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8" r:id="rId3"/>
    <p:sldId id="259" r:id="rId4"/>
    <p:sldId id="260" r:id="rId5"/>
    <p:sldId id="261" r:id="rId6"/>
    <p:sldId id="262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88" r:id="rId15"/>
    <p:sldId id="269" r:id="rId16"/>
    <p:sldId id="270" r:id="rId17"/>
    <p:sldId id="271" r:id="rId18"/>
    <p:sldId id="272" r:id="rId19"/>
    <p:sldId id="273" r:id="rId20"/>
    <p:sldId id="274" r:id="rId21"/>
    <p:sldId id="289" r:id="rId22"/>
    <p:sldId id="290" r:id="rId23"/>
    <p:sldId id="275" r:id="rId24"/>
    <p:sldId id="276" r:id="rId25"/>
    <p:sldId id="277" r:id="rId26"/>
    <p:sldId id="278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291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B2972-1F93-44D8-8E30-D83564539BB7}" v="191" dt="2023-06-08T03:50:06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17" autoAdjust="0"/>
  </p:normalViewPr>
  <p:slideViewPr>
    <p:cSldViewPr snapToGrid="0">
      <p:cViewPr varScale="1">
        <p:scale>
          <a:sx n="47" d="100"/>
          <a:sy n="47" d="100"/>
        </p:scale>
        <p:origin x="176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erayot E." userId="a01ed76719c78613" providerId="LiveId" clId="{682B2972-1F93-44D8-8E30-D83564539BB7}"/>
    <pc:docChg chg="undo custSel addSld delSld modSld sldOrd">
      <pc:chgData name="Weerayot E." userId="a01ed76719c78613" providerId="LiveId" clId="{682B2972-1F93-44D8-8E30-D83564539BB7}" dt="2023-06-08T03:50:12.502" v="2284" actId="47"/>
      <pc:docMkLst>
        <pc:docMk/>
      </pc:docMkLst>
      <pc:sldChg chg="modNotesTx">
        <pc:chgData name="Weerayot E." userId="a01ed76719c78613" providerId="LiveId" clId="{682B2972-1F93-44D8-8E30-D83564539BB7}" dt="2023-05-21T13:23:55.477" v="157" actId="20577"/>
        <pc:sldMkLst>
          <pc:docMk/>
          <pc:sldMk cId="2591933265" sldId="259"/>
        </pc:sldMkLst>
      </pc:sldChg>
      <pc:sldChg chg="modNotesTx">
        <pc:chgData name="Weerayot E." userId="a01ed76719c78613" providerId="LiveId" clId="{682B2972-1F93-44D8-8E30-D83564539BB7}" dt="2023-05-22T02:06:13.250" v="171" actId="20577"/>
        <pc:sldMkLst>
          <pc:docMk/>
          <pc:sldMk cId="2138597065" sldId="261"/>
        </pc:sldMkLst>
      </pc:sldChg>
      <pc:sldChg chg="modNotesTx">
        <pc:chgData name="Weerayot E." userId="a01ed76719c78613" providerId="LiveId" clId="{682B2972-1F93-44D8-8E30-D83564539BB7}" dt="2023-05-22T02:15:03.452" v="199" actId="20577"/>
        <pc:sldMkLst>
          <pc:docMk/>
          <pc:sldMk cId="758141307" sldId="262"/>
        </pc:sldMkLst>
      </pc:sldChg>
      <pc:sldChg chg="addSp delSp modSp mod">
        <pc:chgData name="Weerayot E." userId="a01ed76719c78613" providerId="LiveId" clId="{682B2972-1F93-44D8-8E30-D83564539BB7}" dt="2023-05-25T03:17:58.783" v="227" actId="478"/>
        <pc:sldMkLst>
          <pc:docMk/>
          <pc:sldMk cId="630046517" sldId="263"/>
        </pc:sldMkLst>
        <pc:spChg chg="add mod">
          <ac:chgData name="Weerayot E." userId="a01ed76719c78613" providerId="LiveId" clId="{682B2972-1F93-44D8-8E30-D83564539BB7}" dt="2023-05-22T02:15:56.686" v="204" actId="14100"/>
          <ac:spMkLst>
            <pc:docMk/>
            <pc:sldMk cId="630046517" sldId="263"/>
            <ac:spMk id="4" creationId="{A738423D-716E-644D-097F-DC07371CB8A8}"/>
          </ac:spMkLst>
        </pc:spChg>
        <pc:picChg chg="mod">
          <ac:chgData name="Weerayot E." userId="a01ed76719c78613" providerId="LiveId" clId="{682B2972-1F93-44D8-8E30-D83564539BB7}" dt="2023-05-22T02:15:49.471" v="202" actId="1076"/>
          <ac:picMkLst>
            <pc:docMk/>
            <pc:sldMk cId="630046517" sldId="263"/>
            <ac:picMk id="2" creationId="{714AB6CB-C830-41AB-985D-DF3E54148E02}"/>
          </ac:picMkLst>
        </pc:picChg>
        <pc:cxnChg chg="add mod">
          <ac:chgData name="Weerayot E." userId="a01ed76719c78613" providerId="LiveId" clId="{682B2972-1F93-44D8-8E30-D83564539BB7}" dt="2023-05-25T03:17:27.008" v="212" actId="1037"/>
          <ac:cxnSpMkLst>
            <pc:docMk/>
            <pc:sldMk cId="630046517" sldId="263"/>
            <ac:cxnSpMk id="10" creationId="{3B1CA212-063B-EBA6-D776-6CA2C1F65468}"/>
          </ac:cxnSpMkLst>
        </pc:cxnChg>
        <pc:cxnChg chg="add del mod">
          <ac:chgData name="Weerayot E." userId="a01ed76719c78613" providerId="LiveId" clId="{682B2972-1F93-44D8-8E30-D83564539BB7}" dt="2023-05-25T03:17:58.783" v="227" actId="478"/>
          <ac:cxnSpMkLst>
            <pc:docMk/>
            <pc:sldMk cId="630046517" sldId="263"/>
            <ac:cxnSpMk id="11" creationId="{15755D42-DEF5-6A8E-AF0B-712B40404CAB}"/>
          </ac:cxnSpMkLst>
        </pc:cxnChg>
        <pc:cxnChg chg="add mod">
          <ac:chgData name="Weerayot E." userId="a01ed76719c78613" providerId="LiveId" clId="{682B2972-1F93-44D8-8E30-D83564539BB7}" dt="2023-05-25T03:17:42.414" v="224" actId="1038"/>
          <ac:cxnSpMkLst>
            <pc:docMk/>
            <pc:sldMk cId="630046517" sldId="263"/>
            <ac:cxnSpMk id="12" creationId="{2854D0EA-3C6F-190B-118D-60D0645325FD}"/>
          </ac:cxnSpMkLst>
        </pc:cxnChg>
        <pc:cxnChg chg="add mod">
          <ac:chgData name="Weerayot E." userId="a01ed76719c78613" providerId="LiveId" clId="{682B2972-1F93-44D8-8E30-D83564539BB7}" dt="2023-05-25T03:17:49.428" v="226" actId="1076"/>
          <ac:cxnSpMkLst>
            <pc:docMk/>
            <pc:sldMk cId="630046517" sldId="263"/>
            <ac:cxnSpMk id="13" creationId="{301CC172-B89C-70A5-D820-E6EB3E9083B4}"/>
          </ac:cxnSpMkLst>
        </pc:cxnChg>
      </pc:sldChg>
      <pc:sldChg chg="addSp modSp mod modNotesTx">
        <pc:chgData name="Weerayot E." userId="a01ed76719c78613" providerId="LiveId" clId="{682B2972-1F93-44D8-8E30-D83564539BB7}" dt="2023-05-29T01:45:58.830" v="1454" actId="1035"/>
        <pc:sldMkLst>
          <pc:docMk/>
          <pc:sldMk cId="410636142" sldId="268"/>
        </pc:sldMkLst>
        <pc:spChg chg="add mod">
          <ac:chgData name="Weerayot E." userId="a01ed76719c78613" providerId="LiveId" clId="{682B2972-1F93-44D8-8E30-D83564539BB7}" dt="2023-05-29T01:24:08.937" v="260" actId="20577"/>
          <ac:spMkLst>
            <pc:docMk/>
            <pc:sldMk cId="410636142" sldId="268"/>
            <ac:spMk id="7" creationId="{5EDA8584-B6E7-AAFB-72D1-CA849901F164}"/>
          </ac:spMkLst>
        </pc:spChg>
        <pc:spChg chg="add mod">
          <ac:chgData name="Weerayot E." userId="a01ed76719c78613" providerId="LiveId" clId="{682B2972-1F93-44D8-8E30-D83564539BB7}" dt="2023-05-29T01:24:34.896" v="270" actId="14100"/>
          <ac:spMkLst>
            <pc:docMk/>
            <pc:sldMk cId="410636142" sldId="268"/>
            <ac:spMk id="10" creationId="{A3EE46CB-B748-A5FA-F1B5-258DF1CB3525}"/>
          </ac:spMkLst>
        </pc:spChg>
        <pc:spChg chg="add mod">
          <ac:chgData name="Weerayot E." userId="a01ed76719c78613" providerId="LiveId" clId="{682B2972-1F93-44D8-8E30-D83564539BB7}" dt="2023-05-29T01:41:19.332" v="1179" actId="13926"/>
          <ac:spMkLst>
            <pc:docMk/>
            <pc:sldMk cId="410636142" sldId="268"/>
            <ac:spMk id="21" creationId="{86AFAB9A-77A8-1479-D51C-70CB759BB3A1}"/>
          </ac:spMkLst>
        </pc:spChg>
        <pc:spChg chg="add mod">
          <ac:chgData name="Weerayot E." userId="a01ed76719c78613" providerId="LiveId" clId="{682B2972-1F93-44D8-8E30-D83564539BB7}" dt="2023-05-29T01:44:02.007" v="1301" actId="20577"/>
          <ac:spMkLst>
            <pc:docMk/>
            <pc:sldMk cId="410636142" sldId="268"/>
            <ac:spMk id="26" creationId="{FE9ADB35-CDC2-73D0-7A21-8CD7D382F35D}"/>
          </ac:spMkLst>
        </pc:spChg>
        <pc:spChg chg="add mod">
          <ac:chgData name="Weerayot E." userId="a01ed76719c78613" providerId="LiveId" clId="{682B2972-1F93-44D8-8E30-D83564539BB7}" dt="2023-05-29T01:42:52.422" v="1208" actId="14100"/>
          <ac:spMkLst>
            <pc:docMk/>
            <pc:sldMk cId="410636142" sldId="268"/>
            <ac:spMk id="28" creationId="{075C3C85-7E2F-4BB0-6CEB-B49EBB29BCEC}"/>
          </ac:spMkLst>
        </pc:spChg>
        <pc:spChg chg="add mod">
          <ac:chgData name="Weerayot E." userId="a01ed76719c78613" providerId="LiveId" clId="{682B2972-1F93-44D8-8E30-D83564539BB7}" dt="2023-05-29T01:42:22.926" v="1198" actId="13926"/>
          <ac:spMkLst>
            <pc:docMk/>
            <pc:sldMk cId="410636142" sldId="268"/>
            <ac:spMk id="30" creationId="{B67EEE85-D8E6-E85C-9B96-B9FBACBB7189}"/>
          </ac:spMkLst>
        </pc:spChg>
        <pc:spChg chg="add mod">
          <ac:chgData name="Weerayot E." userId="a01ed76719c78613" providerId="LiveId" clId="{682B2972-1F93-44D8-8E30-D83564539BB7}" dt="2023-05-29T01:45:58.830" v="1454" actId="1035"/>
          <ac:spMkLst>
            <pc:docMk/>
            <pc:sldMk cId="410636142" sldId="268"/>
            <ac:spMk id="31" creationId="{AF830776-D580-A3B6-8763-24433E39658E}"/>
          </ac:spMkLst>
        </pc:spChg>
      </pc:sldChg>
      <pc:sldChg chg="addSp modSp mod modNotesTx">
        <pc:chgData name="Weerayot E." userId="a01ed76719c78613" providerId="LiveId" clId="{682B2972-1F93-44D8-8E30-D83564539BB7}" dt="2023-05-29T01:46:21.403" v="1515" actId="1037"/>
        <pc:sldMkLst>
          <pc:docMk/>
          <pc:sldMk cId="1542514499" sldId="269"/>
        </pc:sldMkLst>
        <pc:spChg chg="mod">
          <ac:chgData name="Weerayot E." userId="a01ed76719c78613" providerId="LiveId" clId="{682B2972-1F93-44D8-8E30-D83564539BB7}" dt="2023-05-29T01:40:44.007" v="1174" actId="1036"/>
          <ac:spMkLst>
            <pc:docMk/>
            <pc:sldMk cId="1542514499" sldId="269"/>
            <ac:spMk id="29" creationId="{267A4F24-2B00-718B-9E0C-07A7E1178AB5}"/>
          </ac:spMkLst>
        </pc:spChg>
        <pc:cxnChg chg="add mod">
          <ac:chgData name="Weerayot E." userId="a01ed76719c78613" providerId="LiveId" clId="{682B2972-1F93-44D8-8E30-D83564539BB7}" dt="2023-05-29T01:46:21.403" v="1515" actId="1037"/>
          <ac:cxnSpMkLst>
            <pc:docMk/>
            <pc:sldMk cId="1542514499" sldId="269"/>
            <ac:cxnSpMk id="22" creationId="{0B08B7AD-BA83-C559-C9BC-EACD98AD52E9}"/>
          </ac:cxnSpMkLst>
        </pc:cxnChg>
        <pc:cxnChg chg="mod">
          <ac:chgData name="Weerayot E." userId="a01ed76719c78613" providerId="LiveId" clId="{682B2972-1F93-44D8-8E30-D83564539BB7}" dt="2023-05-29T01:46:10.979" v="1455" actId="14100"/>
          <ac:cxnSpMkLst>
            <pc:docMk/>
            <pc:sldMk cId="1542514499" sldId="269"/>
            <ac:cxnSpMk id="36" creationId="{0A527A2C-AE70-BD70-DCB3-DA3428FE0B75}"/>
          </ac:cxnSpMkLst>
        </pc:cxnChg>
      </pc:sldChg>
      <pc:sldChg chg="addSp modSp mod">
        <pc:chgData name="Weerayot E." userId="a01ed76719c78613" providerId="LiveId" clId="{682B2972-1F93-44D8-8E30-D83564539BB7}" dt="2023-06-02T04:18:52.203" v="1901" actId="20577"/>
        <pc:sldMkLst>
          <pc:docMk/>
          <pc:sldMk cId="1106446074" sldId="271"/>
        </pc:sldMkLst>
        <pc:spChg chg="add mod">
          <ac:chgData name="Weerayot E." userId="a01ed76719c78613" providerId="LiveId" clId="{682B2972-1F93-44D8-8E30-D83564539BB7}" dt="2023-06-02T04:18:52.203" v="1901" actId="20577"/>
          <ac:spMkLst>
            <pc:docMk/>
            <pc:sldMk cId="1106446074" sldId="271"/>
            <ac:spMk id="13" creationId="{C56ACDED-DF50-EF0D-A708-83EFC11E3DE5}"/>
          </ac:spMkLst>
        </pc:spChg>
      </pc:sldChg>
      <pc:sldChg chg="addSp modSp mod">
        <pc:chgData name="Weerayot E." userId="a01ed76719c78613" providerId="LiveId" clId="{682B2972-1F93-44D8-8E30-D83564539BB7}" dt="2023-05-30T07:17:36.545" v="1832" actId="1036"/>
        <pc:sldMkLst>
          <pc:docMk/>
          <pc:sldMk cId="350484246" sldId="278"/>
        </pc:sldMkLst>
        <pc:spChg chg="add mod">
          <ac:chgData name="Weerayot E." userId="a01ed76719c78613" providerId="LiveId" clId="{682B2972-1F93-44D8-8E30-D83564539BB7}" dt="2023-05-30T07:17:16.299" v="1825" actId="20577"/>
          <ac:spMkLst>
            <pc:docMk/>
            <pc:sldMk cId="350484246" sldId="278"/>
            <ac:spMk id="3" creationId="{B0C9608F-926B-D458-907D-74294E50849C}"/>
          </ac:spMkLst>
        </pc:spChg>
        <pc:spChg chg="add mod">
          <ac:chgData name="Weerayot E." userId="a01ed76719c78613" providerId="LiveId" clId="{682B2972-1F93-44D8-8E30-D83564539BB7}" dt="2023-05-30T07:17:29.524" v="1828" actId="1076"/>
          <ac:spMkLst>
            <pc:docMk/>
            <pc:sldMk cId="350484246" sldId="278"/>
            <ac:spMk id="6" creationId="{CBAA2942-FC31-CAA9-BE6F-D6374790F923}"/>
          </ac:spMkLst>
        </pc:spChg>
        <pc:spChg chg="add mod">
          <ac:chgData name="Weerayot E." userId="a01ed76719c78613" providerId="LiveId" clId="{682B2972-1F93-44D8-8E30-D83564539BB7}" dt="2023-05-30T07:17:36.545" v="1832" actId="1036"/>
          <ac:spMkLst>
            <pc:docMk/>
            <pc:sldMk cId="350484246" sldId="278"/>
            <ac:spMk id="7" creationId="{34D1FAC6-14EA-E37A-D5E9-CDC94B118111}"/>
          </ac:spMkLst>
        </pc:spChg>
      </pc:sldChg>
      <pc:sldChg chg="addSp modSp mod">
        <pc:chgData name="Weerayot E." userId="a01ed76719c78613" providerId="LiveId" clId="{682B2972-1F93-44D8-8E30-D83564539BB7}" dt="2023-06-02T03:43:24.242" v="1856" actId="14100"/>
        <pc:sldMkLst>
          <pc:docMk/>
          <pc:sldMk cId="1108555775" sldId="289"/>
        </pc:sldMkLst>
        <pc:spChg chg="mod">
          <ac:chgData name="Weerayot E." userId="a01ed76719c78613" providerId="LiveId" clId="{682B2972-1F93-44D8-8E30-D83564539BB7}" dt="2023-05-30T06:53:06.567" v="1516" actId="1076"/>
          <ac:spMkLst>
            <pc:docMk/>
            <pc:sldMk cId="1108555775" sldId="289"/>
            <ac:spMk id="23" creationId="{B6846A05-1229-237C-2F21-F1A26309370D}"/>
          </ac:spMkLst>
        </pc:spChg>
        <pc:spChg chg="add mod">
          <ac:chgData name="Weerayot E." userId="a01ed76719c78613" providerId="LiveId" clId="{682B2972-1F93-44D8-8E30-D83564539BB7}" dt="2023-05-30T06:53:37.668" v="1524" actId="1076"/>
          <ac:spMkLst>
            <pc:docMk/>
            <pc:sldMk cId="1108555775" sldId="289"/>
            <ac:spMk id="25" creationId="{4C9ADAFE-998F-F199-38F3-72E496E1799C}"/>
          </ac:spMkLst>
        </pc:spChg>
        <pc:spChg chg="add mod">
          <ac:chgData name="Weerayot E." userId="a01ed76719c78613" providerId="LiveId" clId="{682B2972-1F93-44D8-8E30-D83564539BB7}" dt="2023-06-02T03:43:24.242" v="1856" actId="14100"/>
          <ac:spMkLst>
            <pc:docMk/>
            <pc:sldMk cId="1108555775" sldId="289"/>
            <ac:spMk id="30" creationId="{1A127706-6176-F89E-F5A4-F6627D3637E1}"/>
          </ac:spMkLst>
        </pc:spChg>
        <pc:picChg chg="mod">
          <ac:chgData name="Weerayot E." userId="a01ed76719c78613" providerId="LiveId" clId="{682B2972-1F93-44D8-8E30-D83564539BB7}" dt="2023-05-30T06:53:12.466" v="1519" actId="1076"/>
          <ac:picMkLst>
            <pc:docMk/>
            <pc:sldMk cId="1108555775" sldId="289"/>
            <ac:picMk id="2" creationId="{1AB58298-5BBF-495F-B0E5-430608D6B381}"/>
          </ac:picMkLst>
        </pc:picChg>
        <pc:cxnChg chg="add mod">
          <ac:chgData name="Weerayot E." userId="a01ed76719c78613" providerId="LiveId" clId="{682B2972-1F93-44D8-8E30-D83564539BB7}" dt="2023-05-30T06:53:58.826" v="1532" actId="1038"/>
          <ac:cxnSpMkLst>
            <pc:docMk/>
            <pc:sldMk cId="1108555775" sldId="289"/>
            <ac:cxnSpMk id="27" creationId="{091099A9-DC20-6837-B2EA-E17A8DE2E106}"/>
          </ac:cxnSpMkLst>
        </pc:cxnChg>
        <pc:cxnChg chg="add mod">
          <ac:chgData name="Weerayot E." userId="a01ed76719c78613" providerId="LiveId" clId="{682B2972-1F93-44D8-8E30-D83564539BB7}" dt="2023-06-02T03:12:12.216" v="1852" actId="1037"/>
          <ac:cxnSpMkLst>
            <pc:docMk/>
            <pc:sldMk cId="1108555775" sldId="289"/>
            <ac:cxnSpMk id="28" creationId="{AE28520E-8885-C465-1DB4-9100A20F5966}"/>
          </ac:cxnSpMkLst>
        </pc:cxnChg>
      </pc:sldChg>
      <pc:sldChg chg="delSp mod ord modNotesTx">
        <pc:chgData name="Weerayot E." userId="a01ed76719c78613" providerId="LiveId" clId="{682B2972-1F93-44D8-8E30-D83564539BB7}" dt="2023-05-30T07:18:20.386" v="1848" actId="20577"/>
        <pc:sldMkLst>
          <pc:docMk/>
          <pc:sldMk cId="1268339975" sldId="291"/>
        </pc:sldMkLst>
        <pc:inkChg chg="del">
          <ac:chgData name="Weerayot E." userId="a01ed76719c78613" providerId="LiveId" clId="{682B2972-1F93-44D8-8E30-D83564539BB7}" dt="2023-05-30T07:08:52.686" v="1535" actId="478"/>
          <ac:inkMkLst>
            <pc:docMk/>
            <pc:sldMk cId="1268339975" sldId="291"/>
            <ac:inkMk id="4" creationId="{03DA33A6-51E9-F740-6985-844F040FF0F3}"/>
          </ac:inkMkLst>
        </pc:inkChg>
      </pc:sldChg>
      <pc:sldChg chg="del">
        <pc:chgData name="Weerayot E." userId="a01ed76719c78613" providerId="LiveId" clId="{682B2972-1F93-44D8-8E30-D83564539BB7}" dt="2023-06-08T03:50:12.502" v="2284" actId="47"/>
        <pc:sldMkLst>
          <pc:docMk/>
          <pc:sldMk cId="2057162837" sldId="292"/>
        </pc:sldMkLst>
      </pc:sldChg>
      <pc:sldChg chg="new del">
        <pc:chgData name="Weerayot E." userId="a01ed76719c78613" providerId="LiveId" clId="{682B2972-1F93-44D8-8E30-D83564539BB7}" dt="2023-06-08T03:31:43.114" v="1910" actId="47"/>
        <pc:sldMkLst>
          <pc:docMk/>
          <pc:sldMk cId="482611690" sldId="293"/>
        </pc:sldMkLst>
      </pc:sldChg>
      <pc:sldChg chg="addSp modSp new mod">
        <pc:chgData name="Weerayot E." userId="a01ed76719c78613" providerId="LiveId" clId="{682B2972-1F93-44D8-8E30-D83564539BB7}" dt="2023-06-08T03:50:06.463" v="2283"/>
        <pc:sldMkLst>
          <pc:docMk/>
          <pc:sldMk cId="1447827799" sldId="294"/>
        </pc:sldMkLst>
        <pc:spChg chg="mod">
          <ac:chgData name="Weerayot E." userId="a01ed76719c78613" providerId="LiveId" clId="{682B2972-1F93-44D8-8E30-D83564539BB7}" dt="2023-06-08T03:31:49.805" v="1912" actId="20577"/>
          <ac:spMkLst>
            <pc:docMk/>
            <pc:sldMk cId="1447827799" sldId="294"/>
            <ac:spMk id="2" creationId="{C05B2D89-5907-720A-3A85-2C8B7F81B557}"/>
          </ac:spMkLst>
        </pc:spChg>
        <pc:spChg chg="mod">
          <ac:chgData name="Weerayot E." userId="a01ed76719c78613" providerId="LiveId" clId="{682B2972-1F93-44D8-8E30-D83564539BB7}" dt="2023-06-08T03:36:29.148" v="2003" actId="400"/>
          <ac:spMkLst>
            <pc:docMk/>
            <pc:sldMk cId="1447827799" sldId="294"/>
            <ac:spMk id="3" creationId="{F9F4D11F-446A-77D5-D5B8-9AB119189D17}"/>
          </ac:spMkLst>
        </pc:spChg>
        <pc:spChg chg="add mod">
          <ac:chgData name="Weerayot E." userId="a01ed76719c78613" providerId="LiveId" clId="{682B2972-1F93-44D8-8E30-D83564539BB7}" dt="2023-06-08T03:50:06.463" v="2283"/>
          <ac:spMkLst>
            <pc:docMk/>
            <pc:sldMk cId="1447827799" sldId="294"/>
            <ac:spMk id="4" creationId="{50CC379C-7E81-C199-5F7E-104FAA918D90}"/>
          </ac:spMkLst>
        </pc:spChg>
      </pc:sldChg>
      <pc:sldChg chg="addSp delSp modSp new mod">
        <pc:chgData name="Weerayot E." userId="a01ed76719c78613" providerId="LiveId" clId="{682B2972-1F93-44D8-8E30-D83564539BB7}" dt="2023-06-08T03:50:04.740" v="2282"/>
        <pc:sldMkLst>
          <pc:docMk/>
          <pc:sldMk cId="958630204" sldId="295"/>
        </pc:sldMkLst>
        <pc:spChg chg="mod">
          <ac:chgData name="Weerayot E." userId="a01ed76719c78613" providerId="LiveId" clId="{682B2972-1F93-44D8-8E30-D83564539BB7}" dt="2023-06-08T03:38:56.533" v="2014" actId="113"/>
          <ac:spMkLst>
            <pc:docMk/>
            <pc:sldMk cId="958630204" sldId="295"/>
            <ac:spMk id="2" creationId="{CEDE3700-09D8-0465-30B7-BFE702C8BAF3}"/>
          </ac:spMkLst>
        </pc:spChg>
        <pc:spChg chg="mod">
          <ac:chgData name="Weerayot E." userId="a01ed76719c78613" providerId="LiveId" clId="{682B2972-1F93-44D8-8E30-D83564539BB7}" dt="2023-06-08T03:41:53.559" v="2082" actId="27636"/>
          <ac:spMkLst>
            <pc:docMk/>
            <pc:sldMk cId="958630204" sldId="295"/>
            <ac:spMk id="3" creationId="{9ECA0D3E-B322-01DB-A430-46923D3C2501}"/>
          </ac:spMkLst>
        </pc:spChg>
        <pc:spChg chg="add del">
          <ac:chgData name="Weerayot E." userId="a01ed76719c78613" providerId="LiveId" clId="{682B2972-1F93-44D8-8E30-D83564539BB7}" dt="2023-06-08T03:38:32.051" v="2006"/>
          <ac:spMkLst>
            <pc:docMk/>
            <pc:sldMk cId="958630204" sldId="295"/>
            <ac:spMk id="4" creationId="{1FF1C61A-7ADE-42F5-FDF9-AE7930C97ED1}"/>
          </ac:spMkLst>
        </pc:spChg>
        <pc:spChg chg="add del">
          <ac:chgData name="Weerayot E." userId="a01ed76719c78613" providerId="LiveId" clId="{682B2972-1F93-44D8-8E30-D83564539BB7}" dt="2023-06-08T03:38:32.051" v="2006"/>
          <ac:spMkLst>
            <pc:docMk/>
            <pc:sldMk cId="958630204" sldId="295"/>
            <ac:spMk id="5" creationId="{9CA1B287-627C-81A7-C17E-759FBCA07AAD}"/>
          </ac:spMkLst>
        </pc:spChg>
        <pc:spChg chg="add mod">
          <ac:chgData name="Weerayot E." userId="a01ed76719c78613" providerId="LiveId" clId="{682B2972-1F93-44D8-8E30-D83564539BB7}" dt="2023-06-08T03:50:04.740" v="2282"/>
          <ac:spMkLst>
            <pc:docMk/>
            <pc:sldMk cId="958630204" sldId="295"/>
            <ac:spMk id="6" creationId="{C9E83861-86D8-5966-3067-A8CC01BCC0DA}"/>
          </ac:spMkLst>
        </pc:spChg>
      </pc:sldChg>
      <pc:sldChg chg="addSp modSp new mod">
        <pc:chgData name="Weerayot E." userId="a01ed76719c78613" providerId="LiveId" clId="{682B2972-1F93-44D8-8E30-D83564539BB7}" dt="2023-06-08T03:50:03.106" v="2281"/>
        <pc:sldMkLst>
          <pc:docMk/>
          <pc:sldMk cId="886285751" sldId="296"/>
        </pc:sldMkLst>
        <pc:spChg chg="mod">
          <ac:chgData name="Weerayot E." userId="a01ed76719c78613" providerId="LiveId" clId="{682B2972-1F93-44D8-8E30-D83564539BB7}" dt="2023-06-08T03:39:59.335" v="2035" actId="20577"/>
          <ac:spMkLst>
            <pc:docMk/>
            <pc:sldMk cId="886285751" sldId="296"/>
            <ac:spMk id="2" creationId="{4B29B9A6-9F53-5FD5-2E48-7BC715E40E67}"/>
          </ac:spMkLst>
        </pc:spChg>
        <pc:spChg chg="mod">
          <ac:chgData name="Weerayot E." userId="a01ed76719c78613" providerId="LiveId" clId="{682B2972-1F93-44D8-8E30-D83564539BB7}" dt="2023-06-08T03:42:59.581" v="2162" actId="20577"/>
          <ac:spMkLst>
            <pc:docMk/>
            <pc:sldMk cId="886285751" sldId="296"/>
            <ac:spMk id="3" creationId="{B87C8B2C-E7B6-B0AC-126F-E8F83C2D5F3C}"/>
          </ac:spMkLst>
        </pc:spChg>
        <pc:spChg chg="add mod">
          <ac:chgData name="Weerayot E." userId="a01ed76719c78613" providerId="LiveId" clId="{682B2972-1F93-44D8-8E30-D83564539BB7}" dt="2023-06-08T03:50:03.106" v="2281"/>
          <ac:spMkLst>
            <pc:docMk/>
            <pc:sldMk cId="886285751" sldId="296"/>
            <ac:spMk id="4" creationId="{7132399A-AC11-AA48-C05A-45FBE6B097B2}"/>
          </ac:spMkLst>
        </pc:spChg>
      </pc:sldChg>
      <pc:sldChg chg="addSp modSp new mod">
        <pc:chgData name="Weerayot E." userId="a01ed76719c78613" providerId="LiveId" clId="{682B2972-1F93-44D8-8E30-D83564539BB7}" dt="2023-06-08T03:50:01.497" v="2280"/>
        <pc:sldMkLst>
          <pc:docMk/>
          <pc:sldMk cId="464600176" sldId="297"/>
        </pc:sldMkLst>
        <pc:spChg chg="mod">
          <ac:chgData name="Weerayot E." userId="a01ed76719c78613" providerId="LiveId" clId="{682B2972-1F93-44D8-8E30-D83564539BB7}" dt="2023-06-08T03:41:47.484" v="2080" actId="20577"/>
          <ac:spMkLst>
            <pc:docMk/>
            <pc:sldMk cId="464600176" sldId="297"/>
            <ac:spMk id="2" creationId="{F94499F0-DC50-CF65-51E3-9FFEDB7BAEEE}"/>
          </ac:spMkLst>
        </pc:spChg>
        <pc:spChg chg="mod">
          <ac:chgData name="Weerayot E." userId="a01ed76719c78613" providerId="LiveId" clId="{682B2972-1F93-44D8-8E30-D83564539BB7}" dt="2023-06-08T03:43:42.277" v="2172" actId="14100"/>
          <ac:spMkLst>
            <pc:docMk/>
            <pc:sldMk cId="464600176" sldId="297"/>
            <ac:spMk id="3" creationId="{A2CEFE1E-1D21-05FF-B1ED-DCB643073C97}"/>
          </ac:spMkLst>
        </pc:spChg>
        <pc:spChg chg="add mod">
          <ac:chgData name="Weerayot E." userId="a01ed76719c78613" providerId="LiveId" clId="{682B2972-1F93-44D8-8E30-D83564539BB7}" dt="2023-06-08T03:50:01.497" v="2280"/>
          <ac:spMkLst>
            <pc:docMk/>
            <pc:sldMk cId="464600176" sldId="297"/>
            <ac:spMk id="4" creationId="{5D09675A-2D34-F4B8-8B53-D95AD43CAB9C}"/>
          </ac:spMkLst>
        </pc:spChg>
      </pc:sldChg>
      <pc:sldChg chg="addSp modSp new mod">
        <pc:chgData name="Weerayot E." userId="a01ed76719c78613" providerId="LiveId" clId="{682B2972-1F93-44D8-8E30-D83564539BB7}" dt="2023-06-08T03:49:59.234" v="2279"/>
        <pc:sldMkLst>
          <pc:docMk/>
          <pc:sldMk cId="351816517" sldId="298"/>
        </pc:sldMkLst>
        <pc:spChg chg="mod">
          <ac:chgData name="Weerayot E." userId="a01ed76719c78613" providerId="LiveId" clId="{682B2972-1F93-44D8-8E30-D83564539BB7}" dt="2023-06-08T03:44:06.387" v="2181" actId="20577"/>
          <ac:spMkLst>
            <pc:docMk/>
            <pc:sldMk cId="351816517" sldId="298"/>
            <ac:spMk id="2" creationId="{34D77EB1-4F50-605E-3513-080E80B0719E}"/>
          </ac:spMkLst>
        </pc:spChg>
        <pc:spChg chg="mod">
          <ac:chgData name="Weerayot E." userId="a01ed76719c78613" providerId="LiveId" clId="{682B2972-1F93-44D8-8E30-D83564539BB7}" dt="2023-06-08T03:44:13.333" v="2185" actId="20577"/>
          <ac:spMkLst>
            <pc:docMk/>
            <pc:sldMk cId="351816517" sldId="298"/>
            <ac:spMk id="3" creationId="{6EAACA57-D17A-7CB5-BF00-4BF708BEBE79}"/>
          </ac:spMkLst>
        </pc:spChg>
        <pc:spChg chg="add mod">
          <ac:chgData name="Weerayot E." userId="a01ed76719c78613" providerId="LiveId" clId="{682B2972-1F93-44D8-8E30-D83564539BB7}" dt="2023-06-08T03:49:59.234" v="2279"/>
          <ac:spMkLst>
            <pc:docMk/>
            <pc:sldMk cId="351816517" sldId="298"/>
            <ac:spMk id="4" creationId="{BF30B2D5-C77D-7745-2331-858E8B96DEF7}"/>
          </ac:spMkLst>
        </pc:spChg>
      </pc:sldChg>
      <pc:sldChg chg="addSp modSp new mod">
        <pc:chgData name="Weerayot E." userId="a01ed76719c78613" providerId="LiveId" clId="{682B2972-1F93-44D8-8E30-D83564539BB7}" dt="2023-06-08T03:49:56.115" v="2278"/>
        <pc:sldMkLst>
          <pc:docMk/>
          <pc:sldMk cId="28898398" sldId="299"/>
        </pc:sldMkLst>
        <pc:spChg chg="mod">
          <ac:chgData name="Weerayot E." userId="a01ed76719c78613" providerId="LiveId" clId="{682B2972-1F93-44D8-8E30-D83564539BB7}" dt="2023-06-08T03:44:35.259" v="2192" actId="20577"/>
          <ac:spMkLst>
            <pc:docMk/>
            <pc:sldMk cId="28898398" sldId="299"/>
            <ac:spMk id="2" creationId="{C97C5B47-4325-67EE-F162-C22902124B2B}"/>
          </ac:spMkLst>
        </pc:spChg>
        <pc:spChg chg="mod">
          <ac:chgData name="Weerayot E." userId="a01ed76719c78613" providerId="LiveId" clId="{682B2972-1F93-44D8-8E30-D83564539BB7}" dt="2023-06-08T03:45:20.961" v="2211" actId="113"/>
          <ac:spMkLst>
            <pc:docMk/>
            <pc:sldMk cId="28898398" sldId="299"/>
            <ac:spMk id="3" creationId="{30EBE9BD-81EB-A942-5066-6002C9409B44}"/>
          </ac:spMkLst>
        </pc:spChg>
        <pc:spChg chg="add mod">
          <ac:chgData name="Weerayot E." userId="a01ed76719c78613" providerId="LiveId" clId="{682B2972-1F93-44D8-8E30-D83564539BB7}" dt="2023-06-08T03:49:56.115" v="2278"/>
          <ac:spMkLst>
            <pc:docMk/>
            <pc:sldMk cId="28898398" sldId="299"/>
            <ac:spMk id="4" creationId="{ECF201FF-3867-00D4-664D-B17A7806E430}"/>
          </ac:spMkLst>
        </pc:spChg>
      </pc:sldChg>
      <pc:sldChg chg="addSp modSp new mod">
        <pc:chgData name="Weerayot E." userId="a01ed76719c78613" providerId="LiveId" clId="{682B2972-1F93-44D8-8E30-D83564539BB7}" dt="2023-06-08T03:49:54.289" v="2277"/>
        <pc:sldMkLst>
          <pc:docMk/>
          <pc:sldMk cId="1147679879" sldId="300"/>
        </pc:sldMkLst>
        <pc:spChg chg="mod">
          <ac:chgData name="Weerayot E." userId="a01ed76719c78613" providerId="LiveId" clId="{682B2972-1F93-44D8-8E30-D83564539BB7}" dt="2023-06-08T03:46:26.785" v="2217" actId="20577"/>
          <ac:spMkLst>
            <pc:docMk/>
            <pc:sldMk cId="1147679879" sldId="300"/>
            <ac:spMk id="2" creationId="{E536ED49-C7BF-9D57-ED04-39FEA95AD746}"/>
          </ac:spMkLst>
        </pc:spChg>
        <pc:spChg chg="mod">
          <ac:chgData name="Weerayot E." userId="a01ed76719c78613" providerId="LiveId" clId="{682B2972-1F93-44D8-8E30-D83564539BB7}" dt="2023-06-08T03:46:57.451" v="2238" actId="14100"/>
          <ac:spMkLst>
            <pc:docMk/>
            <pc:sldMk cId="1147679879" sldId="300"/>
            <ac:spMk id="3" creationId="{484B3F4E-7A09-DA90-DE31-40DB9EE774DB}"/>
          </ac:spMkLst>
        </pc:spChg>
        <pc:spChg chg="add mod">
          <ac:chgData name="Weerayot E." userId="a01ed76719c78613" providerId="LiveId" clId="{682B2972-1F93-44D8-8E30-D83564539BB7}" dt="2023-06-08T03:49:54.289" v="2277"/>
          <ac:spMkLst>
            <pc:docMk/>
            <pc:sldMk cId="1147679879" sldId="300"/>
            <ac:spMk id="4" creationId="{E905E2F5-8A09-DFE4-C7E3-C2698D09C76C}"/>
          </ac:spMkLst>
        </pc:spChg>
      </pc:sldChg>
      <pc:sldChg chg="addSp modSp new mod">
        <pc:chgData name="Weerayot E." userId="a01ed76719c78613" providerId="LiveId" clId="{682B2972-1F93-44D8-8E30-D83564539BB7}" dt="2023-06-08T03:49:50.781" v="2276" actId="1076"/>
        <pc:sldMkLst>
          <pc:docMk/>
          <pc:sldMk cId="212426652" sldId="301"/>
        </pc:sldMkLst>
        <pc:spChg chg="mod">
          <ac:chgData name="Weerayot E." userId="a01ed76719c78613" providerId="LiveId" clId="{682B2972-1F93-44D8-8E30-D83564539BB7}" dt="2023-06-08T03:48:52.284" v="2254" actId="115"/>
          <ac:spMkLst>
            <pc:docMk/>
            <pc:sldMk cId="212426652" sldId="301"/>
            <ac:spMk id="2" creationId="{D5DAC077-FE40-D259-096C-63B5E1FF3BE2}"/>
          </ac:spMkLst>
        </pc:spChg>
        <pc:spChg chg="mod">
          <ac:chgData name="Weerayot E." userId="a01ed76719c78613" providerId="LiveId" clId="{682B2972-1F93-44D8-8E30-D83564539BB7}" dt="2023-06-08T03:49:16" v="2266" actId="20577"/>
          <ac:spMkLst>
            <pc:docMk/>
            <pc:sldMk cId="212426652" sldId="301"/>
            <ac:spMk id="3" creationId="{E250D99A-4BDD-DC4E-57BB-181590813049}"/>
          </ac:spMkLst>
        </pc:spChg>
        <pc:spChg chg="add mod">
          <ac:chgData name="Weerayot E." userId="a01ed76719c78613" providerId="LiveId" clId="{682B2972-1F93-44D8-8E30-D83564539BB7}" dt="2023-06-08T03:49:50.781" v="2276" actId="1076"/>
          <ac:spMkLst>
            <pc:docMk/>
            <pc:sldMk cId="212426652" sldId="301"/>
            <ac:spMk id="5" creationId="{C5135AD9-322D-F6AB-575D-B8680D7838DC}"/>
          </ac:spMkLst>
        </pc:spChg>
      </pc:sldChg>
    </pc:docChg>
  </pc:docChgLst>
  <pc:docChgLst>
    <pc:chgData name="Weerayot Ekkarat" userId="c30975b3-f2ad-4386-849d-4e7562554483" providerId="ADAL" clId="{1560385F-843C-462E-AE95-C08B075A72F6}"/>
    <pc:docChg chg="undo custSel addSld modSld">
      <pc:chgData name="Weerayot Ekkarat" userId="c30975b3-f2ad-4386-849d-4e7562554483" providerId="ADAL" clId="{1560385F-843C-462E-AE95-C08B075A72F6}" dt="2022-06-16T02:03:40.014" v="3542" actId="680"/>
      <pc:docMkLst>
        <pc:docMk/>
      </pc:docMkLst>
      <pc:sldChg chg="modNotesTx">
        <pc:chgData name="Weerayot Ekkarat" userId="c30975b3-f2ad-4386-849d-4e7562554483" providerId="ADAL" clId="{1560385F-843C-462E-AE95-C08B075A72F6}" dt="2022-05-15T13:51:05.993" v="159" actId="20577"/>
        <pc:sldMkLst>
          <pc:docMk/>
          <pc:sldMk cId="2591933265" sldId="259"/>
        </pc:sldMkLst>
      </pc:sldChg>
      <pc:sldChg chg="modNotesTx">
        <pc:chgData name="Weerayot Ekkarat" userId="c30975b3-f2ad-4386-849d-4e7562554483" providerId="ADAL" clId="{1560385F-843C-462E-AE95-C08B075A72F6}" dt="2022-05-15T14:00:45.425" v="512" actId="20577"/>
        <pc:sldMkLst>
          <pc:docMk/>
          <pc:sldMk cId="4127491118" sldId="260"/>
        </pc:sldMkLst>
      </pc:sldChg>
      <pc:sldChg chg="addSp modSp mod modNotesTx">
        <pc:chgData name="Weerayot Ekkarat" userId="c30975b3-f2ad-4386-849d-4e7562554483" providerId="ADAL" clId="{1560385F-843C-462E-AE95-C08B075A72F6}" dt="2022-05-18T03:58:22.071" v="2591" actId="14100"/>
        <pc:sldMkLst>
          <pc:docMk/>
          <pc:sldMk cId="2138597065" sldId="261"/>
        </pc:sldMkLst>
        <pc:spChg chg="add mod">
          <ac:chgData name="Weerayot Ekkarat" userId="c30975b3-f2ad-4386-849d-4e7562554483" providerId="ADAL" clId="{1560385F-843C-462E-AE95-C08B075A72F6}" dt="2022-05-18T03:53:55.947" v="2582" actId="1582"/>
          <ac:spMkLst>
            <pc:docMk/>
            <pc:sldMk cId="2138597065" sldId="261"/>
            <ac:spMk id="11" creationId="{E3A86431-AB0A-CA3D-1B97-22C3130272BC}"/>
          </ac:spMkLst>
        </pc:spChg>
        <pc:spChg chg="add mod">
          <ac:chgData name="Weerayot Ekkarat" userId="c30975b3-f2ad-4386-849d-4e7562554483" providerId="ADAL" clId="{1560385F-843C-462E-AE95-C08B075A72F6}" dt="2022-05-18T03:56:17.993" v="2588" actId="1076"/>
          <ac:spMkLst>
            <pc:docMk/>
            <pc:sldMk cId="2138597065" sldId="261"/>
            <ac:spMk id="12" creationId="{443F6458-65BA-E482-CA19-C9BE30CA49A6}"/>
          </ac:spMkLst>
        </pc:spChg>
        <pc:spChg chg="add mod">
          <ac:chgData name="Weerayot Ekkarat" userId="c30975b3-f2ad-4386-849d-4e7562554483" providerId="ADAL" clId="{1560385F-843C-462E-AE95-C08B075A72F6}" dt="2022-05-18T03:58:22.071" v="2591" actId="14100"/>
          <ac:spMkLst>
            <pc:docMk/>
            <pc:sldMk cId="2138597065" sldId="261"/>
            <ac:spMk id="13" creationId="{E43A11C4-3225-B42B-0122-C0902391DDF2}"/>
          </ac:spMkLst>
        </pc:spChg>
      </pc:sldChg>
      <pc:sldChg chg="addSp delSp modSp mod modNotesTx">
        <pc:chgData name="Weerayot Ekkarat" userId="c30975b3-f2ad-4386-849d-4e7562554483" providerId="ADAL" clId="{1560385F-843C-462E-AE95-C08B075A72F6}" dt="2022-05-18T04:05:16.584" v="2664" actId="1038"/>
        <pc:sldMkLst>
          <pc:docMk/>
          <pc:sldMk cId="758141307" sldId="262"/>
        </pc:sldMkLst>
        <pc:spChg chg="add mod">
          <ac:chgData name="Weerayot Ekkarat" userId="c30975b3-f2ad-4386-849d-4e7562554483" providerId="ADAL" clId="{1560385F-843C-462E-AE95-C08B075A72F6}" dt="2022-05-18T04:02:50.758" v="2597" actId="14100"/>
          <ac:spMkLst>
            <pc:docMk/>
            <pc:sldMk cId="758141307" sldId="262"/>
            <ac:spMk id="3" creationId="{A824770C-FA6A-B3DD-2D37-55E8A0084CBD}"/>
          </ac:spMkLst>
        </pc:spChg>
        <pc:spChg chg="add mod">
          <ac:chgData name="Weerayot Ekkarat" userId="c30975b3-f2ad-4386-849d-4e7562554483" providerId="ADAL" clId="{1560385F-843C-462E-AE95-C08B075A72F6}" dt="2022-05-18T04:04:08.604" v="2602" actId="14100"/>
          <ac:spMkLst>
            <pc:docMk/>
            <pc:sldMk cId="758141307" sldId="262"/>
            <ac:spMk id="4" creationId="{6EB3F360-72C1-EDC9-B5F1-2E68BD3CD91E}"/>
          </ac:spMkLst>
        </pc:spChg>
        <pc:spChg chg="add del mod">
          <ac:chgData name="Weerayot Ekkarat" userId="c30975b3-f2ad-4386-849d-4e7562554483" providerId="ADAL" clId="{1560385F-843C-462E-AE95-C08B075A72F6}" dt="2022-05-18T04:04:14.456" v="2606"/>
          <ac:spMkLst>
            <pc:docMk/>
            <pc:sldMk cId="758141307" sldId="262"/>
            <ac:spMk id="5" creationId="{F3DA0F6B-7C07-DD2B-CEDC-A766EA58B1CB}"/>
          </ac:spMkLst>
        </pc:spChg>
        <pc:spChg chg="add mod">
          <ac:chgData name="Weerayot Ekkarat" userId="c30975b3-f2ad-4386-849d-4e7562554483" providerId="ADAL" clId="{1560385F-843C-462E-AE95-C08B075A72F6}" dt="2022-05-18T04:04:20.636" v="2608" actId="1076"/>
          <ac:spMkLst>
            <pc:docMk/>
            <pc:sldMk cId="758141307" sldId="262"/>
            <ac:spMk id="6" creationId="{C198C24A-F0D0-3D7B-DCA3-C85AC21239D2}"/>
          </ac:spMkLst>
        </pc:spChg>
        <pc:spChg chg="add mod">
          <ac:chgData name="Weerayot Ekkarat" userId="c30975b3-f2ad-4386-849d-4e7562554483" providerId="ADAL" clId="{1560385F-843C-462E-AE95-C08B075A72F6}" dt="2022-05-18T04:04:50.990" v="2611" actId="14100"/>
          <ac:spMkLst>
            <pc:docMk/>
            <pc:sldMk cId="758141307" sldId="262"/>
            <ac:spMk id="7" creationId="{A6AD0465-E658-15EF-E5E6-7B46F08709E4}"/>
          </ac:spMkLst>
        </pc:spChg>
        <pc:spChg chg="add mod">
          <ac:chgData name="Weerayot Ekkarat" userId="c30975b3-f2ad-4386-849d-4e7562554483" providerId="ADAL" clId="{1560385F-843C-462E-AE95-C08B075A72F6}" dt="2022-05-18T04:05:16.584" v="2664" actId="1038"/>
          <ac:spMkLst>
            <pc:docMk/>
            <pc:sldMk cId="758141307" sldId="262"/>
            <ac:spMk id="8" creationId="{0B5E6D7F-515B-2D35-0573-89D3524C036C}"/>
          </ac:spMkLst>
        </pc:spChg>
        <pc:picChg chg="mod">
          <ac:chgData name="Weerayot Ekkarat" userId="c30975b3-f2ad-4386-849d-4e7562554483" providerId="ADAL" clId="{1560385F-843C-462E-AE95-C08B075A72F6}" dt="2022-05-18T04:04:12.243" v="2605" actId="1076"/>
          <ac:picMkLst>
            <pc:docMk/>
            <pc:sldMk cId="758141307" sldId="262"/>
            <ac:picMk id="2" creationId="{B1148A49-94A6-45B8-BD66-36141C561B1C}"/>
          </ac:picMkLst>
        </pc:picChg>
      </pc:sldChg>
      <pc:sldChg chg="modNotesTx">
        <pc:chgData name="Weerayot Ekkarat" userId="c30975b3-f2ad-4386-849d-4e7562554483" providerId="ADAL" clId="{1560385F-843C-462E-AE95-C08B075A72F6}" dt="2022-05-15T14:04:14.945" v="899" actId="20577"/>
        <pc:sldMkLst>
          <pc:docMk/>
          <pc:sldMk cId="630046517" sldId="263"/>
        </pc:sldMkLst>
      </pc:sldChg>
      <pc:sldChg chg="addSp modSp mod modNotesTx">
        <pc:chgData name="Weerayot Ekkarat" userId="c30975b3-f2ad-4386-849d-4e7562554483" providerId="ADAL" clId="{1560385F-843C-462E-AE95-C08B075A72F6}" dt="2022-05-27T03:28:15.625" v="2777" actId="1582"/>
        <pc:sldMkLst>
          <pc:docMk/>
          <pc:sldMk cId="4071404012" sldId="267"/>
        </pc:sldMkLst>
        <pc:spChg chg="add mod">
          <ac:chgData name="Weerayot Ekkarat" userId="c30975b3-f2ad-4386-849d-4e7562554483" providerId="ADAL" clId="{1560385F-843C-462E-AE95-C08B075A72F6}" dt="2022-05-27T03:28:15.625" v="2777" actId="1582"/>
          <ac:spMkLst>
            <pc:docMk/>
            <pc:sldMk cId="4071404012" sldId="267"/>
            <ac:spMk id="8" creationId="{D18195E8-B014-2DF8-68E4-20B4592B5969}"/>
          </ac:spMkLst>
        </pc:spChg>
      </pc:sldChg>
      <pc:sldChg chg="addSp modSp mod">
        <pc:chgData name="Weerayot Ekkarat" userId="c30975b3-f2ad-4386-849d-4e7562554483" providerId="ADAL" clId="{1560385F-843C-462E-AE95-C08B075A72F6}" dt="2022-06-09T03:23:17.369" v="2828" actId="14100"/>
        <pc:sldMkLst>
          <pc:docMk/>
          <pc:sldMk cId="410636142" sldId="268"/>
        </pc:sldMkLst>
        <pc:spChg chg="add mod">
          <ac:chgData name="Weerayot Ekkarat" userId="c30975b3-f2ad-4386-849d-4e7562554483" providerId="ADAL" clId="{1560385F-843C-462E-AE95-C08B075A72F6}" dt="2022-06-09T03:14:51.217" v="2793" actId="208"/>
          <ac:spMkLst>
            <pc:docMk/>
            <pc:sldMk cId="410636142" sldId="268"/>
            <ac:spMk id="11" creationId="{CCCB1939-27C5-D61B-1037-C7F6FF49C9C6}"/>
          </ac:spMkLst>
        </pc:spChg>
        <pc:spChg chg="add mod">
          <ac:chgData name="Weerayot Ekkarat" userId="c30975b3-f2ad-4386-849d-4e7562554483" providerId="ADAL" clId="{1560385F-843C-462E-AE95-C08B075A72F6}" dt="2022-06-09T03:14:56.782" v="2795" actId="1076"/>
          <ac:spMkLst>
            <pc:docMk/>
            <pc:sldMk cId="410636142" sldId="268"/>
            <ac:spMk id="12" creationId="{FC40BE92-8361-7D64-99D2-D3836A29C004}"/>
          </ac:spMkLst>
        </pc:spChg>
        <pc:spChg chg="add mod">
          <ac:chgData name="Weerayot Ekkarat" userId="c30975b3-f2ad-4386-849d-4e7562554483" providerId="ADAL" clId="{1560385F-843C-462E-AE95-C08B075A72F6}" dt="2022-06-09T03:19:41.758" v="2812" actId="14100"/>
          <ac:spMkLst>
            <pc:docMk/>
            <pc:sldMk cId="410636142" sldId="268"/>
            <ac:spMk id="14" creationId="{915B9003-A451-2AF4-5F06-02AA95BB0457}"/>
          </ac:spMkLst>
        </pc:spChg>
        <pc:spChg chg="add mod">
          <ac:chgData name="Weerayot Ekkarat" userId="c30975b3-f2ad-4386-849d-4e7562554483" providerId="ADAL" clId="{1560385F-843C-462E-AE95-C08B075A72F6}" dt="2022-06-09T03:23:08.362" v="2825" actId="14100"/>
          <ac:spMkLst>
            <pc:docMk/>
            <pc:sldMk cId="410636142" sldId="268"/>
            <ac:spMk id="16" creationId="{A2541195-CF58-5F4D-4283-63FC0D7C0E7B}"/>
          </ac:spMkLst>
        </pc:spChg>
        <pc:spChg chg="add mod">
          <ac:chgData name="Weerayot Ekkarat" userId="c30975b3-f2ad-4386-849d-4e7562554483" providerId="ADAL" clId="{1560385F-843C-462E-AE95-C08B075A72F6}" dt="2022-06-09T03:16:25.935" v="2806" actId="1076"/>
          <ac:spMkLst>
            <pc:docMk/>
            <pc:sldMk cId="410636142" sldId="268"/>
            <ac:spMk id="17" creationId="{44BA641A-9423-F595-414F-3A6547801EB6}"/>
          </ac:spMkLst>
        </pc:spChg>
        <pc:spChg chg="add mod">
          <ac:chgData name="Weerayot Ekkarat" userId="c30975b3-f2ad-4386-849d-4e7562554483" providerId="ADAL" clId="{1560385F-843C-462E-AE95-C08B075A72F6}" dt="2022-06-09T03:19:52.868" v="2817" actId="1038"/>
          <ac:spMkLst>
            <pc:docMk/>
            <pc:sldMk cId="410636142" sldId="268"/>
            <ac:spMk id="20" creationId="{11801C31-B542-9917-C725-3508701E5F77}"/>
          </ac:spMkLst>
        </pc:spChg>
        <pc:cxnChg chg="add">
          <ac:chgData name="Weerayot Ekkarat" userId="c30975b3-f2ad-4386-849d-4e7562554483" providerId="ADAL" clId="{1560385F-843C-462E-AE95-C08B075A72F6}" dt="2022-06-09T03:12:41.406" v="2787" actId="11529"/>
          <ac:cxnSpMkLst>
            <pc:docMk/>
            <pc:sldMk cId="410636142" sldId="268"/>
            <ac:cxnSpMk id="8" creationId="{99181EA9-B045-0612-7E72-E636457E1815}"/>
          </ac:cxnSpMkLst>
        </pc:cxnChg>
        <pc:cxnChg chg="add mod">
          <ac:chgData name="Weerayot Ekkarat" userId="c30975b3-f2ad-4386-849d-4e7562554483" providerId="ADAL" clId="{1560385F-843C-462E-AE95-C08B075A72F6}" dt="2022-06-09T03:14:39.146" v="2790" actId="14100"/>
          <ac:cxnSpMkLst>
            <pc:docMk/>
            <pc:sldMk cId="410636142" sldId="268"/>
            <ac:cxnSpMk id="9" creationId="{884AD516-5135-212D-F717-78B9E105097B}"/>
          </ac:cxnSpMkLst>
        </pc:cxnChg>
        <pc:cxnChg chg="add mod">
          <ac:chgData name="Weerayot Ekkarat" userId="c30975b3-f2ad-4386-849d-4e7562554483" providerId="ADAL" clId="{1560385F-843C-462E-AE95-C08B075A72F6}" dt="2022-06-09T03:15:22.247" v="2797" actId="1076"/>
          <ac:cxnSpMkLst>
            <pc:docMk/>
            <pc:sldMk cId="410636142" sldId="268"/>
            <ac:cxnSpMk id="13" creationId="{3DCC8E71-6744-9B3E-F73B-B4C0281E89EB}"/>
          </ac:cxnSpMkLst>
        </pc:cxnChg>
        <pc:cxnChg chg="add mod">
          <ac:chgData name="Weerayot Ekkarat" userId="c30975b3-f2ad-4386-849d-4e7562554483" providerId="ADAL" clId="{1560385F-843C-462E-AE95-C08B075A72F6}" dt="2022-06-09T03:15:49.827" v="2801" actId="1076"/>
          <ac:cxnSpMkLst>
            <pc:docMk/>
            <pc:sldMk cId="410636142" sldId="268"/>
            <ac:cxnSpMk id="15" creationId="{79167E7B-6191-BCDC-252C-9A15F23DC1BC}"/>
          </ac:cxnSpMkLst>
        </pc:cxnChg>
        <pc:cxnChg chg="add mod">
          <ac:chgData name="Weerayot Ekkarat" userId="c30975b3-f2ad-4386-849d-4e7562554483" providerId="ADAL" clId="{1560385F-843C-462E-AE95-C08B075A72F6}" dt="2022-06-09T03:17:16.531" v="2809"/>
          <ac:cxnSpMkLst>
            <pc:docMk/>
            <pc:sldMk cId="410636142" sldId="268"/>
            <ac:cxnSpMk id="19" creationId="{18ABC19A-B374-6643-79DE-2F2656AA8FFB}"/>
          </ac:cxnSpMkLst>
        </pc:cxnChg>
        <pc:cxnChg chg="add mod">
          <ac:chgData name="Weerayot Ekkarat" userId="c30975b3-f2ad-4386-849d-4e7562554483" providerId="ADAL" clId="{1560385F-843C-462E-AE95-C08B075A72F6}" dt="2022-06-09T03:21:46.924" v="2821" actId="208"/>
          <ac:cxnSpMkLst>
            <pc:docMk/>
            <pc:sldMk cId="410636142" sldId="268"/>
            <ac:cxnSpMk id="22" creationId="{6293D390-6FEC-17EB-8270-563B18D67839}"/>
          </ac:cxnSpMkLst>
        </pc:cxnChg>
        <pc:cxnChg chg="add mod">
          <ac:chgData name="Weerayot Ekkarat" userId="c30975b3-f2ad-4386-849d-4e7562554483" providerId="ADAL" clId="{1560385F-843C-462E-AE95-C08B075A72F6}" dt="2022-06-09T03:22:35.848" v="2824" actId="208"/>
          <ac:cxnSpMkLst>
            <pc:docMk/>
            <pc:sldMk cId="410636142" sldId="268"/>
            <ac:cxnSpMk id="24" creationId="{22781EFA-F986-5B0D-FD69-D0BFC0A0AD28}"/>
          </ac:cxnSpMkLst>
        </pc:cxnChg>
        <pc:cxnChg chg="add mod">
          <ac:chgData name="Weerayot Ekkarat" userId="c30975b3-f2ad-4386-849d-4e7562554483" providerId="ADAL" clId="{1560385F-843C-462E-AE95-C08B075A72F6}" dt="2022-06-09T03:23:17.369" v="2828" actId="14100"/>
          <ac:cxnSpMkLst>
            <pc:docMk/>
            <pc:sldMk cId="410636142" sldId="268"/>
            <ac:cxnSpMk id="25" creationId="{93202E3F-95DB-BF3F-ACBD-D2CAF840499D}"/>
          </ac:cxnSpMkLst>
        </pc:cxnChg>
      </pc:sldChg>
      <pc:sldChg chg="addSp delSp modSp mod">
        <pc:chgData name="Weerayot Ekkarat" userId="c30975b3-f2ad-4386-849d-4e7562554483" providerId="ADAL" clId="{1560385F-843C-462E-AE95-C08B075A72F6}" dt="2022-06-09T06:43:14.908" v="3536" actId="20577"/>
        <pc:sldMkLst>
          <pc:docMk/>
          <pc:sldMk cId="1542514499" sldId="269"/>
        </pc:sldMkLst>
        <pc:spChg chg="add mod">
          <ac:chgData name="Weerayot Ekkarat" userId="c30975b3-f2ad-4386-849d-4e7562554483" providerId="ADAL" clId="{1560385F-843C-462E-AE95-C08B075A72F6}" dt="2022-05-27T02:55:28.262" v="2668" actId="1582"/>
          <ac:spMkLst>
            <pc:docMk/>
            <pc:sldMk cId="1542514499" sldId="269"/>
            <ac:spMk id="9" creationId="{983C6CC9-9F19-036E-A9C4-2565EE9E1AB6}"/>
          </ac:spMkLst>
        </pc:spChg>
        <pc:spChg chg="add mod">
          <ac:chgData name="Weerayot Ekkarat" userId="c30975b3-f2ad-4386-849d-4e7562554483" providerId="ADAL" clId="{1560385F-843C-462E-AE95-C08B075A72F6}" dt="2022-05-27T02:55:57.166" v="2671" actId="14100"/>
          <ac:spMkLst>
            <pc:docMk/>
            <pc:sldMk cId="1542514499" sldId="269"/>
            <ac:spMk id="10" creationId="{345E7AC2-855B-50A5-21FF-CD5834F78895}"/>
          </ac:spMkLst>
        </pc:spChg>
        <pc:spChg chg="add mod">
          <ac:chgData name="Weerayot Ekkarat" userId="c30975b3-f2ad-4386-849d-4e7562554483" providerId="ADAL" clId="{1560385F-843C-462E-AE95-C08B075A72F6}" dt="2022-05-27T02:59:19.762" v="2771" actId="1035"/>
          <ac:spMkLst>
            <pc:docMk/>
            <pc:sldMk cId="1542514499" sldId="269"/>
            <ac:spMk id="11" creationId="{6573538C-2E98-E3A6-791A-E1EE0FB75528}"/>
          </ac:spMkLst>
        </pc:spChg>
        <pc:spChg chg="add mod">
          <ac:chgData name="Weerayot Ekkarat" userId="c30975b3-f2ad-4386-849d-4e7562554483" providerId="ADAL" clId="{1560385F-843C-462E-AE95-C08B075A72F6}" dt="2022-05-27T02:56:38.120" v="2677" actId="14100"/>
          <ac:spMkLst>
            <pc:docMk/>
            <pc:sldMk cId="1542514499" sldId="269"/>
            <ac:spMk id="12" creationId="{B76A770B-B9C2-F1C3-6AE9-FEE26A646E43}"/>
          </ac:spMkLst>
        </pc:spChg>
        <pc:spChg chg="add mod">
          <ac:chgData name="Weerayot Ekkarat" userId="c30975b3-f2ad-4386-849d-4e7562554483" providerId="ADAL" clId="{1560385F-843C-462E-AE95-C08B075A72F6}" dt="2022-05-27T02:56:54.796" v="2707" actId="1076"/>
          <ac:spMkLst>
            <pc:docMk/>
            <pc:sldMk cId="1542514499" sldId="269"/>
            <ac:spMk id="13" creationId="{33A35A57-024E-CF7F-8E6D-5FD26599700D}"/>
          </ac:spMkLst>
        </pc:spChg>
        <pc:spChg chg="add mod">
          <ac:chgData name="Weerayot Ekkarat" userId="c30975b3-f2ad-4386-849d-4e7562554483" providerId="ADAL" clId="{1560385F-843C-462E-AE95-C08B075A72F6}" dt="2022-05-27T02:57:19.405" v="2709" actId="1076"/>
          <ac:spMkLst>
            <pc:docMk/>
            <pc:sldMk cId="1542514499" sldId="269"/>
            <ac:spMk id="14" creationId="{83436389-9107-73A8-1F6B-BD9CD3E8EC0E}"/>
          </ac:spMkLst>
        </pc:spChg>
        <pc:spChg chg="add mod">
          <ac:chgData name="Weerayot Ekkarat" userId="c30975b3-f2ad-4386-849d-4e7562554483" providerId="ADAL" clId="{1560385F-843C-462E-AE95-C08B075A72F6}" dt="2022-05-27T02:57:30.767" v="2715" actId="1035"/>
          <ac:spMkLst>
            <pc:docMk/>
            <pc:sldMk cId="1542514499" sldId="269"/>
            <ac:spMk id="15" creationId="{9948989D-4B53-F1F2-84DA-AB27EFA901C2}"/>
          </ac:spMkLst>
        </pc:spChg>
        <pc:spChg chg="add mod">
          <ac:chgData name="Weerayot Ekkarat" userId="c30975b3-f2ad-4386-849d-4e7562554483" providerId="ADAL" clId="{1560385F-843C-462E-AE95-C08B075A72F6}" dt="2022-05-27T02:57:41.733" v="2717" actId="1076"/>
          <ac:spMkLst>
            <pc:docMk/>
            <pc:sldMk cId="1542514499" sldId="269"/>
            <ac:spMk id="16" creationId="{901E108C-8F6A-EE7D-BF28-C0A8190E3835}"/>
          </ac:spMkLst>
        </pc:spChg>
        <pc:spChg chg="add mod">
          <ac:chgData name="Weerayot Ekkarat" userId="c30975b3-f2ad-4386-849d-4e7562554483" providerId="ADAL" clId="{1560385F-843C-462E-AE95-C08B075A72F6}" dt="2022-05-27T02:58:02.268" v="2719" actId="1076"/>
          <ac:spMkLst>
            <pc:docMk/>
            <pc:sldMk cId="1542514499" sldId="269"/>
            <ac:spMk id="17" creationId="{3035E4C8-E9B6-C33D-7921-D1B19AC407ED}"/>
          </ac:spMkLst>
        </pc:spChg>
        <pc:spChg chg="add mod">
          <ac:chgData name="Weerayot Ekkarat" userId="c30975b3-f2ad-4386-849d-4e7562554483" providerId="ADAL" clId="{1560385F-843C-462E-AE95-C08B075A72F6}" dt="2022-05-27T02:58:13.633" v="2721" actId="1076"/>
          <ac:spMkLst>
            <pc:docMk/>
            <pc:sldMk cId="1542514499" sldId="269"/>
            <ac:spMk id="18" creationId="{6A738390-5718-BC55-C18F-7703D1E12CFF}"/>
          </ac:spMkLst>
        </pc:spChg>
        <pc:spChg chg="add mod">
          <ac:chgData name="Weerayot Ekkarat" userId="c30975b3-f2ad-4386-849d-4e7562554483" providerId="ADAL" clId="{1560385F-843C-462E-AE95-C08B075A72F6}" dt="2022-06-09T03:28:37.132" v="2903" actId="14100"/>
          <ac:spMkLst>
            <pc:docMk/>
            <pc:sldMk cId="1542514499" sldId="269"/>
            <ac:spMk id="19" creationId="{F05CF356-3C80-44CD-77AC-E884BEED8D09}"/>
          </ac:spMkLst>
        </pc:spChg>
        <pc:spChg chg="add mod">
          <ac:chgData name="Weerayot Ekkarat" userId="c30975b3-f2ad-4386-849d-4e7562554483" providerId="ADAL" clId="{1560385F-843C-462E-AE95-C08B075A72F6}" dt="2022-06-09T03:33:07.725" v="2953" actId="14100"/>
          <ac:spMkLst>
            <pc:docMk/>
            <pc:sldMk cId="1542514499" sldId="269"/>
            <ac:spMk id="20" creationId="{75F4A4AC-A0C1-EEFE-0DEE-123D98AECFCF}"/>
          </ac:spMkLst>
        </pc:spChg>
        <pc:spChg chg="add del mod">
          <ac:chgData name="Weerayot Ekkarat" userId="c30975b3-f2ad-4386-849d-4e7562554483" providerId="ADAL" clId="{1560385F-843C-462E-AE95-C08B075A72F6}" dt="2022-06-09T04:19:33.582" v="3019" actId="478"/>
          <ac:spMkLst>
            <pc:docMk/>
            <pc:sldMk cId="1542514499" sldId="269"/>
            <ac:spMk id="21" creationId="{A1E22ED2-2431-04C8-2BF8-A0865C47E458}"/>
          </ac:spMkLst>
        </pc:spChg>
        <pc:spChg chg="add del mod">
          <ac:chgData name="Weerayot Ekkarat" userId="c30975b3-f2ad-4386-849d-4e7562554483" providerId="ADAL" clId="{1560385F-843C-462E-AE95-C08B075A72F6}" dt="2022-06-09T03:33:23.187" v="2955" actId="478"/>
          <ac:spMkLst>
            <pc:docMk/>
            <pc:sldMk cId="1542514499" sldId="269"/>
            <ac:spMk id="22" creationId="{8FB5AED2-8C88-5371-F58B-3BD5174C9888}"/>
          </ac:spMkLst>
        </pc:spChg>
        <pc:spChg chg="add del mod">
          <ac:chgData name="Weerayot Ekkarat" userId="c30975b3-f2ad-4386-849d-4e7562554483" providerId="ADAL" clId="{1560385F-843C-462E-AE95-C08B075A72F6}" dt="2022-06-09T04:18:21.346" v="3002" actId="478"/>
          <ac:spMkLst>
            <pc:docMk/>
            <pc:sldMk cId="1542514499" sldId="269"/>
            <ac:spMk id="23" creationId="{C6CEDFFF-5104-C44E-CB0E-7C17F50221CE}"/>
          </ac:spMkLst>
        </pc:spChg>
        <pc:spChg chg="add mod">
          <ac:chgData name="Weerayot Ekkarat" userId="c30975b3-f2ad-4386-849d-4e7562554483" providerId="ADAL" clId="{1560385F-843C-462E-AE95-C08B075A72F6}" dt="2022-06-09T03:27:23.549" v="2883" actId="1076"/>
          <ac:spMkLst>
            <pc:docMk/>
            <pc:sldMk cId="1542514499" sldId="269"/>
            <ac:spMk id="24" creationId="{C9E6FC2E-3519-53D6-9BB1-09CEBEF960FE}"/>
          </ac:spMkLst>
        </pc:spChg>
        <pc:spChg chg="add del mod">
          <ac:chgData name="Weerayot Ekkarat" userId="c30975b3-f2ad-4386-849d-4e7562554483" providerId="ADAL" clId="{1560385F-843C-462E-AE95-C08B075A72F6}" dt="2022-06-09T04:12:56.125" v="2975" actId="478"/>
          <ac:spMkLst>
            <pc:docMk/>
            <pc:sldMk cId="1542514499" sldId="269"/>
            <ac:spMk id="25" creationId="{88E4A124-1C35-D206-480B-F44B9111E13F}"/>
          </ac:spMkLst>
        </pc:spChg>
        <pc:spChg chg="add mod">
          <ac:chgData name="Weerayot Ekkarat" userId="c30975b3-f2ad-4386-849d-4e7562554483" providerId="ADAL" clId="{1560385F-843C-462E-AE95-C08B075A72F6}" dt="2022-06-09T03:32:44.803" v="2943" actId="14100"/>
          <ac:spMkLst>
            <pc:docMk/>
            <pc:sldMk cId="1542514499" sldId="269"/>
            <ac:spMk id="26" creationId="{63757702-D2C1-5CD7-F9B3-B3065F52077B}"/>
          </ac:spMkLst>
        </pc:spChg>
        <pc:spChg chg="add mod">
          <ac:chgData name="Weerayot Ekkarat" userId="c30975b3-f2ad-4386-849d-4e7562554483" providerId="ADAL" clId="{1560385F-843C-462E-AE95-C08B075A72F6}" dt="2022-06-09T03:29:21.860" v="2907" actId="1076"/>
          <ac:spMkLst>
            <pc:docMk/>
            <pc:sldMk cId="1542514499" sldId="269"/>
            <ac:spMk id="27" creationId="{284DF528-8820-F90E-5182-41C4B1793DF4}"/>
          </ac:spMkLst>
        </pc:spChg>
        <pc:spChg chg="add mod">
          <ac:chgData name="Weerayot Ekkarat" userId="c30975b3-f2ad-4386-849d-4e7562554483" providerId="ADAL" clId="{1560385F-843C-462E-AE95-C08B075A72F6}" dt="2022-06-09T03:30:17.541" v="2910" actId="1076"/>
          <ac:spMkLst>
            <pc:docMk/>
            <pc:sldMk cId="1542514499" sldId="269"/>
            <ac:spMk id="28" creationId="{EC0944CF-1349-8043-50D3-80A17DFDAC8A}"/>
          </ac:spMkLst>
        </pc:spChg>
        <pc:spChg chg="add mod">
          <ac:chgData name="Weerayot Ekkarat" userId="c30975b3-f2ad-4386-849d-4e7562554483" providerId="ADAL" clId="{1560385F-843C-462E-AE95-C08B075A72F6}" dt="2022-06-09T03:31:54.329" v="2932" actId="1076"/>
          <ac:spMkLst>
            <pc:docMk/>
            <pc:sldMk cId="1542514499" sldId="269"/>
            <ac:spMk id="29" creationId="{267A4F24-2B00-718B-9E0C-07A7E1178AB5}"/>
          </ac:spMkLst>
        </pc:spChg>
        <pc:spChg chg="add mod">
          <ac:chgData name="Weerayot Ekkarat" userId="c30975b3-f2ad-4386-849d-4e7562554483" providerId="ADAL" clId="{1560385F-843C-462E-AE95-C08B075A72F6}" dt="2022-06-09T03:33:43.263" v="2966" actId="1076"/>
          <ac:spMkLst>
            <pc:docMk/>
            <pc:sldMk cId="1542514499" sldId="269"/>
            <ac:spMk id="30" creationId="{F2799C55-4A2A-3D8F-5640-DD929BC4AAA4}"/>
          </ac:spMkLst>
        </pc:spChg>
        <pc:spChg chg="add mod">
          <ac:chgData name="Weerayot Ekkarat" userId="c30975b3-f2ad-4386-849d-4e7562554483" providerId="ADAL" clId="{1560385F-843C-462E-AE95-C08B075A72F6}" dt="2022-06-09T03:34:08.513" v="2968" actId="1076"/>
          <ac:spMkLst>
            <pc:docMk/>
            <pc:sldMk cId="1542514499" sldId="269"/>
            <ac:spMk id="31" creationId="{C0BFACDF-3B46-8C30-8B7D-9662F03B7642}"/>
          </ac:spMkLst>
        </pc:spChg>
        <pc:spChg chg="add mod">
          <ac:chgData name="Weerayot Ekkarat" userId="c30975b3-f2ad-4386-849d-4e7562554483" providerId="ADAL" clId="{1560385F-843C-462E-AE95-C08B075A72F6}" dt="2022-06-09T04:12:59.076" v="2976" actId="1076"/>
          <ac:spMkLst>
            <pc:docMk/>
            <pc:sldMk cId="1542514499" sldId="269"/>
            <ac:spMk id="35" creationId="{284A4BD2-4BB5-DCA1-8E77-0F98260C5C05}"/>
          </ac:spMkLst>
        </pc:spChg>
        <pc:spChg chg="add mod">
          <ac:chgData name="Weerayot Ekkarat" userId="c30975b3-f2ad-4386-849d-4e7562554483" providerId="ADAL" clId="{1560385F-843C-462E-AE95-C08B075A72F6}" dt="2022-06-09T06:43:14.908" v="3536" actId="20577"/>
          <ac:spMkLst>
            <pc:docMk/>
            <pc:sldMk cId="1542514499" sldId="269"/>
            <ac:spMk id="40" creationId="{61FABA69-E640-BEB0-B5C4-38E20B539E83}"/>
          </ac:spMkLst>
        </pc:spChg>
        <pc:spChg chg="add mod">
          <ac:chgData name="Weerayot Ekkarat" userId="c30975b3-f2ad-4386-849d-4e7562554483" providerId="ADAL" clId="{1560385F-843C-462E-AE95-C08B075A72F6}" dt="2022-06-09T04:20:10.490" v="3031" actId="14100"/>
          <ac:spMkLst>
            <pc:docMk/>
            <pc:sldMk cId="1542514499" sldId="269"/>
            <ac:spMk id="46" creationId="{C0E61D79-BC96-4FC9-C312-70C0629225D2}"/>
          </ac:spMkLst>
        </pc:spChg>
        <pc:picChg chg="mod">
          <ac:chgData name="Weerayot Ekkarat" userId="c30975b3-f2ad-4386-849d-4e7562554483" providerId="ADAL" clId="{1560385F-843C-462E-AE95-C08B075A72F6}" dt="2022-05-27T02:56:46.656" v="2680" actId="1076"/>
          <ac:picMkLst>
            <pc:docMk/>
            <pc:sldMk cId="1542514499" sldId="269"/>
            <ac:picMk id="2" creationId="{13B0AEC5-6F79-404B-AC3E-02209822A3AB}"/>
          </ac:picMkLst>
        </pc:picChg>
        <pc:cxnChg chg="add mod">
          <ac:chgData name="Weerayot Ekkarat" userId="c30975b3-f2ad-4386-849d-4e7562554483" providerId="ADAL" clId="{1560385F-843C-462E-AE95-C08B075A72F6}" dt="2022-06-09T04:12:18.550" v="2971" actId="208"/>
          <ac:cxnSpMkLst>
            <pc:docMk/>
            <pc:sldMk cId="1542514499" sldId="269"/>
            <ac:cxnSpMk id="33" creationId="{759C3B61-B145-2310-8189-812A7B1DB917}"/>
          </ac:cxnSpMkLst>
        </pc:cxnChg>
        <pc:cxnChg chg="add mod">
          <ac:chgData name="Weerayot Ekkarat" userId="c30975b3-f2ad-4386-849d-4e7562554483" providerId="ADAL" clId="{1560385F-843C-462E-AE95-C08B075A72F6}" dt="2022-06-09T04:13:03.063" v="2993" actId="1037"/>
          <ac:cxnSpMkLst>
            <pc:docMk/>
            <pc:sldMk cId="1542514499" sldId="269"/>
            <ac:cxnSpMk id="34" creationId="{2C9798B4-C7E5-B4D1-8975-1ED1E93ED8A6}"/>
          </ac:cxnSpMkLst>
        </pc:cxnChg>
        <pc:cxnChg chg="add mod">
          <ac:chgData name="Weerayot Ekkarat" userId="c30975b3-f2ad-4386-849d-4e7562554483" providerId="ADAL" clId="{1560385F-843C-462E-AE95-C08B075A72F6}" dt="2022-06-09T04:13:26.740" v="2996" actId="14100"/>
          <ac:cxnSpMkLst>
            <pc:docMk/>
            <pc:sldMk cId="1542514499" sldId="269"/>
            <ac:cxnSpMk id="36" creationId="{0A527A2C-AE70-BD70-DCB3-DA3428FE0B75}"/>
          </ac:cxnSpMkLst>
        </pc:cxnChg>
        <pc:cxnChg chg="add mod">
          <ac:chgData name="Weerayot Ekkarat" userId="c30975b3-f2ad-4386-849d-4e7562554483" providerId="ADAL" clId="{1560385F-843C-462E-AE95-C08B075A72F6}" dt="2022-06-09T04:14:30.766" v="2998" actId="1076"/>
          <ac:cxnSpMkLst>
            <pc:docMk/>
            <pc:sldMk cId="1542514499" sldId="269"/>
            <ac:cxnSpMk id="38" creationId="{C507CF38-C7F2-646D-4F46-9B35E36880CA}"/>
          </ac:cxnSpMkLst>
        </pc:cxnChg>
        <pc:cxnChg chg="add mod">
          <ac:chgData name="Weerayot Ekkarat" userId="c30975b3-f2ad-4386-849d-4e7562554483" providerId="ADAL" clId="{1560385F-843C-462E-AE95-C08B075A72F6}" dt="2022-06-09T04:14:54.294" v="3000" actId="1076"/>
          <ac:cxnSpMkLst>
            <pc:docMk/>
            <pc:sldMk cId="1542514499" sldId="269"/>
            <ac:cxnSpMk id="39" creationId="{D70F2304-ED9E-FC22-C2E2-301A15444F07}"/>
          </ac:cxnSpMkLst>
        </pc:cxnChg>
        <pc:cxnChg chg="add mod">
          <ac:chgData name="Weerayot Ekkarat" userId="c30975b3-f2ad-4386-849d-4e7562554483" providerId="ADAL" clId="{1560385F-843C-462E-AE95-C08B075A72F6}" dt="2022-06-09T04:18:42.908" v="3012" actId="1036"/>
          <ac:cxnSpMkLst>
            <pc:docMk/>
            <pc:sldMk cId="1542514499" sldId="269"/>
            <ac:cxnSpMk id="41" creationId="{749DD250-63E8-83B3-D967-442E40672AA6}"/>
          </ac:cxnSpMkLst>
        </pc:cxnChg>
        <pc:cxnChg chg="add mod">
          <ac:chgData name="Weerayot Ekkarat" userId="c30975b3-f2ad-4386-849d-4e7562554483" providerId="ADAL" clId="{1560385F-843C-462E-AE95-C08B075A72F6}" dt="2022-06-09T04:19:13.352" v="3016" actId="14100"/>
          <ac:cxnSpMkLst>
            <pc:docMk/>
            <pc:sldMk cId="1542514499" sldId="269"/>
            <ac:cxnSpMk id="42" creationId="{1BC18513-A5E1-E011-8BE3-7B31AC3ABC8D}"/>
          </ac:cxnSpMkLst>
        </pc:cxnChg>
        <pc:cxnChg chg="add mod">
          <ac:chgData name="Weerayot Ekkarat" userId="c30975b3-f2ad-4386-849d-4e7562554483" providerId="ADAL" clId="{1560385F-843C-462E-AE95-C08B075A72F6}" dt="2022-06-09T04:19:29.246" v="3018" actId="1076"/>
          <ac:cxnSpMkLst>
            <pc:docMk/>
            <pc:sldMk cId="1542514499" sldId="269"/>
            <ac:cxnSpMk id="44" creationId="{4B847157-AEA5-6737-60B5-2D80280BB1D7}"/>
          </ac:cxnSpMkLst>
        </pc:cxnChg>
        <pc:cxnChg chg="add mod">
          <ac:chgData name="Weerayot Ekkarat" userId="c30975b3-f2ad-4386-849d-4e7562554483" providerId="ADAL" clId="{1560385F-843C-462E-AE95-C08B075A72F6}" dt="2022-06-09T04:19:47.405" v="3028" actId="1036"/>
          <ac:cxnSpMkLst>
            <pc:docMk/>
            <pc:sldMk cId="1542514499" sldId="269"/>
            <ac:cxnSpMk id="45" creationId="{5961FB63-4A6C-7208-1B42-5C86E5BC9CE5}"/>
          </ac:cxnSpMkLst>
        </pc:cxnChg>
      </pc:sldChg>
      <pc:sldChg chg="addSp delSp modSp mod">
        <pc:chgData name="Weerayot Ekkarat" userId="c30975b3-f2ad-4386-849d-4e7562554483" providerId="ADAL" clId="{1560385F-843C-462E-AE95-C08B075A72F6}" dt="2022-06-09T04:36:32.423" v="3366" actId="478"/>
        <pc:sldMkLst>
          <pc:docMk/>
          <pc:sldMk cId="2578215245" sldId="274"/>
        </pc:sldMkLst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18" creationId="{A92584D3-47B2-F9FC-642A-2F22ADBD7D4C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19" creationId="{8DEA73A3-3C10-5BB8-8790-9BD33E4527A1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20" creationId="{8A87B70E-DC4E-7C9C-8A2F-9EC619DD4313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21" creationId="{9DFE8E39-CF05-658B-9624-8366247995BE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22" creationId="{DBB4105A-18D4-93F7-CC7D-6A78EFF2F4D0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23" creationId="{B6846A05-1229-237C-2F21-F1A26309370D}"/>
          </ac:spMkLst>
        </pc:spChg>
        <pc:spChg chg="add del mod">
          <ac:chgData name="Weerayot Ekkarat" userId="c30975b3-f2ad-4386-849d-4e7562554483" providerId="ADAL" clId="{1560385F-843C-462E-AE95-C08B075A72F6}" dt="2022-06-09T04:36:27.759" v="3365" actId="478"/>
          <ac:spMkLst>
            <pc:docMk/>
            <pc:sldMk cId="2578215245" sldId="274"/>
            <ac:spMk id="24" creationId="{F5A5B3A2-84CA-F84E-DA92-8ED4872B034F}"/>
          </ac:spMkLst>
        </pc:sp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5" creationId="{6E1C95B6-3163-D60D-2AFD-EB532ACCCD9A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6" creationId="{AB042F98-9E12-BF5E-D44A-2880ADC3000C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7" creationId="{C779168C-862C-61DE-5EC1-129AF65F955A}"/>
          </ac:cxnSpMkLst>
        </pc:cxnChg>
        <pc:cxnChg chg="add del mod">
          <ac:chgData name="Weerayot Ekkarat" userId="c30975b3-f2ad-4386-849d-4e7562554483" providerId="ADAL" clId="{1560385F-843C-462E-AE95-C08B075A72F6}" dt="2022-06-09T04:36:32.423" v="3366" actId="478"/>
          <ac:cxnSpMkLst>
            <pc:docMk/>
            <pc:sldMk cId="2578215245" sldId="274"/>
            <ac:cxnSpMk id="8" creationId="{27E5B646-F861-A56D-7D2B-8AAFCAFB0270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9" creationId="{58B1BE5F-EDAA-2680-D719-6D303653FA9B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0" creationId="{752F3A91-76B7-E980-7BA2-39037B7A46E0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1" creationId="{E9F4E592-C873-C2BF-E19F-B22CE01DD78B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2" creationId="{1477E1DB-A3E9-AE53-C0A9-0751DB0E3B68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3" creationId="{21592A9D-8925-F662-ECE5-5550BA3C8B15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4" creationId="{2CBF5C60-20DD-0D85-8D19-D038D99AC2C3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5" creationId="{9C17EC27-D062-9B1C-5129-81B2FC0FBB16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6" creationId="{2FB6A1A2-2502-5CA6-F230-79B69463B52B}"/>
          </ac:cxnSpMkLst>
        </pc:cxnChg>
        <pc:cxnChg chg="add del mod">
          <ac:chgData name="Weerayot Ekkarat" userId="c30975b3-f2ad-4386-849d-4e7562554483" providerId="ADAL" clId="{1560385F-843C-462E-AE95-C08B075A72F6}" dt="2022-06-09T04:36:27.759" v="3365" actId="478"/>
          <ac:cxnSpMkLst>
            <pc:docMk/>
            <pc:sldMk cId="2578215245" sldId="274"/>
            <ac:cxnSpMk id="17" creationId="{07E2E4D3-60ED-7C32-773D-E45A3CECC74F}"/>
          </ac:cxnSpMkLst>
        </pc:cxnChg>
      </pc:sldChg>
      <pc:sldChg chg="addSp modSp mod">
        <pc:chgData name="Weerayot Ekkarat" userId="c30975b3-f2ad-4386-849d-4e7562554483" providerId="ADAL" clId="{1560385F-843C-462E-AE95-C08B075A72F6}" dt="2022-06-09T04:52:03.987" v="3503" actId="14100"/>
        <pc:sldMkLst>
          <pc:docMk/>
          <pc:sldMk cId="350484246" sldId="278"/>
        </pc:sldMkLst>
        <pc:spChg chg="add mod">
          <ac:chgData name="Weerayot Ekkarat" userId="c30975b3-f2ad-4386-849d-4e7562554483" providerId="ADAL" clId="{1560385F-843C-462E-AE95-C08B075A72F6}" dt="2022-06-09T04:48:48.056" v="3406" actId="1037"/>
          <ac:spMkLst>
            <pc:docMk/>
            <pc:sldMk cId="350484246" sldId="278"/>
            <ac:spMk id="8" creationId="{99BB288F-5F73-87F8-3E33-956895C6C463}"/>
          </ac:spMkLst>
        </pc:spChg>
        <pc:spChg chg="add mod">
          <ac:chgData name="Weerayot Ekkarat" userId="c30975b3-f2ad-4386-849d-4e7562554483" providerId="ADAL" clId="{1560385F-843C-462E-AE95-C08B075A72F6}" dt="2022-06-09T04:48:58.182" v="3408" actId="1076"/>
          <ac:spMkLst>
            <pc:docMk/>
            <pc:sldMk cId="350484246" sldId="278"/>
            <ac:spMk id="9" creationId="{1A3D3F59-9D85-CFDF-2473-5E0F7DFC0146}"/>
          </ac:spMkLst>
        </pc:spChg>
        <pc:spChg chg="add mod">
          <ac:chgData name="Weerayot Ekkarat" userId="c30975b3-f2ad-4386-849d-4e7562554483" providerId="ADAL" clId="{1560385F-843C-462E-AE95-C08B075A72F6}" dt="2022-06-09T04:49:10.132" v="3412" actId="14100"/>
          <ac:spMkLst>
            <pc:docMk/>
            <pc:sldMk cId="350484246" sldId="278"/>
            <ac:spMk id="10" creationId="{4E659F49-7EB7-A760-73FA-FAB058C71139}"/>
          </ac:spMkLst>
        </pc:spChg>
        <pc:spChg chg="add mod">
          <ac:chgData name="Weerayot Ekkarat" userId="c30975b3-f2ad-4386-849d-4e7562554483" providerId="ADAL" clId="{1560385F-843C-462E-AE95-C08B075A72F6}" dt="2022-06-09T04:49:36.079" v="3417" actId="14100"/>
          <ac:spMkLst>
            <pc:docMk/>
            <pc:sldMk cId="350484246" sldId="278"/>
            <ac:spMk id="11" creationId="{165CBD44-5C68-CE4B-B155-39731F16E8DC}"/>
          </ac:spMkLst>
        </pc:spChg>
        <pc:spChg chg="add mod">
          <ac:chgData name="Weerayot Ekkarat" userId="c30975b3-f2ad-4386-849d-4e7562554483" providerId="ADAL" clId="{1560385F-843C-462E-AE95-C08B075A72F6}" dt="2022-06-09T04:49:46.987" v="3445" actId="14100"/>
          <ac:spMkLst>
            <pc:docMk/>
            <pc:sldMk cId="350484246" sldId="278"/>
            <ac:spMk id="12" creationId="{4E93EE50-7F2E-6F0B-2E64-19D8E8953779}"/>
          </ac:spMkLst>
        </pc:spChg>
        <pc:spChg chg="add mod">
          <ac:chgData name="Weerayot Ekkarat" userId="c30975b3-f2ad-4386-849d-4e7562554483" providerId="ADAL" clId="{1560385F-843C-462E-AE95-C08B075A72F6}" dt="2022-06-09T04:50:00.913" v="3485" actId="14100"/>
          <ac:spMkLst>
            <pc:docMk/>
            <pc:sldMk cId="350484246" sldId="278"/>
            <ac:spMk id="13" creationId="{49CDC7ED-10CE-5DDC-B176-BA98BD5FA464}"/>
          </ac:spMkLst>
        </pc:spChg>
        <pc:spChg chg="add mod">
          <ac:chgData name="Weerayot Ekkarat" userId="c30975b3-f2ad-4386-849d-4e7562554483" providerId="ADAL" clId="{1560385F-843C-462E-AE95-C08B075A72F6}" dt="2022-06-09T04:50:08.617" v="3487" actId="1076"/>
          <ac:spMkLst>
            <pc:docMk/>
            <pc:sldMk cId="350484246" sldId="278"/>
            <ac:spMk id="14" creationId="{29FF38E7-CB42-6831-B0B0-EE33A19DE2AD}"/>
          </ac:spMkLst>
        </pc:spChg>
        <pc:spChg chg="add mod">
          <ac:chgData name="Weerayot Ekkarat" userId="c30975b3-f2ad-4386-849d-4e7562554483" providerId="ADAL" clId="{1560385F-843C-462E-AE95-C08B075A72F6}" dt="2022-06-09T04:50:18.871" v="3493" actId="1036"/>
          <ac:spMkLst>
            <pc:docMk/>
            <pc:sldMk cId="350484246" sldId="278"/>
            <ac:spMk id="15" creationId="{54B7801C-042A-6FE5-F626-C08E68942FE4}"/>
          </ac:spMkLst>
        </pc:spChg>
        <pc:spChg chg="add mod">
          <ac:chgData name="Weerayot Ekkarat" userId="c30975b3-f2ad-4386-849d-4e7562554483" providerId="ADAL" clId="{1560385F-843C-462E-AE95-C08B075A72F6}" dt="2022-06-09T04:50:25.459" v="3496" actId="14100"/>
          <ac:spMkLst>
            <pc:docMk/>
            <pc:sldMk cId="350484246" sldId="278"/>
            <ac:spMk id="16" creationId="{9E956220-F6C0-681F-EEC0-24EF62D65417}"/>
          </ac:spMkLst>
        </pc:spChg>
        <pc:spChg chg="add mod">
          <ac:chgData name="Weerayot Ekkarat" userId="c30975b3-f2ad-4386-849d-4e7562554483" providerId="ADAL" clId="{1560385F-843C-462E-AE95-C08B075A72F6}" dt="2022-06-09T04:51:38.005" v="3500" actId="1582"/>
          <ac:spMkLst>
            <pc:docMk/>
            <pc:sldMk cId="350484246" sldId="278"/>
            <ac:spMk id="17" creationId="{EE7E0A7D-FB13-28EB-69DB-E70A6F663561}"/>
          </ac:spMkLst>
        </pc:spChg>
        <pc:spChg chg="add mod">
          <ac:chgData name="Weerayot Ekkarat" userId="c30975b3-f2ad-4386-849d-4e7562554483" providerId="ADAL" clId="{1560385F-843C-462E-AE95-C08B075A72F6}" dt="2022-06-09T04:52:03.987" v="3503" actId="14100"/>
          <ac:spMkLst>
            <pc:docMk/>
            <pc:sldMk cId="350484246" sldId="278"/>
            <ac:spMk id="18" creationId="{CF323A11-980F-9407-3B7C-EE40094BF7AC}"/>
          </ac:spMkLst>
        </pc:spChg>
        <pc:cxnChg chg="add mod">
          <ac:chgData name="Weerayot Ekkarat" userId="c30975b3-f2ad-4386-849d-4e7562554483" providerId="ADAL" clId="{1560385F-843C-462E-AE95-C08B075A72F6}" dt="2022-06-09T04:48:39.323" v="3398" actId="1035"/>
          <ac:cxnSpMkLst>
            <pc:docMk/>
            <pc:sldMk cId="350484246" sldId="278"/>
            <ac:cxnSpMk id="4" creationId="{AD24A90D-F33D-8D81-794B-B2D569E27E41}"/>
          </ac:cxnSpMkLst>
        </pc:cxnChg>
        <pc:cxnChg chg="add mod">
          <ac:chgData name="Weerayot Ekkarat" userId="c30975b3-f2ad-4386-849d-4e7562554483" providerId="ADAL" clId="{1560385F-843C-462E-AE95-C08B075A72F6}" dt="2022-06-09T04:47:59.158" v="3381" actId="14100"/>
          <ac:cxnSpMkLst>
            <pc:docMk/>
            <pc:sldMk cId="350484246" sldId="278"/>
            <ac:cxnSpMk id="5" creationId="{6EFC4470-76E6-49FD-A37D-0B63187C5D84}"/>
          </ac:cxnSpMkLst>
        </pc:cxnChg>
      </pc:sldChg>
      <pc:sldChg chg="addSp modSp mod">
        <pc:chgData name="Weerayot Ekkarat" userId="c30975b3-f2ad-4386-849d-4e7562554483" providerId="ADAL" clId="{1560385F-843C-462E-AE95-C08B075A72F6}" dt="2022-06-09T04:56:16.421" v="3532" actId="313"/>
        <pc:sldMkLst>
          <pc:docMk/>
          <pc:sldMk cId="2223613930" sldId="279"/>
        </pc:sldMkLst>
        <pc:spChg chg="add mod">
          <ac:chgData name="Weerayot Ekkarat" userId="c30975b3-f2ad-4386-849d-4e7562554483" providerId="ADAL" clId="{1560385F-843C-462E-AE95-C08B075A72F6}" dt="2022-06-09T04:56:16.421" v="3532" actId="313"/>
          <ac:spMkLst>
            <pc:docMk/>
            <pc:sldMk cId="2223613930" sldId="279"/>
            <ac:spMk id="12" creationId="{3F8334C8-B9CE-0E87-74E2-28004BA5EF95}"/>
          </ac:spMkLst>
        </pc:spChg>
        <pc:cxnChg chg="add mod">
          <ac:chgData name="Weerayot Ekkarat" userId="c30975b3-f2ad-4386-849d-4e7562554483" providerId="ADAL" clId="{1560385F-843C-462E-AE95-C08B075A72F6}" dt="2022-06-09T04:54:32.055" v="3505" actId="1582"/>
          <ac:cxnSpMkLst>
            <pc:docMk/>
            <pc:sldMk cId="2223613930" sldId="279"/>
            <ac:cxnSpMk id="9" creationId="{60B6CC85-83BE-D284-C81F-FB73FBD45FCE}"/>
          </ac:cxnSpMkLst>
        </pc:cxnChg>
        <pc:cxnChg chg="add mod">
          <ac:chgData name="Weerayot Ekkarat" userId="c30975b3-f2ad-4386-849d-4e7562554483" providerId="ADAL" clId="{1560385F-843C-462E-AE95-C08B075A72F6}" dt="2022-06-09T04:54:51.338" v="3507" actId="1076"/>
          <ac:cxnSpMkLst>
            <pc:docMk/>
            <pc:sldMk cId="2223613930" sldId="279"/>
            <ac:cxnSpMk id="10" creationId="{09258F51-FDDB-250E-9BBF-DE4DF3270DE1}"/>
          </ac:cxnSpMkLst>
        </pc:cxnChg>
        <pc:cxnChg chg="add mod">
          <ac:chgData name="Weerayot Ekkarat" userId="c30975b3-f2ad-4386-849d-4e7562554483" providerId="ADAL" clId="{1560385F-843C-462E-AE95-C08B075A72F6}" dt="2022-06-09T04:55:09.465" v="3509" actId="1076"/>
          <ac:cxnSpMkLst>
            <pc:docMk/>
            <pc:sldMk cId="2223613930" sldId="279"/>
            <ac:cxnSpMk id="11" creationId="{5410FC5A-78FC-0D1E-1F2E-84364278320F}"/>
          </ac:cxnSpMkLst>
        </pc:cxnChg>
      </pc:sldChg>
      <pc:sldChg chg="addSp modSp new mod modClrScheme chgLayout modNotesTx">
        <pc:chgData name="Weerayot Ekkarat" userId="c30975b3-f2ad-4386-849d-4e7562554483" providerId="ADAL" clId="{1560385F-843C-462E-AE95-C08B075A72F6}" dt="2022-05-15T14:04:09.540" v="891" actId="20577"/>
        <pc:sldMkLst>
          <pc:docMk/>
          <pc:sldMk cId="1917006630" sldId="287"/>
        </pc:sldMkLst>
        <pc:spChg chg="add mod">
          <ac:chgData name="Weerayot Ekkarat" userId="c30975b3-f2ad-4386-849d-4e7562554483" providerId="ADAL" clId="{1560385F-843C-462E-AE95-C08B075A72F6}" dt="2022-05-11T13:57:57.227" v="20" actId="20577"/>
          <ac:spMkLst>
            <pc:docMk/>
            <pc:sldMk cId="1917006630" sldId="287"/>
            <ac:spMk id="2" creationId="{E9BCC1B3-47D0-48BA-ADCB-BB3A336201ED}"/>
          </ac:spMkLst>
        </pc:spChg>
        <pc:spChg chg="add mod">
          <ac:chgData name="Weerayot Ekkarat" userId="c30975b3-f2ad-4386-849d-4e7562554483" providerId="ADAL" clId="{1560385F-843C-462E-AE95-C08B075A72F6}" dt="2022-05-11T13:57:36.607" v="13" actId="27636"/>
          <ac:spMkLst>
            <pc:docMk/>
            <pc:sldMk cId="1917006630" sldId="287"/>
            <ac:spMk id="3" creationId="{7EB22211-BB1B-7FA3-58B3-124C5EAE24CC}"/>
          </ac:spMkLst>
        </pc:spChg>
      </pc:sldChg>
      <pc:sldChg chg="addSp modSp new mod modNotesTx">
        <pc:chgData name="Weerayot Ekkarat" userId="c30975b3-f2ad-4386-849d-4e7562554483" providerId="ADAL" clId="{1560385F-843C-462E-AE95-C08B075A72F6}" dt="2022-05-31T11:30:32.526" v="2786" actId="962"/>
        <pc:sldMkLst>
          <pc:docMk/>
          <pc:sldMk cId="1320253807" sldId="288"/>
        </pc:sldMkLst>
        <pc:picChg chg="add mod">
          <ac:chgData name="Weerayot Ekkarat" userId="c30975b3-f2ad-4386-849d-4e7562554483" providerId="ADAL" clId="{1560385F-843C-462E-AE95-C08B075A72F6}" dt="2022-05-31T11:30:32.526" v="2786" actId="962"/>
          <ac:picMkLst>
            <pc:docMk/>
            <pc:sldMk cId="1320253807" sldId="288"/>
            <ac:picMk id="3" creationId="{7740CFA2-A9AE-F47A-8731-11C065E0ABE5}"/>
          </ac:picMkLst>
        </pc:picChg>
      </pc:sldChg>
      <pc:sldChg chg="add">
        <pc:chgData name="Weerayot Ekkarat" userId="c30975b3-f2ad-4386-849d-4e7562554483" providerId="ADAL" clId="{1560385F-843C-462E-AE95-C08B075A72F6}" dt="2022-06-09T04:36:11.939" v="3363"/>
        <pc:sldMkLst>
          <pc:docMk/>
          <pc:sldMk cId="1108555775" sldId="289"/>
        </pc:sldMkLst>
      </pc:sldChg>
      <pc:sldChg chg="addSp delSp modSp add mod">
        <pc:chgData name="Weerayot Ekkarat" userId="c30975b3-f2ad-4386-849d-4e7562554483" providerId="ADAL" clId="{1560385F-843C-462E-AE95-C08B075A72F6}" dt="2022-06-14T04:01:19.167" v="3540"/>
        <pc:sldMkLst>
          <pc:docMk/>
          <pc:sldMk cId="894167707" sldId="290"/>
        </pc:sldMkLst>
        <pc:spChg chg="del">
          <ac:chgData name="Weerayot Ekkarat" userId="c30975b3-f2ad-4386-849d-4e7562554483" providerId="ADAL" clId="{1560385F-843C-462E-AE95-C08B075A72F6}" dt="2022-06-09T04:36:40.623" v="3367" actId="478"/>
          <ac:spMkLst>
            <pc:docMk/>
            <pc:sldMk cId="894167707" sldId="290"/>
            <ac:spMk id="18" creationId="{A92584D3-47B2-F9FC-642A-2F22ADBD7D4C}"/>
          </ac:spMkLst>
        </pc:spChg>
        <pc:spChg chg="del">
          <ac:chgData name="Weerayot Ekkarat" userId="c30975b3-f2ad-4386-849d-4e7562554483" providerId="ADAL" clId="{1560385F-843C-462E-AE95-C08B075A72F6}" dt="2022-06-09T04:36:42.480" v="3368" actId="478"/>
          <ac:spMkLst>
            <pc:docMk/>
            <pc:sldMk cId="894167707" sldId="290"/>
            <ac:spMk id="19" creationId="{8DEA73A3-3C10-5BB8-8790-9BD33E4527A1}"/>
          </ac:spMkLst>
        </pc:spChg>
        <pc:spChg chg="del mod">
          <ac:chgData name="Weerayot Ekkarat" userId="c30975b3-f2ad-4386-849d-4e7562554483" providerId="ADAL" clId="{1560385F-843C-462E-AE95-C08B075A72F6}" dt="2022-06-09T04:36:48.179" v="3370" actId="478"/>
          <ac:spMkLst>
            <pc:docMk/>
            <pc:sldMk cId="894167707" sldId="290"/>
            <ac:spMk id="20" creationId="{8A87B70E-DC4E-7C9C-8A2F-9EC619DD4313}"/>
          </ac:spMkLst>
        </pc:spChg>
        <pc:spChg chg="del">
          <ac:chgData name="Weerayot Ekkarat" userId="c30975b3-f2ad-4386-849d-4e7562554483" providerId="ADAL" clId="{1560385F-843C-462E-AE95-C08B075A72F6}" dt="2022-06-09T04:36:50.796" v="3371" actId="478"/>
          <ac:spMkLst>
            <pc:docMk/>
            <pc:sldMk cId="894167707" sldId="290"/>
            <ac:spMk id="21" creationId="{9DFE8E39-CF05-658B-9624-8366247995BE}"/>
          </ac:spMkLst>
        </pc:spChg>
        <pc:spChg chg="del">
          <ac:chgData name="Weerayot Ekkarat" userId="c30975b3-f2ad-4386-849d-4e7562554483" providerId="ADAL" clId="{1560385F-843C-462E-AE95-C08B075A72F6}" dt="2022-06-09T04:36:53.258" v="3372" actId="478"/>
          <ac:spMkLst>
            <pc:docMk/>
            <pc:sldMk cId="894167707" sldId="290"/>
            <ac:spMk id="22" creationId="{DBB4105A-18D4-93F7-CC7D-6A78EFF2F4D0}"/>
          </ac:spMkLst>
        </pc:spChg>
        <pc:spChg chg="del">
          <ac:chgData name="Weerayot Ekkarat" userId="c30975b3-f2ad-4386-849d-4e7562554483" providerId="ADAL" clId="{1560385F-843C-462E-AE95-C08B075A72F6}" dt="2022-06-09T04:36:55.338" v="3373" actId="478"/>
          <ac:spMkLst>
            <pc:docMk/>
            <pc:sldMk cId="894167707" sldId="290"/>
            <ac:spMk id="23" creationId="{B6846A05-1229-237C-2F21-F1A26309370D}"/>
          </ac:spMkLst>
        </pc:spChg>
        <pc:spChg chg="del">
          <ac:chgData name="Weerayot Ekkarat" userId="c30975b3-f2ad-4386-849d-4e7562554483" providerId="ADAL" clId="{1560385F-843C-462E-AE95-C08B075A72F6}" dt="2022-06-09T04:36:57.751" v="3374" actId="478"/>
          <ac:spMkLst>
            <pc:docMk/>
            <pc:sldMk cId="894167707" sldId="290"/>
            <ac:spMk id="24" creationId="{F5A5B3A2-84CA-F84E-DA92-8ED4872B034F}"/>
          </ac:spMkLst>
        </pc:spChg>
        <pc:inkChg chg="add del">
          <ac:chgData name="Weerayot Ekkarat" userId="c30975b3-f2ad-4386-849d-4e7562554483" providerId="ADAL" clId="{1560385F-843C-462E-AE95-C08B075A72F6}" dt="2022-06-14T03:13:51.673" v="3539" actId="478"/>
          <ac:inkMkLst>
            <pc:docMk/>
            <pc:sldMk cId="894167707" sldId="290"/>
            <ac:inkMk id="4" creationId="{03DA33A6-51E9-F740-6985-844F040FF0F3}"/>
          </ac:inkMkLst>
        </pc:inkChg>
        <pc:inkChg chg="add">
          <ac:chgData name="Weerayot Ekkarat" userId="c30975b3-f2ad-4386-849d-4e7562554483" providerId="ADAL" clId="{1560385F-843C-462E-AE95-C08B075A72F6}" dt="2022-06-14T04:01:19.167" v="3540"/>
          <ac:inkMkLst>
            <pc:docMk/>
            <pc:sldMk cId="894167707" sldId="290"/>
            <ac:inkMk id="25" creationId="{59AD55C5-91C2-6173-1B1C-69FB7243D45C}"/>
          </ac:inkMkLst>
        </pc:inkChg>
      </pc:sldChg>
      <pc:sldChg chg="addSp add">
        <pc:chgData name="Weerayot Ekkarat" userId="c30975b3-f2ad-4386-849d-4e7562554483" providerId="ADAL" clId="{1560385F-843C-462E-AE95-C08B075A72F6}" dt="2022-06-15T05:00:53.095" v="3541"/>
        <pc:sldMkLst>
          <pc:docMk/>
          <pc:sldMk cId="1268339975" sldId="291"/>
        </pc:sldMkLst>
        <pc:inkChg chg="add">
          <ac:chgData name="Weerayot Ekkarat" userId="c30975b3-f2ad-4386-849d-4e7562554483" providerId="ADAL" clId="{1560385F-843C-462E-AE95-C08B075A72F6}" dt="2022-06-15T05:00:53.095" v="3541"/>
          <ac:inkMkLst>
            <pc:docMk/>
            <pc:sldMk cId="1268339975" sldId="291"/>
            <ac:inkMk id="18" creationId="{96891DFC-A93A-B4E7-6FA9-8BE6D0EC73AD}"/>
          </ac:inkMkLst>
        </pc:inkChg>
      </pc:sldChg>
      <pc:sldChg chg="new">
        <pc:chgData name="Weerayot Ekkarat" userId="c30975b3-f2ad-4386-849d-4e7562554483" providerId="ADAL" clId="{1560385F-843C-462E-AE95-C08B075A72F6}" dt="2022-06-16T02:03:40.014" v="3542" actId="680"/>
        <pc:sldMkLst>
          <pc:docMk/>
          <pc:sldMk cId="2057162837" sldId="292"/>
        </pc:sldMkLst>
      </pc:sldChg>
    </pc:docChg>
  </pc:docChgLst>
  <pc:docChgLst>
    <pc:chgData name="Weerayot E." userId="a01ed76719c78613" providerId="LiveId" clId="{160DCF25-C632-FC42-93A7-97FD8F6E9B50}"/>
    <pc:docChg chg="custSel modSld">
      <pc:chgData name="Weerayot E." userId="a01ed76719c78613" providerId="LiveId" clId="{160DCF25-C632-FC42-93A7-97FD8F6E9B50}" dt="2023-05-20T12:59:11.232" v="151" actId="20577"/>
      <pc:docMkLst>
        <pc:docMk/>
      </pc:docMkLst>
      <pc:sldChg chg="modNotesTx">
        <pc:chgData name="Weerayot E." userId="a01ed76719c78613" providerId="LiveId" clId="{160DCF25-C632-FC42-93A7-97FD8F6E9B50}" dt="2023-05-20T12:59:11.232" v="151" actId="20577"/>
        <pc:sldMkLst>
          <pc:docMk/>
          <pc:sldMk cId="2591933265" sldId="25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0.13605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06-14T03:47:54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12483 2726 0,'40'0'313,"-1"0"-298,40 0 1,-79 40-16,40-40 16,39 39-16,-40-39 0,1 0 15,-1 40-15,1-40 0,-1 0 16,40 0 0,-39 0-16,39 0 15,0 0-15,0 0 0,0 0 16,0 0-16,0 0 15,-40 0-15,40 0 16,0 0-16,-39 0 16,-1 0-16,40 0 0,0 0 15,-39 0 1,-1 0-16,1 0 0,39 0 16,0 0-16,-40 0 15,40 0 1,0 0-16,-39 0 0,-1 0 15,1 0-15,-1 0 16,1 0-16,-1 0 0,40 39 16,-39-39-1,39 0-15,-40 0 16,1 40-16,39-40 16,-40 0-16,1 0 15,-1 0-15,1 0 0,-1 0 16,1 39-16,-1-39 15,1 0-15,-1 0 0,1 0 32,-1 0-32,1 0 15,-1 0-15,1 0 0,-1 0 16,1 0-16,-1 0 31,1 0-31,-1 0 0,1 0 16,-1 0-16,1 0 15,-1 0 1,1 0-16,-1 0 16,40 0-16,-39 0 15,39 0-15,-40 0 16,1 0-16,-1 0 16,1 0-16,-1 0 15,1 0-15,-1 0 0,1 0 16,-1 0-1,1 0-15,-1 0 16,1 0-16,-1 0 16,1 0-16,-1 0 15,1 0 1,-1 0-16,1 0 16,-1 0-1,1 0-15,-1 0 0,1 0 31,-1 0-31,1 0 16,-1 0-16,1 0 0,-1 0 16,1 0-1,-1 0-15,1 0 16,-1 0 0,1 0-16,-1 40 0,1-40 15,-1 0-15,1 0 0,-1 0 16,1 0-16,39 0 15,-40 0-15,40 0 16,-39 0 0,-1 0-16,1 0 0,39 0 15,-40 0 1,40 0-16,0 0 16,-39 0-16,-1 0 15,1 0-15,-1 0 0,1 0 16,-1 0-16,40 0 0,-39 0 15,-1 0 1,1 0-16,-1 0 16,1 0-16,39 0 0,-40 0 15,1 0-15,-1 0 16,41 0-16,-41 0 16,1 0-16,39 0 15,-40 0-15,1 0 16,-1 0-16,1 0 0,-1 0 15,40 0-15,-39 0 0,39 0 16,-40 0-16,1 0 16,39 0-16,0 0 15,-40 0-15,1 0 16,39 0-16,-40 39 16,40-39-1,-39 0-15,-1 0 0,40 0 16,-39 0-16,-1 0 15,40 0-15,-39 0 16,-1 0-16,40 40 16,-39-40-1,-1 0-15,40 0 16,0 0-16,0 0 16,-39 0-16,-1 0 0,40 0 15,-39 0-15,39 0 0,0 0 16,-40 0-16,1 0 15,-1 0-15,1 0 0,-1 0 16,40 0 0,-39 0-16,-1 0 0,40 0 15,-39 0 1,-1 0 0,1 0-1,-1 0-15,1 0 16,-1 0-1,1 0-15,-1 0 16,1 0 0,-1 0-16,1 0 15,-1 0-15,1 0 16,-1 0 0,1 0-16,-1 0 31,1 0 0,-80 0 47</inkml:trace>
  <inkml:trace contextRef="#ctx0" brushRef="#br0" timeOffset="185608.97">12799 3437 0,'40'0'265,"-1"0"-265,40 0 16,-39 0-16,39 0 15,0 0-15,0 0 0,-40 0 16,40 0-16,-39 0 16,-1 0-16,1 0 15,39 0-15,-40 0 16,40 0-16,-39 0 0,39 0 31,-40 0-31,1 0 0,-1 0 16,40 0-16,-39 0 15,39 0-15,-40 0 16,1 0-16,-1 0 0,1 0 16,-1 0-1,40 0-15,-39 0 0,39 0 16,-40 0 0,1 0-16,-1 0 0,1 0 15,39 0-15,-40 0 0,1 0 16,-1 0-16,1 0 15,-1 0-15,1 0 16,-1 0-16,1 0 16,-1 0-16,1 0 15,-1 0 1,1 0-16,-1 0 16,1 0-16,-1 0 15,1 0 1,-1 0-16,1 0 15,-1 0-15,1 0 16,-1 0-16,1 0 16,39 0-16,-40 0 15,1 0-15,-1 0 16,40 0 0,-39 0-16,-1 0 15,1 0-15,-1 0 16,40 0-16,-39 0 15,-1 0 1,1 0 0,-1 0-16,1 0 0,-1 0 15,1 0 1,-1 0-16,40 0 16,-39 0-16,-1 0 15,1 0 1,-1 0-16,1 0 0,-1 0 15,1 0 1,-1 0 0,1 0-1,39 0-15,0 0 32,-40 0-32,1 0 0,-1 0 15,1 0 1,-1 0-16,1 0 15,-1 0-15,1 0 32,-1 0-17,1 0-15,39 0 16,-40 0-16,1 0 16,-1 0-16,1 0 15,-1 0-15,1 0 0,-1 0 16,1 0-16,-1 0 31,1 0-31,-1 0 0,1 0 16,-1 0-1,1 0-15,-1 0 32,1 0-17,-1 0-15,1 0 16,-1 0-16,40 0 15,0 0-15,-39 0 16,39 40 0,0-40-16,0 0 0,-40 0 15,1 0-15,39 0 16,-40 0-16,40 0 16,-39 0-16,-1 0 15,1 0-15,0 0 16,-1 0-16,1 0 15,-1 0 1,1 0 0,-1 0-1,1 40 17,-1-40-32,1 0 15,-1 0-15,1 0 0,-1 39 16,1-39 15,-1 0-15,1 0 15,-1 0-15,1 0-1,-1 0 1,1 0 15,-1 0-15,1 0-1,-1 0-15,1 0 16,-1 0 0,1 0-16,39 0 15,-40 0-15,1 0 0,-1 0 16,1 0-16,-1 0 15,1 0-15,-1 0 0,1 0 16,-1 0 0,1 0-1,-1 0 1,1 0 0,-1 0 15,1 0 0,-1 0 32,1 0-48,39-39 1,-40 39-16,80-40 15,-1 40-15,1 0 0,39-40 16,-79 40-16,0 0 16,-40 0-1,1 0-15,-1 0 16,1 0 0,-1 0-1,1 0 32,-40-39 16,0-1-63,-40 1 15,1-1-15,-1 40 16,1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0.13605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06-15T04:54:51.2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9165 2528 0,'79'0'250,"39"0"-250,40 0 16,-39 0-16,-1 0 15,1 0-15,78 0 16,-78 0-16,-1 0 0,80 0 16,-79 0-16,-1 0 0,1 0 15,-1 0-15,40 0 16,-39 0-16,-40 0 15,39 0-15,-39 0 16,0 0-16,40 0 0,-40 0 16,-40 0-1,40 0-15,0 0 16,-39 0-16,39 0 16,-40 0-16,1 0 0,39 0 15,-40 0-15,1 0 16,-1 0-16,40 0 15,0 0-15,-39 0 0,78 0 16,1 0 0,-40-39-16,39 39 0,-39 0 15,0 0-15,-39 0 16,39-40-16,0 40 0,-40 0 16,1 0-16,39 0 0,-40 0 15,40 0 1,0 0-16,0 0 15,-39 0-15,-1 0 16,40 0-16,0 0 0,0 0 16,40 0-16,-40 0 15,0 0-15,0 0 16,0 0-16,0 0 16,0 0-16,39 0 0,-39 0 15,0 0-15,40 0 0,78 0 16,-78 0-1,39 0-15,0 40 0,-40-40 16,1 0-16,-1 0 16,40 0-16,-118 0 0,118 0 15,-40 0 1,-78 0-16,-1 0 0,40 0 16,0 0-16,-39 0 15,39 0 1,0 39-16,0-39 0,-40 0 15,1 0-15,39 0 16,0 0-16,-40 0 0,1 0 16,-1 0-1,40 0-15,-39 0 0,39 0 16,-40 0-16,40 0 16,0 0-1,-39 0-15,-1 0 0,40 0 16,0 0-16,-39 0 15,39 0-15,0 0 0,0 80 16,-40-80 0,40 0-16,40 0 0,-40 0 15,39 79-15,-39-79 16,40 39-16,0-39 0,-1 40 16,-78-40-16,39 0 15,0 0-15,0 39 16,0-39-16,39 0 0,-78 0 15,-1 0 1,1 0-16,39 0 0,-40 0 16,1 0-16,-1 0 15,1 0-15,-1 0 16,40 0-16,-39 0 0,-1 0 16,40 0-1,-39 0-15,39 0 0,-40 0 16,1 0-1,-1 0-15,1 0 0,39 0 16,-40 0-16,40 0 16,-39 0-16,-1 0 15,40 0 1,-39 0-16,39 0 0,-40 0 16,1 0-16,-1 0 0,1 0 15,-1 0 1,40 0-16,-39 0 15,-1 0-15,40 0 16,-39 0-16,39 0 16,-40 0-16,40 0 15,0-39 1,-39 39-16,-1 0 0,1 0 0,-1 0 16,1 0-1,-40-40-15,39 40 0,1 0 16,-1 0-1,1 0 1,-1 0 0,1 0-16,-1 0 31,1 0-15,-1 0-16,1 0 46,-1 0-14,1-39-17,-1-1 1,1 40-16,39 0 16,-40 0-1,1-39-15,-1 39 16,1 0-16,-1 0 15,1 0-15,-1 0 0,1 0 16,-1 0 0,1 0 15,-1 0-15,1 0-1,-1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9FBC0-9E9A-402C-B21E-7F228E466715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7CB94-B3A3-448E-9A03-6BC175100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question do you think the interviewer will ask you when you apply for the college?</a:t>
            </a:r>
          </a:p>
          <a:p>
            <a:endParaRPr lang="en-US" dirty="0"/>
          </a:p>
          <a:p>
            <a:r>
              <a:rPr lang="en-US" dirty="0"/>
              <a:t>Talking about university exam</a:t>
            </a:r>
          </a:p>
          <a:p>
            <a:r>
              <a:rPr lang="en-US" dirty="0"/>
              <a:t>Are There anything that you have done for the upcoming entrance  I mean in terms of university examination of portfolio</a:t>
            </a:r>
          </a:p>
          <a:p>
            <a:endParaRPr lang="en-US" dirty="0"/>
          </a:p>
          <a:p>
            <a:r>
              <a:rPr lang="en-US" dirty="0"/>
              <a:t>How long have you been doing that thing?</a:t>
            </a:r>
          </a:p>
          <a:p>
            <a:endParaRPr lang="en-US" dirty="0"/>
          </a:p>
          <a:p>
            <a:r>
              <a:rPr lang="en-US" dirty="0"/>
              <a:t>Since/ for </a:t>
            </a:r>
          </a:p>
          <a:p>
            <a:endParaRPr lang="en-US" dirty="0"/>
          </a:p>
          <a:p>
            <a:r>
              <a:rPr lang="en-US" dirty="0"/>
              <a:t>Now look at the picture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9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since/for</a:t>
            </a:r>
          </a:p>
          <a:p>
            <a:endParaRPr lang="en-US" dirty="0"/>
          </a:p>
          <a:p>
            <a:r>
              <a:rPr lang="en-US" dirty="0"/>
              <a:t>How long, before, then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การละ กับการลด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8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will play the audio for 2 rounds </a:t>
            </a:r>
          </a:p>
          <a:p>
            <a:pPr marL="228600" indent="-228600">
              <a:buAutoNum type="arabicPeriod"/>
            </a:pPr>
            <a:r>
              <a:rPr lang="en-US"/>
              <a:t>Listen and try to answer</a:t>
            </a:r>
          </a:p>
          <a:p>
            <a:pPr marL="228600" indent="-228600">
              <a:buAutoNum type="arabicPeriod"/>
            </a:pPr>
            <a:r>
              <a:rPr lang="en-US"/>
              <a:t>2. </a:t>
            </a:r>
            <a:r>
              <a:rPr lang="en-US" err="1"/>
              <a:t>docuble</a:t>
            </a:r>
            <a:r>
              <a:rPr lang="en-US"/>
              <a:t> check the answer.</a:t>
            </a:r>
          </a:p>
          <a:p>
            <a:pPr marL="0" indent="0">
              <a:buNone/>
            </a:pPr>
            <a:r>
              <a:rPr lang="en-US"/>
              <a:t>Then I will call you to read it aloud.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need you guys to fill up these sentences. Once you finish I will ask each of you to read randomly and also check the correct answer,</a:t>
            </a:r>
            <a:endParaRPr lang="th-TH" dirty="0"/>
          </a:p>
          <a:p>
            <a:endParaRPr lang="th-TH" dirty="0"/>
          </a:p>
          <a:p>
            <a:r>
              <a:rPr lang="th-TH" dirty="0"/>
              <a:t>ในระหว่างนี้หา </a:t>
            </a:r>
            <a:r>
              <a:rPr lang="en-US" dirty="0"/>
              <a:t>Present perfect </a:t>
            </a:r>
            <a:r>
              <a:rPr lang="th-TH" dirty="0"/>
              <a:t>และ </a:t>
            </a:r>
            <a:r>
              <a:rPr lang="en-US" dirty="0"/>
              <a:t>present perfect con </a:t>
            </a:r>
            <a:r>
              <a:rPr lang="th-TH" dirty="0"/>
              <a:t>พร้อมกับบอกวิธีการใ</a:t>
            </a:r>
            <a:r>
              <a:rPr lang="th-TH" dirty="0" err="1"/>
              <a:t>มช้</a:t>
            </a:r>
            <a:r>
              <a:rPr lang="th-TH" dirty="0"/>
              <a:t> ที่มา ข้อสังเกต</a:t>
            </a:r>
          </a:p>
          <a:p>
            <a:r>
              <a:rPr lang="th-TH" dirty="0"/>
              <a:t>เราใช้ </a:t>
            </a:r>
            <a:r>
              <a:rPr lang="en-US" dirty="0"/>
              <a:t>Present Perfect </a:t>
            </a:r>
            <a:r>
              <a:rPr lang="th-TH" dirty="0"/>
              <a:t>เมื่อถามถึงประสบการ</a:t>
            </a:r>
            <a:r>
              <a:rPr lang="en-US" dirty="0"/>
              <a:t> </a:t>
            </a:r>
            <a:r>
              <a:rPr lang="th-TH" dirty="0"/>
              <a:t>หรืออธิบายถึงสิ่งที่เกิดขึ้นในอดีต แล้วแต่ผลยังคงอยู่ (หยุดบ้าง ทำบ้าง แต่โดยรวมก็ยังทำอ่าแหละ ยังเกิอดอ่าแหละ) ส่วน</a:t>
            </a:r>
            <a:r>
              <a:rPr lang="en-US" dirty="0"/>
              <a:t>Present perfect con</a:t>
            </a:r>
            <a:r>
              <a:rPr lang="th-TH" dirty="0"/>
              <a:t> ข้อสังเกต</a:t>
            </a:r>
            <a:r>
              <a:rPr lang="en-US" dirty="0"/>
              <a:t> 1 </a:t>
            </a:r>
            <a:r>
              <a:rPr lang="th-TH" dirty="0"/>
              <a:t>คือ เป็น </a:t>
            </a:r>
            <a:r>
              <a:rPr lang="en-US" dirty="0"/>
              <a:t>con </a:t>
            </a:r>
            <a:r>
              <a:rPr lang="th-TH" dirty="0"/>
              <a:t>ต้องมี </a:t>
            </a:r>
            <a:r>
              <a:rPr lang="en-US" dirty="0" err="1"/>
              <a:t>ing</a:t>
            </a:r>
            <a:r>
              <a:rPr lang="th-TH" dirty="0"/>
              <a:t> ใช้อธิบายถึงสิ่งที่เกิดขึ้น ทำทำตั้งแต่ในอดีจ และยังคงเกิดขึ้นมา</a:t>
            </a:r>
            <a:r>
              <a:rPr lang="th-TH" dirty="0" err="1"/>
              <a:t>เรื่อยๆ</a:t>
            </a:r>
            <a:r>
              <a:rPr lang="en-US" dirty="0"/>
              <a:t> </a:t>
            </a:r>
            <a:r>
              <a:rPr lang="th-TH" dirty="0"/>
              <a:t>แบบไม่มีเวลาให้ได้พักเลยอ่าแม่ (ทำไม่หยุด ก็เกิดขึ้นไม่หยุด)</a:t>
            </a:r>
          </a:p>
          <a:p>
            <a:r>
              <a:rPr lang="th-TH" dirty="0"/>
              <a:t>ข้อสังเกต</a:t>
            </a:r>
            <a:r>
              <a:rPr lang="en-US" dirty="0"/>
              <a:t> 2</a:t>
            </a:r>
            <a:r>
              <a:rPr lang="th-TH" dirty="0"/>
              <a:t> ทั้ง </a:t>
            </a:r>
            <a:r>
              <a:rPr lang="en-US" dirty="0"/>
              <a:t>2 tense </a:t>
            </a:r>
            <a:r>
              <a:rPr lang="th-TH" dirty="0"/>
              <a:t>จะมีตัวแสดงจุดเริ่มต้น</a:t>
            </a:r>
            <a:r>
              <a:rPr lang="en-US" dirty="0"/>
              <a:t>/</a:t>
            </a:r>
            <a:r>
              <a:rPr lang="th-TH" dirty="0"/>
              <a:t>แสดงช่วงของเวลา  </a:t>
            </a:r>
            <a:r>
              <a:rPr lang="en-US" dirty="0"/>
              <a:t>since for</a:t>
            </a:r>
          </a:p>
          <a:p>
            <a:r>
              <a:rPr lang="th-TH" dirty="0"/>
              <a:t>ข้อสังเกต </a:t>
            </a:r>
            <a:r>
              <a:rPr lang="en-US" dirty="0"/>
              <a:t>3 Present perfect con</a:t>
            </a:r>
            <a:r>
              <a:rPr lang="th-TH" dirty="0"/>
              <a:t> อาจจะไม่ค่อยได้ใช้ ส่วนใหญ่จะเน้นใน้ </a:t>
            </a:r>
            <a:r>
              <a:rPr lang="en-US" dirty="0"/>
              <a:t>Perfect Sim</a:t>
            </a:r>
          </a:p>
          <a:p>
            <a:endParaRPr lang="en-US" dirty="0"/>
          </a:p>
          <a:p>
            <a:r>
              <a:rPr lang="th-TH" dirty="0"/>
              <a:t>ทีนี้พอถามถึงเรื่องราวที่เคยเกิดขึ้นแล้ว(ซึ่งแน่นอนมันเป็นอดีต)เวลาเราจะเม้า ไปในรายละเอียดต่างๆแบบ </a:t>
            </a:r>
            <a:r>
              <a:rPr lang="en-US" dirty="0"/>
              <a:t>in</a:t>
            </a:r>
            <a:r>
              <a:rPr lang="th-TH" dirty="0"/>
              <a:t> </a:t>
            </a:r>
            <a:r>
              <a:rPr lang="en-US" dirty="0" err="1"/>
              <a:t>detial</a:t>
            </a:r>
            <a:r>
              <a:rPr lang="en-US" dirty="0"/>
              <a:t> </a:t>
            </a:r>
            <a:r>
              <a:rPr lang="th-TH" dirty="0"/>
              <a:t>เราจะใช้ </a:t>
            </a:r>
            <a:r>
              <a:rPr lang="en-US" dirty="0"/>
              <a:t>Past sim </a:t>
            </a:r>
            <a:r>
              <a:rPr lang="th-TH" dirty="0"/>
              <a:t>เพื่อพูดและถาม</a:t>
            </a:r>
          </a:p>
          <a:p>
            <a:r>
              <a:rPr lang="en-US" dirty="0"/>
              <a:t>past simple </a:t>
            </a:r>
            <a:r>
              <a:rPr lang="th-TH" dirty="0"/>
              <a:t>ถามถึงรายละเอียดของประสบการณ์ที่เกิดขึ้น </a:t>
            </a:r>
          </a:p>
          <a:p>
            <a:endParaRPr lang="th-TH" dirty="0"/>
          </a:p>
          <a:p>
            <a:r>
              <a:rPr lang="th-TH" dirty="0"/>
              <a:t>ส่วนโครงสร้าง และรายละเอียดเพิ่มเติมของการใช้เป็นแบบไหน เดี่ยวจะให้เพื่อนๆมาแนะนำและอธิบายเพิ่มเติมในงานกลุ่มนะ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it’s practice time. </a:t>
            </a:r>
            <a:r>
              <a:rPr lang="en-US" dirty="0" err="1"/>
              <a:t>Befroe</a:t>
            </a:r>
            <a:r>
              <a:rPr lang="en-US" dirty="0"/>
              <a:t> I let you guys work in pair. We are going to read along first and try to get the understand the sentence. So when you practice you can work like a real professional.</a:t>
            </a:r>
            <a:endParaRPr lang="th-TH" dirty="0"/>
          </a:p>
          <a:p>
            <a:r>
              <a:rPr lang="th-TH" dirty="0"/>
              <a:t>ออกมาแสดงตัวอย่างหน้าชั้นเรียนสักสอง ถึงสามคน</a:t>
            </a:r>
          </a:p>
          <a:p>
            <a:endParaRPr lang="th-TH" dirty="0"/>
          </a:p>
          <a:p>
            <a:pPr algn="l"/>
            <a:r>
              <a:rPr lang="th-TH" dirty="0"/>
              <a:t>จากประโยคที่นักเรียนลองคุยกัน ลองสังเกตโครงสร้างดุ มะ</a:t>
            </a:r>
            <a:r>
              <a:rPr lang="th-TH" dirty="0" err="1"/>
              <a:t>จั</a:t>
            </a:r>
            <a:r>
              <a:rPr lang="th-TH" dirty="0"/>
              <a:t>มีสิ่งหนึ่งที่เรียกว่า 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Non-defining relative clause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คือ </a:t>
            </a:r>
            <a:r>
              <a:rPr lang="en-US" b="0" i="0" dirty="0">
                <a:solidFill>
                  <a:srgbClr val="777777"/>
                </a:solidFill>
                <a:effectLst/>
                <a:latin typeface="Sarabun"/>
              </a:rPr>
              <a:t>non-defining relative clause </a:t>
            </a:r>
            <a:r>
              <a:rPr lang="th-TH" b="0" i="0" dirty="0">
                <a:solidFill>
                  <a:srgbClr val="777777"/>
                </a:solidFill>
                <a:effectLst/>
                <a:latin typeface="Sarabun"/>
              </a:rPr>
              <a:t>คือ </a:t>
            </a:r>
            <a:r>
              <a:rPr lang="en-US" b="0" i="0" dirty="0">
                <a:solidFill>
                  <a:srgbClr val="777777"/>
                </a:solidFill>
                <a:effectLst/>
                <a:latin typeface="Sarabun"/>
              </a:rPr>
              <a:t>relative clause </a:t>
            </a:r>
            <a:r>
              <a:rPr lang="th-TH" b="0" i="0" dirty="0">
                <a:solidFill>
                  <a:srgbClr val="777777"/>
                </a:solidFill>
                <a:effectLst/>
                <a:latin typeface="Sarabun"/>
              </a:rPr>
              <a:t>ที่เสริมข้อมูลเข้าไปเฉยๆ เป็นการอธิบายขยายความเพิ่มเติมของคำด้านหน้า ซึ่งเป็นที่เข้าใจกันดีอยู่แล้วระหว่างคนพูดและคนฟัง จะตัดทิ้งออกไปก็ได้ และจะอยู่ในเครื่องหมายคอมม่า (</a:t>
            </a:r>
            <a:r>
              <a:rPr lang="en-US" b="0" i="0" dirty="0">
                <a:solidFill>
                  <a:srgbClr val="777777"/>
                </a:solidFill>
                <a:effectLst/>
                <a:latin typeface="Sarabun"/>
              </a:rPr>
              <a:t>comma)</a:t>
            </a:r>
            <a:endParaRPr lang="th-TH" b="0" i="0" dirty="0">
              <a:solidFill>
                <a:srgbClr val="777777"/>
              </a:solidFill>
              <a:effectLst/>
              <a:latin typeface="Sarabun"/>
            </a:endParaRPr>
          </a:p>
          <a:p>
            <a:pPr algn="l"/>
            <a:endParaRPr lang="th-TH" b="0" i="0" dirty="0">
              <a:solidFill>
                <a:srgbClr val="777777"/>
              </a:solidFill>
              <a:effectLst/>
              <a:latin typeface="Sarabun"/>
            </a:endParaRPr>
          </a:p>
          <a:p>
            <a:pPr algn="l"/>
            <a:r>
              <a:rPr lang="th-TH" b="0" i="0" dirty="0">
                <a:solidFill>
                  <a:srgbClr val="777777"/>
                </a:solidFill>
                <a:effectLst/>
                <a:latin typeface="Sarabun"/>
              </a:rPr>
              <a:t>ตัวอย่างเช่น </a:t>
            </a:r>
            <a:r>
              <a:rPr lang="en-US" b="0" i="0" dirty="0">
                <a:solidFill>
                  <a:srgbClr val="777777"/>
                </a:solidFill>
                <a:effectLst/>
                <a:latin typeface="Sarabun"/>
              </a:rPr>
              <a:t>New York </a:t>
            </a:r>
            <a:r>
              <a:rPr lang="th-TH" b="0" i="0" dirty="0">
                <a:solidFill>
                  <a:srgbClr val="777777"/>
                </a:solidFill>
                <a:effectLst/>
                <a:latin typeface="Sarabun"/>
              </a:rPr>
              <a:t>และหลังจากนั้น จะมี </a:t>
            </a:r>
            <a:r>
              <a:rPr lang="en-US" b="0" i="0" dirty="0">
                <a:solidFill>
                  <a:srgbClr val="777777"/>
                </a:solidFill>
                <a:effectLst/>
                <a:latin typeface="Sarabun"/>
              </a:rPr>
              <a:t>where</a:t>
            </a:r>
          </a:p>
          <a:p>
            <a:pPr algn="l"/>
            <a:r>
              <a:rPr lang="th-TH" b="0" i="0" dirty="0">
                <a:solidFill>
                  <a:srgbClr val="777777"/>
                </a:solidFill>
                <a:effectLst/>
                <a:latin typeface="Sarabun"/>
              </a:rPr>
              <a:t>สังเกตดูนะว่า 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Non-defining relative clause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 จะเป็นพวก </a:t>
            </a:r>
            <a:r>
              <a:rPr lang="en-US" b="1" i="0" dirty="0" err="1">
                <a:solidFill>
                  <a:srgbClr val="555555"/>
                </a:solidFill>
                <a:effectLst/>
                <a:latin typeface="Kanit"/>
              </a:rPr>
              <a:t>Wh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ส่วนใหญ่ จะไม่มี 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that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จริงๆ ถามว่าใช้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that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ได้มั้ย ใช้ได้ แต่ต้องใช้กับ</a:t>
            </a:r>
            <a:r>
              <a:rPr lang="en-US" b="1" i="0" dirty="0" err="1">
                <a:solidFill>
                  <a:srgbClr val="555555"/>
                </a:solidFill>
                <a:effectLst/>
                <a:latin typeface="Kanit"/>
              </a:rPr>
              <a:t>wh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อื่นที่ไม่ใช่ 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who </a:t>
            </a:r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กับ </a:t>
            </a:r>
            <a:r>
              <a:rPr lang="en-US" b="1" i="0" dirty="0">
                <a:solidFill>
                  <a:srgbClr val="555555"/>
                </a:solidFill>
                <a:effectLst/>
                <a:latin typeface="Kanit"/>
              </a:rPr>
              <a:t>which</a:t>
            </a:r>
            <a:endParaRPr lang="th-TH" b="1" i="0" dirty="0">
              <a:solidFill>
                <a:srgbClr val="555555"/>
              </a:solidFill>
              <a:effectLst/>
              <a:latin typeface="Kanit"/>
            </a:endParaRPr>
          </a:p>
          <a:p>
            <a:pPr algn="l"/>
            <a:endParaRPr lang="th-TH" b="1" i="0" dirty="0">
              <a:solidFill>
                <a:srgbClr val="555555"/>
              </a:solidFill>
              <a:effectLst/>
              <a:latin typeface="Kanit"/>
            </a:endParaRPr>
          </a:p>
          <a:p>
            <a:pPr algn="l"/>
            <a:r>
              <a:rPr lang="th-TH" b="1" i="0" dirty="0">
                <a:solidFill>
                  <a:srgbClr val="555555"/>
                </a:solidFill>
                <a:effectLst/>
                <a:latin typeface="Kanit"/>
              </a:rPr>
              <a:t>ส่วนรายละเอียดเพิ่มเติมว่า เราสามารถแยกได้อย่างไรว่า </a:t>
            </a:r>
            <a:r>
              <a:rPr lang="th-TH" b="0" i="0" dirty="0">
                <a:solidFill>
                  <a:srgbClr val="0A0A0A"/>
                </a:solidFill>
                <a:effectLst/>
                <a:latin typeface="Sarabun"/>
              </a:rPr>
              <a:t>อนุประโยคใดคือ </a:t>
            </a:r>
            <a:r>
              <a:rPr lang="en-US" b="0" i="0" dirty="0">
                <a:solidFill>
                  <a:srgbClr val="0A0A0A"/>
                </a:solidFill>
                <a:effectLst/>
                <a:latin typeface="Sarabun"/>
              </a:rPr>
              <a:t>Non – defining relative clause</a:t>
            </a:r>
            <a:r>
              <a:rPr lang="th-TH" b="0" i="0" dirty="0">
                <a:solidFill>
                  <a:srgbClr val="0A0A0A"/>
                </a:solidFill>
                <a:effectLst/>
                <a:latin typeface="Sarabun"/>
              </a:rPr>
              <a:t> และ </a:t>
            </a:r>
            <a:r>
              <a:rPr lang="en-US" b="0" i="0" dirty="0" err="1">
                <a:solidFill>
                  <a:srgbClr val="0A0A0A"/>
                </a:solidFill>
                <a:effectLst/>
                <a:latin typeface="Sarabun"/>
              </a:rPr>
              <a:t>NOndefin</a:t>
            </a:r>
            <a:r>
              <a:rPr lang="th-TH" b="0" i="0" dirty="0">
                <a:solidFill>
                  <a:srgbClr val="0A0A0A"/>
                </a:solidFill>
                <a:effectLst/>
                <a:latin typeface="Sarabun"/>
              </a:rPr>
              <a:t> มีตัวไหนอีกบ้าง</a:t>
            </a:r>
            <a:r>
              <a:rPr lang="en-US" b="0" i="0" dirty="0">
                <a:solidFill>
                  <a:srgbClr val="0A0A0A"/>
                </a:solidFill>
                <a:effectLst/>
                <a:latin typeface="Sarabun"/>
              </a:rPr>
              <a:t> </a:t>
            </a:r>
            <a:r>
              <a:rPr lang="th-TH" b="0" i="0" dirty="0">
                <a:solidFill>
                  <a:srgbClr val="0A0A0A"/>
                </a:solidFill>
                <a:effectLst/>
                <a:latin typeface="Sarabun"/>
              </a:rPr>
              <a:t>เด่</a:t>
            </a:r>
            <a:r>
              <a:rPr lang="th-TH" b="0" i="0" dirty="0" err="1">
                <a:solidFill>
                  <a:srgbClr val="0A0A0A"/>
                </a:solidFill>
                <a:effectLst/>
                <a:latin typeface="Sarabun"/>
              </a:rPr>
              <a:t>ยวค่อย</a:t>
            </a:r>
            <a:r>
              <a:rPr lang="th-TH" b="0" i="0" dirty="0">
                <a:solidFill>
                  <a:srgbClr val="0A0A0A"/>
                </a:solidFill>
                <a:effectLst/>
                <a:latin typeface="Sarabun"/>
              </a:rPr>
              <a:t>ให้เพื่อนๆมาสอนกันในตอนรายงานกลุ่มเนอะ</a:t>
            </a:r>
            <a:endParaRPr lang="th-TH" dirty="0"/>
          </a:p>
          <a:p>
            <a:endParaRPr lang="en-US" dirty="0"/>
          </a:p>
          <a:p>
            <a:r>
              <a:rPr lang="en-US" dirty="0"/>
              <a:t>It’s grouping time I need 7 group for the group assignment.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23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ถ้าเวลามี ทำอันนี้ต่อ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คาบต่อไป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1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ทำเสร็จปล่อย คาบหน้าเตรียมฟรีเซ</a:t>
            </a:r>
            <a:r>
              <a:rPr lang="th-TH" err="1"/>
              <a:t>้น</a:t>
            </a:r>
            <a:r>
              <a:rPr lang="th-TH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 Perfect                          </a:t>
            </a:r>
            <a:endParaRPr lang="th-T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</a:t>
            </a:r>
            <a:r>
              <a:rPr lang="th-TH" dirty="0"/>
              <a:t>ใช้กับเหตุการณ์ที่เสร็จแล้ว</a:t>
            </a:r>
            <a:r>
              <a:rPr lang="en-US" dirty="0"/>
              <a:t>/</a:t>
            </a:r>
            <a:r>
              <a:rPr lang="th-TH" dirty="0"/>
              <a:t>เกิดขึ้นแล้ว และมีผลตามมา</a:t>
            </a:r>
            <a:r>
              <a:rPr lang="en-US" dirty="0"/>
              <a:t> </a:t>
            </a:r>
            <a:r>
              <a:rPr lang="th-TH" dirty="0"/>
              <a:t>ดูบริบท</a:t>
            </a:r>
            <a:r>
              <a:rPr lang="en-US" dirty="0"/>
              <a:t>/ Keyword</a:t>
            </a:r>
            <a:r>
              <a:rPr lang="th-TH" dirty="0"/>
              <a:t>ควบคู่ไปด้วย</a:t>
            </a:r>
            <a:r>
              <a:rPr lang="en-US" dirty="0"/>
              <a:t> </a:t>
            </a:r>
            <a:r>
              <a:rPr lang="th-TH" dirty="0"/>
              <a:t>มันอาจจะมีพวกคำว่า </a:t>
            </a:r>
            <a:r>
              <a:rPr lang="en-US" dirty="0"/>
              <a:t>before/ no one </a:t>
            </a:r>
            <a:r>
              <a:rPr lang="th-TH" dirty="0"/>
              <a:t>หรือคำที่บอกเป็นนัยๆว่าเหตุการณ์มันจบแล้ว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</a:t>
            </a:r>
            <a:r>
              <a:rPr lang="th-TH" dirty="0"/>
              <a:t>ใช้พูดถึงเหตุการณ์ที่เกิดขึ้นมาอย่างช้านาน เกิดขึ้นมานานนนมาแล้ว</a:t>
            </a:r>
            <a:r>
              <a:rPr lang="en-US" dirty="0"/>
              <a:t> /</a:t>
            </a:r>
            <a:r>
              <a:rPr lang="th-TH" dirty="0"/>
              <a:t>ดูบริบท</a:t>
            </a:r>
            <a:r>
              <a:rPr lang="en-US" dirty="0"/>
              <a:t>/ Keyword</a:t>
            </a:r>
            <a:r>
              <a:rPr lang="th-TH" dirty="0"/>
              <a:t>ควบคู่ไปด้วย</a:t>
            </a:r>
            <a:r>
              <a:rPr lang="en-US" dirty="0"/>
              <a:t> </a:t>
            </a:r>
            <a:r>
              <a:rPr lang="th-TH" dirty="0"/>
              <a:t>เช่น</a:t>
            </a:r>
            <a:r>
              <a:rPr lang="en-US" dirty="0"/>
              <a:t> </a:t>
            </a:r>
            <a:r>
              <a:rPr lang="th-TH" dirty="0"/>
              <a:t>คำที่แสดงความมุ่งมั่นความตั้งใจ แสดงเห</a:t>
            </a:r>
            <a:r>
              <a:rPr lang="th-TH" dirty="0" err="1"/>
              <a:t>ตแ</a:t>
            </a:r>
            <a:r>
              <a:rPr lang="th-TH" dirty="0"/>
              <a:t>ละผล </a:t>
            </a:r>
            <a:r>
              <a:rPr lang="en-US" dirty="0"/>
              <a:t>because </a:t>
            </a:r>
            <a:endParaRPr lang="th-TH" dirty="0"/>
          </a:p>
          <a:p>
            <a:r>
              <a:rPr lang="en-US" dirty="0"/>
              <a:t>3. </a:t>
            </a:r>
            <a:r>
              <a:rPr lang="th-TH" dirty="0"/>
              <a:t>ใช้เน้นการกระทำที่เกิดขึ้นซ้ำๆตั้งแต่อดีต จนถึงปัจจุบัน </a:t>
            </a:r>
            <a:r>
              <a:rPr lang="en-US" dirty="0"/>
              <a:t>/ </a:t>
            </a:r>
            <a:r>
              <a:rPr lang="th-TH" dirty="0"/>
              <a:t>ส่งเกต </a:t>
            </a:r>
            <a:r>
              <a:rPr lang="en-US" dirty="0"/>
              <a:t>Keyword</a:t>
            </a:r>
            <a:r>
              <a:rPr lang="th-TH" dirty="0"/>
              <a:t> พวก </a:t>
            </a:r>
            <a:r>
              <a:rPr lang="en-US" dirty="0"/>
              <a:t>demonstrative adject </a:t>
            </a:r>
            <a:r>
              <a:rPr lang="th-TH" dirty="0"/>
              <a:t>มันจะมีการบอกกิจกรรม และก็ชี้ ขยี้ที่ช่วงเวลา</a:t>
            </a:r>
            <a:r>
              <a:rPr lang="en-US" dirty="0"/>
              <a:t> </a:t>
            </a:r>
            <a:endParaRPr lang="th-TH" dirty="0"/>
          </a:p>
          <a:p>
            <a:endParaRPr lang="th-TH" dirty="0"/>
          </a:p>
          <a:p>
            <a:r>
              <a:rPr lang="en-US" dirty="0"/>
              <a:t>Present Perfect</a:t>
            </a:r>
            <a:r>
              <a:rPr lang="th-TH" dirty="0"/>
              <a:t> </a:t>
            </a:r>
            <a:r>
              <a:rPr lang="en-US" dirty="0"/>
              <a:t>Continuous  </a:t>
            </a:r>
            <a:r>
              <a:rPr lang="th-TH" dirty="0"/>
              <a:t>มี</a:t>
            </a:r>
            <a:r>
              <a:rPr lang="en-US" dirty="0"/>
              <a:t> con </a:t>
            </a:r>
            <a:r>
              <a:rPr lang="th-TH" dirty="0"/>
              <a:t>แสดงว่าเน้นที่ </a:t>
            </a:r>
            <a:r>
              <a:rPr lang="en-US" dirty="0"/>
              <a:t>action                        </a:t>
            </a:r>
            <a:endParaRPr lang="th-TH" dirty="0"/>
          </a:p>
          <a:p>
            <a:r>
              <a:rPr lang="en-US" dirty="0"/>
              <a:t>1.</a:t>
            </a:r>
            <a:r>
              <a:rPr lang="th-TH" dirty="0"/>
              <a:t>ใช้กับเหตุการณ์ที่เกิดขึ้นแต่ยังไม่เสร็จ</a:t>
            </a:r>
            <a:r>
              <a:rPr lang="en-US" dirty="0"/>
              <a:t>/</a:t>
            </a:r>
            <a:r>
              <a:rPr lang="th-TH" dirty="0"/>
              <a:t>เกิดขึ้นแล้ว เกิดขึ้นอยู่ และยังไม่เสร็จ </a:t>
            </a:r>
            <a:r>
              <a:rPr lang="en-US" dirty="0"/>
              <a:t>/ </a:t>
            </a:r>
            <a:r>
              <a:rPr lang="th-TH" dirty="0"/>
              <a:t>ดูบริบท</a:t>
            </a:r>
            <a:r>
              <a:rPr lang="en-US" dirty="0"/>
              <a:t>/ Keyword</a:t>
            </a:r>
            <a:r>
              <a:rPr lang="th-TH" dirty="0"/>
              <a:t>ควบคู่ไปด้วย อาจจะมีคำที่ถามพวกระยะเวลา เช่น </a:t>
            </a:r>
            <a:r>
              <a:rPr lang="en-US" dirty="0"/>
              <a:t>how long </a:t>
            </a:r>
            <a:r>
              <a:rPr lang="th-TH" dirty="0"/>
              <a:t>หรือพวกแสดงความไม่แน่ใจเช่น </a:t>
            </a:r>
            <a:r>
              <a:rPr lang="en-US" dirty="0"/>
              <a:t>guess</a:t>
            </a:r>
          </a:p>
          <a:p>
            <a:r>
              <a:rPr lang="en-US" dirty="0"/>
              <a:t>2.</a:t>
            </a:r>
            <a:r>
              <a:rPr lang="th-TH" dirty="0"/>
              <a:t>ใช้พูดถึงเหตุการณ์ที่เกิดขึ้นแปบนึง</a:t>
            </a:r>
          </a:p>
          <a:p>
            <a:r>
              <a:rPr lang="en-US" dirty="0"/>
              <a:t>3. </a:t>
            </a:r>
            <a:r>
              <a:rPr lang="th-TH" dirty="0"/>
              <a:t>ใช้เน้นถึงช่วงเวลาใน</a:t>
            </a:r>
            <a:r>
              <a:rPr lang="th-TH" dirty="0" err="1"/>
              <a:t>การทำ</a:t>
            </a:r>
            <a:r>
              <a:rPr lang="th-TH" dirty="0"/>
              <a:t>กิจกรรม</a:t>
            </a:r>
            <a:r>
              <a:rPr lang="en-US" dirty="0"/>
              <a:t>/</a:t>
            </a:r>
            <a:r>
              <a:rPr lang="th-TH" dirty="0"/>
              <a:t>สิ่งนั้น</a:t>
            </a:r>
          </a:p>
          <a:p>
            <a:endParaRPr lang="th-TH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3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7CB94-B3A3-448E-9A03-6BC175100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0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6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297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67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42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45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846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281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62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34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00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82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C3822-0ABF-4DB2-81C9-ED37A2415318}" type="datetimeFigureOut">
              <a:rPr lang="ko-KR" altLang="en-US" smtClean="0"/>
              <a:t>2023-05-21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2F2EF-FE2C-49D5-8194-CE26A1DB4A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93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pronoun-definition-169168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what-are-adjectives-121077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prepositional-phrases-in-english-408658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participle-verb-form-169158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present-and-past-participles-explained-1211104" TargetMode="External"/><Relationship Id="rId2" Type="http://schemas.openxmlformats.org/officeDocument/2006/relationships/hyperlink" Target="https://www.thoughtco.com/what-is-a-verb-120988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oughtco.com/present-participle-1691671" TargetMode="External"/><Relationship Id="rId4" Type="http://schemas.openxmlformats.org/officeDocument/2006/relationships/hyperlink" Target="https://www.thoughtco.com/present-participle-in-english-grammar-169128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529641A-3300-4387-8DCD-60CF08E1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00" y="171951"/>
            <a:ext cx="8361150" cy="5711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ADAC55-BEB7-4EAD-9D1A-8C1F9CA1EF41}"/>
              </a:ext>
            </a:extLst>
          </p:cNvPr>
          <p:cNvSpPr txBox="1"/>
          <p:nvPr/>
        </p:nvSpPr>
        <p:spPr>
          <a:xfrm>
            <a:off x="1168284" y="543702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572C9-F61F-4678-B0A7-C2E561C1A82E}"/>
              </a:ext>
            </a:extLst>
          </p:cNvPr>
          <p:cNvSpPr txBox="1"/>
          <p:nvPr/>
        </p:nvSpPr>
        <p:spPr>
          <a:xfrm>
            <a:off x="1168284" y="263522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B939CA-931A-4A7E-9C38-52F725F94867}"/>
              </a:ext>
            </a:extLst>
          </p:cNvPr>
          <p:cNvSpPr txBox="1"/>
          <p:nvPr/>
        </p:nvSpPr>
        <p:spPr>
          <a:xfrm>
            <a:off x="3238939" y="5423972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D72D8-C376-4956-9709-3986B0D92C0A}"/>
              </a:ext>
            </a:extLst>
          </p:cNvPr>
          <p:cNvSpPr txBox="1"/>
          <p:nvPr/>
        </p:nvSpPr>
        <p:spPr>
          <a:xfrm>
            <a:off x="1113185" y="4020341"/>
            <a:ext cx="443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F73BBB5-4FA8-42BD-8CAC-DD47FA9D1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78" y="1610095"/>
            <a:ext cx="4010453" cy="5191058"/>
          </a:xfrm>
          <a:prstGeom prst="rect">
            <a:avLst/>
          </a:prstGeom>
        </p:spPr>
      </p:pic>
      <p:pic>
        <p:nvPicPr>
          <p:cNvPr id="2" name="Track 00-01">
            <a:hlinkClick r:id="" action="ppaction://media"/>
            <a:extLst>
              <a:ext uri="{FF2B5EF4-FFF2-40B4-BE49-F238E27FC236}">
                <a16:creationId xmlns:a16="http://schemas.microsoft.com/office/drawing/2014/main" id="{6E0A8FD9-639C-48C4-AD83-63D761D7B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5663" y="1415831"/>
            <a:ext cx="304880" cy="304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C9B07D-C8B4-47E3-9B42-A5057854FF67}"/>
              </a:ext>
            </a:extLst>
          </p:cNvPr>
          <p:cNvSpPr txBox="1"/>
          <p:nvPr/>
        </p:nvSpPr>
        <p:spPr>
          <a:xfrm>
            <a:off x="5261152" y="2422133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18FF9-AC7A-4BC3-A2F9-1B066285498C}"/>
              </a:ext>
            </a:extLst>
          </p:cNvPr>
          <p:cNvSpPr txBox="1"/>
          <p:nvPr/>
        </p:nvSpPr>
        <p:spPr>
          <a:xfrm>
            <a:off x="7172107" y="3718918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C6DF1-6572-450E-8B41-C85122EFB42C}"/>
              </a:ext>
            </a:extLst>
          </p:cNvPr>
          <p:cNvSpPr txBox="1"/>
          <p:nvPr/>
        </p:nvSpPr>
        <p:spPr>
          <a:xfrm>
            <a:off x="3169512" y="4021590"/>
            <a:ext cx="487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6B401-E54F-4F5D-A4F6-B3365E8F8026}"/>
              </a:ext>
            </a:extLst>
          </p:cNvPr>
          <p:cNvSpPr txBox="1"/>
          <p:nvPr/>
        </p:nvSpPr>
        <p:spPr>
          <a:xfrm>
            <a:off x="5261152" y="3721871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9CA319-236F-4DCC-A4F7-8A343535CBF7}"/>
              </a:ext>
            </a:extLst>
          </p:cNvPr>
          <p:cNvSpPr txBox="1"/>
          <p:nvPr/>
        </p:nvSpPr>
        <p:spPr>
          <a:xfrm>
            <a:off x="5259986" y="6279724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20173A-7866-49CB-8329-EC4FACD7834A}"/>
              </a:ext>
            </a:extLst>
          </p:cNvPr>
          <p:cNvSpPr txBox="1"/>
          <p:nvPr/>
        </p:nvSpPr>
        <p:spPr>
          <a:xfrm>
            <a:off x="7091879" y="2429453"/>
            <a:ext cx="48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B85A9-B9C4-4A30-9D70-A81955BFB72E}"/>
              </a:ext>
            </a:extLst>
          </p:cNvPr>
          <p:cNvSpPr txBox="1"/>
          <p:nvPr/>
        </p:nvSpPr>
        <p:spPr>
          <a:xfrm>
            <a:off x="7093487" y="6264186"/>
            <a:ext cx="48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10F1F2-C513-42A4-B755-FE7F2DCDB405}"/>
              </a:ext>
            </a:extLst>
          </p:cNvPr>
          <p:cNvSpPr txBox="1"/>
          <p:nvPr/>
        </p:nvSpPr>
        <p:spPr>
          <a:xfrm>
            <a:off x="3227215" y="2635221"/>
            <a:ext cx="2597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03EE4517-7239-4E59-B2F7-C61011B47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764" y="5883441"/>
            <a:ext cx="2302214" cy="901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58C0A0-C1E3-449D-8F02-1F88437150EA}"/>
              </a:ext>
            </a:extLst>
          </p:cNvPr>
          <p:cNvSpPr txBox="1"/>
          <p:nvPr/>
        </p:nvSpPr>
        <p:spPr>
          <a:xfrm>
            <a:off x="5261152" y="4985968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CCDFE-09D9-4910-9807-023252A0AD72}"/>
              </a:ext>
            </a:extLst>
          </p:cNvPr>
          <p:cNvSpPr txBox="1"/>
          <p:nvPr/>
        </p:nvSpPr>
        <p:spPr>
          <a:xfrm>
            <a:off x="7080153" y="4985968"/>
            <a:ext cx="443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8" grpId="0"/>
      <p:bldP spid="9" grpId="0"/>
      <p:bldP spid="10" grpId="0"/>
      <p:bldP spid="12" grpId="0"/>
      <p:bldP spid="14" grpId="0"/>
      <p:bldP spid="17" grpId="0"/>
      <p:bldP spid="20" grpId="0"/>
      <p:bldP spid="21" grpId="0"/>
      <p:bldP spid="22" grpId="0"/>
      <p:bldP spid="11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911AFD-26BA-49C9-878F-79895CBA0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1" y="230111"/>
            <a:ext cx="8497358" cy="63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4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2301D8-C603-412B-9C34-8A5818ACEFCF}"/>
              </a:ext>
            </a:extLst>
          </p:cNvPr>
          <p:cNvGrpSpPr/>
          <p:nvPr/>
        </p:nvGrpSpPr>
        <p:grpSpPr>
          <a:xfrm>
            <a:off x="84667" y="485860"/>
            <a:ext cx="8974667" cy="5886280"/>
            <a:chOff x="84667" y="485860"/>
            <a:chExt cx="8974667" cy="588628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DE58FC34-6314-483F-8B10-0944DAAAD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67" y="485860"/>
              <a:ext cx="8974667" cy="58862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88EC88-B05E-4A78-AB71-247134D91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263" t="28507" r="30132" b="12320"/>
            <a:stretch/>
          </p:blipFill>
          <p:spPr>
            <a:xfrm>
              <a:off x="4810541" y="3401042"/>
              <a:ext cx="1609994" cy="1351864"/>
            </a:xfrm>
            <a:prstGeom prst="rect">
              <a:avLst/>
            </a:prstGeom>
          </p:spPr>
        </p:pic>
      </p:grpSp>
      <p:pic>
        <p:nvPicPr>
          <p:cNvPr id="3" name="Track 1-03">
            <a:hlinkClick r:id="" action="ppaction://media"/>
            <a:extLst>
              <a:ext uri="{FF2B5EF4-FFF2-40B4-BE49-F238E27FC236}">
                <a16:creationId xmlns:a16="http://schemas.microsoft.com/office/drawing/2014/main" id="{1E4B2E85-2781-4539-ACA5-EA48F9326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326" y="2324049"/>
            <a:ext cx="274776" cy="27477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055CC00-1F0E-4C39-85AB-25958B35D2FC}"/>
              </a:ext>
            </a:extLst>
          </p:cNvPr>
          <p:cNvSpPr/>
          <p:nvPr/>
        </p:nvSpPr>
        <p:spPr>
          <a:xfrm>
            <a:off x="1379552" y="4340523"/>
            <a:ext cx="10390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sufficient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B8ED039-9D4A-4B3A-96D1-C76F0F6E1817}"/>
              </a:ext>
            </a:extLst>
          </p:cNvPr>
          <p:cNvSpPr/>
          <p:nvPr/>
        </p:nvSpPr>
        <p:spPr>
          <a:xfrm>
            <a:off x="3326165" y="4328491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commit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6E0DF4D-0678-4AC0-8A28-B9F48C26B018}"/>
              </a:ext>
            </a:extLst>
          </p:cNvPr>
          <p:cNvSpPr/>
          <p:nvPr/>
        </p:nvSpPr>
        <p:spPr>
          <a:xfrm>
            <a:off x="5230548" y="4328491"/>
            <a:ext cx="9028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assume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701A248-6101-4666-AF1B-553EB6C307B7}"/>
              </a:ext>
            </a:extLst>
          </p:cNvPr>
          <p:cNvSpPr/>
          <p:nvPr/>
        </p:nvSpPr>
        <p:spPr>
          <a:xfrm>
            <a:off x="7030609" y="4328491"/>
            <a:ext cx="9428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respond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0D10552-4F0F-4855-9273-97CAD7EF41B0}"/>
              </a:ext>
            </a:extLst>
          </p:cNvPr>
          <p:cNvSpPr/>
          <p:nvPr/>
        </p:nvSpPr>
        <p:spPr>
          <a:xfrm>
            <a:off x="1436717" y="5838699"/>
            <a:ext cx="9941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intention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C62CCC9-D7A8-4337-A2CC-AA1DF468217E}"/>
              </a:ext>
            </a:extLst>
          </p:cNvPr>
          <p:cNvSpPr/>
          <p:nvPr/>
        </p:nvSpPr>
        <p:spPr>
          <a:xfrm>
            <a:off x="3062302" y="5826667"/>
            <a:ext cx="14269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circumstance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042AD2F-7089-4A76-8443-2FEE6A813D55}"/>
              </a:ext>
            </a:extLst>
          </p:cNvPr>
          <p:cNvSpPr/>
          <p:nvPr/>
        </p:nvSpPr>
        <p:spPr>
          <a:xfrm>
            <a:off x="5309868" y="5838698"/>
            <a:ext cx="7168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tough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05697A-1F1B-4ECC-AA1E-EC78717EA76E}"/>
              </a:ext>
            </a:extLst>
          </p:cNvPr>
          <p:cNvSpPr/>
          <p:nvPr/>
        </p:nvSpPr>
        <p:spPr>
          <a:xfrm>
            <a:off x="7180962" y="5826667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cope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F1C36C-207B-4DD8-A247-7F573474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5650"/>
            <a:ext cx="9144000" cy="200669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CFFFA5D-59B9-43F7-B338-929DEBEE306C}"/>
              </a:ext>
            </a:extLst>
          </p:cNvPr>
          <p:cNvSpPr/>
          <p:nvPr/>
        </p:nvSpPr>
        <p:spPr>
          <a:xfrm>
            <a:off x="3183303" y="2903991"/>
            <a:ext cx="7168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tough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61C985B-5217-41EA-AABD-39F3882FEE9C}"/>
              </a:ext>
            </a:extLst>
          </p:cNvPr>
          <p:cNvSpPr/>
          <p:nvPr/>
        </p:nvSpPr>
        <p:spPr>
          <a:xfrm>
            <a:off x="1937046" y="3190674"/>
            <a:ext cx="9941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intention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1D76619-5E36-4C77-B6D8-05084F55038B}"/>
              </a:ext>
            </a:extLst>
          </p:cNvPr>
          <p:cNvSpPr/>
          <p:nvPr/>
        </p:nvSpPr>
        <p:spPr>
          <a:xfrm>
            <a:off x="2828971" y="3468557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cope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FFB7CC2-7093-4B6C-9C7D-D600EB4BC1B2}"/>
              </a:ext>
            </a:extLst>
          </p:cNvPr>
          <p:cNvSpPr/>
          <p:nvPr/>
        </p:nvSpPr>
        <p:spPr>
          <a:xfrm>
            <a:off x="2698623" y="3763907"/>
            <a:ext cx="8691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commit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E13A42E-3238-4BAA-90E4-9F52CEE03A95}"/>
              </a:ext>
            </a:extLst>
          </p:cNvPr>
          <p:cNvSpPr/>
          <p:nvPr/>
        </p:nvSpPr>
        <p:spPr>
          <a:xfrm>
            <a:off x="3343054" y="4032027"/>
            <a:ext cx="10390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sufficient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195E8-B014-2DF8-68E4-20B4592B5969}"/>
              </a:ext>
            </a:extLst>
          </p:cNvPr>
          <p:cNvSpPr/>
          <p:nvPr/>
        </p:nvSpPr>
        <p:spPr>
          <a:xfrm>
            <a:off x="1303020" y="3763907"/>
            <a:ext cx="3079101" cy="3056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A38289-E0CF-4814-92BB-40BD520B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439"/>
            <a:ext cx="9144000" cy="525712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635D95D9-574E-410D-BC4E-035AB6C400E0}"/>
              </a:ext>
            </a:extLst>
          </p:cNvPr>
          <p:cNvSpPr/>
          <p:nvPr/>
        </p:nvSpPr>
        <p:spPr>
          <a:xfrm>
            <a:off x="654018" y="46033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AE98296-2B75-4D98-8212-2E810AAD4B87}"/>
              </a:ext>
            </a:extLst>
          </p:cNvPr>
          <p:cNvSpPr/>
          <p:nvPr/>
        </p:nvSpPr>
        <p:spPr>
          <a:xfrm>
            <a:off x="4808188" y="39513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776C4C5-0575-4481-8528-060A5F5E8FC6}"/>
              </a:ext>
            </a:extLst>
          </p:cNvPr>
          <p:cNvSpPr/>
          <p:nvPr/>
        </p:nvSpPr>
        <p:spPr>
          <a:xfrm>
            <a:off x="654018" y="55998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171C3DC-5A66-4874-9B35-7F45FDA70F7B}"/>
              </a:ext>
            </a:extLst>
          </p:cNvPr>
          <p:cNvSpPr/>
          <p:nvPr/>
        </p:nvSpPr>
        <p:spPr>
          <a:xfrm>
            <a:off x="4818674" y="559985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181EA9-B045-0612-7E72-E636457E1815}"/>
              </a:ext>
            </a:extLst>
          </p:cNvPr>
          <p:cNvCxnSpPr/>
          <p:nvPr/>
        </p:nvCxnSpPr>
        <p:spPr>
          <a:xfrm>
            <a:off x="1908810" y="3951398"/>
            <a:ext cx="2103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4AD516-5135-212D-F717-78B9E105097B}"/>
              </a:ext>
            </a:extLst>
          </p:cNvPr>
          <p:cNvCxnSpPr>
            <a:cxnSpLocks/>
          </p:cNvCxnSpPr>
          <p:nvPr/>
        </p:nvCxnSpPr>
        <p:spPr>
          <a:xfrm>
            <a:off x="2038350" y="5155358"/>
            <a:ext cx="238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B1939-27C5-D61B-1037-C7F6FF49C9C6}"/>
              </a:ext>
            </a:extLst>
          </p:cNvPr>
          <p:cNvSpPr/>
          <p:nvPr/>
        </p:nvSpPr>
        <p:spPr>
          <a:xfrm>
            <a:off x="2971800" y="3669030"/>
            <a:ext cx="1234440" cy="282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0BE92-8361-7D64-99D2-D3836A29C004}"/>
              </a:ext>
            </a:extLst>
          </p:cNvPr>
          <p:cNvSpPr/>
          <p:nvPr/>
        </p:nvSpPr>
        <p:spPr>
          <a:xfrm>
            <a:off x="3242310" y="4874510"/>
            <a:ext cx="1234440" cy="282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CC8E71-6744-9B3E-F73B-B4C0281E89EB}"/>
              </a:ext>
            </a:extLst>
          </p:cNvPr>
          <p:cNvCxnSpPr/>
          <p:nvPr/>
        </p:nvCxnSpPr>
        <p:spPr>
          <a:xfrm>
            <a:off x="6930390" y="3928955"/>
            <a:ext cx="2103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B9003-A451-2AF4-5F06-02AA95BB0457}"/>
              </a:ext>
            </a:extLst>
          </p:cNvPr>
          <p:cNvSpPr/>
          <p:nvPr/>
        </p:nvSpPr>
        <p:spPr>
          <a:xfrm>
            <a:off x="6983730" y="3646598"/>
            <a:ext cx="705189" cy="304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167E7B-6191-BCDC-252C-9A15F23DC1BC}"/>
              </a:ext>
            </a:extLst>
          </p:cNvPr>
          <p:cNvCxnSpPr>
            <a:cxnSpLocks/>
          </p:cNvCxnSpPr>
          <p:nvPr/>
        </p:nvCxnSpPr>
        <p:spPr>
          <a:xfrm>
            <a:off x="6758940" y="5155358"/>
            <a:ext cx="238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41195-CF58-5F4D-4283-63FC0D7C0E7B}"/>
              </a:ext>
            </a:extLst>
          </p:cNvPr>
          <p:cNvSpPr/>
          <p:nvPr/>
        </p:nvSpPr>
        <p:spPr>
          <a:xfrm>
            <a:off x="6930390" y="4873002"/>
            <a:ext cx="495300" cy="259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BA641A-9423-F595-414F-3A6547801EB6}"/>
              </a:ext>
            </a:extLst>
          </p:cNvPr>
          <p:cNvSpPr/>
          <p:nvPr/>
        </p:nvSpPr>
        <p:spPr>
          <a:xfrm>
            <a:off x="8176260" y="4873001"/>
            <a:ext cx="1139190" cy="282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8ABC19A-B374-6643-79DE-2F2656AA8FFB}"/>
              </a:ext>
            </a:extLst>
          </p:cNvPr>
          <p:cNvCxnSpPr>
            <a:stCxn id="17" idx="3"/>
          </p:cNvCxnSpPr>
          <p:nvPr/>
        </p:nvCxnSpPr>
        <p:spPr>
          <a:xfrm flipH="1" flipV="1">
            <a:off x="7155180" y="2892219"/>
            <a:ext cx="2160270" cy="2121960"/>
          </a:xfrm>
          <a:prstGeom prst="curvedConnector3">
            <a:avLst>
              <a:gd name="adj1" fmla="val -10582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1801C31-B542-9917-C725-3508701E5F77}"/>
              </a:ext>
            </a:extLst>
          </p:cNvPr>
          <p:cNvSpPr/>
          <p:nvPr/>
        </p:nvSpPr>
        <p:spPr>
          <a:xfrm>
            <a:off x="7723209" y="3646597"/>
            <a:ext cx="997881" cy="304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6293D390-6FEC-17EB-8270-563B18D67839}"/>
              </a:ext>
            </a:extLst>
          </p:cNvPr>
          <p:cNvCxnSpPr/>
          <p:nvPr/>
        </p:nvCxnSpPr>
        <p:spPr>
          <a:xfrm>
            <a:off x="2971800" y="3040380"/>
            <a:ext cx="4491990" cy="606217"/>
          </a:xfrm>
          <a:prstGeom prst="curvedConnector3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2781EFA-F986-5B0D-FD69-D0BFC0A0AD28}"/>
              </a:ext>
            </a:extLst>
          </p:cNvPr>
          <p:cNvCxnSpPr/>
          <p:nvPr/>
        </p:nvCxnSpPr>
        <p:spPr>
          <a:xfrm rot="5400000">
            <a:off x="3354492" y="2314788"/>
            <a:ext cx="1577767" cy="1085850"/>
          </a:xfrm>
          <a:prstGeom prst="curvedConnector3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93202E3F-95DB-BF3F-ACBD-D2CAF840499D}"/>
              </a:ext>
            </a:extLst>
          </p:cNvPr>
          <p:cNvCxnSpPr>
            <a:cxnSpLocks/>
          </p:cNvCxnSpPr>
          <p:nvPr/>
        </p:nvCxnSpPr>
        <p:spPr>
          <a:xfrm rot="5400000">
            <a:off x="3288664" y="3378840"/>
            <a:ext cx="2292352" cy="792479"/>
          </a:xfrm>
          <a:prstGeom prst="curvedConnector3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EDA8584-B6E7-AAFB-72D1-CA849901F164}"/>
              </a:ext>
            </a:extLst>
          </p:cNvPr>
          <p:cNvSpPr txBox="1"/>
          <p:nvPr/>
        </p:nvSpPr>
        <p:spPr>
          <a:xfrm>
            <a:off x="2343150" y="1264962"/>
            <a:ext cx="156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Have/has+V.3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E46CB-B748-A5FA-F1B5-258DF1CB3525}"/>
              </a:ext>
            </a:extLst>
          </p:cNvPr>
          <p:cNvSpPr txBox="1"/>
          <p:nvPr/>
        </p:nvSpPr>
        <p:spPr>
          <a:xfrm>
            <a:off x="6246410" y="1212849"/>
            <a:ext cx="239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Have/</a:t>
            </a:r>
            <a:r>
              <a:rPr lang="en-US" dirty="0" err="1">
                <a:highlight>
                  <a:srgbClr val="00FFFF"/>
                </a:highlight>
              </a:rPr>
              <a:t>has+been+V.Ing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AFAB9A-77A8-1479-D51C-70CB759BB3A1}"/>
              </a:ext>
            </a:extLst>
          </p:cNvPr>
          <p:cNvSpPr txBox="1"/>
          <p:nvPr/>
        </p:nvSpPr>
        <p:spPr>
          <a:xfrm>
            <a:off x="4197540" y="1261695"/>
            <a:ext cx="4783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since/for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9ADB35-CDC2-73D0-7A21-8CD7D382F35D}"/>
              </a:ext>
            </a:extLst>
          </p:cNvPr>
          <p:cNvSpPr txBox="1"/>
          <p:nvPr/>
        </p:nvSpPr>
        <p:spPr>
          <a:xfrm>
            <a:off x="6983730" y="1856867"/>
            <a:ext cx="1997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How long, guess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5C3C85-7E2F-4BB0-6CEB-B49EBB29BCEC}"/>
              </a:ext>
            </a:extLst>
          </p:cNvPr>
          <p:cNvSpPr txBox="1"/>
          <p:nvPr/>
        </p:nvSpPr>
        <p:spPr>
          <a:xfrm>
            <a:off x="2357395" y="1856867"/>
            <a:ext cx="2328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 before/ no 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7EEE85-D8E6-E85C-9B96-B9FBACBB7189}"/>
              </a:ext>
            </a:extLst>
          </p:cNvPr>
          <p:cNvSpPr txBox="1"/>
          <p:nvPr/>
        </p:nvSpPr>
        <p:spPr>
          <a:xfrm>
            <a:off x="7425690" y="2674250"/>
            <a:ext cx="861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830776-D580-A3B6-8763-24433E39658E}"/>
              </a:ext>
            </a:extLst>
          </p:cNvPr>
          <p:cNvSpPr txBox="1"/>
          <p:nvPr/>
        </p:nvSpPr>
        <p:spPr>
          <a:xfrm>
            <a:off x="2528844" y="2267789"/>
            <a:ext cx="2328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4106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740CFA2-A9AE-F47A-8731-11C065E0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130300"/>
            <a:ext cx="75692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B0AEC5-6F79-404B-AC3E-02209822A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42" y="0"/>
            <a:ext cx="8502316" cy="6858000"/>
          </a:xfrm>
          <a:prstGeom prst="rect">
            <a:avLst/>
          </a:prstGeom>
        </p:spPr>
      </p:pic>
      <p:pic>
        <p:nvPicPr>
          <p:cNvPr id="3" name="Track 1-04">
            <a:hlinkClick r:id="" action="ppaction://media"/>
            <a:extLst>
              <a:ext uri="{FF2B5EF4-FFF2-40B4-BE49-F238E27FC236}">
                <a16:creationId xmlns:a16="http://schemas.microsoft.com/office/drawing/2014/main" id="{BEE537AD-796D-4B21-8841-3E3A8EEE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2147" y="99112"/>
            <a:ext cx="314127" cy="31412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7DF18F2-BC2E-4B45-9D60-1FBCE24D8614}"/>
              </a:ext>
            </a:extLst>
          </p:cNvPr>
          <p:cNvSpPr/>
          <p:nvPr/>
        </p:nvSpPr>
        <p:spPr>
          <a:xfrm>
            <a:off x="4482532" y="363135"/>
            <a:ext cx="18790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you been planning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F426D70-4A6E-4C9A-9090-1049E335C732}"/>
              </a:ext>
            </a:extLst>
          </p:cNvPr>
          <p:cNvSpPr/>
          <p:nvPr/>
        </p:nvSpPr>
        <p:spPr>
          <a:xfrm>
            <a:off x="2398121" y="1287490"/>
            <a:ext cx="2707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FF0000"/>
                </a:solidFill>
                <a:latin typeface="Arial" panose="020B0604020202020204" pitchFamily="34" charset="0"/>
              </a:rPr>
              <a:t>has always been my intention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A5C7B99-E1C5-44AF-9CB8-20B6DD83511C}"/>
              </a:ext>
            </a:extLst>
          </p:cNvPr>
          <p:cNvSpPr/>
          <p:nvPr/>
        </p:nvSpPr>
        <p:spPr>
          <a:xfrm>
            <a:off x="5286957" y="2621636"/>
            <a:ext cx="27350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I’ve been attending robotics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6980124-CE5C-4558-896C-2F86539D00EB}"/>
              </a:ext>
            </a:extLst>
          </p:cNvPr>
          <p:cNvSpPr/>
          <p:nvPr/>
        </p:nvSpPr>
        <p:spPr>
          <a:xfrm>
            <a:off x="1932340" y="4632942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FF0000"/>
                </a:solidFill>
                <a:latin typeface="Arial" panose="020B0604020202020204" pitchFamily="34" charset="0"/>
              </a:rPr>
              <a:t>I’ve been thinking of working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43BB685-3E24-4FE4-A29C-001BC522635A}"/>
              </a:ext>
            </a:extLst>
          </p:cNvPr>
          <p:cNvSpPr/>
          <p:nvPr/>
        </p:nvSpPr>
        <p:spPr>
          <a:xfrm>
            <a:off x="1947581" y="6235657"/>
            <a:ext cx="26597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b="1">
                <a:solidFill>
                  <a:srgbClr val="FF0000"/>
                </a:solidFill>
                <a:latin typeface="Arial" panose="020B0604020202020204" pitchFamily="34" charset="0"/>
              </a:rPr>
              <a:t>cope with stress and deadlines</a:t>
            </a:r>
            <a:endParaRPr lang="ko-KR" altLang="en-US" sz="1300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3C6CC9-9F19-036E-A9C4-2565EE9E1AB6}"/>
              </a:ext>
            </a:extLst>
          </p:cNvPr>
          <p:cNvSpPr/>
          <p:nvPr/>
        </p:nvSpPr>
        <p:spPr>
          <a:xfrm>
            <a:off x="3577590" y="413239"/>
            <a:ext cx="2783983" cy="32316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5E7AC2-855B-50A5-21FF-CD5834F78895}"/>
              </a:ext>
            </a:extLst>
          </p:cNvPr>
          <p:cNvSpPr/>
          <p:nvPr/>
        </p:nvSpPr>
        <p:spPr>
          <a:xfrm>
            <a:off x="3752017" y="879622"/>
            <a:ext cx="2900130" cy="27002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73538C-2E98-E3A6-791A-E1EE0FB75528}"/>
              </a:ext>
            </a:extLst>
          </p:cNvPr>
          <p:cNvSpPr/>
          <p:nvPr/>
        </p:nvSpPr>
        <p:spPr>
          <a:xfrm>
            <a:off x="2127525" y="1273324"/>
            <a:ext cx="2900130" cy="2700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6A770B-B9C2-F1C3-6AE9-FEE26A646E43}"/>
              </a:ext>
            </a:extLst>
          </p:cNvPr>
          <p:cNvSpPr/>
          <p:nvPr/>
        </p:nvSpPr>
        <p:spPr>
          <a:xfrm>
            <a:off x="2069451" y="2671780"/>
            <a:ext cx="2646878" cy="2653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35A57-024E-CF7F-8E6D-5FD26599700D}"/>
              </a:ext>
            </a:extLst>
          </p:cNvPr>
          <p:cNvSpPr/>
          <p:nvPr/>
        </p:nvSpPr>
        <p:spPr>
          <a:xfrm>
            <a:off x="5286957" y="2642892"/>
            <a:ext cx="2783983" cy="32316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436389-9107-73A8-1F6B-BD9CD3E8EC0E}"/>
              </a:ext>
            </a:extLst>
          </p:cNvPr>
          <p:cNvSpPr/>
          <p:nvPr/>
        </p:nvSpPr>
        <p:spPr>
          <a:xfrm>
            <a:off x="3868164" y="3741886"/>
            <a:ext cx="2783983" cy="32316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8989D-4B53-F1F2-84DA-AB27EFA901C2}"/>
              </a:ext>
            </a:extLst>
          </p:cNvPr>
          <p:cNvSpPr/>
          <p:nvPr/>
        </p:nvSpPr>
        <p:spPr>
          <a:xfrm>
            <a:off x="1885440" y="4182052"/>
            <a:ext cx="2783983" cy="32316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E108C-8F6A-EE7D-BF28-C0A8190E3835}"/>
              </a:ext>
            </a:extLst>
          </p:cNvPr>
          <p:cNvSpPr/>
          <p:nvPr/>
        </p:nvSpPr>
        <p:spPr>
          <a:xfrm>
            <a:off x="1932346" y="4637113"/>
            <a:ext cx="2783983" cy="32316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35E4C8-E9B6-C33D-7921-D1B19AC407ED}"/>
              </a:ext>
            </a:extLst>
          </p:cNvPr>
          <p:cNvSpPr/>
          <p:nvPr/>
        </p:nvSpPr>
        <p:spPr>
          <a:xfrm>
            <a:off x="1671870" y="5343427"/>
            <a:ext cx="2900130" cy="2700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738390-5718-BC55-C18F-7703D1E12CFF}"/>
              </a:ext>
            </a:extLst>
          </p:cNvPr>
          <p:cNvSpPr/>
          <p:nvPr/>
        </p:nvSpPr>
        <p:spPr>
          <a:xfrm>
            <a:off x="1661052" y="5789542"/>
            <a:ext cx="2900130" cy="2700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5CF356-3C80-44CD-77AC-E884BEED8D09}"/>
              </a:ext>
            </a:extLst>
          </p:cNvPr>
          <p:cNvSpPr/>
          <p:nvPr/>
        </p:nvSpPr>
        <p:spPr>
          <a:xfrm>
            <a:off x="2777489" y="1574314"/>
            <a:ext cx="2299695" cy="259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F4A4AC-A0C1-EEFE-0DEE-123D98AECFCF}"/>
              </a:ext>
            </a:extLst>
          </p:cNvPr>
          <p:cNvSpPr txBox="1"/>
          <p:nvPr/>
        </p:nvSpPr>
        <p:spPr>
          <a:xfrm>
            <a:off x="6086164" y="1548165"/>
            <a:ext cx="20748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Long-term 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6FC2E-3519-53D6-9BB1-09CEBEF960FE}"/>
              </a:ext>
            </a:extLst>
          </p:cNvPr>
          <p:cNvSpPr txBox="1"/>
          <p:nvPr/>
        </p:nvSpPr>
        <p:spPr>
          <a:xfrm>
            <a:off x="6464443" y="385806"/>
            <a:ext cx="13030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unfinished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757702-D2C1-5CD7-F9B3-B3065F52077B}"/>
              </a:ext>
            </a:extLst>
          </p:cNvPr>
          <p:cNvSpPr txBox="1"/>
          <p:nvPr/>
        </p:nvSpPr>
        <p:spPr>
          <a:xfrm>
            <a:off x="3209360" y="2335157"/>
            <a:ext cx="20286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Long-term 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4DF528-8820-F90E-5182-41C4B1793DF4}"/>
              </a:ext>
            </a:extLst>
          </p:cNvPr>
          <p:cNvSpPr txBox="1"/>
          <p:nvPr/>
        </p:nvSpPr>
        <p:spPr>
          <a:xfrm>
            <a:off x="7920717" y="2641957"/>
            <a:ext cx="13030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unfinished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944CF-1349-8043-50D3-80A17DFDAC8A}"/>
              </a:ext>
            </a:extLst>
          </p:cNvPr>
          <p:cNvSpPr txBox="1"/>
          <p:nvPr/>
        </p:nvSpPr>
        <p:spPr>
          <a:xfrm>
            <a:off x="6464443" y="4158968"/>
            <a:ext cx="13030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unfinished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7A4F24-2B00-718B-9E0C-07A7E1178AB5}"/>
              </a:ext>
            </a:extLst>
          </p:cNvPr>
          <p:cNvSpPr txBox="1"/>
          <p:nvPr/>
        </p:nvSpPr>
        <p:spPr>
          <a:xfrm>
            <a:off x="4785055" y="4954695"/>
            <a:ext cx="282058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Emphasize duration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99C55-4A2A-3D8F-5640-DD929BC4AAA4}"/>
              </a:ext>
            </a:extLst>
          </p:cNvPr>
          <p:cNvSpPr txBox="1"/>
          <p:nvPr/>
        </p:nvSpPr>
        <p:spPr>
          <a:xfrm>
            <a:off x="7195963" y="5557242"/>
            <a:ext cx="20286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Finished action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BFACDF-3B46-8C30-8B7D-9662F03B7642}"/>
              </a:ext>
            </a:extLst>
          </p:cNvPr>
          <p:cNvSpPr txBox="1"/>
          <p:nvPr/>
        </p:nvSpPr>
        <p:spPr>
          <a:xfrm>
            <a:off x="4561182" y="5549607"/>
            <a:ext cx="20286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Finished action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9C3B61-B145-2310-8189-812A7B1DB917}"/>
              </a:ext>
            </a:extLst>
          </p:cNvPr>
          <p:cNvCxnSpPr/>
          <p:nvPr/>
        </p:nvCxnSpPr>
        <p:spPr>
          <a:xfrm>
            <a:off x="3006090" y="686300"/>
            <a:ext cx="5715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9798B4-C7E5-B4D1-8975-1ED1E93ED8A6}"/>
              </a:ext>
            </a:extLst>
          </p:cNvPr>
          <p:cNvCxnSpPr/>
          <p:nvPr/>
        </p:nvCxnSpPr>
        <p:spPr>
          <a:xfrm>
            <a:off x="5652579" y="1067300"/>
            <a:ext cx="5715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4A4BD2-4BB5-DCA1-8E77-0F98260C5C05}"/>
              </a:ext>
            </a:extLst>
          </p:cNvPr>
          <p:cNvSpPr txBox="1"/>
          <p:nvPr/>
        </p:nvSpPr>
        <p:spPr>
          <a:xfrm>
            <a:off x="6718981" y="838495"/>
            <a:ext cx="13030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unfinished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527A2C-AE70-BD70-DCB3-DA3428FE0B75}"/>
              </a:ext>
            </a:extLst>
          </p:cNvPr>
          <p:cNvCxnSpPr>
            <a:cxnSpLocks/>
          </p:cNvCxnSpPr>
          <p:nvPr/>
        </p:nvCxnSpPr>
        <p:spPr>
          <a:xfrm>
            <a:off x="4286250" y="1543346"/>
            <a:ext cx="8196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07CF38-C7F2-646D-4F46-9B35E36880CA}"/>
              </a:ext>
            </a:extLst>
          </p:cNvPr>
          <p:cNvCxnSpPr>
            <a:cxnSpLocks/>
          </p:cNvCxnSpPr>
          <p:nvPr/>
        </p:nvCxnSpPr>
        <p:spPr>
          <a:xfrm>
            <a:off x="3238500" y="2929847"/>
            <a:ext cx="12892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0F2304-ED9E-FC22-C2E2-301A15444F07}"/>
              </a:ext>
            </a:extLst>
          </p:cNvPr>
          <p:cNvCxnSpPr/>
          <p:nvPr/>
        </p:nvCxnSpPr>
        <p:spPr>
          <a:xfrm>
            <a:off x="4607283" y="3113270"/>
            <a:ext cx="5715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1FABA69-E640-BEB0-B5C4-38E20B539E83}"/>
              </a:ext>
            </a:extLst>
          </p:cNvPr>
          <p:cNvSpPr txBox="1"/>
          <p:nvPr/>
        </p:nvSpPr>
        <p:spPr>
          <a:xfrm>
            <a:off x="6948054" y="3789636"/>
            <a:ext cx="21959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Temporary Action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9DD250-63E8-83B3-D967-442E40672AA6}"/>
              </a:ext>
            </a:extLst>
          </p:cNvPr>
          <p:cNvCxnSpPr/>
          <p:nvPr/>
        </p:nvCxnSpPr>
        <p:spPr>
          <a:xfrm>
            <a:off x="3180517" y="4443194"/>
            <a:ext cx="5715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C18513-A5E1-E011-8BE3-7B31AC3ABC8D}"/>
              </a:ext>
            </a:extLst>
          </p:cNvPr>
          <p:cNvCxnSpPr>
            <a:cxnSpLocks/>
          </p:cNvCxnSpPr>
          <p:nvPr/>
        </p:nvCxnSpPr>
        <p:spPr>
          <a:xfrm>
            <a:off x="5800414" y="4915969"/>
            <a:ext cx="11476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847157-AEA5-6737-60B5-2D80280BB1D7}"/>
              </a:ext>
            </a:extLst>
          </p:cNvPr>
          <p:cNvCxnSpPr>
            <a:cxnSpLocks/>
          </p:cNvCxnSpPr>
          <p:nvPr/>
        </p:nvCxnSpPr>
        <p:spPr>
          <a:xfrm>
            <a:off x="3891153" y="5584981"/>
            <a:ext cx="11476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61FB63-4A6C-7208-1B42-5C86E5BC9CE5}"/>
              </a:ext>
            </a:extLst>
          </p:cNvPr>
          <p:cNvCxnSpPr>
            <a:cxnSpLocks/>
          </p:cNvCxnSpPr>
          <p:nvPr/>
        </p:nvCxnSpPr>
        <p:spPr>
          <a:xfrm>
            <a:off x="3637415" y="6006584"/>
            <a:ext cx="11476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C0E61D79-BC96-4FC9-C312-70C0629225D2}"/>
              </a:ext>
            </a:extLst>
          </p:cNvPr>
          <p:cNvSpPr/>
          <p:nvPr/>
        </p:nvSpPr>
        <p:spPr>
          <a:xfrm>
            <a:off x="6652148" y="6268789"/>
            <a:ext cx="1268570" cy="259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08B7AD-BA83-C559-C9BC-EACD98AD52E9}"/>
              </a:ext>
            </a:extLst>
          </p:cNvPr>
          <p:cNvCxnSpPr>
            <a:cxnSpLocks/>
          </p:cNvCxnSpPr>
          <p:nvPr/>
        </p:nvCxnSpPr>
        <p:spPr>
          <a:xfrm>
            <a:off x="5626002" y="1572914"/>
            <a:ext cx="8196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5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63190E-2795-462A-A5F3-7B62E520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09448"/>
            <a:ext cx="8915400" cy="5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77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295C6B4-578D-4473-9FE0-80324374F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571713"/>
            <a:ext cx="8974667" cy="5714574"/>
          </a:xfrm>
          <a:prstGeom prst="rect">
            <a:avLst/>
          </a:prstGeom>
        </p:spPr>
      </p:pic>
      <p:pic>
        <p:nvPicPr>
          <p:cNvPr id="3" name="Track 1-05">
            <a:hlinkClick r:id="" action="ppaction://media"/>
            <a:extLst>
              <a:ext uri="{FF2B5EF4-FFF2-40B4-BE49-F238E27FC236}">
                <a16:creationId xmlns:a16="http://schemas.microsoft.com/office/drawing/2014/main" id="{B8C881C3-E5EF-4618-A277-85A1B50A5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2429" y="2366970"/>
            <a:ext cx="413807" cy="4138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77B1197-EED8-4354-9A48-DE05763BCFBC}"/>
              </a:ext>
            </a:extLst>
          </p:cNvPr>
          <p:cNvSpPr/>
          <p:nvPr/>
        </p:nvSpPr>
        <p:spPr>
          <a:xfrm>
            <a:off x="681748" y="41926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0AFBE7E-A34B-44AF-BBFD-334D6418F535}"/>
              </a:ext>
            </a:extLst>
          </p:cNvPr>
          <p:cNvSpPr/>
          <p:nvPr/>
        </p:nvSpPr>
        <p:spPr>
          <a:xfrm>
            <a:off x="2380585" y="394114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159C756-1301-4A5B-9245-543A3E90B206}"/>
              </a:ext>
            </a:extLst>
          </p:cNvPr>
          <p:cNvSpPr/>
          <p:nvPr/>
        </p:nvSpPr>
        <p:spPr>
          <a:xfrm>
            <a:off x="4522652" y="364083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6FA2D3B-3AA9-4856-915F-1B11202FB6D7}"/>
              </a:ext>
            </a:extLst>
          </p:cNvPr>
          <p:cNvSpPr/>
          <p:nvPr/>
        </p:nvSpPr>
        <p:spPr>
          <a:xfrm>
            <a:off x="6630429" y="3813848"/>
            <a:ext cx="292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8541ABF-611F-400C-8A39-6026BAE3D5D0}"/>
              </a:ext>
            </a:extLst>
          </p:cNvPr>
          <p:cNvSpPr/>
          <p:nvPr/>
        </p:nvSpPr>
        <p:spPr>
          <a:xfrm>
            <a:off x="1528415" y="57504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EFAE36C-8648-49B4-A1DA-4B6EBF0BAD0E}"/>
              </a:ext>
            </a:extLst>
          </p:cNvPr>
          <p:cNvSpPr/>
          <p:nvPr/>
        </p:nvSpPr>
        <p:spPr>
          <a:xfrm>
            <a:off x="3489884" y="57758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82F52B6-1E50-43C1-8D5A-64957739E95F}"/>
              </a:ext>
            </a:extLst>
          </p:cNvPr>
          <p:cNvSpPr/>
          <p:nvPr/>
        </p:nvSpPr>
        <p:spPr>
          <a:xfrm>
            <a:off x="5293874" y="564815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B333570-0CFC-4EE5-8605-CEE5395ADBC0}"/>
              </a:ext>
            </a:extLst>
          </p:cNvPr>
          <p:cNvSpPr/>
          <p:nvPr/>
        </p:nvSpPr>
        <p:spPr>
          <a:xfrm>
            <a:off x="6971892" y="5818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ACDED-DF50-EF0D-A708-83EFC11E3DE5}"/>
              </a:ext>
            </a:extLst>
          </p:cNvPr>
          <p:cNvSpPr txBox="1"/>
          <p:nvPr/>
        </p:nvSpPr>
        <p:spPr>
          <a:xfrm>
            <a:off x="2691960" y="1919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Odd, stranger, stare, avoid, though, stray</a:t>
            </a:r>
          </a:p>
        </p:txBody>
      </p:sp>
    </p:spTree>
    <p:extLst>
      <p:ext uri="{BB962C8B-B14F-4D97-AF65-F5344CB8AC3E}">
        <p14:creationId xmlns:p14="http://schemas.microsoft.com/office/powerpoint/2010/main" val="11064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547526-7084-41EA-ABA1-83411AA7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2033900"/>
            <a:ext cx="8974667" cy="2790201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327F81A-AACC-48D1-A816-A6E8223120D0}"/>
              </a:ext>
            </a:extLst>
          </p:cNvPr>
          <p:cNvCxnSpPr>
            <a:cxnSpLocks/>
          </p:cNvCxnSpPr>
          <p:nvPr/>
        </p:nvCxnSpPr>
        <p:spPr>
          <a:xfrm>
            <a:off x="2031212" y="2667000"/>
            <a:ext cx="1465521" cy="1422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94A4427D-7C71-4D96-971B-75A18C822DA9}"/>
              </a:ext>
            </a:extLst>
          </p:cNvPr>
          <p:cNvCxnSpPr>
            <a:cxnSpLocks/>
          </p:cNvCxnSpPr>
          <p:nvPr/>
        </p:nvCxnSpPr>
        <p:spPr>
          <a:xfrm>
            <a:off x="2031212" y="2928679"/>
            <a:ext cx="1465521" cy="176133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4AED489-8B5B-4CCC-8208-E6DBBA66C0D1}"/>
              </a:ext>
            </a:extLst>
          </p:cNvPr>
          <p:cNvCxnSpPr>
            <a:cxnSpLocks/>
          </p:cNvCxnSpPr>
          <p:nvPr/>
        </p:nvCxnSpPr>
        <p:spPr>
          <a:xfrm>
            <a:off x="2031212" y="3222846"/>
            <a:ext cx="1465521" cy="586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909928D-69A5-45E5-B358-04F30F11206A}"/>
              </a:ext>
            </a:extLst>
          </p:cNvPr>
          <p:cNvCxnSpPr>
            <a:cxnSpLocks/>
          </p:cNvCxnSpPr>
          <p:nvPr/>
        </p:nvCxnSpPr>
        <p:spPr>
          <a:xfrm>
            <a:off x="2031212" y="3516095"/>
            <a:ext cx="14655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AAB648B-39E2-4269-AF6B-6CE1D4C27C72}"/>
              </a:ext>
            </a:extLst>
          </p:cNvPr>
          <p:cNvCxnSpPr>
            <a:cxnSpLocks/>
          </p:cNvCxnSpPr>
          <p:nvPr/>
        </p:nvCxnSpPr>
        <p:spPr>
          <a:xfrm>
            <a:off x="2031212" y="3784568"/>
            <a:ext cx="1465521" cy="5980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B2422B30-A7E1-42EF-9994-D4CF39B5EEF8}"/>
              </a:ext>
            </a:extLst>
          </p:cNvPr>
          <p:cNvCxnSpPr>
            <a:cxnSpLocks/>
          </p:cNvCxnSpPr>
          <p:nvPr/>
        </p:nvCxnSpPr>
        <p:spPr>
          <a:xfrm flipV="1">
            <a:off x="2031212" y="2922652"/>
            <a:ext cx="1465521" cy="11799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0B9AED5-D150-4E68-96F4-402CFE8E0D27}"/>
              </a:ext>
            </a:extLst>
          </p:cNvPr>
          <p:cNvCxnSpPr>
            <a:cxnSpLocks/>
          </p:cNvCxnSpPr>
          <p:nvPr/>
        </p:nvCxnSpPr>
        <p:spPr>
          <a:xfrm flipV="1">
            <a:off x="2031212" y="2648624"/>
            <a:ext cx="1465521" cy="17400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59E26D1E-3964-4DC8-89A1-CD9226844771}"/>
              </a:ext>
            </a:extLst>
          </p:cNvPr>
          <p:cNvCxnSpPr>
            <a:cxnSpLocks/>
          </p:cNvCxnSpPr>
          <p:nvPr/>
        </p:nvCxnSpPr>
        <p:spPr>
          <a:xfrm flipV="1">
            <a:off x="2031212" y="3222846"/>
            <a:ext cx="1465521" cy="14364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05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D677744-29F1-4DCA-8A81-B0D74885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900505"/>
            <a:ext cx="8966200" cy="50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4D130A3-9545-4744-9F84-5B7DCFB84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"/>
          <a:stretch/>
        </p:blipFill>
        <p:spPr>
          <a:xfrm>
            <a:off x="2834762" y="40194"/>
            <a:ext cx="3474477" cy="67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5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B58298-5BBF-495F-B0E5-430608D6B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68" y="0"/>
            <a:ext cx="8553864" cy="6858000"/>
          </a:xfrm>
          <a:prstGeom prst="rect">
            <a:avLst/>
          </a:prstGeom>
        </p:spPr>
      </p:pic>
      <p:pic>
        <p:nvPicPr>
          <p:cNvPr id="3" name="Track 1-06">
            <a:hlinkClick r:id="" action="ppaction://media"/>
            <a:extLst>
              <a:ext uri="{FF2B5EF4-FFF2-40B4-BE49-F238E27FC236}">
                <a16:creationId xmlns:a16="http://schemas.microsoft.com/office/drawing/2014/main" id="{98775A27-FB59-4E30-9D06-7742B82E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92" y="330216"/>
            <a:ext cx="296086" cy="2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B58298-5BBF-495F-B0E5-430608D6B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68" y="0"/>
            <a:ext cx="8553864" cy="6858000"/>
          </a:xfrm>
          <a:prstGeom prst="rect">
            <a:avLst/>
          </a:prstGeom>
        </p:spPr>
      </p:pic>
      <p:pic>
        <p:nvPicPr>
          <p:cNvPr id="3" name="Track 1-06">
            <a:hlinkClick r:id="" action="ppaction://media"/>
            <a:extLst>
              <a:ext uri="{FF2B5EF4-FFF2-40B4-BE49-F238E27FC236}">
                <a16:creationId xmlns:a16="http://schemas.microsoft.com/office/drawing/2014/main" id="{98775A27-FB59-4E30-9D06-7742B82E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92" y="330216"/>
            <a:ext cx="296086" cy="2960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1C95B6-3163-D60D-2AFD-EB532ACCCD9A}"/>
              </a:ext>
            </a:extLst>
          </p:cNvPr>
          <p:cNvCxnSpPr/>
          <p:nvPr/>
        </p:nvCxnSpPr>
        <p:spPr>
          <a:xfrm>
            <a:off x="3721100" y="1193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042F98-9E12-BF5E-D44A-2880ADC3000C}"/>
              </a:ext>
            </a:extLst>
          </p:cNvPr>
          <p:cNvCxnSpPr/>
          <p:nvPr/>
        </p:nvCxnSpPr>
        <p:spPr>
          <a:xfrm>
            <a:off x="32512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79168C-862C-61DE-5EC1-129AF65F955A}"/>
              </a:ext>
            </a:extLst>
          </p:cNvPr>
          <p:cNvCxnSpPr/>
          <p:nvPr/>
        </p:nvCxnSpPr>
        <p:spPr>
          <a:xfrm>
            <a:off x="44831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E5B646-F861-A56D-7D2B-8AAFCAFB0270}"/>
              </a:ext>
            </a:extLst>
          </p:cNvPr>
          <p:cNvCxnSpPr/>
          <p:nvPr/>
        </p:nvCxnSpPr>
        <p:spPr>
          <a:xfrm>
            <a:off x="7670800" y="1968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1BE5F-EDAA-2680-D719-6D303653FA9B}"/>
              </a:ext>
            </a:extLst>
          </p:cNvPr>
          <p:cNvCxnSpPr/>
          <p:nvPr/>
        </p:nvCxnSpPr>
        <p:spPr>
          <a:xfrm>
            <a:off x="2781300" y="2349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2F3A91-76B7-E980-7BA2-39037B7A46E0}"/>
              </a:ext>
            </a:extLst>
          </p:cNvPr>
          <p:cNvCxnSpPr/>
          <p:nvPr/>
        </p:nvCxnSpPr>
        <p:spPr>
          <a:xfrm>
            <a:off x="2311400" y="3111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F4E592-C873-C2BF-E19F-B22CE01DD78B}"/>
              </a:ext>
            </a:extLst>
          </p:cNvPr>
          <p:cNvCxnSpPr/>
          <p:nvPr/>
        </p:nvCxnSpPr>
        <p:spPr>
          <a:xfrm>
            <a:off x="5664200" y="33020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7E1DB-A3E9-AE53-C0A9-0751DB0E3B68}"/>
              </a:ext>
            </a:extLst>
          </p:cNvPr>
          <p:cNvCxnSpPr/>
          <p:nvPr/>
        </p:nvCxnSpPr>
        <p:spPr>
          <a:xfrm>
            <a:off x="736600" y="3479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592A9D-8925-F662-ECE5-5550BA3C8B15}"/>
              </a:ext>
            </a:extLst>
          </p:cNvPr>
          <p:cNvCxnSpPr/>
          <p:nvPr/>
        </p:nvCxnSpPr>
        <p:spPr>
          <a:xfrm>
            <a:off x="2222500" y="386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F5C60-20DD-0D85-8D19-D038D99AC2C3}"/>
              </a:ext>
            </a:extLst>
          </p:cNvPr>
          <p:cNvCxnSpPr/>
          <p:nvPr/>
        </p:nvCxnSpPr>
        <p:spPr>
          <a:xfrm>
            <a:off x="4191000" y="4241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17EC27-D062-9B1C-5129-81B2FC0FBB16}"/>
              </a:ext>
            </a:extLst>
          </p:cNvPr>
          <p:cNvCxnSpPr/>
          <p:nvPr/>
        </p:nvCxnSpPr>
        <p:spPr>
          <a:xfrm>
            <a:off x="2646892" y="5981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B6A1A2-2502-5CA6-F230-79B69463B52B}"/>
              </a:ext>
            </a:extLst>
          </p:cNvPr>
          <p:cNvCxnSpPr/>
          <p:nvPr/>
        </p:nvCxnSpPr>
        <p:spPr>
          <a:xfrm>
            <a:off x="2411942" y="58039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E2E4D3-60ED-7C32-773D-E45A3CECC74F}"/>
              </a:ext>
            </a:extLst>
          </p:cNvPr>
          <p:cNvCxnSpPr/>
          <p:nvPr/>
        </p:nvCxnSpPr>
        <p:spPr>
          <a:xfrm>
            <a:off x="5562600" y="640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2584D3-47B2-F9FC-642A-2F22ADBD7D4C}"/>
              </a:ext>
            </a:extLst>
          </p:cNvPr>
          <p:cNvSpPr txBox="1"/>
          <p:nvPr/>
        </p:nvSpPr>
        <p:spPr>
          <a:xfrm>
            <a:off x="2660650" y="691633"/>
            <a:ext cx="32385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Abortion, collapse, miscarriage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EA73A3-3C10-5BB8-8790-9BD33E4527A1}"/>
              </a:ext>
            </a:extLst>
          </p:cNvPr>
          <p:cNvSpPr txBox="1"/>
          <p:nvPr/>
        </p:nvSpPr>
        <p:spPr>
          <a:xfrm>
            <a:off x="2012950" y="1262618"/>
            <a:ext cx="217805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Anxious, tense, timid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7B70E-DC4E-7C9C-8A2F-9EC619DD4313}"/>
              </a:ext>
            </a:extLst>
          </p:cNvPr>
          <p:cNvSpPr txBox="1"/>
          <p:nvPr/>
        </p:nvSpPr>
        <p:spPr>
          <a:xfrm>
            <a:off x="2411942" y="1847387"/>
            <a:ext cx="13239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Very angry,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E8E39-CF05-658B-9624-8366247995BE}"/>
              </a:ext>
            </a:extLst>
          </p:cNvPr>
          <p:cNvSpPr txBox="1"/>
          <p:nvPr/>
        </p:nvSpPr>
        <p:spPr>
          <a:xfrm>
            <a:off x="1884362" y="2559102"/>
            <a:ext cx="23066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Difficult, unpleasant,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B4105A-18D4-93F7-CC7D-6A78EFF2F4D0}"/>
              </a:ext>
            </a:extLst>
          </p:cNvPr>
          <p:cNvSpPr txBox="1"/>
          <p:nvPr/>
        </p:nvSpPr>
        <p:spPr>
          <a:xfrm>
            <a:off x="1567758" y="3308401"/>
            <a:ext cx="338524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Irritate, make someone angry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46A05-1229-237C-2F21-F1A26309370D}"/>
              </a:ext>
            </a:extLst>
          </p:cNvPr>
          <p:cNvSpPr txBox="1"/>
          <p:nvPr/>
        </p:nvSpPr>
        <p:spPr>
          <a:xfrm>
            <a:off x="4341639" y="4268333"/>
            <a:ext cx="2911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Quarrel, fight, disagreement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A5B3A2-84CA-F84E-DA92-8ED4872B034F}"/>
              </a:ext>
            </a:extLst>
          </p:cNvPr>
          <p:cNvSpPr txBox="1"/>
          <p:nvPr/>
        </p:nvSpPr>
        <p:spPr>
          <a:xfrm>
            <a:off x="4610100" y="5792333"/>
            <a:ext cx="2911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Destroy, devastate, demolish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9ADAFE-998F-F199-38F3-72E496E1799C}"/>
              </a:ext>
            </a:extLst>
          </p:cNvPr>
          <p:cNvSpPr txBox="1"/>
          <p:nvPr/>
        </p:nvSpPr>
        <p:spPr>
          <a:xfrm>
            <a:off x="5376620" y="3535651"/>
            <a:ext cx="2454592" cy="3693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Times New Roman" panose="02020603050405020304" pitchFamily="18" charset="0"/>
              </a:rPr>
              <a:t>admonish; chide; berate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1099A9-DC20-6837-B2EA-E17A8DE2E106}"/>
              </a:ext>
            </a:extLst>
          </p:cNvPr>
          <p:cNvCxnSpPr/>
          <p:nvPr/>
        </p:nvCxnSpPr>
        <p:spPr>
          <a:xfrm>
            <a:off x="5240741" y="4043113"/>
            <a:ext cx="6857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28520E-8885-C465-1DB4-9100A20F5966}"/>
              </a:ext>
            </a:extLst>
          </p:cNvPr>
          <p:cNvCxnSpPr/>
          <p:nvPr/>
        </p:nvCxnSpPr>
        <p:spPr>
          <a:xfrm>
            <a:off x="5114374" y="3111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A127706-6176-F89E-F5A4-F6627D3637E1}"/>
              </a:ext>
            </a:extLst>
          </p:cNvPr>
          <p:cNvSpPr txBox="1"/>
          <p:nvPr/>
        </p:nvSpPr>
        <p:spPr>
          <a:xfrm>
            <a:off x="4610100" y="2593644"/>
            <a:ext cx="230663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manage, direct, run</a:t>
            </a:r>
          </a:p>
        </p:txBody>
      </p:sp>
    </p:spTree>
    <p:extLst>
      <p:ext uri="{BB962C8B-B14F-4D97-AF65-F5344CB8AC3E}">
        <p14:creationId xmlns:p14="http://schemas.microsoft.com/office/powerpoint/2010/main" val="11085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B58298-5BBF-495F-B0E5-430608D6B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68" y="0"/>
            <a:ext cx="8553864" cy="6858000"/>
          </a:xfrm>
          <a:prstGeom prst="rect">
            <a:avLst/>
          </a:prstGeom>
        </p:spPr>
      </p:pic>
      <p:pic>
        <p:nvPicPr>
          <p:cNvPr id="3" name="Track 1-06">
            <a:hlinkClick r:id="" action="ppaction://media"/>
            <a:extLst>
              <a:ext uri="{FF2B5EF4-FFF2-40B4-BE49-F238E27FC236}">
                <a16:creationId xmlns:a16="http://schemas.microsoft.com/office/drawing/2014/main" id="{98775A27-FB59-4E30-9D06-7742B82E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792" y="330216"/>
            <a:ext cx="296086" cy="2960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1C95B6-3163-D60D-2AFD-EB532ACCCD9A}"/>
              </a:ext>
            </a:extLst>
          </p:cNvPr>
          <p:cNvCxnSpPr/>
          <p:nvPr/>
        </p:nvCxnSpPr>
        <p:spPr>
          <a:xfrm>
            <a:off x="3721100" y="1193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042F98-9E12-BF5E-D44A-2880ADC3000C}"/>
              </a:ext>
            </a:extLst>
          </p:cNvPr>
          <p:cNvCxnSpPr/>
          <p:nvPr/>
        </p:nvCxnSpPr>
        <p:spPr>
          <a:xfrm>
            <a:off x="32512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79168C-862C-61DE-5EC1-129AF65F955A}"/>
              </a:ext>
            </a:extLst>
          </p:cNvPr>
          <p:cNvCxnSpPr/>
          <p:nvPr/>
        </p:nvCxnSpPr>
        <p:spPr>
          <a:xfrm>
            <a:off x="44831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E5B646-F861-A56D-7D2B-8AAFCAFB0270}"/>
              </a:ext>
            </a:extLst>
          </p:cNvPr>
          <p:cNvCxnSpPr/>
          <p:nvPr/>
        </p:nvCxnSpPr>
        <p:spPr>
          <a:xfrm>
            <a:off x="7670800" y="1968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1BE5F-EDAA-2680-D719-6D303653FA9B}"/>
              </a:ext>
            </a:extLst>
          </p:cNvPr>
          <p:cNvCxnSpPr/>
          <p:nvPr/>
        </p:nvCxnSpPr>
        <p:spPr>
          <a:xfrm>
            <a:off x="2781300" y="2349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2F3A91-76B7-E980-7BA2-39037B7A46E0}"/>
              </a:ext>
            </a:extLst>
          </p:cNvPr>
          <p:cNvCxnSpPr/>
          <p:nvPr/>
        </p:nvCxnSpPr>
        <p:spPr>
          <a:xfrm>
            <a:off x="2311400" y="3111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F4E592-C873-C2BF-E19F-B22CE01DD78B}"/>
              </a:ext>
            </a:extLst>
          </p:cNvPr>
          <p:cNvCxnSpPr/>
          <p:nvPr/>
        </p:nvCxnSpPr>
        <p:spPr>
          <a:xfrm>
            <a:off x="5664200" y="33020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7E1DB-A3E9-AE53-C0A9-0751DB0E3B68}"/>
              </a:ext>
            </a:extLst>
          </p:cNvPr>
          <p:cNvCxnSpPr/>
          <p:nvPr/>
        </p:nvCxnSpPr>
        <p:spPr>
          <a:xfrm>
            <a:off x="736600" y="3479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592A9D-8925-F662-ECE5-5550BA3C8B15}"/>
              </a:ext>
            </a:extLst>
          </p:cNvPr>
          <p:cNvCxnSpPr/>
          <p:nvPr/>
        </p:nvCxnSpPr>
        <p:spPr>
          <a:xfrm>
            <a:off x="2222500" y="386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F5C60-20DD-0D85-8D19-D038D99AC2C3}"/>
              </a:ext>
            </a:extLst>
          </p:cNvPr>
          <p:cNvCxnSpPr/>
          <p:nvPr/>
        </p:nvCxnSpPr>
        <p:spPr>
          <a:xfrm>
            <a:off x="4191000" y="4241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17EC27-D062-9B1C-5129-81B2FC0FBB16}"/>
              </a:ext>
            </a:extLst>
          </p:cNvPr>
          <p:cNvCxnSpPr/>
          <p:nvPr/>
        </p:nvCxnSpPr>
        <p:spPr>
          <a:xfrm>
            <a:off x="2646892" y="5981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B6A1A2-2502-5CA6-F230-79B69463B52B}"/>
              </a:ext>
            </a:extLst>
          </p:cNvPr>
          <p:cNvCxnSpPr/>
          <p:nvPr/>
        </p:nvCxnSpPr>
        <p:spPr>
          <a:xfrm>
            <a:off x="2411942" y="58039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E2E4D3-60ED-7C32-773D-E45A3CECC74F}"/>
              </a:ext>
            </a:extLst>
          </p:cNvPr>
          <p:cNvCxnSpPr/>
          <p:nvPr/>
        </p:nvCxnSpPr>
        <p:spPr>
          <a:xfrm>
            <a:off x="5562600" y="640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9AD55C5-91C2-6173-1B1C-69FB7243D45C}"/>
                  </a:ext>
                </a:extLst>
              </p14:cNvPr>
              <p14:cNvContentPartPr/>
              <p14:nvPr/>
            </p14:nvContentPartPr>
            <p14:xfrm>
              <a:off x="4493880" y="981360"/>
              <a:ext cx="3584160" cy="299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9AD55C5-91C2-6173-1B1C-69FB7243D4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4520" y="972000"/>
                <a:ext cx="3602880" cy="3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41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3B0B195-C27E-4B39-8C16-8FF88DBD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714158"/>
            <a:ext cx="9008533" cy="551258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939CFEE0-6CB4-4228-AED6-541608CD12BC}"/>
              </a:ext>
            </a:extLst>
          </p:cNvPr>
          <p:cNvSpPr/>
          <p:nvPr/>
        </p:nvSpPr>
        <p:spPr>
          <a:xfrm>
            <a:off x="6063037" y="17108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8DE36F49-27A7-41F0-BE7E-4E067F7B825E}"/>
              </a:ext>
            </a:extLst>
          </p:cNvPr>
          <p:cNvSpPr/>
          <p:nvPr/>
        </p:nvSpPr>
        <p:spPr>
          <a:xfrm>
            <a:off x="4572000" y="24982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CB06D84-F68E-4DB9-827A-C7E26F393BA5}"/>
              </a:ext>
            </a:extLst>
          </p:cNvPr>
          <p:cNvSpPr/>
          <p:nvPr/>
        </p:nvSpPr>
        <p:spPr>
          <a:xfrm>
            <a:off x="668865" y="33024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184E7FD6-9658-4D91-ACA3-DFB669B8665E}"/>
              </a:ext>
            </a:extLst>
          </p:cNvPr>
          <p:cNvSpPr/>
          <p:nvPr/>
        </p:nvSpPr>
        <p:spPr>
          <a:xfrm>
            <a:off x="2633131" y="41067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898C360-AD0C-4044-AC26-622A84FC6DBB}"/>
              </a:ext>
            </a:extLst>
          </p:cNvPr>
          <p:cNvSpPr/>
          <p:nvPr/>
        </p:nvSpPr>
        <p:spPr>
          <a:xfrm>
            <a:off x="4571999" y="465711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0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DB6535-2582-4465-9269-1049A0920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914167"/>
            <a:ext cx="8966200" cy="5029666"/>
          </a:xfrm>
          <a:prstGeom prst="rect">
            <a:avLst/>
          </a:prstGeom>
        </p:spPr>
      </p:pic>
      <p:pic>
        <p:nvPicPr>
          <p:cNvPr id="3" name="Track 1-07">
            <a:hlinkClick r:id="" action="ppaction://media"/>
            <a:extLst>
              <a:ext uri="{FF2B5EF4-FFF2-40B4-BE49-F238E27FC236}">
                <a16:creationId xmlns:a16="http://schemas.microsoft.com/office/drawing/2014/main" id="{32E2E470-F61B-48D5-B4EB-EB95BA7EE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703" y="2785200"/>
            <a:ext cx="308729" cy="30872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06EE89F-8DB0-4201-AF59-117560A408F9}"/>
              </a:ext>
            </a:extLst>
          </p:cNvPr>
          <p:cNvSpPr/>
          <p:nvPr/>
        </p:nvSpPr>
        <p:spPr>
          <a:xfrm>
            <a:off x="1020413" y="4074067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D073883-1379-4C06-ADEA-3C09972482C7}"/>
              </a:ext>
            </a:extLst>
          </p:cNvPr>
          <p:cNvSpPr/>
          <p:nvPr/>
        </p:nvSpPr>
        <p:spPr>
          <a:xfrm>
            <a:off x="2942346" y="4074066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CAF1F9F-8B0E-45A2-9882-645FFE28BCA8}"/>
              </a:ext>
            </a:extLst>
          </p:cNvPr>
          <p:cNvSpPr/>
          <p:nvPr/>
        </p:nvSpPr>
        <p:spPr>
          <a:xfrm>
            <a:off x="4893731" y="4074066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A483A6E-74A4-44C0-8D2A-9EA8E7B7D999}"/>
              </a:ext>
            </a:extLst>
          </p:cNvPr>
          <p:cNvSpPr/>
          <p:nvPr/>
        </p:nvSpPr>
        <p:spPr>
          <a:xfrm>
            <a:off x="6817962" y="4074065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9E8B8C-5E4A-4427-B318-6BBAE158209C}"/>
              </a:ext>
            </a:extLst>
          </p:cNvPr>
          <p:cNvSpPr/>
          <p:nvPr/>
        </p:nvSpPr>
        <p:spPr>
          <a:xfrm>
            <a:off x="1020414" y="5428734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EE1B236-E59D-4768-AB04-EF73F046ADC5}"/>
              </a:ext>
            </a:extLst>
          </p:cNvPr>
          <p:cNvSpPr/>
          <p:nvPr/>
        </p:nvSpPr>
        <p:spPr>
          <a:xfrm>
            <a:off x="2942346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595B1B1-ED39-4A6E-BE3C-738CFD307234}"/>
              </a:ext>
            </a:extLst>
          </p:cNvPr>
          <p:cNvSpPr/>
          <p:nvPr/>
        </p:nvSpPr>
        <p:spPr>
          <a:xfrm>
            <a:off x="4893731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0A91838-A311-4E5B-8B89-EDB98E31F1AE}"/>
              </a:ext>
            </a:extLst>
          </p:cNvPr>
          <p:cNvSpPr/>
          <p:nvPr/>
        </p:nvSpPr>
        <p:spPr>
          <a:xfrm>
            <a:off x="6817962" y="5428733"/>
            <a:ext cx="3129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FFBCDE-6D1E-44D0-84F4-AB771D96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5"/>
          <a:stretch/>
        </p:blipFill>
        <p:spPr>
          <a:xfrm>
            <a:off x="88323" y="1792440"/>
            <a:ext cx="8967355" cy="327312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F2B639F-10B6-4070-9191-E43D508CF45E}"/>
              </a:ext>
            </a:extLst>
          </p:cNvPr>
          <p:cNvSpPr/>
          <p:nvPr/>
        </p:nvSpPr>
        <p:spPr>
          <a:xfrm>
            <a:off x="1952502" y="2151438"/>
            <a:ext cx="12105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deliberated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B7315B2-40E3-4178-8AA6-E7F534B2D837}"/>
              </a:ext>
            </a:extLst>
          </p:cNvPr>
          <p:cNvSpPr/>
          <p:nvPr/>
        </p:nvSpPr>
        <p:spPr>
          <a:xfrm>
            <a:off x="1556555" y="2495718"/>
            <a:ext cx="1018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selection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76EE231-0191-4A2F-AB06-F2452C2165FC}"/>
              </a:ext>
            </a:extLst>
          </p:cNvPr>
          <p:cNvSpPr/>
          <p:nvPr/>
        </p:nvSpPr>
        <p:spPr>
          <a:xfrm>
            <a:off x="1289608" y="2875384"/>
            <a:ext cx="8451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Initially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B38BF25-0818-472C-B073-0CF00DEB52BE}"/>
              </a:ext>
            </a:extLst>
          </p:cNvPr>
          <p:cNvSpPr/>
          <p:nvPr/>
        </p:nvSpPr>
        <p:spPr>
          <a:xfrm>
            <a:off x="6136155" y="3219664"/>
            <a:ext cx="6014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truly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4D796B3-08E4-4498-8683-4495035594D3}"/>
              </a:ext>
            </a:extLst>
          </p:cNvPr>
          <p:cNvSpPr/>
          <p:nvPr/>
        </p:nvSpPr>
        <p:spPr>
          <a:xfrm>
            <a:off x="2000655" y="3580472"/>
            <a:ext cx="12827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outstanding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E18C2B2-FA45-4E09-AF7D-5E5109A727E9}"/>
              </a:ext>
            </a:extLst>
          </p:cNvPr>
          <p:cNvSpPr/>
          <p:nvPr/>
        </p:nvSpPr>
        <p:spPr>
          <a:xfrm>
            <a:off x="3631482" y="3937278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overall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202B978-1A24-4071-A1B8-7A228C8F9DC1}"/>
              </a:ext>
            </a:extLst>
          </p:cNvPr>
          <p:cNvSpPr/>
          <p:nvPr/>
        </p:nvSpPr>
        <p:spPr>
          <a:xfrm>
            <a:off x="1689717" y="4303322"/>
            <a:ext cx="6222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ideal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4E5E084-1038-43F9-90C8-2137F4B08631}"/>
              </a:ext>
            </a:extLst>
          </p:cNvPr>
          <p:cNvSpPr/>
          <p:nvPr/>
        </p:nvSpPr>
        <p:spPr>
          <a:xfrm>
            <a:off x="3669060" y="4638364"/>
            <a:ext cx="644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relief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291F87-E060-4DBF-919E-6D504F6B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079"/>
            <a:ext cx="9144000" cy="483984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24A90D-F33D-8D81-794B-B2D569E27E41}"/>
              </a:ext>
            </a:extLst>
          </p:cNvPr>
          <p:cNvCxnSpPr/>
          <p:nvPr/>
        </p:nvCxnSpPr>
        <p:spPr>
          <a:xfrm>
            <a:off x="628650" y="2823210"/>
            <a:ext cx="34747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C4470-76E6-49FD-A37D-0B63187C5D84}"/>
              </a:ext>
            </a:extLst>
          </p:cNvPr>
          <p:cNvCxnSpPr>
            <a:cxnSpLocks/>
          </p:cNvCxnSpPr>
          <p:nvPr/>
        </p:nvCxnSpPr>
        <p:spPr>
          <a:xfrm>
            <a:off x="6907530" y="2655570"/>
            <a:ext cx="19392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BB288F-5F73-87F8-3E33-956895C6C463}"/>
              </a:ext>
            </a:extLst>
          </p:cNvPr>
          <p:cNvSpPr/>
          <p:nvPr/>
        </p:nvSpPr>
        <p:spPr>
          <a:xfrm>
            <a:off x="537210" y="2846070"/>
            <a:ext cx="3806190" cy="434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3D3F59-9D85-CFDF-2473-5E0F7DFC0146}"/>
              </a:ext>
            </a:extLst>
          </p:cNvPr>
          <p:cNvSpPr/>
          <p:nvPr/>
        </p:nvSpPr>
        <p:spPr>
          <a:xfrm>
            <a:off x="4792980" y="2606042"/>
            <a:ext cx="3806190" cy="434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59F49-7EB7-A760-73FA-FAB058C71139}"/>
              </a:ext>
            </a:extLst>
          </p:cNvPr>
          <p:cNvSpPr/>
          <p:nvPr/>
        </p:nvSpPr>
        <p:spPr>
          <a:xfrm>
            <a:off x="4783455" y="3089905"/>
            <a:ext cx="1400175" cy="339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5CBD44-5C68-CE4B-B155-39731F16E8DC}"/>
              </a:ext>
            </a:extLst>
          </p:cNvPr>
          <p:cNvSpPr/>
          <p:nvPr/>
        </p:nvSpPr>
        <p:spPr>
          <a:xfrm>
            <a:off x="2377439" y="3558546"/>
            <a:ext cx="502921" cy="167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93EE50-7F2E-6F0B-2E64-19D8E8953779}"/>
              </a:ext>
            </a:extLst>
          </p:cNvPr>
          <p:cNvSpPr/>
          <p:nvPr/>
        </p:nvSpPr>
        <p:spPr>
          <a:xfrm>
            <a:off x="2541269" y="3768096"/>
            <a:ext cx="339091" cy="167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CDC7ED-10CE-5DDC-B176-BA98BD5FA464}"/>
              </a:ext>
            </a:extLst>
          </p:cNvPr>
          <p:cNvSpPr/>
          <p:nvPr/>
        </p:nvSpPr>
        <p:spPr>
          <a:xfrm>
            <a:off x="3398519" y="4147474"/>
            <a:ext cx="521971" cy="19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F38E7-CB42-6831-B0B0-EE33A19DE2AD}"/>
              </a:ext>
            </a:extLst>
          </p:cNvPr>
          <p:cNvSpPr/>
          <p:nvPr/>
        </p:nvSpPr>
        <p:spPr>
          <a:xfrm>
            <a:off x="6151244" y="3530254"/>
            <a:ext cx="521971" cy="19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B7801C-042A-6FE5-F626-C08E68942FE4}"/>
              </a:ext>
            </a:extLst>
          </p:cNvPr>
          <p:cNvSpPr/>
          <p:nvPr/>
        </p:nvSpPr>
        <p:spPr>
          <a:xfrm>
            <a:off x="6730365" y="3737610"/>
            <a:ext cx="521971" cy="19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956220-F6C0-681F-EEC0-24EF62D65417}"/>
              </a:ext>
            </a:extLst>
          </p:cNvPr>
          <p:cNvSpPr/>
          <p:nvPr/>
        </p:nvSpPr>
        <p:spPr>
          <a:xfrm>
            <a:off x="6010273" y="4147474"/>
            <a:ext cx="662942" cy="19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7E0A7D-FB13-28EB-69DB-E70A6F663561}"/>
              </a:ext>
            </a:extLst>
          </p:cNvPr>
          <p:cNvSpPr/>
          <p:nvPr/>
        </p:nvSpPr>
        <p:spPr>
          <a:xfrm>
            <a:off x="6309360" y="5257800"/>
            <a:ext cx="1177290" cy="28575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323A11-980F-9407-3B7C-EE40094BF7AC}"/>
              </a:ext>
            </a:extLst>
          </p:cNvPr>
          <p:cNvSpPr/>
          <p:nvPr/>
        </p:nvSpPr>
        <p:spPr>
          <a:xfrm>
            <a:off x="2880360" y="4841460"/>
            <a:ext cx="2983230" cy="275936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9608F-926B-D458-907D-74294E50849C}"/>
              </a:ext>
            </a:extLst>
          </p:cNvPr>
          <p:cNvSpPr txBox="1"/>
          <p:nvPr/>
        </p:nvSpPr>
        <p:spPr>
          <a:xfrm>
            <a:off x="2074460" y="177919"/>
            <a:ext cx="72196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Which, that + </a:t>
            </a:r>
            <a:r>
              <a:rPr lang="en-US" sz="1600" dirty="0"/>
              <a:t>Things, animal, SUPER LATIVE, all, only, very, Indefinite </a:t>
            </a:r>
            <a:r>
              <a:rPr lang="en-US" sz="1600" dirty="0" err="1"/>
              <a:t>Pron</a:t>
            </a:r>
            <a:endParaRPr lang="en-US" dirty="0"/>
          </a:p>
          <a:p>
            <a:r>
              <a:rPr lang="en-US" dirty="0"/>
              <a:t>Who</a:t>
            </a:r>
          </a:p>
          <a:p>
            <a:r>
              <a:rPr lang="en-US" dirty="0"/>
              <a:t>Whom</a:t>
            </a:r>
          </a:p>
          <a:p>
            <a:r>
              <a:rPr lang="en-US" dirty="0"/>
              <a:t>Whose</a:t>
            </a:r>
          </a:p>
          <a:p>
            <a:r>
              <a:rPr lang="en-US" dirty="0"/>
              <a:t>Where</a:t>
            </a:r>
          </a:p>
          <a:p>
            <a:r>
              <a:rPr lang="en-US" dirty="0"/>
              <a:t>When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A2942-FC31-CAA9-BE6F-D6374790F923}"/>
              </a:ext>
            </a:extLst>
          </p:cNvPr>
          <p:cNvSpPr txBox="1"/>
          <p:nvPr/>
        </p:nvSpPr>
        <p:spPr>
          <a:xfrm>
            <a:off x="3051810" y="155060"/>
            <a:ext cx="38061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1FAC6-14EA-E37A-D5E9-CDC94B118111}"/>
              </a:ext>
            </a:extLst>
          </p:cNvPr>
          <p:cNvSpPr txBox="1"/>
          <p:nvPr/>
        </p:nvSpPr>
        <p:spPr>
          <a:xfrm>
            <a:off x="3685718" y="438659"/>
            <a:ext cx="3806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</a:t>
            </a:r>
          </a:p>
          <a:p>
            <a:r>
              <a:rPr lang="en-US" dirty="0"/>
              <a:t>Object</a:t>
            </a:r>
          </a:p>
          <a:p>
            <a:r>
              <a:rPr lang="en-US" dirty="0"/>
              <a:t>Ownership</a:t>
            </a:r>
          </a:p>
          <a:p>
            <a:r>
              <a:rPr lang="en-US" dirty="0"/>
              <a:t>Place</a:t>
            </a:r>
          </a:p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0484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B2D89-5907-720A-3A85-2C8B7F81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Reduced Relative Clauses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4D11F-446A-77D5-D5B8-9AB119189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90" y="1690690"/>
            <a:ext cx="8639032" cy="516731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Types of Reduced Relative Clauses </a:t>
            </a:r>
          </a:p>
          <a:p>
            <a:r>
              <a:rPr lang="en-US" dirty="0"/>
              <a:t>Relative clauses can also be reduced to shorter forms if the relative clause modifies the subject of a sentence. Relative clause reduction refers to </a:t>
            </a:r>
            <a:r>
              <a:rPr lang="en-US" strike="sngStrike" dirty="0"/>
              <a:t>removing a relative </a:t>
            </a:r>
            <a:r>
              <a:rPr lang="en-US" strike="sngStrike" dirty="0">
                <a:hlinkClick r:id="rId2"/>
              </a:rPr>
              <a:t>pronoun</a:t>
            </a:r>
            <a:r>
              <a:rPr lang="en-US" strike="sngStrike" dirty="0"/>
              <a:t> to reduce</a:t>
            </a:r>
            <a:r>
              <a:rPr lang="en-US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An adjective/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person </a:t>
            </a:r>
            <a:r>
              <a:rPr lang="en-US" strike="sngStrike" dirty="0"/>
              <a:t>who was </a:t>
            </a:r>
            <a:r>
              <a:rPr lang="en-US" b="1" u="sng" dirty="0"/>
              <a:t>happy</a:t>
            </a:r>
            <a:r>
              <a:rPr lang="en-US" dirty="0"/>
              <a:t> : </a:t>
            </a:r>
            <a:r>
              <a:rPr lang="en-US" b="1" u="sng" dirty="0"/>
              <a:t>happy</a:t>
            </a:r>
            <a:r>
              <a:rPr lang="en-US" dirty="0"/>
              <a:t> person  (Change the position)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An adjective phrase/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 </a:t>
            </a:r>
            <a:r>
              <a:rPr lang="en-US" strike="sngStrike" dirty="0"/>
              <a:t>who was </a:t>
            </a:r>
            <a:r>
              <a:rPr lang="en-US" b="1" u="sng" dirty="0"/>
              <a:t>responsible for</a:t>
            </a:r>
            <a:r>
              <a:rPr lang="en-US" u="sng" dirty="0"/>
              <a:t> </a:t>
            </a:r>
            <a:r>
              <a:rPr lang="en-US" dirty="0"/>
              <a:t>: man </a:t>
            </a:r>
            <a:r>
              <a:rPr lang="en-US" b="1" u="sng" dirty="0"/>
              <a:t>responsible fo</a:t>
            </a:r>
            <a:r>
              <a:rPr lang="en-US" dirty="0"/>
              <a:t>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 prepositional phrase/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boxes </a:t>
            </a:r>
            <a:r>
              <a:rPr lang="en-US" strike="sngStrike" dirty="0"/>
              <a:t>that are </a:t>
            </a:r>
            <a:r>
              <a:rPr lang="en-US" b="1" u="sng" dirty="0"/>
              <a:t>under the counter</a:t>
            </a:r>
            <a:r>
              <a:rPr lang="en-US" dirty="0"/>
              <a:t>: boxes </a:t>
            </a:r>
            <a:r>
              <a:rPr lang="en-US" b="1" u="sng" dirty="0"/>
              <a:t>under the counter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 past participle/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</a:t>
            </a:r>
            <a:r>
              <a:rPr lang="en-US" strike="sngStrike" dirty="0"/>
              <a:t>that was </a:t>
            </a:r>
            <a:r>
              <a:rPr lang="en-US" b="1" u="sng" dirty="0"/>
              <a:t>elected president</a:t>
            </a:r>
            <a:r>
              <a:rPr lang="en-US" dirty="0"/>
              <a:t>: student </a:t>
            </a:r>
            <a:r>
              <a:rPr lang="en-US" b="1" u="sng" dirty="0"/>
              <a:t>elected president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 present participle/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people </a:t>
            </a:r>
            <a:r>
              <a:rPr lang="en-US" strike="sngStrike" dirty="0"/>
              <a:t>who are </a:t>
            </a:r>
            <a:r>
              <a:rPr lang="en-US" b="1" u="sng" dirty="0"/>
              <a:t>working on the report</a:t>
            </a:r>
            <a:r>
              <a:rPr lang="en-US" dirty="0"/>
              <a:t>: people </a:t>
            </a:r>
            <a:r>
              <a:rPr lang="en-US" b="1" u="sng" dirty="0"/>
              <a:t>working on the report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C379C-7E81-C199-5F7E-104FAA918D90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144782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3700-09D8-0465-30B7-BFE702C8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an Adjective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0D3E-B322-01DB-A430-46923D3C2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00" y="1825624"/>
            <a:ext cx="8666328" cy="466724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Remove the verb (usually "be," but also "seem," "appear," etc.).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Place the adjective used in the relative clause </a:t>
            </a:r>
            <a:r>
              <a:rPr lang="en-US" sz="2400" b="1" dirty="0"/>
              <a:t>before</a:t>
            </a:r>
            <a:r>
              <a:rPr lang="en-US" sz="2400" dirty="0"/>
              <a:t> the modified noun.</a:t>
            </a:r>
          </a:p>
          <a:p>
            <a:pPr>
              <a:buFont typeface="+mj-lt"/>
              <a:buAutoNum type="arabicPeriod"/>
            </a:pPr>
            <a:endParaRPr lang="en-US" sz="2400" dirty="0"/>
          </a:p>
          <a:p>
            <a:r>
              <a:rPr lang="en-US" sz="2400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The children who were happy played until nine in the evening.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Reduced</a:t>
            </a:r>
            <a:r>
              <a:rPr lang="en-US" sz="2400" b="1" i="1" dirty="0"/>
              <a:t>:</a:t>
            </a:r>
            <a:r>
              <a:rPr lang="en-US" sz="2400" i="1" dirty="0"/>
              <a:t> The happy children played until nine in the evening.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The house, which was beautiful, was sold for $300,000.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Reduced</a:t>
            </a:r>
            <a:r>
              <a:rPr lang="en-US" sz="2400" b="1" i="1" dirty="0"/>
              <a:t>:</a:t>
            </a:r>
            <a:r>
              <a:rPr lang="en-US" sz="2400" i="1" dirty="0"/>
              <a:t> The beautiful house was sold for $300,000.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83861-86D8-5966-3067-A8CC01BCC0DA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958630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B9A6-9F53-5FD5-2E48-7BC715E4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an Adjective Phrase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8B2C-E7B6-B0AC-126F-E8F83C2D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6" y="1593612"/>
            <a:ext cx="8352430" cy="5032375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400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Remove the verb (usually "be," but also "seem," "appear," etc.).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Place the </a:t>
            </a:r>
            <a:r>
              <a:rPr lang="en-US" sz="2400" dirty="0">
                <a:hlinkClick r:id="rId2"/>
              </a:rPr>
              <a:t>adjective</a:t>
            </a:r>
            <a:r>
              <a:rPr lang="en-US" sz="2400" dirty="0"/>
              <a:t> phrase </a:t>
            </a:r>
            <a:r>
              <a:rPr lang="en-US" sz="2400" b="1" dirty="0"/>
              <a:t>after</a:t>
            </a:r>
            <a:r>
              <a:rPr lang="en-US" sz="2400" dirty="0"/>
              <a:t> the modified noun.</a:t>
            </a:r>
          </a:p>
          <a:p>
            <a:endParaRPr lang="en-US" sz="2400" dirty="0"/>
          </a:p>
          <a:p>
            <a:r>
              <a:rPr lang="en-US" sz="2400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The product, which seemed perfect in many ways, failed to             succeed in the market.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Reduced</a:t>
            </a:r>
            <a:r>
              <a:rPr lang="en-US" sz="2400" b="1" i="1" dirty="0"/>
              <a:t>:</a:t>
            </a:r>
            <a:r>
              <a:rPr lang="en-US" sz="2400" i="1" dirty="0"/>
              <a:t> The product, perfect in many ways, failed to succeed </a:t>
            </a:r>
            <a:r>
              <a:rPr lang="th-TH" sz="2400" i="1" dirty="0"/>
              <a:t>  </a:t>
            </a:r>
            <a:r>
              <a:rPr lang="en-US" sz="2400" i="1" dirty="0"/>
              <a:t>in the market.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The boy who was pleased by his grades went out with his </a:t>
            </a:r>
            <a:r>
              <a:rPr lang="th-TH" sz="2400" i="1" dirty="0"/>
              <a:t>            </a:t>
            </a:r>
            <a:r>
              <a:rPr lang="en-US" sz="2400" i="1" dirty="0"/>
              <a:t>friends to celebrate.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Reduced</a:t>
            </a:r>
            <a:r>
              <a:rPr lang="en-US" sz="2400" b="1" i="1" dirty="0"/>
              <a:t>:</a:t>
            </a:r>
            <a:r>
              <a:rPr lang="en-US" sz="2400" i="1" dirty="0"/>
              <a:t> The boy, pleased by his grades, went out with his </a:t>
            </a:r>
            <a:r>
              <a:rPr lang="th-TH" sz="2400" i="1" dirty="0"/>
              <a:t>         </a:t>
            </a:r>
            <a:r>
              <a:rPr lang="en-US" sz="2400" i="1" dirty="0"/>
              <a:t>friends to</a:t>
            </a:r>
            <a:r>
              <a:rPr lang="th-TH" sz="2400" i="1" dirty="0"/>
              <a:t> </a:t>
            </a:r>
            <a:r>
              <a:rPr lang="en-US" sz="2400" i="1" dirty="0"/>
              <a:t>celebrate.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2399A-AC11-AA48-C05A-45FBE6B097B2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88628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47F5695-7851-42BF-BA8E-B8FF2437AF27}"/>
              </a:ext>
            </a:extLst>
          </p:cNvPr>
          <p:cNvGrpSpPr/>
          <p:nvPr/>
        </p:nvGrpSpPr>
        <p:grpSpPr>
          <a:xfrm>
            <a:off x="326140" y="441000"/>
            <a:ext cx="8491720" cy="5976000"/>
            <a:chOff x="1235803" y="882000"/>
            <a:chExt cx="8491720" cy="59760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7B294932-A32E-4D21-B712-C0E603110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803" y="882000"/>
              <a:ext cx="4268571" cy="5976000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362BBF6-E3B8-41DF-A8A9-537A3790C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4374" y="882000"/>
              <a:ext cx="4223149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933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9F0-DC50-CF65-51E3-9FFEDB7B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 Prepositional Phrase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EFE1E-1D21-05FF-B1ED-DCB643073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310634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dirty="0"/>
              <a:t>Remove the verb "be."</a:t>
            </a:r>
          </a:p>
          <a:p>
            <a:pPr>
              <a:buFont typeface="+mj-lt"/>
              <a:buAutoNum type="arabicPeriod"/>
            </a:pPr>
            <a:r>
              <a:rPr lang="en-US" dirty="0"/>
              <a:t>Place the </a:t>
            </a:r>
            <a:r>
              <a:rPr lang="en-US" dirty="0">
                <a:hlinkClick r:id="rId2"/>
              </a:rPr>
              <a:t>prepositional phrase</a:t>
            </a:r>
            <a:r>
              <a:rPr lang="en-US" dirty="0"/>
              <a:t> </a:t>
            </a:r>
            <a:r>
              <a:rPr lang="en-US" b="1" dirty="0"/>
              <a:t>after</a:t>
            </a:r>
            <a:r>
              <a:rPr lang="en-US" dirty="0"/>
              <a:t> the modified noun.</a:t>
            </a:r>
            <a:endParaRPr lang="th-TH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r>
              <a:rPr lang="en-US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box, which was on the table, was made in Italy.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box on the table was made in Italy.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woman who was at the meeting spoke about business in Europe.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woman at the meeting spoke about business in Europe.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09675A-2D34-F4B8-8B53-D95AD43CAB9C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464600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7EB1-4F50-605E-3513-080E80B0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 Past Participle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ACA57-D17A-7CB5-BF00-4BF708BEB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dirty="0"/>
              <a:t>Remove the verb "be."</a:t>
            </a:r>
          </a:p>
          <a:p>
            <a:pPr>
              <a:buFont typeface="+mj-lt"/>
              <a:buAutoNum type="arabicPeriod"/>
            </a:pPr>
            <a:r>
              <a:rPr lang="en-US" dirty="0"/>
              <a:t>Place the past participle </a:t>
            </a:r>
            <a:r>
              <a:rPr lang="en-US" b="1" dirty="0"/>
              <a:t>before</a:t>
            </a:r>
            <a:r>
              <a:rPr lang="en-US" dirty="0"/>
              <a:t> the modified noun.</a:t>
            </a:r>
          </a:p>
          <a:p>
            <a:endParaRPr lang="th-TH" dirty="0"/>
          </a:p>
          <a:p>
            <a:r>
              <a:rPr lang="en-US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desk, which was stained, was antique.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stained desk was antique.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man who was elected was very popular.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elected man was very popular.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0B2D5-C77D-7745-2331-858E8B96DEF7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351816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5B47-4325-67EE-F162-C2290212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a​ Past Participle Phrase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BE9BD-81EB-A942-5066-6002C9409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78623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dirty="0"/>
              <a:t>Remove the verb "be."</a:t>
            </a:r>
          </a:p>
          <a:p>
            <a:pPr>
              <a:buFont typeface="+mj-lt"/>
              <a:buAutoNum type="arabicPeriod"/>
            </a:pPr>
            <a:r>
              <a:rPr lang="en-US" dirty="0"/>
              <a:t>Place the past </a:t>
            </a:r>
            <a:r>
              <a:rPr lang="en-US" dirty="0">
                <a:hlinkClick r:id="rId2"/>
              </a:rPr>
              <a:t>participle</a:t>
            </a:r>
            <a:r>
              <a:rPr lang="en-US" dirty="0"/>
              <a:t> phrase </a:t>
            </a:r>
            <a:r>
              <a:rPr lang="en-US" b="1" dirty="0"/>
              <a:t>after</a:t>
            </a:r>
            <a:r>
              <a:rPr lang="en-US" dirty="0"/>
              <a:t> the modified noun.</a:t>
            </a:r>
          </a:p>
          <a:p>
            <a:endParaRPr lang="th-TH" dirty="0"/>
          </a:p>
          <a:p>
            <a:r>
              <a:rPr lang="en-US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car, which was purchased in Seattle, was a vintage </a:t>
            </a:r>
            <a:r>
              <a:rPr lang="th-TH" i="1" dirty="0"/>
              <a:t>    </a:t>
            </a:r>
            <a:r>
              <a:rPr lang="en-US" i="1" dirty="0"/>
              <a:t>Mustang.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car purchased in Seattle was a vintage </a:t>
            </a:r>
            <a:r>
              <a:rPr lang="th-TH" i="1" dirty="0"/>
              <a:t>       </a:t>
            </a:r>
            <a:r>
              <a:rPr lang="en-US" i="1" dirty="0"/>
              <a:t>Mustang.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elephant, which was born in captivity, was set free.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elephant born in captivity was set free.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201FF-3867-00D4-664D-B17A7806E430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28898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ED49-C7BF-9D57-ED04-39FEA95A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Reduce to a Present Participle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B3F4E-7A09-DA90-DE31-40DB9EE77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37679" cy="482083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Reduce to a Present Participle </a:t>
            </a:r>
          </a:p>
          <a:p>
            <a:pPr>
              <a:buFont typeface="+mj-lt"/>
              <a:buAutoNum type="arabicPeriod"/>
            </a:pPr>
            <a:r>
              <a:rPr lang="en-US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dirty="0"/>
              <a:t>Remove the verb "be."</a:t>
            </a:r>
          </a:p>
          <a:p>
            <a:pPr>
              <a:buFont typeface="+mj-lt"/>
              <a:buAutoNum type="arabicPeriod"/>
            </a:pPr>
            <a:r>
              <a:rPr lang="en-US" dirty="0"/>
              <a:t>Place the present participle phrase </a:t>
            </a:r>
            <a:r>
              <a:rPr lang="en-US" b="1" dirty="0"/>
              <a:t>after</a:t>
            </a:r>
            <a:r>
              <a:rPr lang="en-US" dirty="0"/>
              <a:t> the modified noun.</a:t>
            </a:r>
            <a:endParaRPr lang="th-TH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r>
              <a:rPr lang="en-US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professor who is teaching mathematics will leave the </a:t>
            </a:r>
            <a:r>
              <a:rPr lang="th-TH" i="1" dirty="0"/>
              <a:t>        </a:t>
            </a:r>
            <a:r>
              <a:rPr lang="en-US" i="1" dirty="0"/>
              <a:t>university.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professor teaching mathematics will leave the </a:t>
            </a:r>
            <a:r>
              <a:rPr lang="th-TH" i="1" dirty="0"/>
              <a:t>    </a:t>
            </a:r>
            <a:r>
              <a:rPr lang="en-US" i="1" dirty="0"/>
              <a:t>university.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dog that is lying on the floor won't get up.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dog lying on the floor won't get up.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5E2F5-8A09-DFE4-C7E3-C2698D09C76C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1147679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C077-FE40-D259-096C-63B5E1FF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Some action </a:t>
            </a:r>
            <a:r>
              <a:rPr lang="en-US" sz="2400" b="1" dirty="0">
                <a:hlinkClick r:id="rId2"/>
              </a:rPr>
              <a:t>verbs</a:t>
            </a:r>
            <a:r>
              <a:rPr lang="en-US" sz="2400" b="1" dirty="0"/>
              <a:t> reduce to the </a:t>
            </a:r>
            <a:r>
              <a:rPr lang="en-US" sz="2400" b="1" dirty="0">
                <a:hlinkClick r:id="rId3"/>
              </a:rPr>
              <a:t>present participle</a:t>
            </a:r>
            <a:r>
              <a:rPr lang="en-US" sz="2400" b="1" dirty="0"/>
              <a:t> ("-</a:t>
            </a:r>
            <a:r>
              <a:rPr lang="en-US" sz="2400" b="1" dirty="0" err="1"/>
              <a:t>ing</a:t>
            </a:r>
            <a:r>
              <a:rPr lang="en-US" sz="2400" b="1" dirty="0"/>
              <a:t>" form) especially when </a:t>
            </a:r>
            <a:r>
              <a:rPr lang="en-US" sz="2400" b="1" u="sng" dirty="0"/>
              <a:t>the present tense </a:t>
            </a:r>
            <a:r>
              <a:rPr lang="en-US" sz="2400" b="1" dirty="0"/>
              <a:t>is used: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D99A-4BDD-DC4E-57BB-18159081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33213" cy="4351338"/>
          </a:xfrm>
        </p:spPr>
        <p:txBody>
          <a:bodyPr>
            <a:normAutofit fontScale="850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Remove the relative pronoun.</a:t>
            </a:r>
          </a:p>
          <a:p>
            <a:pPr>
              <a:buFont typeface="+mj-lt"/>
              <a:buAutoNum type="arabicPeriod"/>
            </a:pPr>
            <a:r>
              <a:rPr lang="en-US" dirty="0"/>
              <a:t>Change the verb to the </a:t>
            </a:r>
            <a:r>
              <a:rPr lang="en-US" dirty="0">
                <a:hlinkClick r:id="rId4"/>
              </a:rPr>
              <a:t>present participle</a:t>
            </a:r>
            <a:r>
              <a:rPr lang="en-US" dirty="0"/>
              <a:t> form.</a:t>
            </a:r>
          </a:p>
          <a:p>
            <a:pPr>
              <a:buFont typeface="+mj-lt"/>
              <a:buAutoNum type="arabicPeriod"/>
            </a:pPr>
            <a:r>
              <a:rPr lang="en-US" dirty="0"/>
              <a:t>Place the </a:t>
            </a:r>
            <a:r>
              <a:rPr lang="en-US" dirty="0">
                <a:hlinkClick r:id="rId5"/>
              </a:rPr>
              <a:t>present participle</a:t>
            </a:r>
            <a:r>
              <a:rPr lang="en-US" dirty="0"/>
              <a:t> phrase </a:t>
            </a:r>
            <a:r>
              <a:rPr lang="en-US" b="1" dirty="0"/>
              <a:t>after</a:t>
            </a:r>
            <a:r>
              <a:rPr lang="en-US" dirty="0"/>
              <a:t> the modified noun.</a:t>
            </a:r>
            <a:endParaRPr lang="th-TH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r>
              <a:rPr lang="en-US" b="1" dirty="0"/>
              <a:t>Examples: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man who lives near my home walks to work every day. </a:t>
            </a:r>
            <a:endParaRPr lang="th-TH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man living near my home walks to work every </a:t>
            </a:r>
            <a:r>
              <a:rPr lang="th-TH" i="1" dirty="0"/>
              <a:t>   </a:t>
            </a:r>
            <a:r>
              <a:rPr lang="en-US" i="1" dirty="0"/>
              <a:t>day.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girl who attends my school lives at the end of the street. </a:t>
            </a:r>
            <a:br>
              <a:rPr lang="en-US" b="1" dirty="0"/>
            </a:br>
            <a:r>
              <a:rPr lang="en-US" b="1" dirty="0"/>
              <a:t>Reduced</a:t>
            </a:r>
            <a:r>
              <a:rPr lang="en-US" b="1" i="1" dirty="0"/>
              <a:t>:</a:t>
            </a:r>
            <a:r>
              <a:rPr lang="en-US" i="1" dirty="0"/>
              <a:t> The girl attending my school lives at the end of the </a:t>
            </a:r>
            <a:r>
              <a:rPr lang="th-TH" i="1" dirty="0"/>
              <a:t>   </a:t>
            </a:r>
            <a:r>
              <a:rPr lang="en-US" i="1" dirty="0"/>
              <a:t>street.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35AD9-322D-F6AB-575D-B8680D7838DC}"/>
              </a:ext>
            </a:extLst>
          </p:cNvPr>
          <p:cNvSpPr txBox="1"/>
          <p:nvPr/>
        </p:nvSpPr>
        <p:spPr>
          <a:xfrm>
            <a:off x="1924335" y="6511043"/>
            <a:ext cx="72196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Beare</a:t>
            </a:r>
            <a:r>
              <a:rPr lang="en-US" sz="1100" dirty="0"/>
              <a:t>, Kenneth. "Reduced Relative Clauses." ThoughtCo, Aug. 27, 2020, thoughtco.com/reduced-relative-clauses-1211107.</a:t>
            </a:r>
          </a:p>
        </p:txBody>
      </p:sp>
    </p:spTree>
    <p:extLst>
      <p:ext uri="{BB962C8B-B14F-4D97-AF65-F5344CB8AC3E}">
        <p14:creationId xmlns:p14="http://schemas.microsoft.com/office/powerpoint/2010/main" val="212426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B58298-5BBF-495F-B0E5-430608D6B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68" y="0"/>
            <a:ext cx="8553864" cy="6858000"/>
          </a:xfrm>
          <a:prstGeom prst="rect">
            <a:avLst/>
          </a:prstGeom>
        </p:spPr>
      </p:pic>
      <p:pic>
        <p:nvPicPr>
          <p:cNvPr id="3" name="Track 1-06">
            <a:hlinkClick r:id="" action="ppaction://media"/>
            <a:extLst>
              <a:ext uri="{FF2B5EF4-FFF2-40B4-BE49-F238E27FC236}">
                <a16:creationId xmlns:a16="http://schemas.microsoft.com/office/drawing/2014/main" id="{98775A27-FB59-4E30-9D06-7742B82E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6792" y="330216"/>
            <a:ext cx="296086" cy="2960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1C95B6-3163-D60D-2AFD-EB532ACCCD9A}"/>
              </a:ext>
            </a:extLst>
          </p:cNvPr>
          <p:cNvCxnSpPr/>
          <p:nvPr/>
        </p:nvCxnSpPr>
        <p:spPr>
          <a:xfrm>
            <a:off x="3721100" y="1193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042F98-9E12-BF5E-D44A-2880ADC3000C}"/>
              </a:ext>
            </a:extLst>
          </p:cNvPr>
          <p:cNvCxnSpPr/>
          <p:nvPr/>
        </p:nvCxnSpPr>
        <p:spPr>
          <a:xfrm>
            <a:off x="32512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79168C-862C-61DE-5EC1-129AF65F955A}"/>
              </a:ext>
            </a:extLst>
          </p:cNvPr>
          <p:cNvCxnSpPr/>
          <p:nvPr/>
        </p:nvCxnSpPr>
        <p:spPr>
          <a:xfrm>
            <a:off x="4483100" y="1790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E5B646-F861-A56D-7D2B-8AAFCAFB0270}"/>
              </a:ext>
            </a:extLst>
          </p:cNvPr>
          <p:cNvCxnSpPr/>
          <p:nvPr/>
        </p:nvCxnSpPr>
        <p:spPr>
          <a:xfrm>
            <a:off x="7670800" y="1968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1BE5F-EDAA-2680-D719-6D303653FA9B}"/>
              </a:ext>
            </a:extLst>
          </p:cNvPr>
          <p:cNvCxnSpPr/>
          <p:nvPr/>
        </p:nvCxnSpPr>
        <p:spPr>
          <a:xfrm>
            <a:off x="2781300" y="2349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2F3A91-76B7-E980-7BA2-39037B7A46E0}"/>
              </a:ext>
            </a:extLst>
          </p:cNvPr>
          <p:cNvCxnSpPr/>
          <p:nvPr/>
        </p:nvCxnSpPr>
        <p:spPr>
          <a:xfrm>
            <a:off x="2311400" y="31115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F4E592-C873-C2BF-E19F-B22CE01DD78B}"/>
              </a:ext>
            </a:extLst>
          </p:cNvPr>
          <p:cNvCxnSpPr/>
          <p:nvPr/>
        </p:nvCxnSpPr>
        <p:spPr>
          <a:xfrm>
            <a:off x="5664200" y="33020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7E1DB-A3E9-AE53-C0A9-0751DB0E3B68}"/>
              </a:ext>
            </a:extLst>
          </p:cNvPr>
          <p:cNvCxnSpPr/>
          <p:nvPr/>
        </p:nvCxnSpPr>
        <p:spPr>
          <a:xfrm>
            <a:off x="736600" y="3479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592A9D-8925-F662-ECE5-5550BA3C8B15}"/>
              </a:ext>
            </a:extLst>
          </p:cNvPr>
          <p:cNvCxnSpPr/>
          <p:nvPr/>
        </p:nvCxnSpPr>
        <p:spPr>
          <a:xfrm>
            <a:off x="2222500" y="386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F5C60-20DD-0D85-8D19-D038D99AC2C3}"/>
              </a:ext>
            </a:extLst>
          </p:cNvPr>
          <p:cNvCxnSpPr/>
          <p:nvPr/>
        </p:nvCxnSpPr>
        <p:spPr>
          <a:xfrm>
            <a:off x="4191000" y="4241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17EC27-D062-9B1C-5129-81B2FC0FBB16}"/>
              </a:ext>
            </a:extLst>
          </p:cNvPr>
          <p:cNvCxnSpPr/>
          <p:nvPr/>
        </p:nvCxnSpPr>
        <p:spPr>
          <a:xfrm>
            <a:off x="2646892" y="59817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B6A1A2-2502-5CA6-F230-79B69463B52B}"/>
              </a:ext>
            </a:extLst>
          </p:cNvPr>
          <p:cNvCxnSpPr/>
          <p:nvPr/>
        </p:nvCxnSpPr>
        <p:spPr>
          <a:xfrm>
            <a:off x="2411942" y="58039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E2E4D3-60ED-7C32-773D-E45A3CECC74F}"/>
              </a:ext>
            </a:extLst>
          </p:cNvPr>
          <p:cNvCxnSpPr/>
          <p:nvPr/>
        </p:nvCxnSpPr>
        <p:spPr>
          <a:xfrm>
            <a:off x="5562600" y="6400800"/>
            <a:ext cx="469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6891DFC-A93A-B4E7-6FA9-8BE6D0EC73AD}"/>
                  </a:ext>
                </a:extLst>
              </p14:cNvPr>
              <p14:cNvContentPartPr/>
              <p14:nvPr/>
            </p14:nvContentPartPr>
            <p14:xfrm>
              <a:off x="3299400" y="881640"/>
              <a:ext cx="5048640" cy="128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6891DFC-A93A-B4E7-6FA9-8BE6D0EC73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83560" y="818280"/>
                <a:ext cx="507996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83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951BA2-46C6-4801-9C67-25C2D49A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08"/>
            <a:ext cx="9144000" cy="463778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E9DF702-959A-4C93-BB99-AB3289B35B6B}"/>
              </a:ext>
            </a:extLst>
          </p:cNvPr>
          <p:cNvSpPr/>
          <p:nvPr/>
        </p:nvSpPr>
        <p:spPr>
          <a:xfrm>
            <a:off x="709456" y="2723847"/>
            <a:ext cx="82126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John, who has two sisters, plays on the soccer team. / John, who plays on the soccer team, has two sisters.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92AD969-A82C-4488-90D2-92F0B280B6CF}"/>
              </a:ext>
            </a:extLst>
          </p:cNvPr>
          <p:cNvSpPr/>
          <p:nvPr/>
        </p:nvSpPr>
        <p:spPr>
          <a:xfrm>
            <a:off x="684403" y="3377221"/>
            <a:ext cx="73659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who prepare in advance tend to do well in interviews.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A609841-73A7-46AE-B565-F0E7F5620366}"/>
              </a:ext>
            </a:extLst>
          </p:cNvPr>
          <p:cNvSpPr/>
          <p:nvPr/>
        </p:nvSpPr>
        <p:spPr>
          <a:xfrm>
            <a:off x="692870" y="4030794"/>
            <a:ext cx="8525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company, which has a factory downtown, makes sneakers. / That company, which makes sneakers, has a factory downtown.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DD28B6B-2752-48B7-9925-98B6007CCC73}"/>
              </a:ext>
            </a:extLst>
          </p:cNvPr>
          <p:cNvSpPr/>
          <p:nvPr/>
        </p:nvSpPr>
        <p:spPr>
          <a:xfrm>
            <a:off x="692869" y="4670417"/>
            <a:ext cx="719667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Mehmet, who has long hair, is standing over there.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AEED79E-2770-4671-A3FE-C3298310C3C7}"/>
              </a:ext>
            </a:extLst>
          </p:cNvPr>
          <p:cNvSpPr/>
          <p:nvPr/>
        </p:nvSpPr>
        <p:spPr>
          <a:xfrm>
            <a:off x="696928" y="5336545"/>
            <a:ext cx="75184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which have good facilities receive lots of applications.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B6CC85-83BE-D284-C81F-FB73FBD45FCE}"/>
              </a:ext>
            </a:extLst>
          </p:cNvPr>
          <p:cNvCxnSpPr/>
          <p:nvPr/>
        </p:nvCxnSpPr>
        <p:spPr>
          <a:xfrm>
            <a:off x="1554480" y="4670417"/>
            <a:ext cx="15316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258F51-FDDB-250E-9BBF-DE4DF3270DE1}"/>
              </a:ext>
            </a:extLst>
          </p:cNvPr>
          <p:cNvCxnSpPr/>
          <p:nvPr/>
        </p:nvCxnSpPr>
        <p:spPr>
          <a:xfrm>
            <a:off x="3524250" y="3377221"/>
            <a:ext cx="15316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10FC5A-78FC-0D1E-1F2E-84364278320F}"/>
              </a:ext>
            </a:extLst>
          </p:cNvPr>
          <p:cNvCxnSpPr/>
          <p:nvPr/>
        </p:nvCxnSpPr>
        <p:spPr>
          <a:xfrm>
            <a:off x="3524250" y="5368586"/>
            <a:ext cx="15316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F8334C8-B9CE-0E87-74E2-28004BA5EF95}"/>
              </a:ext>
            </a:extLst>
          </p:cNvPr>
          <p:cNvSpPr txBox="1"/>
          <p:nvPr/>
        </p:nvSpPr>
        <p:spPr>
          <a:xfrm>
            <a:off x="5337810" y="605790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Emphasize on result </a:t>
            </a:r>
          </a:p>
        </p:txBody>
      </p:sp>
    </p:spTree>
    <p:extLst>
      <p:ext uri="{BB962C8B-B14F-4D97-AF65-F5344CB8AC3E}">
        <p14:creationId xmlns:p14="http://schemas.microsoft.com/office/powerpoint/2010/main" val="222361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EEE40-54C1-4BAA-AD24-FB2159D30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71" t="29107" r="25465" b="5352"/>
          <a:stretch/>
        </p:blipFill>
        <p:spPr>
          <a:xfrm>
            <a:off x="295125" y="169503"/>
            <a:ext cx="8359993" cy="6573586"/>
          </a:xfrm>
          <a:prstGeom prst="rect">
            <a:avLst/>
          </a:prstGeom>
        </p:spPr>
      </p:pic>
      <p:pic>
        <p:nvPicPr>
          <p:cNvPr id="3" name="Track 1-08">
            <a:hlinkClick r:id="" action="ppaction://media"/>
            <a:extLst>
              <a:ext uri="{FF2B5EF4-FFF2-40B4-BE49-F238E27FC236}">
                <a16:creationId xmlns:a16="http://schemas.microsoft.com/office/drawing/2014/main" id="{4DC962DA-A5FA-439F-AAF7-A407BEE7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391" y="461355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89D167B-B603-4B07-AB03-A1954E7127F9}"/>
              </a:ext>
            </a:extLst>
          </p:cNvPr>
          <p:cNvSpPr/>
          <p:nvPr/>
        </p:nvSpPr>
        <p:spPr>
          <a:xfrm>
            <a:off x="4027664" y="2621512"/>
            <a:ext cx="5373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that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6533A0E-3240-4A47-9CC0-69AF5DEB0985}"/>
              </a:ext>
            </a:extLst>
          </p:cNvPr>
          <p:cNvSpPr/>
          <p:nvPr/>
        </p:nvSpPr>
        <p:spPr>
          <a:xfrm>
            <a:off x="1365862" y="2879496"/>
            <a:ext cx="12827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outstanding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6054C63-91DB-4EF4-9837-488F0630BE4F}"/>
              </a:ext>
            </a:extLst>
          </p:cNvPr>
          <p:cNvSpPr/>
          <p:nvPr/>
        </p:nvSpPr>
        <p:spPr>
          <a:xfrm>
            <a:off x="5970337" y="3138512"/>
            <a:ext cx="8451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initially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A2F8EA0-F3FB-473C-BBDB-DFEC294B9BBD}"/>
              </a:ext>
            </a:extLst>
          </p:cNvPr>
          <p:cNvSpPr/>
          <p:nvPr/>
        </p:nvSpPr>
        <p:spPr>
          <a:xfrm>
            <a:off x="3131286" y="3761972"/>
            <a:ext cx="7280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which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E8160D0-86DA-4504-9151-36C3D4307196}"/>
              </a:ext>
            </a:extLst>
          </p:cNvPr>
          <p:cNvSpPr/>
          <p:nvPr/>
        </p:nvSpPr>
        <p:spPr>
          <a:xfrm>
            <a:off x="6404068" y="3760371"/>
            <a:ext cx="8370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Overall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0D4FF05-216C-4995-A6AA-1AD6515B9E99}"/>
              </a:ext>
            </a:extLst>
          </p:cNvPr>
          <p:cNvSpPr/>
          <p:nvPr/>
        </p:nvSpPr>
        <p:spPr>
          <a:xfrm>
            <a:off x="4730649" y="4010816"/>
            <a:ext cx="567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who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AF3D22-44C4-4A1E-94F5-B309261A079E}"/>
              </a:ext>
            </a:extLst>
          </p:cNvPr>
          <p:cNvSpPr/>
          <p:nvPr/>
        </p:nvSpPr>
        <p:spPr>
          <a:xfrm>
            <a:off x="3085566" y="4609659"/>
            <a:ext cx="13260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deliberating 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B09C5AB-4893-429C-A2BA-39C71D0EC0E2}"/>
              </a:ext>
            </a:extLst>
          </p:cNvPr>
          <p:cNvSpPr/>
          <p:nvPr/>
        </p:nvSpPr>
        <p:spPr>
          <a:xfrm>
            <a:off x="4434178" y="4887944"/>
            <a:ext cx="1018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selection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D339B1-878B-45EC-BD08-23BA08680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492"/>
            <a:ext cx="9144000" cy="9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69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AC2D77-DFA9-4A52-8AD3-BF89B059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9" y="435942"/>
            <a:ext cx="9003642" cy="598611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A27AD3F-C802-49D2-BE97-A29C054EF122}"/>
              </a:ext>
            </a:extLst>
          </p:cNvPr>
          <p:cNvSpPr/>
          <p:nvPr/>
        </p:nvSpPr>
        <p:spPr>
          <a:xfrm>
            <a:off x="2868101" y="513174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2400" b="1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0B1D449-7B87-4E3C-9E39-A25C3B0F02F6}"/>
              </a:ext>
            </a:extLst>
          </p:cNvPr>
          <p:cNvSpPr/>
          <p:nvPr/>
        </p:nvSpPr>
        <p:spPr>
          <a:xfrm>
            <a:off x="5154101" y="513174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24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3CCAD62-723B-475D-84DE-7C7C97094CDF}"/>
              </a:ext>
            </a:extLst>
          </p:cNvPr>
          <p:cNvSpPr/>
          <p:nvPr/>
        </p:nvSpPr>
        <p:spPr>
          <a:xfrm>
            <a:off x="7428378" y="51317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4E07E-3C62-43CE-A830-52839AD15937}"/>
              </a:ext>
            </a:extLst>
          </p:cNvPr>
          <p:cNvGrpSpPr/>
          <p:nvPr/>
        </p:nvGrpSpPr>
        <p:grpSpPr>
          <a:xfrm>
            <a:off x="130030" y="920770"/>
            <a:ext cx="8883941" cy="5016460"/>
            <a:chOff x="130030" y="920770"/>
            <a:chExt cx="8883941" cy="501646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01BDAD49-FA27-48C0-8CE4-22C112A2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030" y="920770"/>
              <a:ext cx="8883941" cy="50164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30961B-84F7-4D86-84C4-0C4F9BB74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62" t="24803" r="29791" b="15523"/>
            <a:stretch/>
          </p:blipFill>
          <p:spPr>
            <a:xfrm>
              <a:off x="4792642" y="4507487"/>
              <a:ext cx="1686695" cy="1284648"/>
            </a:xfrm>
            <a:prstGeom prst="rect">
              <a:avLst/>
            </a:prstGeom>
          </p:spPr>
        </p:pic>
      </p:grpSp>
      <p:pic>
        <p:nvPicPr>
          <p:cNvPr id="4" name="Track 1-01">
            <a:hlinkClick r:id="" action="ppaction://media"/>
            <a:extLst>
              <a:ext uri="{FF2B5EF4-FFF2-40B4-BE49-F238E27FC236}">
                <a16:creationId xmlns:a16="http://schemas.microsoft.com/office/drawing/2014/main" id="{27CACEE3-F85A-4F1C-8CA3-9339B9D9A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8177" y="2823339"/>
            <a:ext cx="244475" cy="24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B5C58-7C8B-4EEB-9617-F4EF5D86F445}"/>
              </a:ext>
            </a:extLst>
          </p:cNvPr>
          <p:cNvSpPr txBox="1"/>
          <p:nvPr/>
        </p:nvSpPr>
        <p:spPr>
          <a:xfrm>
            <a:off x="4863649" y="4059616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4A94F-9C7D-43BB-8F81-39042266BC2F}"/>
              </a:ext>
            </a:extLst>
          </p:cNvPr>
          <p:cNvSpPr txBox="1"/>
          <p:nvPr/>
        </p:nvSpPr>
        <p:spPr>
          <a:xfrm>
            <a:off x="1041193" y="4069140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D1D60-3B8E-4AD8-8449-ACCDD63CC991}"/>
              </a:ext>
            </a:extLst>
          </p:cNvPr>
          <p:cNvSpPr txBox="1"/>
          <p:nvPr/>
        </p:nvSpPr>
        <p:spPr>
          <a:xfrm>
            <a:off x="2947658" y="4059615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2AAD0-3187-4BB3-B450-498E25DE6644}"/>
              </a:ext>
            </a:extLst>
          </p:cNvPr>
          <p:cNvSpPr txBox="1"/>
          <p:nvPr/>
        </p:nvSpPr>
        <p:spPr>
          <a:xfrm>
            <a:off x="6775579" y="4059615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A41CA-8C1C-4B0B-AECA-92997A537023}"/>
              </a:ext>
            </a:extLst>
          </p:cNvPr>
          <p:cNvSpPr txBox="1"/>
          <p:nvPr/>
        </p:nvSpPr>
        <p:spPr>
          <a:xfrm>
            <a:off x="1039443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085A6-E125-46A1-9451-C5AE8AA12E4F}"/>
              </a:ext>
            </a:extLst>
          </p:cNvPr>
          <p:cNvSpPr txBox="1"/>
          <p:nvPr/>
        </p:nvSpPr>
        <p:spPr>
          <a:xfrm>
            <a:off x="2947658" y="5398244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0ED50-5F96-43F5-A925-B5298AF28DB7}"/>
              </a:ext>
            </a:extLst>
          </p:cNvPr>
          <p:cNvSpPr txBox="1"/>
          <p:nvPr/>
        </p:nvSpPr>
        <p:spPr>
          <a:xfrm>
            <a:off x="4863570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07C9E-C164-4629-9EBC-69345B1B0E3F}"/>
              </a:ext>
            </a:extLst>
          </p:cNvPr>
          <p:cNvSpPr txBox="1"/>
          <p:nvPr/>
        </p:nvSpPr>
        <p:spPr>
          <a:xfrm>
            <a:off x="6773414" y="5407769"/>
            <a:ext cx="259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5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A1BAA4-A82B-43FB-977D-914BBF0F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393"/>
            <a:ext cx="9144000" cy="440921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F42C67-7E99-4FBC-B444-71248C25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08538"/>
            <a:ext cx="530398" cy="64623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9E41442-89EF-4DEB-9C94-1EE160D4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2" y="1808538"/>
            <a:ext cx="530398" cy="6462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07F87AD-0319-4039-A1F5-1E7A6496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29" y="2454770"/>
            <a:ext cx="530398" cy="6462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14B35C2-B4C4-4921-9839-D985651A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656" y="2454770"/>
            <a:ext cx="530398" cy="6462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1CF9694-F6C5-498E-81CD-DCFC1A324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532" y="2454770"/>
            <a:ext cx="530398" cy="6462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86D07B-8AF3-4708-B895-DAFE1CD79655}"/>
              </a:ext>
            </a:extLst>
          </p:cNvPr>
          <p:cNvSpPr/>
          <p:nvPr/>
        </p:nvSpPr>
        <p:spPr>
          <a:xfrm>
            <a:off x="2728727" y="3683756"/>
            <a:ext cx="24817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been looking everywhere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D4AAA26-95BE-446B-9B2B-CF8EE3635509}"/>
              </a:ext>
            </a:extLst>
          </p:cNvPr>
          <p:cNvSpPr/>
          <p:nvPr/>
        </p:nvSpPr>
        <p:spPr>
          <a:xfrm>
            <a:off x="4286454" y="4016639"/>
            <a:ext cx="1467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seen so much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6CE665D-8D29-4279-859E-3D7DD952FCEC}"/>
              </a:ext>
            </a:extLst>
          </p:cNvPr>
          <p:cNvSpPr/>
          <p:nvPr/>
        </p:nvSpPr>
        <p:spPr>
          <a:xfrm>
            <a:off x="3356276" y="4622194"/>
            <a:ext cx="25298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the people who helped us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1EA337C-3811-48AE-8B1B-8C36905785D5}"/>
              </a:ext>
            </a:extLst>
          </p:cNvPr>
          <p:cNvSpPr/>
          <p:nvPr/>
        </p:nvSpPr>
        <p:spPr>
          <a:xfrm>
            <a:off x="4494524" y="4949695"/>
            <a:ext cx="21162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what I am capable of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205F56D-0D10-4D13-90C7-314DC00B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360"/>
            <a:ext cx="9144000" cy="338328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406B4B08-6720-46A6-8421-FE5D77784451}"/>
              </a:ext>
            </a:extLst>
          </p:cNvPr>
          <p:cNvSpPr/>
          <p:nvPr/>
        </p:nvSpPr>
        <p:spPr>
          <a:xfrm>
            <a:off x="7730067" y="2342470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1C46A487-8869-40B3-A63F-D0E11A59746B}"/>
              </a:ext>
            </a:extLst>
          </p:cNvPr>
          <p:cNvSpPr/>
          <p:nvPr/>
        </p:nvSpPr>
        <p:spPr>
          <a:xfrm>
            <a:off x="6976533" y="2638802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0A3464F-15F5-4B07-BDB2-B67FB26EAF6A}"/>
              </a:ext>
            </a:extLst>
          </p:cNvPr>
          <p:cNvSpPr/>
          <p:nvPr/>
        </p:nvSpPr>
        <p:spPr>
          <a:xfrm>
            <a:off x="7730067" y="2905776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82DADE5C-0F52-4690-B548-DEA2A6DE41E9}"/>
              </a:ext>
            </a:extLst>
          </p:cNvPr>
          <p:cNvSpPr/>
          <p:nvPr/>
        </p:nvSpPr>
        <p:spPr>
          <a:xfrm>
            <a:off x="6976533" y="3192708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4C3CB3D-5454-4ADD-B3FC-A74413633F58}"/>
              </a:ext>
            </a:extLst>
          </p:cNvPr>
          <p:cNvSpPr/>
          <p:nvPr/>
        </p:nvSpPr>
        <p:spPr>
          <a:xfrm>
            <a:off x="7730067" y="3462707"/>
            <a:ext cx="500312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58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E4E652-8CD9-46AC-A0D9-354FD82E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65" y="0"/>
            <a:ext cx="7142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7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3DA9F7-4CF9-4054-888E-4E74C4A0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602514"/>
            <a:ext cx="9017000" cy="36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3A46D8-4296-4237-93B9-D6EB9F51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850"/>
            <a:ext cx="9144000" cy="289429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265EBF8-CF1E-4B84-9FD3-31725AE2089D}"/>
              </a:ext>
            </a:extLst>
          </p:cNvPr>
          <p:cNvSpPr/>
          <p:nvPr/>
        </p:nvSpPr>
        <p:spPr>
          <a:xfrm>
            <a:off x="2223491" y="2376958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strength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8693CDB-8CE9-4E0E-A2C7-D9EE161715B7}"/>
              </a:ext>
            </a:extLst>
          </p:cNvPr>
          <p:cNvSpPr/>
          <p:nvPr/>
        </p:nvSpPr>
        <p:spPr>
          <a:xfrm>
            <a:off x="1525184" y="2675812"/>
            <a:ext cx="11112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institution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14F663B-CD6B-4955-9E74-116475E4EAD6}"/>
              </a:ext>
            </a:extLst>
          </p:cNvPr>
          <p:cNvSpPr/>
          <p:nvPr/>
        </p:nvSpPr>
        <p:spPr>
          <a:xfrm>
            <a:off x="5337243" y="2976655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capable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DEB450-1162-4A9C-AA0F-E9F9FE41F808}"/>
              </a:ext>
            </a:extLst>
          </p:cNvPr>
          <p:cNvSpPr/>
          <p:nvPr/>
        </p:nvSpPr>
        <p:spPr>
          <a:xfrm>
            <a:off x="1653924" y="3280684"/>
            <a:ext cx="7505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behalf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8231601-0A74-49A7-8999-CD6F47251E1A}"/>
              </a:ext>
            </a:extLst>
          </p:cNvPr>
          <p:cNvSpPr/>
          <p:nvPr/>
        </p:nvSpPr>
        <p:spPr>
          <a:xfrm>
            <a:off x="2128894" y="3570699"/>
            <a:ext cx="12426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association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BEB295A-8EEE-4DA8-BB52-52AE4790611E}"/>
              </a:ext>
            </a:extLst>
          </p:cNvPr>
          <p:cNvSpPr/>
          <p:nvPr/>
        </p:nvSpPr>
        <p:spPr>
          <a:xfrm>
            <a:off x="2446513" y="3887166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award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0CC7EDD-B9DF-4882-9569-7B37CE37959E}"/>
              </a:ext>
            </a:extLst>
          </p:cNvPr>
          <p:cNvSpPr/>
          <p:nvPr/>
        </p:nvSpPr>
        <p:spPr>
          <a:xfrm>
            <a:off x="2768098" y="4191888"/>
            <a:ext cx="12538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competitive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2A02DD2-0C0E-4E35-8936-E578502743B0}"/>
              </a:ext>
            </a:extLst>
          </p:cNvPr>
          <p:cNvSpPr/>
          <p:nvPr/>
        </p:nvSpPr>
        <p:spPr>
          <a:xfrm>
            <a:off x="1895609" y="4500304"/>
            <a:ext cx="10951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weakness</a:t>
            </a:r>
            <a:endParaRPr lang="ko-KR" altLang="en-US" sz="1500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86431-AB0A-CA3D-1B97-22C3130272BC}"/>
              </a:ext>
            </a:extLst>
          </p:cNvPr>
          <p:cNvSpPr/>
          <p:nvPr/>
        </p:nvSpPr>
        <p:spPr>
          <a:xfrm>
            <a:off x="2990781" y="2700123"/>
            <a:ext cx="1170789" cy="32316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3F6458-65BA-E482-CA19-C9BE30CA49A6}"/>
              </a:ext>
            </a:extLst>
          </p:cNvPr>
          <p:cNvSpPr/>
          <p:nvPr/>
        </p:nvSpPr>
        <p:spPr>
          <a:xfrm>
            <a:off x="3875905" y="2347252"/>
            <a:ext cx="2898542" cy="323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3A11C4-3225-B42B-0122-C0902391DDF2}"/>
              </a:ext>
            </a:extLst>
          </p:cNvPr>
          <p:cNvSpPr/>
          <p:nvPr/>
        </p:nvSpPr>
        <p:spPr>
          <a:xfrm>
            <a:off x="3702841" y="4544522"/>
            <a:ext cx="3545550" cy="278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9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148A49-94A6-45B8-BD66-36141C56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" y="860416"/>
            <a:ext cx="9019309" cy="5137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24770C-FA6A-B3DD-2D37-55E8A0084CBD}"/>
              </a:ext>
            </a:extLst>
          </p:cNvPr>
          <p:cNvSpPr/>
          <p:nvPr/>
        </p:nvSpPr>
        <p:spPr>
          <a:xfrm>
            <a:off x="4572000" y="1851307"/>
            <a:ext cx="2898542" cy="2874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3F360-72C1-EDC9-B5F1-2E68BD3CD91E}"/>
              </a:ext>
            </a:extLst>
          </p:cNvPr>
          <p:cNvSpPr/>
          <p:nvPr/>
        </p:nvSpPr>
        <p:spPr>
          <a:xfrm>
            <a:off x="2273300" y="2750978"/>
            <a:ext cx="2898542" cy="239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98C24A-F0D0-3D7B-DCA3-C85AC21239D2}"/>
              </a:ext>
            </a:extLst>
          </p:cNvPr>
          <p:cNvSpPr/>
          <p:nvPr/>
        </p:nvSpPr>
        <p:spPr>
          <a:xfrm>
            <a:off x="1504950" y="2996308"/>
            <a:ext cx="2898542" cy="239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D0465-E658-15EF-E5E6-7B46F08709E4}"/>
              </a:ext>
            </a:extLst>
          </p:cNvPr>
          <p:cNvSpPr/>
          <p:nvPr/>
        </p:nvSpPr>
        <p:spPr>
          <a:xfrm>
            <a:off x="4159250" y="3309064"/>
            <a:ext cx="1778000" cy="239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5E6D7F-515B-2D35-0573-89D3524C036C}"/>
              </a:ext>
            </a:extLst>
          </p:cNvPr>
          <p:cNvSpPr/>
          <p:nvPr/>
        </p:nvSpPr>
        <p:spPr>
          <a:xfrm>
            <a:off x="2451100" y="4808378"/>
            <a:ext cx="2898542" cy="239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C1B3-47D0-48BA-ADCB-BB3A3362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Pairwork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22211-BB1B-7FA3-58B3-124C5EAE2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A:  Describe your greatest strength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/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weakness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B:  My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greatest strength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/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weakness is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description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A:  What are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some of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your strengths and weaknesses?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B:  I feel that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description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 one of my strengths 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/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weaknesses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A:  Describe your greatest strength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B:  My greatest strength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is my ability to adapt and overcome challenging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situations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A:  What are some of your weaknesses?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  <a:tab pos="270510" algn="l"/>
                <a:tab pos="450215" algn="l"/>
                <a:tab pos="630555" algn="l"/>
                <a:tab pos="810260" algn="l"/>
                <a:tab pos="990600" algn="l"/>
                <a:tab pos="1170305" algn="l"/>
                <a:tab pos="1350645" algn="l"/>
                <a:tab pos="1530350" algn="l"/>
                <a:tab pos="1710690" algn="l"/>
              </a:tabLst>
            </a:pP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					B:  I feel that my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inattention to detail is one of my weaknesses</a:t>
            </a:r>
            <a:r>
              <a:rPr lang="th-TH" sz="180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14AB6CB-C830-41AB-985D-DF3E54148E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979"/>
          <a:stretch/>
        </p:blipFill>
        <p:spPr>
          <a:xfrm>
            <a:off x="50800" y="1715051"/>
            <a:ext cx="9042400" cy="3427899"/>
          </a:xfrm>
          <a:prstGeom prst="rect">
            <a:avLst/>
          </a:prstGeom>
        </p:spPr>
      </p:pic>
      <p:pic>
        <p:nvPicPr>
          <p:cNvPr id="3" name="Track 1-02">
            <a:hlinkClick r:id="" action="ppaction://media"/>
            <a:extLst>
              <a:ext uri="{FF2B5EF4-FFF2-40B4-BE49-F238E27FC236}">
                <a16:creationId xmlns:a16="http://schemas.microsoft.com/office/drawing/2014/main" id="{A1C7CC53-04D7-4262-B5B2-62F301DF8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091" y="2515216"/>
            <a:ext cx="266310" cy="26631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FD191D4F-2FF3-45E5-A05F-2396EA00521F}"/>
              </a:ext>
            </a:extLst>
          </p:cNvPr>
          <p:cNvSpPr/>
          <p:nvPr/>
        </p:nvSpPr>
        <p:spPr>
          <a:xfrm>
            <a:off x="738685" y="33671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35566DF-6964-4FEB-92ED-02D5C021A5E7}"/>
              </a:ext>
            </a:extLst>
          </p:cNvPr>
          <p:cNvSpPr/>
          <p:nvPr/>
        </p:nvSpPr>
        <p:spPr>
          <a:xfrm>
            <a:off x="4988952" y="313102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A4D708D-8FA8-4BAB-B5B7-EA4F4E40257B}"/>
              </a:ext>
            </a:extLst>
          </p:cNvPr>
          <p:cNvSpPr/>
          <p:nvPr/>
        </p:nvSpPr>
        <p:spPr>
          <a:xfrm>
            <a:off x="738685" y="47387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B575FA6-91BF-4AE6-B32F-83B59506A3F9}"/>
              </a:ext>
            </a:extLst>
          </p:cNvPr>
          <p:cNvSpPr/>
          <p:nvPr/>
        </p:nvSpPr>
        <p:spPr>
          <a:xfrm>
            <a:off x="4988952" y="42223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8423D-716E-644D-097F-DC07371CB8A8}"/>
              </a:ext>
            </a:extLst>
          </p:cNvPr>
          <p:cNvSpPr/>
          <p:nvPr/>
        </p:nvSpPr>
        <p:spPr>
          <a:xfrm>
            <a:off x="1450762" y="2807864"/>
            <a:ext cx="1551745" cy="32316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1CA212-063B-EBA6-D776-6CA2C1F65468}"/>
              </a:ext>
            </a:extLst>
          </p:cNvPr>
          <p:cNvCxnSpPr/>
          <p:nvPr/>
        </p:nvCxnSpPr>
        <p:spPr>
          <a:xfrm>
            <a:off x="5636524" y="3569499"/>
            <a:ext cx="1146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4D0EA-3C6F-190B-118D-60D0645325FD}"/>
              </a:ext>
            </a:extLst>
          </p:cNvPr>
          <p:cNvCxnSpPr/>
          <p:nvPr/>
        </p:nvCxnSpPr>
        <p:spPr>
          <a:xfrm>
            <a:off x="1735540" y="4463911"/>
            <a:ext cx="1146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1CC172-B89C-70A5-D820-E6EB3E9083B4}"/>
              </a:ext>
            </a:extLst>
          </p:cNvPr>
          <p:cNvCxnSpPr/>
          <p:nvPr/>
        </p:nvCxnSpPr>
        <p:spPr>
          <a:xfrm>
            <a:off x="1735540" y="4985410"/>
            <a:ext cx="1146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0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DED644-3835-4296-9EBA-E8E5DAAB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50"/>
          <a:stretch/>
        </p:blipFill>
        <p:spPr>
          <a:xfrm>
            <a:off x="101600" y="1212892"/>
            <a:ext cx="9042400" cy="2216108"/>
          </a:xfrm>
          <a:prstGeom prst="rect">
            <a:avLst/>
          </a:prstGeom>
        </p:spPr>
      </p:pic>
      <p:pic>
        <p:nvPicPr>
          <p:cNvPr id="4" name="Track 1-02">
            <a:hlinkClick r:id="" action="ppaction://media"/>
            <a:extLst>
              <a:ext uri="{FF2B5EF4-FFF2-40B4-BE49-F238E27FC236}">
                <a16:creationId xmlns:a16="http://schemas.microsoft.com/office/drawing/2014/main" id="{21196342-9708-4A9A-988C-2F4815BD1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4455" y="1333210"/>
            <a:ext cx="289483" cy="2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2140</Words>
  <Application>Microsoft Office PowerPoint</Application>
  <PresentationFormat>On-screen Show (4:3)</PresentationFormat>
  <Paragraphs>297</Paragraphs>
  <Slides>43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Kanit</vt:lpstr>
      <vt:lpstr>Sarabun</vt:lpstr>
      <vt:lpstr>Arial</vt:lpstr>
      <vt:lpstr>Calibri</vt:lpstr>
      <vt:lpstr>Calibri Light</vt:lpstr>
      <vt:lpstr>TH Sarabun New</vt:lpstr>
      <vt:lpstr>Times New Roman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Reduced Relative Clauses </vt:lpstr>
      <vt:lpstr>Reduce to an Adjective </vt:lpstr>
      <vt:lpstr>Reduce to an Adjective Phrase </vt:lpstr>
      <vt:lpstr>Reduce to a Prepositional Phrase </vt:lpstr>
      <vt:lpstr>Reduce to a Past Participle </vt:lpstr>
      <vt:lpstr>Reduce to a​ Past Participle Phrase </vt:lpstr>
      <vt:lpstr>Reduce to a Present Participle </vt:lpstr>
      <vt:lpstr>Some action verbs reduce to the present participle ("-ing" form) especially when the present tense is used: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Weerayot E.</cp:lastModifiedBy>
  <cp:revision>1</cp:revision>
  <dcterms:created xsi:type="dcterms:W3CDTF">2020-06-03T15:38:35Z</dcterms:created>
  <dcterms:modified xsi:type="dcterms:W3CDTF">2023-06-08T03:50:14Z</dcterms:modified>
</cp:coreProperties>
</file>