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4"/>
  </p:notesMasterIdLst>
  <p:sldIdLst>
    <p:sldId id="258" r:id="rId2"/>
    <p:sldId id="260" r:id="rId3"/>
    <p:sldId id="261" r:id="rId4"/>
    <p:sldId id="267" r:id="rId5"/>
    <p:sldId id="327" r:id="rId6"/>
    <p:sldId id="328" r:id="rId7"/>
    <p:sldId id="330" r:id="rId8"/>
    <p:sldId id="331" r:id="rId9"/>
    <p:sldId id="329" r:id="rId10"/>
    <p:sldId id="332" r:id="rId11"/>
    <p:sldId id="334" r:id="rId12"/>
    <p:sldId id="333" r:id="rId13"/>
    <p:sldId id="335" r:id="rId14"/>
    <p:sldId id="336" r:id="rId15"/>
    <p:sldId id="342" r:id="rId16"/>
    <p:sldId id="343" r:id="rId17"/>
    <p:sldId id="344" r:id="rId18"/>
    <p:sldId id="345" r:id="rId19"/>
    <p:sldId id="346" r:id="rId20"/>
    <p:sldId id="337" r:id="rId21"/>
    <p:sldId id="338" r:id="rId22"/>
    <p:sldId id="339" r:id="rId23"/>
    <p:sldId id="340" r:id="rId24"/>
    <p:sldId id="341" r:id="rId25"/>
    <p:sldId id="347" r:id="rId26"/>
    <p:sldId id="348" r:id="rId27"/>
    <p:sldId id="350" r:id="rId28"/>
    <p:sldId id="349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2" r:id="rId40"/>
    <p:sldId id="262" r:id="rId41"/>
    <p:sldId id="263" r:id="rId42"/>
    <p:sldId id="264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87" r:id="rId68"/>
    <p:sldId id="388" r:id="rId69"/>
    <p:sldId id="389" r:id="rId70"/>
    <p:sldId id="390" r:id="rId71"/>
    <p:sldId id="391" r:id="rId72"/>
    <p:sldId id="392" r:id="rId73"/>
    <p:sldId id="393" r:id="rId74"/>
    <p:sldId id="394" r:id="rId75"/>
    <p:sldId id="395" r:id="rId76"/>
    <p:sldId id="396" r:id="rId77"/>
    <p:sldId id="397" r:id="rId78"/>
    <p:sldId id="398" r:id="rId79"/>
    <p:sldId id="399" r:id="rId80"/>
    <p:sldId id="400" r:id="rId81"/>
    <p:sldId id="401" r:id="rId82"/>
    <p:sldId id="402" r:id="rId83"/>
    <p:sldId id="403" r:id="rId84"/>
    <p:sldId id="404" r:id="rId85"/>
    <p:sldId id="405" r:id="rId86"/>
    <p:sldId id="406" r:id="rId87"/>
    <p:sldId id="407" r:id="rId88"/>
    <p:sldId id="408" r:id="rId89"/>
    <p:sldId id="409" r:id="rId90"/>
    <p:sldId id="410" r:id="rId91"/>
    <p:sldId id="412" r:id="rId92"/>
    <p:sldId id="413" r:id="rId93"/>
    <p:sldId id="414" r:id="rId94"/>
    <p:sldId id="415" r:id="rId95"/>
    <p:sldId id="416" r:id="rId96"/>
    <p:sldId id="417" r:id="rId97"/>
    <p:sldId id="418" r:id="rId98"/>
    <p:sldId id="419" r:id="rId99"/>
    <p:sldId id="420" r:id="rId100"/>
    <p:sldId id="421" r:id="rId101"/>
    <p:sldId id="422" r:id="rId102"/>
    <p:sldId id="423" r:id="rId103"/>
    <p:sldId id="424" r:id="rId104"/>
    <p:sldId id="425" r:id="rId105"/>
    <p:sldId id="428" r:id="rId106"/>
    <p:sldId id="427" r:id="rId107"/>
    <p:sldId id="429" r:id="rId108"/>
    <p:sldId id="430" r:id="rId109"/>
    <p:sldId id="431" r:id="rId110"/>
    <p:sldId id="265" r:id="rId111"/>
    <p:sldId id="432" r:id="rId112"/>
    <p:sldId id="433" r:id="rId113"/>
    <p:sldId id="434" r:id="rId114"/>
    <p:sldId id="320" r:id="rId115"/>
    <p:sldId id="435" r:id="rId116"/>
    <p:sldId id="436" r:id="rId117"/>
    <p:sldId id="439" r:id="rId118"/>
    <p:sldId id="438" r:id="rId119"/>
    <p:sldId id="437" r:id="rId120"/>
    <p:sldId id="440" r:id="rId121"/>
    <p:sldId id="326" r:id="rId122"/>
    <p:sldId id="266" r:id="rId123"/>
  </p:sldIdLst>
  <p:sldSz cx="12188825" cy="6858000"/>
  <p:notesSz cx="6858000" cy="9144000"/>
  <p:embeddedFontLst>
    <p:embeddedFont>
      <p:font typeface="Angsana New" pitchFamily="18" charset="-34"/>
      <p:regular r:id="rId125"/>
      <p:bold r:id="rId126"/>
      <p:italic r:id="rId127"/>
      <p:boldItalic r:id="rId128"/>
    </p:embeddedFont>
    <p:embeddedFont>
      <p:font typeface="TH Sarabun New" pitchFamily="34" charset="-34"/>
      <p:regular r:id="rId129"/>
      <p:bold r:id="rId130"/>
      <p:italic r:id="rId131"/>
      <p:boldItalic r:id="rId132"/>
    </p:embeddedFont>
    <p:embeddedFont>
      <p:font typeface="Cordia New" pitchFamily="34" charset="-34"/>
      <p:regular r:id="rId133"/>
      <p:bold r:id="rId134"/>
      <p:italic r:id="rId135"/>
      <p:boldItalic r:id="rId136"/>
    </p:embeddedFont>
    <p:embeddedFont>
      <p:font typeface="Calibri" pitchFamily="34" charset="0"/>
      <p:regular r:id="rId137"/>
      <p:bold r:id="rId138"/>
      <p:italic r:id="rId139"/>
      <p:boldItalic r:id="rId1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FAA2D"/>
    <a:srgbClr val="D7E4BD"/>
    <a:srgbClr val="FFDE75"/>
    <a:srgbClr val="FFF2C9"/>
    <a:srgbClr val="FFC5E2"/>
    <a:srgbClr val="FFE1F0"/>
    <a:srgbClr val="CC8EC5"/>
    <a:srgbClr val="DC7ED1"/>
    <a:srgbClr val="85D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85" autoAdjust="0"/>
  </p:normalViewPr>
  <p:slideViewPr>
    <p:cSldViewPr>
      <p:cViewPr varScale="1">
        <p:scale>
          <a:sx n="71" d="100"/>
          <a:sy n="71" d="100"/>
        </p:scale>
        <p:origin x="-1109" y="-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1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4.fntdata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0.fntdata"/><Relationship Id="rId139" Type="http://schemas.openxmlformats.org/officeDocument/2006/relationships/font" Target="fonts/font1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font" Target="fonts/font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6.fntdata"/><Relationship Id="rId135" Type="http://schemas.openxmlformats.org/officeDocument/2006/relationships/font" Target="fonts/font1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1.fntdata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7.fntdata"/><Relationship Id="rId136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9.fntdata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C0063-4557-4512-A859-D3958A2E81C5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ECF2F-84D8-4CBE-9519-249AED80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2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4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3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3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19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2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9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50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66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67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35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831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984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50D8C-539F-4B0B-AB71-DE65815A0DE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="0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3653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574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57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3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89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31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313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897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313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3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5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4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82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60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33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6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6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8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4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13.png"/><Relationship Id="rId7" Type="http://schemas.openxmlformats.org/officeDocument/2006/relationships/image" Target="../media/image438.png"/><Relationship Id="rId12" Type="http://schemas.openxmlformats.org/officeDocument/2006/relationships/image" Target="../media/image44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3.png"/><Relationship Id="rId5" Type="http://schemas.openxmlformats.org/officeDocument/2006/relationships/slide" Target="slide1.xml"/><Relationship Id="rId10" Type="http://schemas.openxmlformats.org/officeDocument/2006/relationships/image" Target="../media/image442.png"/><Relationship Id="rId4" Type="http://schemas.openxmlformats.org/officeDocument/2006/relationships/image" Target="../media/image8.png"/><Relationship Id="rId9" Type="http://schemas.openxmlformats.org/officeDocument/2006/relationships/image" Target="../media/image44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3" Type="http://schemas.openxmlformats.org/officeDocument/2006/relationships/image" Target="../media/image13.png"/><Relationship Id="rId7" Type="http://schemas.openxmlformats.org/officeDocument/2006/relationships/image" Target="../media/image4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447.png"/><Relationship Id="rId4" Type="http://schemas.openxmlformats.org/officeDocument/2006/relationships/image" Target="../media/image8.png"/><Relationship Id="rId9" Type="http://schemas.openxmlformats.org/officeDocument/2006/relationships/image" Target="../media/image43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13.png"/><Relationship Id="rId7" Type="http://schemas.openxmlformats.org/officeDocument/2006/relationships/image" Target="../media/image448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3.png"/><Relationship Id="rId5" Type="http://schemas.openxmlformats.org/officeDocument/2006/relationships/slide" Target="slide1.xml"/><Relationship Id="rId10" Type="http://schemas.openxmlformats.org/officeDocument/2006/relationships/image" Target="../media/image449.png"/><Relationship Id="rId4" Type="http://schemas.openxmlformats.org/officeDocument/2006/relationships/image" Target="../media/image8.png"/><Relationship Id="rId9" Type="http://schemas.openxmlformats.org/officeDocument/2006/relationships/image" Target="../media/image43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image" Target="../media/image13.png"/><Relationship Id="rId7" Type="http://schemas.openxmlformats.org/officeDocument/2006/relationships/image" Target="../media/image4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55.png"/><Relationship Id="rId5" Type="http://schemas.openxmlformats.org/officeDocument/2006/relationships/slide" Target="slide1.xml"/><Relationship Id="rId10" Type="http://schemas.openxmlformats.org/officeDocument/2006/relationships/image" Target="../media/image454.png"/><Relationship Id="rId4" Type="http://schemas.openxmlformats.org/officeDocument/2006/relationships/image" Target="../media/image8.png"/><Relationship Id="rId9" Type="http://schemas.openxmlformats.org/officeDocument/2006/relationships/image" Target="../media/image45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13.png"/><Relationship Id="rId7" Type="http://schemas.openxmlformats.org/officeDocument/2006/relationships/image" Target="../media/image45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459.png"/><Relationship Id="rId4" Type="http://schemas.openxmlformats.org/officeDocument/2006/relationships/image" Target="../media/image8.png"/><Relationship Id="rId9" Type="http://schemas.openxmlformats.org/officeDocument/2006/relationships/image" Target="../media/image458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13.png"/><Relationship Id="rId7" Type="http://schemas.openxmlformats.org/officeDocument/2006/relationships/image" Target="../media/image460.png"/><Relationship Id="rId12" Type="http://schemas.openxmlformats.org/officeDocument/2006/relationships/image" Target="../media/image46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64.png"/><Relationship Id="rId5" Type="http://schemas.openxmlformats.org/officeDocument/2006/relationships/slide" Target="slide1.xml"/><Relationship Id="rId10" Type="http://schemas.openxmlformats.org/officeDocument/2006/relationships/image" Target="../media/image463.png"/><Relationship Id="rId4" Type="http://schemas.openxmlformats.org/officeDocument/2006/relationships/image" Target="../media/image8.png"/><Relationship Id="rId9" Type="http://schemas.openxmlformats.org/officeDocument/2006/relationships/image" Target="../media/image462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13.png"/><Relationship Id="rId7" Type="http://schemas.openxmlformats.org/officeDocument/2006/relationships/image" Target="../media/image46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70.png"/><Relationship Id="rId5" Type="http://schemas.openxmlformats.org/officeDocument/2006/relationships/slide" Target="slide1.xml"/><Relationship Id="rId10" Type="http://schemas.openxmlformats.org/officeDocument/2006/relationships/image" Target="../media/image469.png"/><Relationship Id="rId4" Type="http://schemas.openxmlformats.org/officeDocument/2006/relationships/image" Target="../media/image8.png"/><Relationship Id="rId9" Type="http://schemas.openxmlformats.org/officeDocument/2006/relationships/image" Target="../media/image468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2.png"/><Relationship Id="rId3" Type="http://schemas.openxmlformats.org/officeDocument/2006/relationships/image" Target="../media/image13.png"/><Relationship Id="rId7" Type="http://schemas.openxmlformats.org/officeDocument/2006/relationships/image" Target="../media/image4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75.png"/><Relationship Id="rId5" Type="http://schemas.openxmlformats.org/officeDocument/2006/relationships/slide" Target="slide1.xml"/><Relationship Id="rId10" Type="http://schemas.openxmlformats.org/officeDocument/2006/relationships/image" Target="../media/image474.png"/><Relationship Id="rId4" Type="http://schemas.openxmlformats.org/officeDocument/2006/relationships/image" Target="../media/image8.png"/><Relationship Id="rId9" Type="http://schemas.openxmlformats.org/officeDocument/2006/relationships/image" Target="../media/image473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png"/><Relationship Id="rId3" Type="http://schemas.openxmlformats.org/officeDocument/2006/relationships/image" Target="../media/image13.png"/><Relationship Id="rId7" Type="http://schemas.openxmlformats.org/officeDocument/2006/relationships/image" Target="../media/image47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80.png"/><Relationship Id="rId5" Type="http://schemas.openxmlformats.org/officeDocument/2006/relationships/slide" Target="slide1.xml"/><Relationship Id="rId10" Type="http://schemas.openxmlformats.org/officeDocument/2006/relationships/image" Target="../media/image479.png"/><Relationship Id="rId4" Type="http://schemas.openxmlformats.org/officeDocument/2006/relationships/image" Target="../media/image8.png"/><Relationship Id="rId9" Type="http://schemas.openxmlformats.org/officeDocument/2006/relationships/image" Target="../media/image47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2.png"/><Relationship Id="rId3" Type="http://schemas.openxmlformats.org/officeDocument/2006/relationships/image" Target="../media/image13.png"/><Relationship Id="rId7" Type="http://schemas.openxmlformats.org/officeDocument/2006/relationships/image" Target="../media/image4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85.png"/><Relationship Id="rId5" Type="http://schemas.openxmlformats.org/officeDocument/2006/relationships/slide" Target="slide1.xml"/><Relationship Id="rId10" Type="http://schemas.openxmlformats.org/officeDocument/2006/relationships/image" Target="../media/image484.png"/><Relationship Id="rId4" Type="http://schemas.openxmlformats.org/officeDocument/2006/relationships/image" Target="../media/image8.png"/><Relationship Id="rId9" Type="http://schemas.openxmlformats.org/officeDocument/2006/relationships/image" Target="../media/image4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13" Type="http://schemas.openxmlformats.org/officeDocument/2006/relationships/image" Target="../media/image489.png"/><Relationship Id="rId18" Type="http://schemas.openxmlformats.org/officeDocument/2006/relationships/image" Target="../media/image12.gif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116.xml"/><Relationship Id="rId17" Type="http://schemas.openxmlformats.org/officeDocument/2006/relationships/image" Target="../media/image491.png"/><Relationship Id="rId2" Type="http://schemas.openxmlformats.org/officeDocument/2006/relationships/notesSlide" Target="../notesSlides/notesSlide85.xml"/><Relationship Id="rId16" Type="http://schemas.openxmlformats.org/officeDocument/2006/relationships/slide" Target="slide1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488.png"/><Relationship Id="rId5" Type="http://schemas.openxmlformats.org/officeDocument/2006/relationships/image" Target="../media/image8.png"/><Relationship Id="rId15" Type="http://schemas.openxmlformats.org/officeDocument/2006/relationships/image" Target="../media/image490.png"/><Relationship Id="rId10" Type="http://schemas.openxmlformats.org/officeDocument/2006/relationships/slide" Target="slide114.xml"/><Relationship Id="rId4" Type="http://schemas.openxmlformats.org/officeDocument/2006/relationships/image" Target="../media/image486.png"/><Relationship Id="rId9" Type="http://schemas.openxmlformats.org/officeDocument/2006/relationships/image" Target="../media/image487.png"/><Relationship Id="rId14" Type="http://schemas.openxmlformats.org/officeDocument/2006/relationships/slide" Target="slide118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3.png"/><Relationship Id="rId3" Type="http://schemas.openxmlformats.org/officeDocument/2006/relationships/image" Target="../media/image13.png"/><Relationship Id="rId7" Type="http://schemas.openxmlformats.org/officeDocument/2006/relationships/image" Target="../media/image492.png"/><Relationship Id="rId12" Type="http://schemas.openxmlformats.org/officeDocument/2006/relationships/image" Target="../media/image49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96.png"/><Relationship Id="rId5" Type="http://schemas.openxmlformats.org/officeDocument/2006/relationships/slide" Target="slide1.xml"/><Relationship Id="rId10" Type="http://schemas.openxmlformats.org/officeDocument/2006/relationships/image" Target="../media/image495.png"/><Relationship Id="rId4" Type="http://schemas.openxmlformats.org/officeDocument/2006/relationships/image" Target="../media/image8.png"/><Relationship Id="rId9" Type="http://schemas.openxmlformats.org/officeDocument/2006/relationships/image" Target="../media/image494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3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12" Type="http://schemas.openxmlformats.org/officeDocument/2006/relationships/image" Target="../media/image50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1.png"/><Relationship Id="rId5" Type="http://schemas.microsoft.com/office/2007/relationships/hdphoto" Target="../media/hdphoto2.wdp"/><Relationship Id="rId15" Type="http://schemas.openxmlformats.org/officeDocument/2006/relationships/image" Target="../media/image505.png"/><Relationship Id="rId10" Type="http://schemas.openxmlformats.org/officeDocument/2006/relationships/image" Target="../media/image500.png"/><Relationship Id="rId4" Type="http://schemas.openxmlformats.org/officeDocument/2006/relationships/image" Target="../media/image498.png"/><Relationship Id="rId9" Type="http://schemas.openxmlformats.org/officeDocument/2006/relationships/image" Target="../media/image499.png"/><Relationship Id="rId14" Type="http://schemas.openxmlformats.org/officeDocument/2006/relationships/image" Target="../media/image504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507.png"/><Relationship Id="rId4" Type="http://schemas.openxmlformats.org/officeDocument/2006/relationships/image" Target="../media/image498.png"/><Relationship Id="rId9" Type="http://schemas.openxmlformats.org/officeDocument/2006/relationships/image" Target="../media/image50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9.png"/><Relationship Id="rId3" Type="http://schemas.openxmlformats.org/officeDocument/2006/relationships/image" Target="../media/image50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511.png"/><Relationship Id="rId4" Type="http://schemas.openxmlformats.org/officeDocument/2006/relationships/image" Target="../media/image13.png"/><Relationship Id="rId9" Type="http://schemas.openxmlformats.org/officeDocument/2006/relationships/image" Target="../media/image51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16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12" Type="http://schemas.openxmlformats.org/officeDocument/2006/relationships/image" Target="../media/image51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3.png"/><Relationship Id="rId11" Type="http://schemas.openxmlformats.org/officeDocument/2006/relationships/image" Target="../media/image514.png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512.png"/><Relationship Id="rId9" Type="http://schemas.openxmlformats.org/officeDocument/2006/relationships/slide" Target="slide1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8.png"/><Relationship Id="rId3" Type="http://schemas.openxmlformats.org/officeDocument/2006/relationships/image" Target="../media/image5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520.png"/><Relationship Id="rId4" Type="http://schemas.openxmlformats.org/officeDocument/2006/relationships/image" Target="../media/image13.png"/><Relationship Id="rId9" Type="http://schemas.openxmlformats.org/officeDocument/2006/relationships/image" Target="../media/image519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2.png"/><Relationship Id="rId3" Type="http://schemas.openxmlformats.org/officeDocument/2006/relationships/image" Target="../media/image5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525.png"/><Relationship Id="rId5" Type="http://schemas.openxmlformats.org/officeDocument/2006/relationships/image" Target="../media/image8.png"/><Relationship Id="rId10" Type="http://schemas.openxmlformats.org/officeDocument/2006/relationships/image" Target="../media/image524.png"/><Relationship Id="rId4" Type="http://schemas.openxmlformats.org/officeDocument/2006/relationships/image" Target="../media/image13.png"/><Relationship Id="rId9" Type="http://schemas.openxmlformats.org/officeDocument/2006/relationships/image" Target="../media/image523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532.png"/><Relationship Id="rId3" Type="http://schemas.openxmlformats.org/officeDocument/2006/relationships/image" Target="../media/image13.png"/><Relationship Id="rId7" Type="http://schemas.openxmlformats.org/officeDocument/2006/relationships/image" Target="../media/image526.png"/><Relationship Id="rId12" Type="http://schemas.openxmlformats.org/officeDocument/2006/relationships/image" Target="../media/image5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30.png"/><Relationship Id="rId5" Type="http://schemas.openxmlformats.org/officeDocument/2006/relationships/slide" Target="slide1.xml"/><Relationship Id="rId10" Type="http://schemas.openxmlformats.org/officeDocument/2006/relationships/image" Target="../media/image529.png"/><Relationship Id="rId4" Type="http://schemas.openxmlformats.org/officeDocument/2006/relationships/image" Target="../media/image8.png"/><Relationship Id="rId9" Type="http://schemas.openxmlformats.org/officeDocument/2006/relationships/image" Target="../media/image528.png"/><Relationship Id="rId14" Type="http://schemas.openxmlformats.org/officeDocument/2006/relationships/image" Target="../media/image533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536.png"/><Relationship Id="rId4" Type="http://schemas.openxmlformats.org/officeDocument/2006/relationships/image" Target="../media/image534.png"/><Relationship Id="rId9" Type="http://schemas.openxmlformats.org/officeDocument/2006/relationships/image" Target="../media/image5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8.png"/><Relationship Id="rId3" Type="http://schemas.openxmlformats.org/officeDocument/2006/relationships/image" Target="../media/image53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540.png"/><Relationship Id="rId4" Type="http://schemas.openxmlformats.org/officeDocument/2006/relationships/image" Target="../media/image13.png"/><Relationship Id="rId9" Type="http://schemas.openxmlformats.org/officeDocument/2006/relationships/image" Target="../media/image53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3" Type="http://schemas.openxmlformats.org/officeDocument/2006/relationships/image" Target="../media/image13.png"/><Relationship Id="rId7" Type="http://schemas.openxmlformats.org/officeDocument/2006/relationships/image" Target="../media/image5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4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" Target="slide110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1.xml"/><Relationship Id="rId5" Type="http://schemas.openxmlformats.org/officeDocument/2006/relationships/slide" Target="slide42.xml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3.xml"/><Relationship Id="rId1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image" Target="../media/image62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13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slide" Target="slide1.xml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8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openxmlformats.org/officeDocument/2006/relationships/image" Target="../media/image102.png"/><Relationship Id="rId4" Type="http://schemas.openxmlformats.org/officeDocument/2006/relationships/image" Target="../media/image70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2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1.pn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1.png"/><Relationship Id="rId10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1.png"/><Relationship Id="rId10" Type="http://schemas.openxmlformats.org/officeDocument/2006/relationships/image" Target="../media/image112.png"/><Relationship Id="rId4" Type="http://schemas.openxmlformats.org/officeDocument/2006/relationships/image" Target="../media/image100.pn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3.jpeg"/><Relationship Id="rId7" Type="http://schemas.openxmlformats.org/officeDocument/2006/relationships/slide" Target="slide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17.png"/><Relationship Id="rId5" Type="http://schemas.openxmlformats.org/officeDocument/2006/relationships/image" Target="../media/image100.png"/><Relationship Id="rId10" Type="http://schemas.openxmlformats.org/officeDocument/2006/relationships/image" Target="../media/image116.png"/><Relationship Id="rId4" Type="http://schemas.openxmlformats.org/officeDocument/2006/relationships/image" Target="../media/image115.jpe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2.png"/><Relationship Id="rId3" Type="http://schemas.openxmlformats.org/officeDocument/2006/relationships/image" Target="../media/image13.png"/><Relationship Id="rId7" Type="http://schemas.openxmlformats.org/officeDocument/2006/relationships/image" Target="../media/image119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20.png"/><Relationship Id="rId5" Type="http://schemas.openxmlformats.org/officeDocument/2006/relationships/image" Target="../media/image100.png"/><Relationship Id="rId10" Type="http://schemas.openxmlformats.org/officeDocument/2006/relationships/image" Target="../media/image10.png"/><Relationship Id="rId4" Type="http://schemas.openxmlformats.org/officeDocument/2006/relationships/image" Target="../media/image118.jpeg"/><Relationship Id="rId9" Type="http://schemas.openxmlformats.org/officeDocument/2006/relationships/slide" Target="slide1.xml"/><Relationship Id="rId1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4.jpeg"/><Relationship Id="rId7" Type="http://schemas.openxmlformats.org/officeDocument/2006/relationships/slide" Target="slide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00.png"/><Relationship Id="rId9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" Type="http://schemas.openxmlformats.org/officeDocument/2006/relationships/image" Target="../media/image13.png"/><Relationship Id="rId21" Type="http://schemas.openxmlformats.org/officeDocument/2006/relationships/image" Target="../media/image140.png"/><Relationship Id="rId7" Type="http://schemas.openxmlformats.org/officeDocument/2006/relationships/image" Target="../media/image10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5" Type="http://schemas.openxmlformats.org/officeDocument/2006/relationships/image" Target="../media/image8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6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31.png"/><Relationship Id="rId18" Type="http://schemas.openxmlformats.org/officeDocument/2006/relationships/image" Target="../media/image152.png"/><Relationship Id="rId3" Type="http://schemas.openxmlformats.org/officeDocument/2006/relationships/image" Target="../media/image126.png"/><Relationship Id="rId21" Type="http://schemas.openxmlformats.org/officeDocument/2006/relationships/image" Target="../media/image138.png"/><Relationship Id="rId7" Type="http://schemas.openxmlformats.org/officeDocument/2006/relationships/image" Target="../media/image10.png"/><Relationship Id="rId12" Type="http://schemas.openxmlformats.org/officeDocument/2006/relationships/image" Target="../media/image129.png"/><Relationship Id="rId17" Type="http://schemas.openxmlformats.org/officeDocument/2006/relationships/image" Target="../media/image151.png"/><Relationship Id="rId25" Type="http://schemas.openxmlformats.org/officeDocument/2006/relationships/image" Target="../media/image15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149.png"/><Relationship Id="rId24" Type="http://schemas.openxmlformats.org/officeDocument/2006/relationships/image" Target="../media/image144.png"/><Relationship Id="rId5" Type="http://schemas.openxmlformats.org/officeDocument/2006/relationships/image" Target="../media/image8.png"/><Relationship Id="rId15" Type="http://schemas.openxmlformats.org/officeDocument/2006/relationships/image" Target="../media/image135.png"/><Relationship Id="rId23" Type="http://schemas.openxmlformats.org/officeDocument/2006/relationships/image" Target="../media/image142.png"/><Relationship Id="rId10" Type="http://schemas.openxmlformats.org/officeDocument/2006/relationships/image" Target="../media/image148.png"/><Relationship Id="rId19" Type="http://schemas.openxmlformats.org/officeDocument/2006/relationships/image" Target="../media/image153.png"/><Relationship Id="rId4" Type="http://schemas.openxmlformats.org/officeDocument/2006/relationships/image" Target="../media/image13.png"/><Relationship Id="rId9" Type="http://schemas.openxmlformats.org/officeDocument/2006/relationships/image" Target="../media/image147.png"/><Relationship Id="rId14" Type="http://schemas.openxmlformats.org/officeDocument/2006/relationships/image" Target="../media/image133.png"/><Relationship Id="rId22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6.png"/><Relationship Id="rId7" Type="http://schemas.openxmlformats.org/officeDocument/2006/relationships/image" Target="../media/image10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160.png"/><Relationship Id="rId5" Type="http://schemas.openxmlformats.org/officeDocument/2006/relationships/image" Target="../media/image8.png"/><Relationship Id="rId10" Type="http://schemas.openxmlformats.org/officeDocument/2006/relationships/image" Target="../media/image159.png"/><Relationship Id="rId4" Type="http://schemas.openxmlformats.org/officeDocument/2006/relationships/image" Target="../media/image13.png"/><Relationship Id="rId9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3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6.png"/><Relationship Id="rId5" Type="http://schemas.openxmlformats.org/officeDocument/2006/relationships/slide" Target="slide1.xml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8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0.xml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12" Type="http://schemas.openxmlformats.org/officeDocument/2006/relationships/image" Target="../media/image173.png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67.xml"/><Relationship Id="rId5" Type="http://schemas.microsoft.com/office/2007/relationships/hdphoto" Target="../media/hdphoto1.wdp"/><Relationship Id="rId15" Type="http://schemas.openxmlformats.org/officeDocument/2006/relationships/slide" Target="slide96.xml"/><Relationship Id="rId10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slide" Target="slide43.xml"/><Relationship Id="rId14" Type="http://schemas.openxmlformats.org/officeDocument/2006/relationships/image" Target="../media/image1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3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0.png"/><Relationship Id="rId5" Type="http://schemas.openxmlformats.org/officeDocument/2006/relationships/slide" Target="slide1.xml"/><Relationship Id="rId10" Type="http://schemas.openxmlformats.org/officeDocument/2006/relationships/image" Target="../media/image179.png"/><Relationship Id="rId4" Type="http://schemas.openxmlformats.org/officeDocument/2006/relationships/image" Target="../media/image8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3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8.png"/><Relationship Id="rId5" Type="http://schemas.openxmlformats.org/officeDocument/2006/relationships/slide" Target="slide1.xml"/><Relationship Id="rId10" Type="http://schemas.openxmlformats.org/officeDocument/2006/relationships/image" Target="../media/image187.png"/><Relationship Id="rId4" Type="http://schemas.openxmlformats.org/officeDocument/2006/relationships/image" Target="../media/image8.png"/><Relationship Id="rId9" Type="http://schemas.openxmlformats.org/officeDocument/2006/relationships/image" Target="../media/image1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3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3.png"/><Relationship Id="rId5" Type="http://schemas.openxmlformats.org/officeDocument/2006/relationships/slide" Target="slide1.xml"/><Relationship Id="rId10" Type="http://schemas.openxmlformats.org/officeDocument/2006/relationships/image" Target="../media/image192.png"/><Relationship Id="rId4" Type="http://schemas.openxmlformats.org/officeDocument/2006/relationships/image" Target="../media/image8.png"/><Relationship Id="rId9" Type="http://schemas.openxmlformats.org/officeDocument/2006/relationships/image" Target="../media/image1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3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19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00.png"/><Relationship Id="rId4" Type="http://schemas.openxmlformats.org/officeDocument/2006/relationships/image" Target="../media/image8.png"/><Relationship Id="rId9" Type="http://schemas.openxmlformats.org/officeDocument/2006/relationships/image" Target="../media/image1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3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04.png"/><Relationship Id="rId4" Type="http://schemas.openxmlformats.org/officeDocument/2006/relationships/image" Target="../media/image8.png"/><Relationship Id="rId9" Type="http://schemas.openxmlformats.org/officeDocument/2006/relationships/image" Target="../media/image20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18" Type="http://schemas.openxmlformats.org/officeDocument/2006/relationships/image" Target="../media/image216.png"/><Relationship Id="rId3" Type="http://schemas.openxmlformats.org/officeDocument/2006/relationships/image" Target="../media/image13.png"/><Relationship Id="rId21" Type="http://schemas.openxmlformats.org/officeDocument/2006/relationships/image" Target="../media/image219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17" Type="http://schemas.openxmlformats.org/officeDocument/2006/relationships/image" Target="../media/image215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9.png"/><Relationship Id="rId5" Type="http://schemas.openxmlformats.org/officeDocument/2006/relationships/slide" Target="slide1.xml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19" Type="http://schemas.openxmlformats.org/officeDocument/2006/relationships/image" Target="../media/image217.png"/><Relationship Id="rId4" Type="http://schemas.openxmlformats.org/officeDocument/2006/relationships/image" Target="../media/image8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Relationship Id="rId22" Type="http://schemas.openxmlformats.org/officeDocument/2006/relationships/image" Target="../media/image2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7.png"/><Relationship Id="rId3" Type="http://schemas.openxmlformats.org/officeDocument/2006/relationships/image" Target="../media/image221.png"/><Relationship Id="rId7" Type="http://schemas.openxmlformats.org/officeDocument/2006/relationships/slide" Target="slide1.xml"/><Relationship Id="rId12" Type="http://schemas.openxmlformats.org/officeDocument/2006/relationships/image" Target="../media/image2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5.png"/><Relationship Id="rId5" Type="http://schemas.openxmlformats.org/officeDocument/2006/relationships/image" Target="../media/image13.png"/><Relationship Id="rId10" Type="http://schemas.openxmlformats.org/officeDocument/2006/relationships/image" Target="../media/image224.png"/><Relationship Id="rId4" Type="http://schemas.openxmlformats.org/officeDocument/2006/relationships/image" Target="../media/image222.png"/><Relationship Id="rId9" Type="http://schemas.openxmlformats.org/officeDocument/2006/relationships/image" Target="../media/image2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3" Type="http://schemas.openxmlformats.org/officeDocument/2006/relationships/image" Target="../media/image228.png"/><Relationship Id="rId7" Type="http://schemas.openxmlformats.org/officeDocument/2006/relationships/image" Target="../media/image10.png"/><Relationship Id="rId12" Type="http://schemas.openxmlformats.org/officeDocument/2006/relationships/image" Target="../media/image2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232.png"/><Relationship Id="rId5" Type="http://schemas.openxmlformats.org/officeDocument/2006/relationships/image" Target="../media/image8.png"/><Relationship Id="rId10" Type="http://schemas.openxmlformats.org/officeDocument/2006/relationships/image" Target="../media/image231.png"/><Relationship Id="rId4" Type="http://schemas.openxmlformats.org/officeDocument/2006/relationships/image" Target="../media/image13.png"/><Relationship Id="rId9" Type="http://schemas.openxmlformats.org/officeDocument/2006/relationships/image" Target="../media/image2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13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38.png"/><Relationship Id="rId4" Type="http://schemas.openxmlformats.org/officeDocument/2006/relationships/image" Target="../media/image8.png"/><Relationship Id="rId9" Type="http://schemas.openxmlformats.org/officeDocument/2006/relationships/image" Target="../media/image23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4.png"/><Relationship Id="rId3" Type="http://schemas.openxmlformats.org/officeDocument/2006/relationships/image" Target="../media/image13.png"/><Relationship Id="rId7" Type="http://schemas.openxmlformats.org/officeDocument/2006/relationships/image" Target="../media/image239.png"/><Relationship Id="rId12" Type="http://schemas.openxmlformats.org/officeDocument/2006/relationships/image" Target="../media/image2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4.png"/><Relationship Id="rId5" Type="http://schemas.openxmlformats.org/officeDocument/2006/relationships/slide" Target="slide1.xml"/><Relationship Id="rId10" Type="http://schemas.openxmlformats.org/officeDocument/2006/relationships/image" Target="../media/image242.png"/><Relationship Id="rId4" Type="http://schemas.openxmlformats.org/officeDocument/2006/relationships/image" Target="../media/image8.png"/><Relationship Id="rId9" Type="http://schemas.openxmlformats.org/officeDocument/2006/relationships/image" Target="../media/image2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13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9.png"/><Relationship Id="rId5" Type="http://schemas.openxmlformats.org/officeDocument/2006/relationships/slide" Target="slide1.xml"/><Relationship Id="rId10" Type="http://schemas.openxmlformats.org/officeDocument/2006/relationships/image" Target="../media/image248.png"/><Relationship Id="rId4" Type="http://schemas.openxmlformats.org/officeDocument/2006/relationships/image" Target="../media/image8.png"/><Relationship Id="rId9" Type="http://schemas.openxmlformats.org/officeDocument/2006/relationships/image" Target="../media/image2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13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25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13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58.png"/><Relationship Id="rId5" Type="http://schemas.openxmlformats.org/officeDocument/2006/relationships/slide" Target="slide1.xml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8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13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8.png"/><Relationship Id="rId5" Type="http://schemas.openxmlformats.org/officeDocument/2006/relationships/slide" Target="slide1.xml"/><Relationship Id="rId10" Type="http://schemas.openxmlformats.org/officeDocument/2006/relationships/image" Target="../media/image267.png"/><Relationship Id="rId4" Type="http://schemas.openxmlformats.org/officeDocument/2006/relationships/image" Target="../media/image8.png"/><Relationship Id="rId9" Type="http://schemas.openxmlformats.org/officeDocument/2006/relationships/image" Target="../media/image2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3" Type="http://schemas.openxmlformats.org/officeDocument/2006/relationships/image" Target="../media/image13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4.png"/><Relationship Id="rId5" Type="http://schemas.openxmlformats.org/officeDocument/2006/relationships/slide" Target="slide1.xml"/><Relationship Id="rId15" Type="http://schemas.openxmlformats.org/officeDocument/2006/relationships/image" Target="../media/image278.png"/><Relationship Id="rId10" Type="http://schemas.openxmlformats.org/officeDocument/2006/relationships/image" Target="../media/image273.png"/><Relationship Id="rId4" Type="http://schemas.openxmlformats.org/officeDocument/2006/relationships/image" Target="../media/image8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13.png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82.png"/><Relationship Id="rId5" Type="http://schemas.openxmlformats.org/officeDocument/2006/relationships/slide" Target="slide1.xml"/><Relationship Id="rId10" Type="http://schemas.openxmlformats.org/officeDocument/2006/relationships/image" Target="../media/image281.png"/><Relationship Id="rId4" Type="http://schemas.openxmlformats.org/officeDocument/2006/relationships/image" Target="../media/image8.png"/><Relationship Id="rId9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13.png"/><Relationship Id="rId7" Type="http://schemas.openxmlformats.org/officeDocument/2006/relationships/image" Target="../media/image2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87.png"/><Relationship Id="rId5" Type="http://schemas.openxmlformats.org/officeDocument/2006/relationships/slide" Target="slide1.xml"/><Relationship Id="rId10" Type="http://schemas.openxmlformats.org/officeDocument/2006/relationships/image" Target="../media/image286.png"/><Relationship Id="rId4" Type="http://schemas.openxmlformats.org/officeDocument/2006/relationships/image" Target="../media/image8.png"/><Relationship Id="rId9" Type="http://schemas.openxmlformats.org/officeDocument/2006/relationships/image" Target="../media/image28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13.pn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91.png"/><Relationship Id="rId4" Type="http://schemas.openxmlformats.org/officeDocument/2006/relationships/image" Target="../media/image8.png"/><Relationship Id="rId9" Type="http://schemas.openxmlformats.org/officeDocument/2006/relationships/image" Target="../media/image29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8.png"/><Relationship Id="rId7" Type="http://schemas.openxmlformats.org/officeDocument/2006/relationships/image" Target="../media/image29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slide" Target="slide1.xml"/><Relationship Id="rId9" Type="http://schemas.openxmlformats.org/officeDocument/2006/relationships/image" Target="../media/image29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8.png"/><Relationship Id="rId7" Type="http://schemas.openxmlformats.org/officeDocument/2006/relationships/image" Target="../media/image2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8.png"/><Relationship Id="rId7" Type="http://schemas.openxmlformats.org/officeDocument/2006/relationships/image" Target="../media/image30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8.png"/><Relationship Id="rId7" Type="http://schemas.openxmlformats.org/officeDocument/2006/relationships/image" Target="../media/image3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13.png"/><Relationship Id="rId7" Type="http://schemas.openxmlformats.org/officeDocument/2006/relationships/image" Target="../media/image3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30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13.png"/><Relationship Id="rId7" Type="http://schemas.openxmlformats.org/officeDocument/2006/relationships/image" Target="../media/image3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1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8.png"/><Relationship Id="rId7" Type="http://schemas.openxmlformats.org/officeDocument/2006/relationships/image" Target="../media/image3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1.png"/><Relationship Id="rId11" Type="http://schemas.openxmlformats.org/officeDocument/2006/relationships/image" Target="../media/image316.png"/><Relationship Id="rId5" Type="http://schemas.openxmlformats.org/officeDocument/2006/relationships/image" Target="../media/image10.png"/><Relationship Id="rId10" Type="http://schemas.openxmlformats.org/officeDocument/2006/relationships/image" Target="../media/image315.png"/><Relationship Id="rId4" Type="http://schemas.openxmlformats.org/officeDocument/2006/relationships/slide" Target="slide1.xml"/><Relationship Id="rId9" Type="http://schemas.openxmlformats.org/officeDocument/2006/relationships/image" Target="../media/image31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8.png"/><Relationship Id="rId7" Type="http://schemas.openxmlformats.org/officeDocument/2006/relationships/image" Target="../media/image3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7.png"/><Relationship Id="rId5" Type="http://schemas.openxmlformats.org/officeDocument/2006/relationships/image" Target="../media/image10.png"/><Relationship Id="rId10" Type="http://schemas.openxmlformats.org/officeDocument/2006/relationships/image" Target="../media/image321.png"/><Relationship Id="rId4" Type="http://schemas.openxmlformats.org/officeDocument/2006/relationships/slide" Target="slide1.xml"/><Relationship Id="rId9" Type="http://schemas.openxmlformats.org/officeDocument/2006/relationships/image" Target="../media/image3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8.png"/><Relationship Id="rId7" Type="http://schemas.openxmlformats.org/officeDocument/2006/relationships/image" Target="../media/image3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2.png"/><Relationship Id="rId11" Type="http://schemas.openxmlformats.org/officeDocument/2006/relationships/image" Target="../media/image327.png"/><Relationship Id="rId5" Type="http://schemas.openxmlformats.org/officeDocument/2006/relationships/image" Target="../media/image10.png"/><Relationship Id="rId10" Type="http://schemas.openxmlformats.org/officeDocument/2006/relationships/image" Target="../media/image326.png"/><Relationship Id="rId4" Type="http://schemas.openxmlformats.org/officeDocument/2006/relationships/slide" Target="slide1.xml"/><Relationship Id="rId9" Type="http://schemas.openxmlformats.org/officeDocument/2006/relationships/image" Target="../media/image3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8.png"/><Relationship Id="rId7" Type="http://schemas.openxmlformats.org/officeDocument/2006/relationships/image" Target="../media/image3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8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3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image" Target="../media/image338.png"/><Relationship Id="rId3" Type="http://schemas.openxmlformats.org/officeDocument/2006/relationships/image" Target="../media/image8.png"/><Relationship Id="rId7" Type="http://schemas.openxmlformats.org/officeDocument/2006/relationships/image" Target="../media/image332.png"/><Relationship Id="rId12" Type="http://schemas.openxmlformats.org/officeDocument/2006/relationships/image" Target="../media/image3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png"/><Relationship Id="rId11" Type="http://schemas.openxmlformats.org/officeDocument/2006/relationships/image" Target="../media/image336.png"/><Relationship Id="rId5" Type="http://schemas.openxmlformats.org/officeDocument/2006/relationships/image" Target="../media/image10.png"/><Relationship Id="rId15" Type="http://schemas.openxmlformats.org/officeDocument/2006/relationships/image" Target="../media/image340.png"/><Relationship Id="rId10" Type="http://schemas.openxmlformats.org/officeDocument/2006/relationships/image" Target="../media/image335.png"/><Relationship Id="rId4" Type="http://schemas.openxmlformats.org/officeDocument/2006/relationships/slide" Target="slide1.xml"/><Relationship Id="rId9" Type="http://schemas.openxmlformats.org/officeDocument/2006/relationships/image" Target="../media/image334.png"/><Relationship Id="rId14" Type="http://schemas.openxmlformats.org/officeDocument/2006/relationships/image" Target="../media/image33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.png"/><Relationship Id="rId11" Type="http://schemas.openxmlformats.org/officeDocument/2006/relationships/image" Target="../media/image346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7.png"/><Relationship Id="rId11" Type="http://schemas.openxmlformats.org/officeDocument/2006/relationships/image" Target="../media/image349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11" Type="http://schemas.openxmlformats.org/officeDocument/2006/relationships/image" Target="../media/image352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3.png"/><Relationship Id="rId11" Type="http://schemas.openxmlformats.org/officeDocument/2006/relationships/image" Target="../media/image355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13.png"/><Relationship Id="rId7" Type="http://schemas.openxmlformats.org/officeDocument/2006/relationships/image" Target="../media/image356.png"/><Relationship Id="rId12" Type="http://schemas.openxmlformats.org/officeDocument/2006/relationships/image" Target="../media/image3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7.png"/><Relationship Id="rId5" Type="http://schemas.openxmlformats.org/officeDocument/2006/relationships/slide" Target="slide1.xml"/><Relationship Id="rId10" Type="http://schemas.openxmlformats.org/officeDocument/2006/relationships/image" Target="../media/image345.png"/><Relationship Id="rId4" Type="http://schemas.openxmlformats.org/officeDocument/2006/relationships/image" Target="../media/image8.png"/><Relationship Id="rId9" Type="http://schemas.openxmlformats.org/officeDocument/2006/relationships/image" Target="../media/image34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9.png"/><Relationship Id="rId11" Type="http://schemas.openxmlformats.org/officeDocument/2006/relationships/image" Target="../media/image361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png"/><Relationship Id="rId11" Type="http://schemas.openxmlformats.org/officeDocument/2006/relationships/image" Target="../media/image364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5.png"/><Relationship Id="rId11" Type="http://schemas.openxmlformats.org/officeDocument/2006/relationships/image" Target="../media/image367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8.png"/><Relationship Id="rId11" Type="http://schemas.openxmlformats.org/officeDocument/2006/relationships/image" Target="../media/image370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11" Type="http://schemas.openxmlformats.org/officeDocument/2006/relationships/image" Target="../media/image373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png"/><Relationship Id="rId11" Type="http://schemas.openxmlformats.org/officeDocument/2006/relationships/image" Target="../media/image376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8.png"/><Relationship Id="rId7" Type="http://schemas.openxmlformats.org/officeDocument/2006/relationships/image" Target="../media/image3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7.png"/><Relationship Id="rId11" Type="http://schemas.openxmlformats.org/officeDocument/2006/relationships/image" Target="../media/image379.png"/><Relationship Id="rId5" Type="http://schemas.openxmlformats.org/officeDocument/2006/relationships/image" Target="../media/image10.png"/><Relationship Id="rId10" Type="http://schemas.openxmlformats.org/officeDocument/2006/relationships/image" Target="../media/image345.png"/><Relationship Id="rId4" Type="http://schemas.openxmlformats.org/officeDocument/2006/relationships/slide" Target="slide1.xml"/><Relationship Id="rId9" Type="http://schemas.openxmlformats.org/officeDocument/2006/relationships/image" Target="../media/image34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13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383.png"/><Relationship Id="rId4" Type="http://schemas.openxmlformats.org/officeDocument/2006/relationships/image" Target="../media/image8.png"/><Relationship Id="rId9" Type="http://schemas.openxmlformats.org/officeDocument/2006/relationships/image" Target="../media/image38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image" Target="../media/image8.png"/><Relationship Id="rId7" Type="http://schemas.openxmlformats.org/officeDocument/2006/relationships/image" Target="../media/image3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4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image" Target="../media/image8.png"/><Relationship Id="rId7" Type="http://schemas.openxmlformats.org/officeDocument/2006/relationships/image" Target="../media/image38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7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8.png"/><Relationship Id="rId7" Type="http://schemas.openxmlformats.org/officeDocument/2006/relationships/image" Target="../media/image3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8.png"/><Relationship Id="rId7" Type="http://schemas.openxmlformats.org/officeDocument/2006/relationships/image" Target="../media/image3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3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3" Type="http://schemas.openxmlformats.org/officeDocument/2006/relationships/image" Target="../media/image13.png"/><Relationship Id="rId7" Type="http://schemas.openxmlformats.org/officeDocument/2006/relationships/image" Target="../media/image3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9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13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40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13.png"/><Relationship Id="rId7" Type="http://schemas.openxmlformats.org/officeDocument/2006/relationships/image" Target="../media/image40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40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3" Type="http://schemas.openxmlformats.org/officeDocument/2006/relationships/image" Target="../media/image13.png"/><Relationship Id="rId7" Type="http://schemas.openxmlformats.org/officeDocument/2006/relationships/image" Target="../media/image40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40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13" Type="http://schemas.openxmlformats.org/officeDocument/2006/relationships/image" Target="../media/image413.png"/><Relationship Id="rId3" Type="http://schemas.openxmlformats.org/officeDocument/2006/relationships/image" Target="../media/image13.png"/><Relationship Id="rId7" Type="http://schemas.openxmlformats.org/officeDocument/2006/relationships/image" Target="../media/image407.png"/><Relationship Id="rId12" Type="http://schemas.openxmlformats.org/officeDocument/2006/relationships/image" Target="../media/image4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11.png"/><Relationship Id="rId5" Type="http://schemas.openxmlformats.org/officeDocument/2006/relationships/slide" Target="slide1.xml"/><Relationship Id="rId15" Type="http://schemas.openxmlformats.org/officeDocument/2006/relationships/image" Target="../media/image415.png"/><Relationship Id="rId10" Type="http://schemas.openxmlformats.org/officeDocument/2006/relationships/image" Target="../media/image410.png"/><Relationship Id="rId4" Type="http://schemas.openxmlformats.org/officeDocument/2006/relationships/image" Target="../media/image8.png"/><Relationship Id="rId9" Type="http://schemas.openxmlformats.org/officeDocument/2006/relationships/image" Target="../media/image409.png"/><Relationship Id="rId14" Type="http://schemas.openxmlformats.org/officeDocument/2006/relationships/image" Target="../media/image414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13" Type="http://schemas.openxmlformats.org/officeDocument/2006/relationships/image" Target="../media/image414.png"/><Relationship Id="rId3" Type="http://schemas.openxmlformats.org/officeDocument/2006/relationships/image" Target="../media/image13.png"/><Relationship Id="rId7" Type="http://schemas.openxmlformats.org/officeDocument/2006/relationships/image" Target="../media/image416.png"/><Relationship Id="rId12" Type="http://schemas.openxmlformats.org/officeDocument/2006/relationships/image" Target="../media/image4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18.png"/><Relationship Id="rId5" Type="http://schemas.openxmlformats.org/officeDocument/2006/relationships/slide" Target="slide1.xml"/><Relationship Id="rId10" Type="http://schemas.openxmlformats.org/officeDocument/2006/relationships/image" Target="../media/image417.png"/><Relationship Id="rId4" Type="http://schemas.openxmlformats.org/officeDocument/2006/relationships/image" Target="../media/image8.png"/><Relationship Id="rId9" Type="http://schemas.openxmlformats.org/officeDocument/2006/relationships/image" Target="../media/image410.png"/><Relationship Id="rId14" Type="http://schemas.openxmlformats.org/officeDocument/2006/relationships/image" Target="../media/image41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26.png"/><Relationship Id="rId3" Type="http://schemas.openxmlformats.org/officeDocument/2006/relationships/image" Target="../media/image13.pn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24.png"/><Relationship Id="rId5" Type="http://schemas.openxmlformats.org/officeDocument/2006/relationships/slide" Target="slide1.xml"/><Relationship Id="rId10" Type="http://schemas.openxmlformats.org/officeDocument/2006/relationships/image" Target="../media/image423.png"/><Relationship Id="rId4" Type="http://schemas.openxmlformats.org/officeDocument/2006/relationships/image" Target="../media/image8.png"/><Relationship Id="rId9" Type="http://schemas.openxmlformats.org/officeDocument/2006/relationships/image" Target="../media/image422.png"/><Relationship Id="rId14" Type="http://schemas.openxmlformats.org/officeDocument/2006/relationships/image" Target="../media/image42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13.png"/><Relationship Id="rId7" Type="http://schemas.openxmlformats.org/officeDocument/2006/relationships/image" Target="../media/image428.png"/><Relationship Id="rId12" Type="http://schemas.openxmlformats.org/officeDocument/2006/relationships/image" Target="../media/image4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31.png"/><Relationship Id="rId5" Type="http://schemas.openxmlformats.org/officeDocument/2006/relationships/slide" Target="slide1.xml"/><Relationship Id="rId10" Type="http://schemas.openxmlformats.org/officeDocument/2006/relationships/image" Target="../media/image430.png"/><Relationship Id="rId4" Type="http://schemas.openxmlformats.org/officeDocument/2006/relationships/image" Target="../media/image8.png"/><Relationship Id="rId9" Type="http://schemas.openxmlformats.org/officeDocument/2006/relationships/image" Target="../media/image42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13.png"/><Relationship Id="rId7" Type="http://schemas.openxmlformats.org/officeDocument/2006/relationships/image" Target="../media/image4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37.png"/><Relationship Id="rId5" Type="http://schemas.openxmlformats.org/officeDocument/2006/relationships/slide" Target="slide1.xml"/><Relationship Id="rId10" Type="http://schemas.openxmlformats.org/officeDocument/2006/relationships/image" Target="../media/image436.png"/><Relationship Id="rId4" Type="http://schemas.openxmlformats.org/officeDocument/2006/relationships/image" Target="../media/image8.png"/><Relationship Id="rId9" Type="http://schemas.openxmlformats.org/officeDocument/2006/relationships/image" Target="../media/image43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13.png"/><Relationship Id="rId7" Type="http://schemas.openxmlformats.org/officeDocument/2006/relationships/image" Target="../media/image43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0.png"/><Relationship Id="rId5" Type="http://schemas.openxmlformats.org/officeDocument/2006/relationships/slide" Target="slide1.xml"/><Relationship Id="rId10" Type="http://schemas.openxmlformats.org/officeDocument/2006/relationships/image" Target="../media/image430.png"/><Relationship Id="rId4" Type="http://schemas.openxmlformats.org/officeDocument/2006/relationships/image" Target="../media/image8.png"/><Relationship Id="rId9" Type="http://schemas.openxmlformats.org/officeDocument/2006/relationships/image" Target="../media/image4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46137D2-CAC1-4A9E-B89E-90657BA65C6C}"/>
              </a:ext>
            </a:extLst>
          </p:cNvPr>
          <p:cNvSpPr/>
          <p:nvPr/>
        </p:nvSpPr>
        <p:spPr>
          <a:xfrm>
            <a:off x="0" y="1785938"/>
            <a:ext cx="369888" cy="5072062"/>
          </a:xfrm>
          <a:prstGeom prst="rect">
            <a:avLst/>
          </a:prstGeom>
          <a:solidFill>
            <a:srgbClr val="F2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AB99290-FA03-4E4B-8D66-A6491F559E79}"/>
              </a:ext>
            </a:extLst>
          </p:cNvPr>
          <p:cNvCxnSpPr/>
          <p:nvPr/>
        </p:nvCxnSpPr>
        <p:spPr>
          <a:xfrm>
            <a:off x="7064375" y="3913188"/>
            <a:ext cx="0" cy="2949575"/>
          </a:xfrm>
          <a:prstGeom prst="line">
            <a:avLst/>
          </a:prstGeom>
          <a:ln w="127000">
            <a:solidFill>
              <a:srgbClr val="20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A47093BE-78F2-4FEC-B3F4-BDB54A80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2" t="-172" r="35165" b="172"/>
          <a:stretch>
            <a:fillRect/>
          </a:stretch>
        </p:blipFill>
        <p:spPr bwMode="auto">
          <a:xfrm>
            <a:off x="7258050" y="-50800"/>
            <a:ext cx="49339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xmlns="" id="{FECD9F79-0BB0-4937-A23B-C2C343613517}"/>
              </a:ext>
            </a:extLst>
          </p:cNvPr>
          <p:cNvGrpSpPr>
            <a:grpSpLocks/>
          </p:cNvGrpSpPr>
          <p:nvPr/>
        </p:nvGrpSpPr>
        <p:grpSpPr bwMode="auto">
          <a:xfrm>
            <a:off x="98425" y="196850"/>
            <a:ext cx="3048000" cy="2949575"/>
            <a:chOff x="98564" y="237122"/>
            <a:chExt cx="3048515" cy="294999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BEF1AE8-F567-4BE3-A21A-C91CA50CE192}"/>
                </a:ext>
              </a:extLst>
            </p:cNvPr>
            <p:cNvCxnSpPr/>
            <p:nvPr/>
          </p:nvCxnSpPr>
          <p:spPr>
            <a:xfrm>
              <a:off x="162075" y="237122"/>
              <a:ext cx="0" cy="2949997"/>
            </a:xfrm>
            <a:prstGeom prst="line">
              <a:avLst/>
            </a:prstGeom>
            <a:ln w="127000">
              <a:solidFill>
                <a:srgbClr val="20C4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33033B7-B464-45E5-90AE-3BB2AA5B2F59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887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xmlns="" id="{1F3EB573-B9AD-4D21-A45B-E19BEC5873FB}"/>
              </a:ext>
            </a:extLst>
          </p:cNvPr>
          <p:cNvSpPr/>
          <p:nvPr/>
        </p:nvSpPr>
        <p:spPr>
          <a:xfrm>
            <a:off x="-282575" y="-39688"/>
            <a:ext cx="3571875" cy="8239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lIns="118799" tIns="59399" rIns="118799" bIns="59399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th-TH" sz="3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 New" pitchFamily="34" charset="-34"/>
              <a:ea typeface="+mn-ea"/>
              <a:cs typeface="TH Sarabun New" pitchFamily="34" charset="-34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B37C18F1-6040-40ED-B331-96644368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9213"/>
            <a:ext cx="19097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A1A525-9562-44A7-A5C2-C2561BC12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E039F7C-BF08-4E9C-BD9E-AD93B32A81B8}"/>
              </a:ext>
            </a:extLst>
          </p:cNvPr>
          <p:cNvSpPr/>
          <p:nvPr/>
        </p:nvSpPr>
        <p:spPr>
          <a:xfrm>
            <a:off x="684212" y="4724400"/>
            <a:ext cx="1685926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B76AD4-B752-4681-9B47-F32E8FB37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70" y="4702319"/>
            <a:ext cx="1705709" cy="8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32D65F-662D-466E-AF54-79013B0332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1838C9-C98C-4005-9101-73ABF3BC82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4089AF6-1083-4584-964F-BB6C0F1E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0D0917-2013-4F96-9DC3-AF483CE293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985" y="1970710"/>
            <a:ext cx="5120854" cy="3378315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6B3F81-A87C-40AE-9B8B-4A16A6C20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12" y="1219200"/>
            <a:ext cx="9858086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B396F8-3B95-466D-8373-DED099DAC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5541" y="5393337"/>
            <a:ext cx="786452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8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917741-31A4-4225-B7BF-A83DFA6F7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55A996-96E0-4C60-AB6A-7C92A36797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B2681BA-45DA-4F4D-8978-CBDBCA08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C011B8-F4EB-4AF6-A462-988FA81AE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636" y="1843553"/>
            <a:ext cx="9504488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88030E-CD67-418A-B32E-683A7E56F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926" y="2501872"/>
            <a:ext cx="9486198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B37636-D16F-4F43-B811-FD31A8317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636" y="3152190"/>
            <a:ext cx="9943438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A31495-13EC-42A0-83AC-1483DF82FC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8636" y="3844357"/>
            <a:ext cx="9943438" cy="871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DD0C7C-262C-4FA8-8A38-5411579E5E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6926" y="4590303"/>
            <a:ext cx="1310754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CF3C80-EDDA-4BC6-BA0E-BDEA1F0DA2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2092" y="5186842"/>
            <a:ext cx="572464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E698FB-C6BE-416F-B7C4-7EACCC74FC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C41C86-454D-48C1-9716-ABC6243FE1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D92EBBA-91C2-4B79-BA11-BBEF909D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B53ACF-2D29-4094-AAA2-39F6CFAFC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412" y="2115784"/>
            <a:ext cx="9486198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EB7F8A-75CF-4DC0-B898-0C0E05507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412" y="2861996"/>
            <a:ext cx="9943438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3477FF-61C9-4717-B7D1-A0FC6C58A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" y="3730139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FB05DA-071B-4F30-B9A1-41EBD2D65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3428" y="4267200"/>
            <a:ext cx="643183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483EB7-5460-4D0C-8510-9F8B1FDD76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9F7939-3F76-4030-8B38-A60331AD22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340AB9C4-FC58-48EC-920E-AF780069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6C7941-7321-41F1-9C32-F9DD1616D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7568" y="1790142"/>
            <a:ext cx="4822354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38ABF1-3DFB-4047-A18D-E767F8A46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568" y="2565068"/>
            <a:ext cx="9486198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6ED04-C071-48EC-BF07-88F89C3EC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68" y="3246324"/>
            <a:ext cx="9943438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F91900-7701-4E80-8A6F-9556D80C6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5858" y="3954222"/>
            <a:ext cx="9943438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036DB2-E525-4F50-AB14-4B6A85DD35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5858" y="4689835"/>
            <a:ext cx="1310754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D4AD65-F55C-4F7E-9A24-2C4A79468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0457" y="5284014"/>
            <a:ext cx="946790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6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F85F0B-1690-41E0-B7CF-103D396332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9B02A6-AEDB-4F98-9E15-FEBBFE6AD3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BE014B-330D-4DB6-A953-2C5A6055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BDC6DA-BF3A-4693-86D8-8D1E3EDE8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412" y="1729801"/>
            <a:ext cx="9486198" cy="871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C66F4-9324-4C17-9164-0C870991E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456" y="2423580"/>
            <a:ext cx="9943438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D33E1D-8A87-4C82-AB5A-5E806E66C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67" y="3070444"/>
            <a:ext cx="9961727" cy="1310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5A5AC2-8D1F-4D6E-9D39-024A5D5011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412" y="4427736"/>
            <a:ext cx="131075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1456F6-451F-4F2B-B493-507BBD0AF6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1905" y="5028062"/>
            <a:ext cx="92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CA1C22-9096-427A-8DB3-AA4739A414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39B345-882A-4EFB-8DE8-617818567C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6AAE6C7-9410-452B-A5D0-39CA4065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C09B79-83D0-43A4-ADC3-2B1F5DFAC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58" y="2012511"/>
            <a:ext cx="9504488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A1B87B-0ABC-430B-AC2C-5AEB3DC7F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534" y="2772203"/>
            <a:ext cx="9943438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04ACF2-E7EA-45D4-B6F3-CC91B3B95F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534" y="3664082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D201C-FD0A-4B84-9EC5-2A954332A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062" y="4284663"/>
            <a:ext cx="600508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9956598-D130-49B4-A464-A3A3A9B1D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0D5715C-638F-4096-9A1F-F1E77AACC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866F34-B5F5-4D99-B783-8026BB17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B8B0A8-92B2-4A9E-BFAB-B515CE741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33" y="1443878"/>
            <a:ext cx="10961558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58E5AE-D9EC-45C4-9C41-981BFA9CB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12" y="2624153"/>
            <a:ext cx="738899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ECCF9-1759-40E9-80A1-154ECD39F9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49" y="3486704"/>
            <a:ext cx="257883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AD9C11-B8EA-412D-B6AC-DFC3EB0BA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749" y="4168913"/>
            <a:ext cx="257273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672334-582C-405D-830E-DD8FA57D1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652" y="4860871"/>
            <a:ext cx="2572735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7B26C-8A10-4BBC-82AB-3574FA735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321" y="3879995"/>
            <a:ext cx="142049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27BFA1-5F90-4F8B-8C5A-3135E031AC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9A99B3-8F7D-4A60-BE4F-605658910D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488D91-3A1F-4F90-B56E-2AB34D64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5EE14A-CCBE-452C-ACA3-7BA23EFFD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67" y="2522244"/>
            <a:ext cx="6261135" cy="725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984F0D-FF54-41D1-8AFE-181D24241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612" y="3364967"/>
            <a:ext cx="2420322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2A643A-1824-42E2-8059-691F5650C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612" y="3989749"/>
            <a:ext cx="2420322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41563A-309D-40A3-886E-60C26DF3B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371" y="4675549"/>
            <a:ext cx="2450804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8F443B-3BD7-4F05-9B70-15A9D8A68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68" y="4394471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AEBFD6-85AC-43A8-AF36-8723FF7A7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113AD21-10F3-498B-AECB-D98D06A37E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4DAB36-77C8-491B-8ACB-35B5F816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0DFF12-7769-44CE-A63D-8F38ACADA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618" y="2550370"/>
            <a:ext cx="6822015" cy="725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B3B293-E792-49BD-B7F5-916D28CA6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47" y="3328404"/>
            <a:ext cx="2804403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9363A5-9D8A-4FC5-A2DE-566137B05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847" y="3989749"/>
            <a:ext cx="2804403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E45653-3F79-4B2B-9EA1-933F31D2A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943" y="4588890"/>
            <a:ext cx="2798307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A3CBA9-D30C-4BF4-B4B9-B4D30DD44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212" y="3730613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418E64-E14D-4E97-A7CD-6D613703B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69F7B8-02E3-4B37-AD35-6E1C31B887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25F011-CCB4-4744-BCF8-F565422D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36E8E4-0B6F-405E-999D-D11889234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24" y="2536620"/>
            <a:ext cx="5419814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F301E7-CF79-4E19-81EC-EC0EBC53E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08" y="3329475"/>
            <a:ext cx="2804403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46ABA5-01B6-46B7-9218-4EC2EDC3FC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08" y="3962400"/>
            <a:ext cx="2804403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96C90D-DBA3-4461-8DB4-BF1F69C59E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08" y="4595854"/>
            <a:ext cx="2804403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2E5839-9D89-40F8-A275-5148F25D04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212" y="3037176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3F20D5-0470-4D6D-A6D8-9A6EA36AFC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CD1737-51B2-4414-BF81-4D821E0888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6B3F5A5-0407-48ED-9DD5-EE01ADFD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8C5ABC-B033-4D2F-9666-EEF9011BF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20" y="2537555"/>
            <a:ext cx="7584081" cy="725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8A52EC-C6D6-4982-81DD-A2E74E175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09" y="3312494"/>
            <a:ext cx="2804403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C66333-3D8E-4A2F-8A4F-3990FDCC21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786" y="3925747"/>
            <a:ext cx="2804403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26D640-D9CC-448E-857F-6E658FB9F3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809" y="4573834"/>
            <a:ext cx="2798307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61E1D-3838-4CB5-9987-0D8FC78AB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521" y="3657600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5C8BC1-B0FD-4981-9A2F-15569A4670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212" y="1196220"/>
            <a:ext cx="6241353" cy="4160902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436F84-B83F-4474-943D-6E169003A9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5F5DC9-CDDC-408F-8512-760EBB330C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864BB61-B700-4824-943A-00FC5E0C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3DD678-8F7D-42FA-B031-AD1ACE96BE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612" y="5398519"/>
            <a:ext cx="640135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3EDCF20-2C6C-48F8-AD10-1B4CC1CECC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108DF7-BE8D-4910-8238-6787EA48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850" y="1371599"/>
            <a:ext cx="9042401" cy="5197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4CA04B0-FB3E-419A-96AB-D546882C25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572121A-0BA8-4AFB-8609-5F0306BC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2297D2-857C-433C-9642-B24203181C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8" t="5803"/>
          <a:stretch/>
        </p:blipFill>
        <p:spPr>
          <a:xfrm>
            <a:off x="2390725" y="2160465"/>
            <a:ext cx="7868491" cy="76953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BBE0501-D15A-4809-9036-7614674C54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/>
          <a:stretch/>
        </p:blipFill>
        <p:spPr>
          <a:xfrm>
            <a:off x="2390725" y="2791291"/>
            <a:ext cx="8788709" cy="1274174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9A457BE-A5A0-47FE-8961-6FEE60FD2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6"/>
          <a:stretch/>
        </p:blipFill>
        <p:spPr>
          <a:xfrm>
            <a:off x="2390725" y="3879356"/>
            <a:ext cx="7862036" cy="816935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395E2CC-5966-4EF2-8D55-6AB86EFE7B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5"/>
          <a:stretch/>
        </p:blipFill>
        <p:spPr>
          <a:xfrm>
            <a:off x="2390725" y="4552518"/>
            <a:ext cx="7874589" cy="816935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D1A5175-3A7B-4210-AD74-A66732B3FBB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/>
          <a:stretch/>
        </p:blipFill>
        <p:spPr>
          <a:xfrm>
            <a:off x="2390724" y="5183344"/>
            <a:ext cx="8788709" cy="1274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10E030-49DA-4FF8-AA7C-526C55ACB6A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63556" y="2183484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6FDCEC-FBBA-4EAD-9F79-5BE57E2C3D7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63556" y="2930018"/>
            <a:ext cx="659500" cy="685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9D1209-20D4-47F1-8F98-0D1D582149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63556" y="3923435"/>
            <a:ext cx="659500" cy="685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755476-52E6-4450-AF3A-284EC56F896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63556" y="4598658"/>
            <a:ext cx="659500" cy="68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3575B4-BE5F-45C8-A64D-87652CB8D3C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63555" y="527388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2E5093-63B6-4C2A-B95B-7F6415AE8B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CB9E73-35AE-487D-97CD-EA3BE88D0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15B3D3-BCB7-49CF-AB59-AA0DCFED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28B860-E931-4950-9E00-995F7B10F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12" y="1300687"/>
            <a:ext cx="10888400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30C797-24A5-44FA-AC65-CBAEBB35A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12" y="2048196"/>
            <a:ext cx="8120576" cy="695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64851E-0675-4F40-86B2-13F9698D5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606" y="2904773"/>
            <a:ext cx="7687722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230673-B072-4816-8AF6-83FFF1595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606" y="3689514"/>
            <a:ext cx="7200000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EE486D-BE90-43ED-9C80-EDB867391F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474" y="4474255"/>
            <a:ext cx="10461643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9B31FE-7577-41E8-A810-9C3F5DE57E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985" y="5234197"/>
            <a:ext cx="990076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FBB66F-EA29-40F1-A75E-2E7703CE5D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744" r="100000">
                        <a14:foregroundMark x1="45124" y1="4396" x2="42851" y2="6192"/>
                        <a14:foregroundMark x1="57149" y1="8916" x2="57934" y2="14737"/>
                        <a14:foregroundMark x1="58678" y1="6997" x2="58678" y2="11517"/>
                        <a14:foregroundMark x1="86612" y1="76037" x2="84421" y2="71703"/>
                        <a14:foregroundMark x1="59339" y1="14118" x2="59091" y2="18142"/>
                        <a14:backgroundMark x1="88554" y1="21734" x2="62355" y2="49598"/>
                        <a14:backgroundMark x1="85496" y1="14427" x2="49256" y2="44892"/>
                        <a14:backgroundMark x1="81736" y1="39257" x2="62893" y2="53684"/>
                        <a14:backgroundMark x1="70248" y1="55789" x2="71860" y2="54489"/>
                        <a14:backgroundMark x1="92562" y1="66502" x2="90826" y2="80619"/>
                        <a14:backgroundMark x1="97107" y1="83839" x2="88223" y2="78019"/>
                        <a14:backgroundMark x1="64835" y1="74613" x2="62149" y2="79628"/>
                        <a14:backgroundMark x1="43843" y1="88545" x2="44587" y2="89845"/>
                        <a14:backgroundMark x1="42562" y1="89040" x2="42851" y2="92755"/>
                        <a14:backgroundMark x1="65579" y1="80433" x2="65041" y2="76842"/>
                        <a14:backgroundMark x1="42314" y1="65325" x2="49380" y2="63406"/>
                        <a14:backgroundMark x1="98843" y1="86130" x2="95702" y2="84334"/>
                        <a14:backgroundMark x1="13554" y1="45573" x2="8884" y2="50774"/>
                        <a14:backgroundMark x1="26942" y1="7307" x2="41240" y2="1796"/>
                        <a14:backgroundMark x1="41694" y1="1796" x2="47397" y2="1115"/>
                        <a14:backgroundMark x1="62149" y1="3715" x2="99050" y2="4025"/>
                        <a14:backgroundMark x1="57603" y1="1486" x2="54008" y2="805"/>
                        <a14:backgroundMark x1="90702" y1="68607" x2="89835" y2="70402"/>
                        <a14:backgroundMark x1="95785" y1="85944" x2="95041" y2="84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877" y="1990688"/>
            <a:ext cx="7293042" cy="48673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9773952-5640-4E80-B503-A19D90E1C1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7732D489-6D4B-482F-9D75-C401F81E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D57C33-5F50-4A75-B01D-A00DEC7EC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015" y="1304763"/>
            <a:ext cx="182286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28FD54-70AC-447E-8ABE-6E63965A3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527" y="1879059"/>
            <a:ext cx="3243353" cy="174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00C514-CE1E-4226-8FAD-C695606F3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9050" y="1356705"/>
            <a:ext cx="3517697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20B42F-EB56-4DD0-985A-C5E81C3116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853" y="3730204"/>
            <a:ext cx="3176291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B1EC22-B2F1-4C2A-9D40-847229CB0C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3396" y="2657172"/>
            <a:ext cx="3584759" cy="1597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2F5B8C-1EC9-491E-864D-7CB5F80C4B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853" y="4565785"/>
            <a:ext cx="2914141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30590B-0BC6-4CC3-9DE1-869BBEAB8F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32078" y="4489271"/>
            <a:ext cx="247519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970CF6-41D3-4E1A-B16D-914E699730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รูปภาพ 1">
            <a:extLst>
              <a:ext uri="{FF2B5EF4-FFF2-40B4-BE49-F238E27FC236}">
                <a16:creationId xmlns:a16="http://schemas.microsoft.com/office/drawing/2014/main" xmlns="" id="{526F7673-4936-48D7-87EC-3E7870FAA5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744" r="100000">
                        <a14:foregroundMark x1="45124" y1="4396" x2="42851" y2="6192"/>
                        <a14:foregroundMark x1="57149" y1="8916" x2="57934" y2="14737"/>
                        <a14:foregroundMark x1="58678" y1="6997" x2="58678" y2="11517"/>
                        <a14:foregroundMark x1="86612" y1="76037" x2="84421" y2="71703"/>
                        <a14:foregroundMark x1="59339" y1="14118" x2="59091" y2="18142"/>
                        <a14:backgroundMark x1="88554" y1="21734" x2="62355" y2="49598"/>
                        <a14:backgroundMark x1="85496" y1="14427" x2="49256" y2="44892"/>
                        <a14:backgroundMark x1="81736" y1="39257" x2="62893" y2="53684"/>
                        <a14:backgroundMark x1="70248" y1="55789" x2="71860" y2="54489"/>
                        <a14:backgroundMark x1="92562" y1="66502" x2="90826" y2="80619"/>
                        <a14:backgroundMark x1="97107" y1="83839" x2="88223" y2="78019"/>
                        <a14:backgroundMark x1="64835" y1="74613" x2="62149" y2="79628"/>
                        <a14:backgroundMark x1="43843" y1="88545" x2="44587" y2="89845"/>
                        <a14:backgroundMark x1="42562" y1="89040" x2="42851" y2="92755"/>
                        <a14:backgroundMark x1="65579" y1="80433" x2="65041" y2="76842"/>
                        <a14:backgroundMark x1="42314" y1="65325" x2="49380" y2="63406"/>
                        <a14:backgroundMark x1="98843" y1="86130" x2="95702" y2="84334"/>
                        <a14:backgroundMark x1="13554" y1="45573" x2="8884" y2="50774"/>
                        <a14:backgroundMark x1="26942" y1="7307" x2="41240" y2="1796"/>
                        <a14:backgroundMark x1="41694" y1="1796" x2="47397" y2="1115"/>
                        <a14:backgroundMark x1="62149" y1="3715" x2="99050" y2="4025"/>
                        <a14:backgroundMark x1="57603" y1="1486" x2="54008" y2="805"/>
                        <a14:backgroundMark x1="90702" y1="68607" x2="89835" y2="70402"/>
                        <a14:backgroundMark x1="95785" y1="85944" x2="95041" y2="84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877" y="1990688"/>
            <a:ext cx="7293042" cy="48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8BEFC4-9F9F-42F9-A868-51A723E551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F4EF2CC2-AB52-44C2-91B5-44D32EA6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DE70FD-B97D-4BA5-8543-BA62A848A0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4662" y="2448858"/>
            <a:ext cx="3578662" cy="1639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494225-3863-4617-9C08-9ECEE08924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913" y="1784336"/>
            <a:ext cx="3468925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0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6528A3-B089-414F-9902-7EE555166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39" y="2590800"/>
            <a:ext cx="10632346" cy="3596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06A7E3-0A25-4C0E-BEA6-01BDD01F39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5F271E-3D90-491F-977D-2D601DF0D5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7B01DD-3698-441D-95DC-802FD3A3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0609FD-5F89-42A6-A744-C34812B24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43" y="1381814"/>
            <a:ext cx="11272481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CC6826-0E8A-43F8-AD12-E89730008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881" y="3174700"/>
            <a:ext cx="5389331" cy="2920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B78407-9164-4A52-910C-5723D6079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181" y="3198741"/>
            <a:ext cx="4395597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6420EF-E102-4EF8-B373-91EC096E2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111" r="61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8620"/>
          <a:stretch/>
        </p:blipFill>
        <p:spPr>
          <a:xfrm flipH="1">
            <a:off x="7999412" y="2306588"/>
            <a:ext cx="5008108" cy="543950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65" r="100000">
                        <a14:foregroundMark x1="54412" y1="16827" x2="46540" y2="32520"/>
                        <a14:foregroundMark x1="54239" y1="16042" x2="57439" y2="14298"/>
                        <a14:foregroundMark x1="73789" y1="20663" x2="80796" y2="34438"/>
                        <a14:foregroundMark x1="76644" y1="19355" x2="80969" y2="2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73" y="2087692"/>
            <a:ext cx="4806285" cy="4770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2F7409-39DA-4791-83D6-E46BE729F8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xmlns="" id="{6FBDA853-3190-406D-ABF5-09AD69BE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29D0B8-0936-47F2-919E-8A471103F4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212" y="1358634"/>
            <a:ext cx="1828959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F76B73-214A-416D-91AB-9D0E3796DC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9413" y="3164711"/>
            <a:ext cx="3877392" cy="223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C605AD-AD3A-4F39-A03A-08BF430726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8024" y="1475077"/>
            <a:ext cx="292633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23C807-5191-42C2-B653-0301507A0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36" y="2214523"/>
            <a:ext cx="10632346" cy="4255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4D7631-03F5-4D44-A4A5-94A1FEAB18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169B07-1103-4B6A-8339-BBE7E4AAD3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B316D5C7-7BE8-4A74-9EBB-1968B568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4029B3-DB2C-4BD5-A9E0-B7922D4D9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606" y="1324433"/>
            <a:ext cx="11217612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E3DDAF-4601-4816-B998-AFDD7AF83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881" y="2907269"/>
            <a:ext cx="5389331" cy="3468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C4509B-3710-40AB-A829-5F563F50B8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9212" y="2907269"/>
            <a:ext cx="4395597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9636BD1-1C8F-410E-BE4F-C90D2FF29C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683" y="2148926"/>
            <a:ext cx="7063611" cy="4709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E50DAF-C762-45A4-A06B-6C1FEB8CB2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BF5730-FB02-45C5-B981-9C11AB00D1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4523" y="6142965"/>
            <a:ext cx="457509" cy="465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F94FF11-4620-4C94-BA5D-3C18704B60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46" y="2415570"/>
            <a:ext cx="3520483" cy="5253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57AFB0-6CDF-4221-8A20-CA9CFF121C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554677-6DA8-4081-A235-D6D32D06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A59C55-E5B4-41EB-B228-9858D676B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340" y="1408213"/>
            <a:ext cx="182895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1DA7C7-445B-4D96-95AE-32A5E93D0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0251" y="1181797"/>
            <a:ext cx="3279932" cy="2310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6EAB6C-42EC-4EFC-8488-29FE5495F7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9980" y="3250722"/>
            <a:ext cx="2560542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963A2E-59F3-4FB7-955C-12A989BD2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28C71D-AB4C-4F65-922A-93C9004EFF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2C1DA7F-45FB-4393-8BD9-A6E213B0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90F147-E23C-492D-9BD9-19679ACA0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12" y="1291539"/>
            <a:ext cx="11217612" cy="908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2EA596-5B2D-4C47-9818-3542507A6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98" y="1950597"/>
            <a:ext cx="717561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878BC2-1218-4ED9-A6A7-767FAA101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194" y="2638841"/>
            <a:ext cx="7492633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A76DFC-5EDB-4B48-8DF7-1E1C54388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8605" y="3316168"/>
            <a:ext cx="4407790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FE10F6-17A3-43A0-A345-597B91036E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919" y="3959632"/>
            <a:ext cx="8644877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A91B31-77B0-4A3E-8D80-8166FEC010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980" y="4611568"/>
            <a:ext cx="664521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4A4AD3-D20A-42BF-AF59-9AC227CE8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8605" y="5297368"/>
            <a:ext cx="6602540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D3ACC2-0056-4CC4-919E-21D9DE04A4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194" y="5983168"/>
            <a:ext cx="67366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C90731-9573-4BDB-9066-364A440989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E8047A-49BA-45DC-9FFA-E4FD610FB1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44588" y="0"/>
            <a:ext cx="1028502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F2A1E3-F0D9-422F-948A-D548135696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1BAFB25-D7C2-4357-AA41-087079C6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2EDDE4-C4D5-4686-8566-969DB021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58" y="1393739"/>
            <a:ext cx="182895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8937B5-D899-493C-9C93-A125C6D6C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812" y="1438429"/>
            <a:ext cx="3322608" cy="2206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426A46-43EC-439A-88FE-35A6F7DEC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9389" y="4074264"/>
            <a:ext cx="4621169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8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469DD8-67B1-4C0E-9A20-7B14ADA349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425" y="1333500"/>
            <a:ext cx="6638338" cy="4424772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796C8-3C0E-4B8C-86B6-1442BA2FC0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3093DC-5AB4-48BC-B7C4-5364171D4D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3FC02-7E81-404E-B7BC-1CBA6E59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27EFA6-1100-4F0B-8A2E-7FEA89D6A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8586" y="5766721"/>
            <a:ext cx="601117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636152-57A8-4493-813B-329F756B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61" y="2424743"/>
            <a:ext cx="10632346" cy="3718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BA940B-E95F-465F-B05E-1C34369EF0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B37E4B-48DA-427C-A9BD-376A6AC035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64CF125B-481D-4F4F-B913-B8FB7046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0A937E-BDE6-4CDC-B1DB-F38BC4C9F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86" y="1477249"/>
            <a:ext cx="11674852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DEBD91-38D1-4DB2-9A39-9AFB1B710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581" y="3099015"/>
            <a:ext cx="5389331" cy="2920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59636B-7625-42B9-B3CB-3E30D3D6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362" y="3099014"/>
            <a:ext cx="521862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E9C45E-67F0-416A-833F-0A1FA31B2A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DE4613-35BF-4F55-B2C1-72C75A3029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3C2E904-1F46-4EAB-9C1E-FA96DB1DF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E5E7AF-2DFC-4CD6-84E8-A52AE8B3B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12" y="1466133"/>
            <a:ext cx="9541067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1478FB-9502-47BD-8D0D-82938268A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825" y="2264778"/>
            <a:ext cx="689517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3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6EE3D3-BA24-4549-8CF4-C44D204F8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126" y="1219199"/>
            <a:ext cx="6238571" cy="416356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B3610B-4AD9-42EA-AE81-51A880C7CD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2A029F-E8B5-4263-B37A-F2B1B4C888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4F034318-5B4A-4DA9-B8DC-D11F85E6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DA5082-E4E4-4AE7-90B6-301768A06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9812" y="5443605"/>
            <a:ext cx="542591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041F99-8525-496F-B2D9-35744AB57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954" y="1296180"/>
            <a:ext cx="5092916" cy="407163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BA255F-4754-4A26-A17F-AC4E789C52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11D3D6-E911-47FB-897F-56C8FFA28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85C07C3-4A6D-4BEA-925C-C0B28A5C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5344F3-8216-457F-BEBC-52888AC3E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7812" y="5389735"/>
            <a:ext cx="716342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26FB60-849B-432C-A276-2B33CDEA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461" y="3965987"/>
            <a:ext cx="4035902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594781-803E-48CC-BBC7-D257AFFCE2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4728F3-D767-4F79-A3EA-767978B489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1311D0-5057-44F3-8F5E-960CF24E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5B11D6-507A-4625-A833-CF3B00C83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60" y="1289349"/>
            <a:ext cx="10705504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343AE2-F491-47DC-9F9D-F7880255F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577" y="2806743"/>
            <a:ext cx="10589670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9D33BF-810E-463B-80FE-73668772B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461" y="4748245"/>
            <a:ext cx="4035902" cy="646232"/>
          </a:xfrm>
          <a:prstGeom prst="rect">
            <a:avLst/>
          </a:prstGeom>
        </p:spPr>
      </p:pic>
      <p:pic>
        <p:nvPicPr>
          <p:cNvPr id="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38389" y="1570066"/>
            <a:ext cx="80724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5501C2-09C8-4BC5-88A5-A36DB57442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04BCD5-31C6-4177-971E-86E69F5417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2067AD-2620-43D4-BA23-1115FC9D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5F4B66-9FD2-4167-BD9C-690AE14EB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240" y="2585830"/>
            <a:ext cx="7474344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5F0B0E-9B89-4C19-9811-D8172DF75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2481" y="3718578"/>
            <a:ext cx="744386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4DD47-205D-425B-9765-7359DFE46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5528" y="4444713"/>
            <a:ext cx="7437765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1740" y="-949847"/>
            <a:ext cx="80724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937B4D-FA4C-4D44-9D25-8B8B413DCE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12C1D1-07D1-4917-9BCD-9F1688C84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ED1F03F-73E2-48B7-979F-75778648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99230B-A3AD-423F-9ACF-A05C38EFE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010" y="2660357"/>
            <a:ext cx="965080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03D88F-D083-4A45-896E-F9897DD7B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132" y="3697589"/>
            <a:ext cx="5340559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5F4FBD-A42F-41EA-A99B-2250C2185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4132" y="4393024"/>
            <a:ext cx="5340559" cy="646232"/>
          </a:xfrm>
          <a:prstGeom prst="rect">
            <a:avLst/>
          </a:prstGeom>
        </p:spPr>
      </p:pic>
      <p:pic>
        <p:nvPicPr>
          <p:cNvPr id="9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0289" y="1201575"/>
            <a:ext cx="80724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270900-7718-4155-9BC5-90F07E656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B99F2B-5C5D-4491-B46F-A04D925159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20BD7DA-8D13-4571-AF17-FBF98D45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B4DA0F-4FE8-49BD-8612-C4C46188C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900" y="3700214"/>
            <a:ext cx="6633023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A561FF-87E6-45CB-8419-216BDCC42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900" y="4396992"/>
            <a:ext cx="6633023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404620"/>
            <a:ext cx="807246" cy="853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2D06C9-C8B4-43B1-9E4D-CF1A31062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08" y="2641176"/>
            <a:ext cx="1091888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7566C2-9D5C-4A5D-B111-2BD4FC148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121433-8E2F-46C2-82C7-88AFBA78B8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F0C887-B082-4456-A499-1816EE7C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EF0758-EFAC-4C23-AA1F-11CAF8981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162" y="2673030"/>
            <a:ext cx="10010500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BF13B7-1B5E-45EA-8C9B-225C63A6C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936" y="4440852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708423"/>
            <a:ext cx="807246" cy="807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633DD2-433B-450E-84F1-F89AF5710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839" y="3697168"/>
            <a:ext cx="616968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6D3EB09A-2C72-45C2-9898-C0A4328E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414" y="4711133"/>
            <a:ext cx="5924283" cy="164606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6757D9C-A8C7-4ED5-BC0D-EC4D4560D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414" y="3579131"/>
            <a:ext cx="5924283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39835-C6C2-4C49-A591-6416A60E0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071818" cy="1281113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xmlns="" id="{2969F332-83A3-4953-A4CB-218E0349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150" y="220664"/>
            <a:ext cx="1150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2AB9F31A-7A41-459A-A66A-619E78C49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1414" y="2390167"/>
            <a:ext cx="5905998" cy="1646063"/>
          </a:xfrm>
          <a:prstGeom prst="rect">
            <a:avLst/>
          </a:prstGeom>
        </p:spPr>
      </p:pic>
      <p:pic>
        <p:nvPicPr>
          <p:cNvPr id="9" name="Picture 5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A8CB7B6-3788-45E6-B02C-5EE6742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5AF806-CC99-4298-9DA8-A44542B40E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1" y="1035441"/>
            <a:ext cx="4883319" cy="1841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AFB6D8-44D5-428C-BBD0-517C21CA505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2876071"/>
            <a:ext cx="976375" cy="974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708621-ADF2-4333-97CF-EEB981D4B89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4070631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1AE655-9E82-475A-A894-4D0E4027F10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5265192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924D42-F6DD-4F18-BCB7-800F930E13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354" y="2477098"/>
            <a:ext cx="5258113" cy="3507119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1ED4D8-DE70-4EF1-B743-29F375D25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D4445D-6594-42DA-9AF5-549121F6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64A59B-9F57-4053-929D-DBEFE8F39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84" y="1220160"/>
            <a:ext cx="11144454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587E1-94C8-41C6-8A0C-0F8BEE78BC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166" y="1791326"/>
            <a:ext cx="9858086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4055B-E036-41B4-B7E8-4ABB4FF14A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4208" y="6041065"/>
            <a:ext cx="1920406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A6F1C6-2E42-4801-B1B6-CE8521A5D9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66" y="1447800"/>
            <a:ext cx="6632492" cy="440516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15B525-D9A8-4A6E-AE6C-C76417238F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091C1A-8FF8-4C17-A0FE-5776397D73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6DD9367-34BF-4421-B82C-596CD141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371BCF-936C-4599-8A83-D46BAFE33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388" y="5967726"/>
            <a:ext cx="202404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102" y="1399772"/>
            <a:ext cx="6787940" cy="453660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BB09D4-B453-4C4A-B21B-8F5ED9B720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C1C05F-0826-4308-98FB-825D861AFD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9EA113C-ED6F-4EDF-BCD8-ADEB52EB1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F48114-7D08-4B8B-BC68-077140D45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6029" y="6041065"/>
            <a:ext cx="1816765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122" y="1295400"/>
            <a:ext cx="6950580" cy="464820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862BF7-598E-4F68-AD84-BE984DA36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E502D0-E280-45EC-B5ED-F3A2383C5F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CD348EB-F567-4E1E-A8DB-DD42BE12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F1EE4D-93BC-47C1-91E7-BF77F13A7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890" y="6041065"/>
            <a:ext cx="132904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229" y="1333500"/>
            <a:ext cx="6989198" cy="4664529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EC7A3E-3E59-4176-B717-BAE20136B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0D9D15-B6AE-4BDA-A1F4-37D4094310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72454E0-5064-466E-973A-5BCB19C0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9BBF6B-A3C2-497E-9887-461AAB707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7299" y="6075512"/>
            <a:ext cx="2414225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728" y="1358806"/>
            <a:ext cx="6934200" cy="462253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FB6B91-72E2-444E-AE3B-FF981A2EC5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866E8A-C030-4AAF-95B7-EE5637BF38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C0C7D4E5-348B-44E4-A26F-6339C26D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CA3830-A4B2-453D-83D5-9027191F3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391" y="6075512"/>
            <a:ext cx="232887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713" y="1295400"/>
            <a:ext cx="6959398" cy="4645768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048AF0-9944-4974-BC8F-BD5D63C4DB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0E10D9-C4E5-4D61-8BDF-FEA5442F04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DD92E1E-4B9C-45AA-9141-6C674E8B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7B92BA-1031-400C-BBD4-990655030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666" y="6041065"/>
            <a:ext cx="299949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9D48F2-20EA-467B-81D7-5AE4D9896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910" y="1295400"/>
            <a:ext cx="6479003" cy="466149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C1545-BE4A-409B-9DB6-D14DA9CFA5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840AF9-F56A-4B7F-AC9B-A4E462B5C7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514341-B3DE-4CA5-94F4-2CFDACFC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B59F2C-3B9F-49D5-B4F8-D96F12369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699" y="6041065"/>
            <a:ext cx="312142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9EDA68F-AA9A-4C2D-8F7C-B1DCFB9EF8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1F5FED0-95D7-4A90-AD1E-3059AB5713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6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52269A2-9081-48EE-88C7-2AA4FAEA1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512ECD-C835-4814-B36E-8E518F2C6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410" y="1331866"/>
            <a:ext cx="11193226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432B71-5BF9-4EA6-A848-CBAE5ED58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10" y="3716290"/>
            <a:ext cx="2536156" cy="66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F14374-4DAA-4D0A-8BBC-AE675D9B3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169" y="4442512"/>
            <a:ext cx="2566638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FA1D9D-6EA4-4410-8D9E-961101C2E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410" y="5151918"/>
            <a:ext cx="2566638" cy="634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AA7B50-BCA2-40FD-9970-17A0E2E56B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995" y="5844066"/>
            <a:ext cx="278001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00B663-B2C2-4752-AB7D-3B18156C2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6233" y="3707327"/>
            <a:ext cx="2438611" cy="524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873654-B535-4E12-963D-2109713C1D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1474" y="4429124"/>
            <a:ext cx="2438611" cy="530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355369-1117-44BD-82DD-333E7E51E2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6233" y="5154325"/>
            <a:ext cx="2438611" cy="524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1CBE71-C672-454D-A627-21249F3C3B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6233" y="5844066"/>
            <a:ext cx="2438611" cy="530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E46E8D-7A0B-4305-B0E5-532DAA8BAB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8211" y="3730635"/>
            <a:ext cx="2572735" cy="676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8ABCC6-9AA8-4251-AEE4-0E1C9F662E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8211" y="4444584"/>
            <a:ext cx="2572735" cy="670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27A555-993A-4B9F-BEB7-C0F17A1B3E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8211" y="5089600"/>
            <a:ext cx="2700762" cy="737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90758D-A400-444C-AF24-63071D8318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07304" y="5873051"/>
            <a:ext cx="2572735" cy="664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C64C4D-F2D0-47B9-8FF4-14BB672A76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4531" y="3729067"/>
            <a:ext cx="2493480" cy="53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61FA0-ADFB-4BCF-BA1F-956EC83F59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5382" y="4429124"/>
            <a:ext cx="2493480" cy="530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C652F78-3943-4633-B2ED-7F983A2AE3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4531" y="5148228"/>
            <a:ext cx="2493480" cy="5303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1C4FCAA-917F-43FA-8897-9D5C157B89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39979" y="5844066"/>
            <a:ext cx="2493480" cy="5303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A504F52-1A1E-4B1C-990B-92ABDC4751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3919" y="2229385"/>
            <a:ext cx="2456901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DEC92CE-018F-4E5D-9673-59224DA58A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9332" y="2820469"/>
            <a:ext cx="2456901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AFDD7A-78A5-4981-867E-4A0932F4CC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34865" y="2229385"/>
            <a:ext cx="2456901" cy="646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25FBF3B-EB19-40F4-ACB9-96DC9C17F02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34864" y="2816686"/>
            <a:ext cx="2456901" cy="646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218D0-B635-4480-89DF-C973218126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65809" y="2229385"/>
            <a:ext cx="2462997" cy="6462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9DE911F-2B43-49DA-9F6B-E532563B00C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8769" y="2816686"/>
            <a:ext cx="2481287" cy="64623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2B01B855-C9A8-4019-BA9A-C8FE1B9A5E2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10901" y="2229385"/>
            <a:ext cx="2456901" cy="64623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18C6276-71CE-489B-A5C1-DF20FA0786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10900" y="2804249"/>
            <a:ext cx="245690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1.11111E-6 L -0.00573 1.11111E-6 C -0.00665 1.11111E-6 -0.00756 0.03472 -0.00756 0.06319 L -0.00756 0.12639 " pathEditMode="relative" rAng="0" ptsTypes="AAAA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7502E-8 -7.40741E-7 L 0.10172 -7.40741E-7 C 0.1473 -7.40741E-7 0.20357 0.08704 0.20357 0.15764 L 0.20357 0.31551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2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5559E-7 -7.40741E-7 L -0.21112 -7.40741E-7 C -0.30568 -7.40741E-7 -0.42211 0.11759 -0.42211 0.2132 L -0.42211 0.42639 " pathEditMode="relative" rAng="0" ptsTypes="AAAA">
                                      <p:cBhvr>
                                        <p:cTn id="1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2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002E-7 -3.33333E-6 L 0.10081 -3.33333E-6 C 0.14587 -3.33333E-6 0.20161 0.12061 0.20161 0.21875 L 0.20161 0.4375 " pathEditMode="relative" rAng="0" ptsTypes="AAAA">
                                      <p:cBhvr>
                                        <p:cTn id="1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5559E-7 1.48148E-6 L 0.01394 1.48148E-6 C 0.02019 1.48148E-6 0.028 0.03611 0.028 0.06551 L 0.028 0.13102 " pathEditMode="relative" rAng="0" ptsTypes="AAAA">
                                      <p:cBhvr>
                                        <p:cTn id="1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012E-6 -7.40741E-7 L 0.11826 -7.40741E-7 C 0.17127 -7.40741E-7 0.23665 0.08704 0.23665 0.15764 L 0.23665 0.31551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6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812E-6 1.11111E-6 L 0.11774 1.11111E-6 C 0.17049 1.11111E-6 0.23561 0.09398 0.23561 0.17037 L 0.23561 0.34074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4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182E-6 -7.40741E-7 L 0.22219 -7.40741E-7 C 0.32169 -7.40741E-7 0.44451 0.14445 0.44451 0.26181 L 0.44451 0.52384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9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F771E8-A94D-4CF5-B375-A8FC62FB8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26" y="2514067"/>
            <a:ext cx="6071686" cy="4060440"/>
          </a:xfrm>
          <a:prstGeom prst="round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29674" flipV="1">
            <a:off x="2892032" y="3526412"/>
            <a:ext cx="2208954" cy="1708259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10588" y="3229375"/>
            <a:ext cx="2805412" cy="1782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56E1CF-179F-4BD4-8A77-13D81C64AE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DCDA77EB-8E6E-4D28-A5BF-E8E96677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42C593-48BD-4945-A6B3-1678B0485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42" y="1207690"/>
            <a:ext cx="11144454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3B01C3-6965-4045-8655-5B859DE594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342" y="1785091"/>
            <a:ext cx="10845724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3E5053-87AB-4BF7-A754-7583217297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9567" y="3622557"/>
            <a:ext cx="124369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54459E-F176-4D16-8BA3-7EDD2FDBBE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E084F-4490-4C66-B3E1-1483CD2C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19" y="1219200"/>
            <a:ext cx="8797290" cy="53100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8827350-D05E-408A-9DC8-0AF6AC089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D16E20-1E7A-4CC9-9DDC-1A4F6FE5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3821E16-1687-426A-8DB8-FA0C7B9991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" t="56"/>
          <a:stretch/>
        </p:blipFill>
        <p:spPr>
          <a:xfrm>
            <a:off x="2366708" y="2273405"/>
            <a:ext cx="8480039" cy="81647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61591CB-FA28-49AD-9772-10BD302BA8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3" t="8992"/>
          <a:stretch/>
        </p:blipFill>
        <p:spPr>
          <a:xfrm>
            <a:off x="2366708" y="3089883"/>
            <a:ext cx="7827710" cy="73792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EE628FA-0B6F-4A36-9B64-29F4216BE9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2" t="1205"/>
          <a:stretch/>
        </p:blipFill>
        <p:spPr>
          <a:xfrm>
            <a:off x="2366708" y="3764287"/>
            <a:ext cx="7827710" cy="807088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32E8BFE-BF12-4FE9-8795-E62379073C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3" t="1205"/>
          <a:stretch/>
        </p:blipFill>
        <p:spPr>
          <a:xfrm>
            <a:off x="2312021" y="4512060"/>
            <a:ext cx="7876300" cy="807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375D8E-3F4C-4805-AD0E-FA700BB6120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83323" y="2324572"/>
            <a:ext cx="659500" cy="685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DAFA0E-45DA-4906-833E-CCCECC6A7D6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83323" y="3123861"/>
            <a:ext cx="659500" cy="68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7BA910-91EE-424B-9B07-F9A72399CAA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83323" y="3908313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A15649-55FB-41B1-B1F7-0905DF58440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83323" y="4640155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354" y="1600200"/>
            <a:ext cx="7020116" cy="4686300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10885" flipH="1" flipV="1">
            <a:off x="9300761" y="3522867"/>
            <a:ext cx="1840726" cy="1423496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23943" y="2677173"/>
            <a:ext cx="5236741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D329A0-F6A8-4F83-9C5F-445401E472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B774FF-A395-48EA-825C-863F0FE855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661D8CBC-9F08-4AE4-9B30-139BFC24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0EF520-2D66-4AB1-A6B4-CC4C819BC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3972" y="2928263"/>
            <a:ext cx="218865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507" y="1490747"/>
            <a:ext cx="7355810" cy="4906267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242962" flipV="1">
            <a:off x="1753582" y="3640404"/>
            <a:ext cx="2923482" cy="226082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92532" y="2553056"/>
            <a:ext cx="5236741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44A7FF-9928-48B5-AA0A-50CB690079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3FDA8F-C877-4DE7-B721-67E0668CD8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4A0AAD-56B9-4EC9-ACD7-52C0BFF7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C178BE-EABF-40B9-88A4-7D81470C4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024" y="3587819"/>
            <a:ext cx="160948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7DF424-D641-4EBA-B0D4-AC2A44202F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305" y="1509054"/>
            <a:ext cx="7299325" cy="4848058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10885" flipH="1" flipV="1">
            <a:off x="7172408" y="3139240"/>
            <a:ext cx="3386941" cy="261923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66593" y="2970822"/>
            <a:ext cx="4493844" cy="2666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D4BC6D-31E4-4F1E-9258-871EFAF84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6D2832-B1CB-4C14-A1E6-19454BD985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D87FB92E-D413-468F-AAF6-EBBC247C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7C31BD-0F0B-4483-9E9C-0C002882E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634" y="2601208"/>
            <a:ext cx="166435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512" y="1468502"/>
            <a:ext cx="7543800" cy="5029200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11629" flipH="1">
            <a:off x="8260716" y="2753157"/>
            <a:ext cx="2062492" cy="1594995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76042" y="1157902"/>
            <a:ext cx="5236741" cy="5486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A43DF2-4D1B-4BF0-AA34-A629679F6D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4B38F2-532A-4B46-9684-6C11793ABC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646DC7BE-7362-4078-B9CF-2B452062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6C408C-5C5F-4233-AB67-0FF15A8FC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7291" y="3962072"/>
            <a:ext cx="153022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227" y="1468502"/>
            <a:ext cx="7414370" cy="4942913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10885" flipH="1" flipV="1">
            <a:off x="7021592" y="4469451"/>
            <a:ext cx="1840726" cy="1423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D99F58-DA68-471F-9ACC-D2D1AB1BAF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C8D6B2-DDE4-4C5B-9949-6AACA42C84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202C39-5F5A-4F63-8257-9C8421B1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47963E-16EA-4EE2-AC1A-FB0D00FCE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995" y="3794417"/>
            <a:ext cx="284707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D0266C-2086-40AD-9D75-C4DAC16880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CC502F-2B92-442E-BB48-40888BF9CE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518" y="1509535"/>
            <a:ext cx="7449787" cy="4966525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10885">
            <a:off x="945212" y="2494062"/>
            <a:ext cx="1533898" cy="1186216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0797" y="2896311"/>
            <a:ext cx="5236031" cy="2286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45756" y="2854854"/>
            <a:ext cx="4754315" cy="25146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531161" flipH="1">
            <a:off x="5793880" y="1057503"/>
            <a:ext cx="1796194" cy="13890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81D153-D3E6-41B6-A067-F8ACB9A09C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E268B450-E964-4AFE-8A90-8B025144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B1C8B-0D1B-4288-8CC5-4341B385A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203" y="3641019"/>
            <a:ext cx="171312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55AF10-0B52-48E5-A67E-E3F16F1F5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2216" y="953331"/>
            <a:ext cx="152413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5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2199E8B-3851-4DE2-87FC-3EE318095E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FA03D1-C9B1-448A-95DD-C568B7318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391" y="1453264"/>
            <a:ext cx="7532041" cy="5076710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10885">
            <a:off x="716612" y="2494061"/>
            <a:ext cx="1533898" cy="1186216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6659" y="3353145"/>
            <a:ext cx="4829985" cy="180392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58648" y="3107236"/>
            <a:ext cx="2265882" cy="1578046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59566" flipH="1" flipV="1">
            <a:off x="9575521" y="4076717"/>
            <a:ext cx="1048997" cy="81122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88755" y="2629324"/>
            <a:ext cx="3801682" cy="1429167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954924" flipH="1">
            <a:off x="4097416" y="1077374"/>
            <a:ext cx="1048997" cy="81122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367974" y="1482985"/>
            <a:ext cx="4829985" cy="2151663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779891" flipH="1">
            <a:off x="8523378" y="1212165"/>
            <a:ext cx="1505145" cy="11639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E41C8CB-61D7-40A9-919D-65E26A3603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4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xmlns="" id="{A377501D-6B80-4FAD-8497-6349042D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018E93-E475-4EE3-A134-FE68871F1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735" y="3577343"/>
            <a:ext cx="1518036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1F6603-EA4A-46CF-B0F4-AB6ECD73C0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6361" y="3449442"/>
            <a:ext cx="1932599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CA3EB6-471B-4603-80E2-A2969C88D0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6115" y="938200"/>
            <a:ext cx="1944793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51E19-83B6-4C06-B6D4-BB171693C4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277" y="1343120"/>
            <a:ext cx="133514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6C921C-4CC2-4427-9515-457579941B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32" y="1526454"/>
            <a:ext cx="7412559" cy="4941706"/>
          </a:xfrm>
          <a:prstGeom prst="round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95002" flipV="1">
            <a:off x="1752676" y="3993796"/>
            <a:ext cx="1840726" cy="1423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026388-BFBF-4577-A9E8-880E419EB8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44E7DE-00F1-44F7-808C-2C2BB576C9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CC47D5CF-5F60-4166-BB52-18DF7FAB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9E83BE-B785-43D0-AF4D-2DC38FBFE8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560" y="3641067"/>
            <a:ext cx="201185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1F0DF1C-39CB-4212-A116-F56D2B12F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44" y="1915604"/>
            <a:ext cx="3777344" cy="4703191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6176337" y="1823077"/>
            <a:ext cx="3777344" cy="47031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343D7D5-DBF2-4C8F-87BF-04D01C8BA4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B848DDA4-4FD7-407A-B388-FBA57426C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242ADC-D7AE-4BE7-B8B2-A09856723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220" y="1442544"/>
            <a:ext cx="10089754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76298-3262-471D-A4A4-988AA37D7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93" y="2982047"/>
            <a:ext cx="2249619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B9C482-94FF-457E-A015-7BEA6F84F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683" y="2841854"/>
            <a:ext cx="963251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CB0252-887B-4B68-8ADF-78673DB8D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0231" y="3652469"/>
            <a:ext cx="2261812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5E6E6A-49E0-4F92-88DE-DD4585097E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0733" y="3515654"/>
            <a:ext cx="963251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AB3C1C-1ECC-4E41-B384-5BE6745393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5993" y="4351327"/>
            <a:ext cx="2249619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4A84C0-7FF6-4AB6-A4E4-AD030590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241" y="4202604"/>
            <a:ext cx="963251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85103F-615D-4E8B-939A-BC5C0A5896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4377" y="5053661"/>
            <a:ext cx="2261812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0033A8-F129-4D0B-A8E2-A628D2AA07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2241" y="4869285"/>
            <a:ext cx="963251" cy="969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598CE15-F00D-496D-95CD-C71AD41BF1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177" y="3251524"/>
            <a:ext cx="1420491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B5DCC0-AD9A-40C9-81BD-508ADB5B2E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2699" y="2905581"/>
            <a:ext cx="2249619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9CB27B0-C914-4535-97AD-317D94B8DC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21584" y="2746905"/>
            <a:ext cx="963251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6E1A39-6726-44AD-8AC0-40F950EA99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87993" y="3568262"/>
            <a:ext cx="2261812" cy="6462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7D93EAC-49AB-4C31-9821-307BF8BB0D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21584" y="3406601"/>
            <a:ext cx="963251" cy="9693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F8AA969-C559-4643-A82E-B4847EAA5CA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87993" y="4214494"/>
            <a:ext cx="2249619" cy="6462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4E30D06-1733-4F60-BF18-2E318C7F63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16164" y="4062614"/>
            <a:ext cx="963251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F5B7DF0-C591-475D-B489-85D1DC09D91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81896" y="4901421"/>
            <a:ext cx="2261812" cy="6462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122C185-C2E6-435C-918D-EBA4D2BEF8D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21584" y="4730545"/>
            <a:ext cx="963251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059F1DC-8394-465C-9115-C4AED07BD53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87543" y="4459958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44" y="1915604"/>
            <a:ext cx="3777344" cy="4703191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6176337" y="1823077"/>
            <a:ext cx="3777344" cy="47031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54B2093-838A-4A4A-A1C2-A20F89C56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4CFAEFB-6A44-4D06-9735-0D0ABA5267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9FED9E8-552D-4861-A0BA-86DFF654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02D83-91A7-4A33-B696-DC16233DD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506" y="2959637"/>
            <a:ext cx="2249619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DB7EFD-4E7B-4A1F-B193-A025095F45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8506" y="3620967"/>
            <a:ext cx="2261812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789976-ADD4-435A-B1A4-EFFFB31497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506" y="4267199"/>
            <a:ext cx="2249619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AB2038-6A86-45BC-976F-0A7A1720D6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8583" y="4931311"/>
            <a:ext cx="2261812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19856E-AC75-43B4-B01E-39F251BEFF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683" y="2839123"/>
            <a:ext cx="963251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D3D9B4-C5EB-4D16-9E7B-6579B764CF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683" y="3471484"/>
            <a:ext cx="963251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858057-B596-42D7-A643-02D7725E3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683" y="4122536"/>
            <a:ext cx="963251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591829-A829-45B7-869F-6B7269F832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683" y="4745776"/>
            <a:ext cx="963251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A30137-4DD4-4D6A-ABCC-A41FAC3371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199" y="3875533"/>
            <a:ext cx="1420491" cy="1609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995D001-C439-4D90-9F5C-9407AE28EA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2699" y="2933791"/>
            <a:ext cx="2249619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3E5D082-0433-42B5-8419-07785AC578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96602" y="3568693"/>
            <a:ext cx="22618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184F22-C7A4-446B-A937-11252EB0BD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02699" y="4214925"/>
            <a:ext cx="2249619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1CBA0C-4B55-46EE-9BC6-1EE42F51096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6602" y="4861157"/>
            <a:ext cx="2261812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643BCE1-1A1A-4B26-B8A7-C5EA49FB91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5703" y="2798079"/>
            <a:ext cx="963251" cy="969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DA5D5F7-54C2-4B35-B939-1EB185EFD2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70613" y="3407135"/>
            <a:ext cx="963251" cy="9693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2E10E1F-31A7-461F-B817-63B3EFC5C1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99807" y="4054568"/>
            <a:ext cx="963251" cy="969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F831624-F5C7-42DF-B464-15E8D0AF4E9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2626" y="4663038"/>
            <a:ext cx="963251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FBC5047-836B-4DB3-8895-03E9428D089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55471" y="2531547"/>
            <a:ext cx="142049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A057A1-2748-4D15-A603-DB36EA768C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A85BC7B-D335-42A2-B3A9-C0D14A0DF3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DBC256-9EDE-42C3-BFD1-141467A47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3CAA19-D90C-4F8F-B04B-7F37F47762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05" y="2550613"/>
            <a:ext cx="4611213" cy="309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6336B1-54A9-4547-A5EF-C4A279E78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183" y="1214080"/>
            <a:ext cx="11144454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90A61A-C156-4FE8-8CEE-37D5FCAC7A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183" y="1816696"/>
            <a:ext cx="9858086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E297A7-02DF-4168-A28D-3113D6C4ED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1212" y="5687467"/>
            <a:ext cx="58465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1112C4-A907-42E0-9311-AD410E0D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639" y="3776116"/>
            <a:ext cx="5029636" cy="21764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30EEE01-4842-4A8C-864D-5B645A4110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grpSp>
        <p:nvGrpSpPr>
          <p:cNvPr id="58" name="Group 200">
            <a:extLst>
              <a:ext uri="{FF2B5EF4-FFF2-40B4-BE49-F238E27FC236}">
                <a16:creationId xmlns:a16="http://schemas.microsoft.com/office/drawing/2014/main" xmlns="" id="{749CC398-8F33-47DC-BA61-B1E7C00CB0A1}"/>
              </a:ext>
            </a:extLst>
          </p:cNvPr>
          <p:cNvGrpSpPr/>
          <p:nvPr/>
        </p:nvGrpSpPr>
        <p:grpSpPr>
          <a:xfrm rot="16200000" flipH="1" flipV="1">
            <a:off x="3323400" y="4207929"/>
            <a:ext cx="271021" cy="1065431"/>
            <a:chOff x="4915854" y="2314030"/>
            <a:chExt cx="94295" cy="1065431"/>
          </a:xfrm>
        </p:grpSpPr>
        <p:cxnSp>
          <p:nvCxnSpPr>
            <p:cNvPr id="59" name="Straight Connector 201">
              <a:extLst>
                <a:ext uri="{FF2B5EF4-FFF2-40B4-BE49-F238E27FC236}">
                  <a16:creationId xmlns:a16="http://schemas.microsoft.com/office/drawing/2014/main" xmlns="" id="{146B27C8-7814-4DAE-A22E-7093687F372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02">
              <a:extLst>
                <a:ext uri="{FF2B5EF4-FFF2-40B4-BE49-F238E27FC236}">
                  <a16:creationId xmlns:a16="http://schemas.microsoft.com/office/drawing/2014/main" xmlns="" id="{6ECA052B-4D4D-4A45-AEF1-B0D79FCDC50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63160" y="2796024"/>
              <a:ext cx="0" cy="9397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03">
              <a:extLst>
                <a:ext uri="{FF2B5EF4-FFF2-40B4-BE49-F238E27FC236}">
                  <a16:creationId xmlns:a16="http://schemas.microsoft.com/office/drawing/2014/main" xmlns="" id="{2928A489-64C5-42D4-8A75-E774D8E2D42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50216" y="3119529"/>
              <a:ext cx="51986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205">
            <a:extLst>
              <a:ext uri="{FF2B5EF4-FFF2-40B4-BE49-F238E27FC236}">
                <a16:creationId xmlns:a16="http://schemas.microsoft.com/office/drawing/2014/main" xmlns="" id="{B086CE53-C9DF-4F68-8E66-02AF0E5B6D01}"/>
              </a:ext>
            </a:extLst>
          </p:cNvPr>
          <p:cNvGrpSpPr/>
          <p:nvPr/>
        </p:nvGrpSpPr>
        <p:grpSpPr>
          <a:xfrm rot="5400000" flipV="1">
            <a:off x="8403852" y="4101098"/>
            <a:ext cx="271021" cy="1276531"/>
            <a:chOff x="4915854" y="2102930"/>
            <a:chExt cx="94295" cy="1276531"/>
          </a:xfrm>
        </p:grpSpPr>
        <p:cxnSp>
          <p:nvCxnSpPr>
            <p:cNvPr id="63" name="Straight Connector 206">
              <a:extLst>
                <a:ext uri="{FF2B5EF4-FFF2-40B4-BE49-F238E27FC236}">
                  <a16:creationId xmlns:a16="http://schemas.microsoft.com/office/drawing/2014/main" xmlns="" id="{45899589-D943-4E57-8A32-780D6FF2B5F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52890" y="2465894"/>
              <a:ext cx="7259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07">
              <a:extLst>
                <a:ext uri="{FF2B5EF4-FFF2-40B4-BE49-F238E27FC236}">
                  <a16:creationId xmlns:a16="http://schemas.microsoft.com/office/drawing/2014/main" xmlns="" id="{488E0CCC-3E0E-47B4-AEA9-4103EE09E3A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63160" y="2796024"/>
              <a:ext cx="0" cy="9397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08">
              <a:extLst>
                <a:ext uri="{FF2B5EF4-FFF2-40B4-BE49-F238E27FC236}">
                  <a16:creationId xmlns:a16="http://schemas.microsoft.com/office/drawing/2014/main" xmlns="" id="{CB52913A-D443-45AB-BA4F-911776D7671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50216" y="3119529"/>
              <a:ext cx="51986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213">
            <a:extLst>
              <a:ext uri="{FF2B5EF4-FFF2-40B4-BE49-F238E27FC236}">
                <a16:creationId xmlns:a16="http://schemas.microsoft.com/office/drawing/2014/main" xmlns="" id="{7F6DB957-6230-484E-A2F1-418E5298B49E}"/>
              </a:ext>
            </a:extLst>
          </p:cNvPr>
          <p:cNvGrpSpPr/>
          <p:nvPr/>
        </p:nvGrpSpPr>
        <p:grpSpPr>
          <a:xfrm flipH="1" flipV="1">
            <a:off x="4816101" y="3775452"/>
            <a:ext cx="676942" cy="528984"/>
            <a:chOff x="4915854" y="2314030"/>
            <a:chExt cx="235525" cy="528984"/>
          </a:xfrm>
        </p:grpSpPr>
        <p:cxnSp>
          <p:nvCxnSpPr>
            <p:cNvPr id="67" name="Straight Connector 214">
              <a:extLst>
                <a:ext uri="{FF2B5EF4-FFF2-40B4-BE49-F238E27FC236}">
                  <a16:creationId xmlns:a16="http://schemas.microsoft.com/office/drawing/2014/main" xmlns="" id="{72CC24EB-E45D-4591-88E2-1F5C5915409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15">
              <a:extLst>
                <a:ext uri="{FF2B5EF4-FFF2-40B4-BE49-F238E27FC236}">
                  <a16:creationId xmlns:a16="http://schemas.microsoft.com/office/drawing/2014/main" xmlns="" id="{6C200BE7-093C-438E-810E-AC0D75829C8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33775" y="2725409"/>
              <a:ext cx="0" cy="23520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218">
            <a:extLst>
              <a:ext uri="{FF2B5EF4-FFF2-40B4-BE49-F238E27FC236}">
                <a16:creationId xmlns:a16="http://schemas.microsoft.com/office/drawing/2014/main" xmlns="" id="{B5CE527E-EC0F-43EB-BFE3-15544F795AA5}"/>
              </a:ext>
            </a:extLst>
          </p:cNvPr>
          <p:cNvGrpSpPr/>
          <p:nvPr/>
        </p:nvGrpSpPr>
        <p:grpSpPr>
          <a:xfrm flipV="1">
            <a:off x="6913211" y="3775452"/>
            <a:ext cx="676942" cy="528984"/>
            <a:chOff x="4915854" y="2314030"/>
            <a:chExt cx="235525" cy="528984"/>
          </a:xfrm>
        </p:grpSpPr>
        <p:cxnSp>
          <p:nvCxnSpPr>
            <p:cNvPr id="80" name="Straight Connector 219">
              <a:extLst>
                <a:ext uri="{FF2B5EF4-FFF2-40B4-BE49-F238E27FC236}">
                  <a16:creationId xmlns:a16="http://schemas.microsoft.com/office/drawing/2014/main" xmlns="" id="{2A75A729-9F2B-4862-AECC-08FA47B15F9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20">
              <a:extLst>
                <a:ext uri="{FF2B5EF4-FFF2-40B4-BE49-F238E27FC236}">
                  <a16:creationId xmlns:a16="http://schemas.microsoft.com/office/drawing/2014/main" xmlns="" id="{19D19EF6-90DA-4BA0-B088-5025A820072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33775" y="2725409"/>
              <a:ext cx="0" cy="23520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208E284-0BD6-4F17-A505-CECEAD03AD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3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C0A7C32-7FFD-4210-B993-80CE9388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85C18-B189-4815-95C6-74F91D62F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70" y="1474730"/>
            <a:ext cx="11144454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A69FD6-1B19-4D4F-8753-FD268C472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3185" y="2523371"/>
            <a:ext cx="2877561" cy="1694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8026C0-29C1-4872-A1E1-01CF479778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841" y="3747759"/>
            <a:ext cx="2877561" cy="1694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B801E6-AF58-43A6-87C4-34EABC8097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098" y="3792526"/>
            <a:ext cx="3176291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6FEE6B-7723-4B2B-83D6-5C117751D3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4794" y="2543530"/>
            <a:ext cx="3182388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F73445-A9C1-47BB-95BD-097E664F32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A0069B-BDCC-455B-9006-0257F9212A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993CDF9-1430-4ED2-9004-F4010D2E7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9F1D05-387C-437B-875E-15CFDBB82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99" y="1303481"/>
            <a:ext cx="8096190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F2DA97-B19F-45E7-9182-C41A8D6F1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42" y="2823777"/>
            <a:ext cx="11357832" cy="73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7E927E-EA14-4EAD-B1D1-C672B3045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779" y="3743009"/>
            <a:ext cx="11315157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C8C2C1-849E-4AB6-8E46-A5CCF4F83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882" y="4658316"/>
            <a:ext cx="11309060" cy="737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1ACB82-42AA-4646-8836-53F0FD139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92" y="5583208"/>
            <a:ext cx="11345639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04EB92-C75A-42BC-81BB-E85C4FF6CF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8589" y="2070345"/>
            <a:ext cx="2182557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5E7CBB-86F6-4DD9-8F77-44316C7105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2538" y="2077547"/>
            <a:ext cx="201185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4E3ED6-B29B-4F86-88FB-6F22E822B0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3289" y="2078161"/>
            <a:ext cx="2011854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32206C-C14A-49FB-88CF-07A36513E8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4040" y="2080521"/>
            <a:ext cx="198137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64E-7 0 L 0.01784 0 C 0.02592 0 0.03582 0.03356 0.03582 0.06088 L 0.03582 0.1217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2282E-6 -2.96296E-6 L 0.02813 -2.96296E-6 C 0.04063 -2.96296E-6 0.05626 0.07153 0.05626 0.12986 L 0.05626 0.25973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041E-7 0.00347 L 0.24173 0.00347 C 0.35009 0.00347 0.48359 0.10949 0.48359 0.1956 L 0.48359 0.38797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73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4285E-6 0 L 0.01797 0 C 0.02604 0 0.03607 0.1456 0.03607 0.26389 L 0.03607 0.52778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A0F6AF-3528-4AE6-A6AA-FB32134EC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33333C-6A57-499A-997C-3C5BF5B41971}"/>
              </a:ext>
            </a:extLst>
          </p:cNvPr>
          <p:cNvGrpSpPr/>
          <p:nvPr/>
        </p:nvGrpSpPr>
        <p:grpSpPr>
          <a:xfrm>
            <a:off x="962250" y="1295400"/>
            <a:ext cx="10264322" cy="5139142"/>
            <a:chOff x="962250" y="1236357"/>
            <a:chExt cx="10264322" cy="51391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BA16F99-1215-498F-A0DA-D56DC9248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22" b="100000" l="9039" r="100000">
                          <a14:foregroundMark x1="10904" y1="70556" x2="15638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012" y="1236357"/>
              <a:ext cx="2895600" cy="747313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AB359B4-FC97-4620-8291-51B6FB6A4800}"/>
                </a:ext>
              </a:extLst>
            </p:cNvPr>
            <p:cNvSpPr/>
            <p:nvPr/>
          </p:nvSpPr>
          <p:spPr>
            <a:xfrm>
              <a:off x="962250" y="1886448"/>
              <a:ext cx="10264322" cy="4489051"/>
            </a:xfrm>
            <a:prstGeom prst="round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BF5730-FB02-45C5-B981-9C11AB00D16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4523" y="6142965"/>
            <a:ext cx="457509" cy="465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35DA3E-08B7-40CE-8FE8-F1495A1117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258A641C-F5A5-4765-86CE-E8901618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C15FF0CD-855B-4469-9429-F018229A29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0" t="7834"/>
          <a:stretch/>
        </p:blipFill>
        <p:spPr>
          <a:xfrm>
            <a:off x="1979612" y="2440403"/>
            <a:ext cx="8522132" cy="747313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10C1D3C-6A64-4F5D-9B19-FE310C0372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0" t="5920"/>
          <a:stretch/>
        </p:blipFill>
        <p:spPr>
          <a:xfrm>
            <a:off x="1979612" y="3138697"/>
            <a:ext cx="8522132" cy="76857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D0D25D3-392B-4D8D-AD1D-4881650D575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8" t="10065"/>
          <a:stretch/>
        </p:blipFill>
        <p:spPr>
          <a:xfrm>
            <a:off x="1979612" y="3886010"/>
            <a:ext cx="7875900" cy="734712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FDF65FE-EAD9-418D-AD81-C2FC3911CA3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7" t="5213"/>
          <a:stretch/>
        </p:blipFill>
        <p:spPr>
          <a:xfrm>
            <a:off x="1979611" y="4585993"/>
            <a:ext cx="7875901" cy="768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DCE7CA7-AAF6-4C77-9BF8-3B957133F6B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66909" y="2468693"/>
            <a:ext cx="659500" cy="68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2EAA67-C494-46E9-8312-6EE6C3E2BCD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66909" y="3172881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7CD76F-2FC2-4340-B1A1-8745193D178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66909" y="3957333"/>
            <a:ext cx="659500" cy="685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C68632-17FD-42D1-976B-C0FF44F75A5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66909" y="4636420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899288-A8A9-4759-8057-F7299E506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875515-BE5B-462C-A522-0FD81FE84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D9A8B7-BC9B-4956-939E-E6BD4F7C5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3F2973-BA1D-4E3F-BCB2-FBD74426D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12" y="1357172"/>
            <a:ext cx="8919221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C0BC4A-76DA-4D8D-8A54-F1CED57B9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901" y="2086733"/>
            <a:ext cx="6139204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25D901-8FB1-4645-B6CC-2B05EA4C6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3344" y="2710509"/>
            <a:ext cx="46821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01515F-9C0D-47B9-BDB5-07C432249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2379" y="3292209"/>
            <a:ext cx="4804064" cy="688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554870-B52C-45A6-AC1D-13BB0B702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8619" y="3557121"/>
            <a:ext cx="73158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071D12-7F15-41DE-95B3-FC9C59BC5D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3344" y="4241324"/>
            <a:ext cx="4718713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6D64FA-D3F4-41A5-AC89-E95220C7C9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5426" y="4976631"/>
            <a:ext cx="4797968" cy="688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130D93-4798-4565-83D7-BE4A7701EF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228" y="5500828"/>
            <a:ext cx="10101948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06CCED-0FE9-405B-89D4-7219AA54D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888C0C-0732-4207-931A-0A7AE592CD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BA50F7A-C557-4643-9D10-EBF10A75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78E824-E67C-405F-9E48-BE15777D2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617142"/>
            <a:ext cx="613920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C906EA-5FB6-4CEC-9FFE-1F5790B3A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812" y="2286189"/>
            <a:ext cx="9803218" cy="21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90CB87-FB61-4372-818E-5B6C48096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012" y="4490985"/>
            <a:ext cx="131075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6D35CE-1F57-4370-8333-BA343B6E4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4158" y="5082924"/>
            <a:ext cx="4200508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70606A-EA3E-47E7-B73F-521317AF16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627" y="5951568"/>
            <a:ext cx="426757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3CAA3B-A341-47E2-B693-5F5388F3CE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C17274-6DA7-4547-959A-B89FB457E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9C27E4C-3145-446C-AA8D-094F7735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7E9EF6-978E-4042-9058-64446B94D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55" y="1871066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92D65D-3758-4006-84EE-ABB2BE55C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600" y="2441107"/>
            <a:ext cx="4523624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DD82BB-9FCF-4577-819E-5682655D89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700" y="3239789"/>
            <a:ext cx="627942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28B9CD-6A9C-4E50-878D-72BB03612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419" y="3889908"/>
            <a:ext cx="1310754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4581EF-6ABA-4F45-ADD1-D6983123CB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140" y="4396722"/>
            <a:ext cx="5718544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5CC50A-529E-4A59-A840-B3E71E2E68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5140" y="5199876"/>
            <a:ext cx="57185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95CF2D-F122-4138-ACB4-3F6C77D838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E785E0-868E-4C0C-B5E2-24D9454CA5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6F8A08F-FFF0-4116-ADA9-349CCD86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A43524-BD5F-4688-9597-E7680A89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902112"/>
            <a:ext cx="980321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9797FE-0523-402C-8ABD-D3DED90C5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7212" y="4067705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F5C3E7-01DC-47CE-B042-CECBB81E21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667" y="4632591"/>
            <a:ext cx="704149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B004DE-B578-47B4-85F4-D53D952B8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D276E3-71D3-41C6-9438-140454065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E6BD929-20F8-458D-84C6-19CD126E9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97EE5B-2B89-4D5C-94A1-EEDE1E137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847067"/>
            <a:ext cx="9803218" cy="213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E3CFB4-9387-4591-A93C-77AE87039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3920219"/>
            <a:ext cx="1310754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532700-0A7F-4251-A0D4-80DF60FDF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700" y="4387597"/>
            <a:ext cx="6279424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B48F1-AC70-409A-B2B0-62E9621525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8010" y="5279016"/>
            <a:ext cx="649280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3BD88B-1763-4AC2-8D09-ED31AF96BC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D09814-70F5-4915-A186-6646CEEC92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0A98899-DEA7-47F9-97EC-F14B0130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8E39ED-F163-4D33-927D-7E21662B8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911425"/>
            <a:ext cx="857781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A6A8B-C24B-4DEB-8418-EA9C6B96E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354" y="2651763"/>
            <a:ext cx="9791025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BA9A00-4D13-4CDB-8719-F00C14001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276" y="3274111"/>
            <a:ext cx="9791025" cy="138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886157-DCAF-47C2-838B-7A1F3857D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314" y="4497289"/>
            <a:ext cx="980321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33B4D7D-8EA4-4AE2-A8E8-901BA9CBEC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3732212" y="3657600"/>
            <a:ext cx="565036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>
            <a:off x="3949246" y="3886200"/>
            <a:ext cx="56503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V="1">
            <a:off x="9375548" y="3238500"/>
            <a:ext cx="0" cy="419100"/>
          </a:xfrm>
          <a:prstGeom prst="line">
            <a:avLst/>
          </a:prstGeom>
          <a:ln w="3810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V="1">
            <a:off x="3732212" y="3657600"/>
            <a:ext cx="0" cy="10668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 flipV="1">
            <a:off x="3941308" y="3238500"/>
            <a:ext cx="0" cy="6477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 flipV="1">
            <a:off x="9584028" y="3912989"/>
            <a:ext cx="0" cy="811411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V="1">
            <a:off x="6802777" y="3238500"/>
            <a:ext cx="0" cy="148590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02FE943-4ADA-48AC-BE80-5BB7117E04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C163B4-5E71-4BEF-A9A7-BE77CEF1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7B99EC-07D7-4AE3-B755-6DD8B1B56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058" y="2668468"/>
            <a:ext cx="145097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BBA3B0-0AC7-4932-B0E1-5BF645B27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493" y="2668468"/>
            <a:ext cx="951058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DBDA82-DDC4-4CA1-8533-E95140AA5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7420" y="2697258"/>
            <a:ext cx="1579001" cy="536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B46D58-D5F3-4B3D-A094-787E250B6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399" y="2681378"/>
            <a:ext cx="1749704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5703E2-3FE1-41D7-A156-D90180091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047" y="2672123"/>
            <a:ext cx="1579001" cy="536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975F63-1CCA-4F13-BCAC-CDE3B1FCB9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2178" y="2059602"/>
            <a:ext cx="160948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B36B3A-F1A8-431A-AA9E-FC968AED37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462" y="2059602"/>
            <a:ext cx="1603387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4C7C58-A5CF-44D6-9FE4-7573C38E7D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4642" y="2059602"/>
            <a:ext cx="1609483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0A7C35-E52C-430D-BA7D-C7199763AC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577" y="4656672"/>
            <a:ext cx="1481456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32C225-F6CF-4544-A2AA-7108977A21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4831" y="4687768"/>
            <a:ext cx="951058" cy="646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3F198EE-A0D3-43A5-8A30-34B7F64F72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0391" y="4711541"/>
            <a:ext cx="1597290" cy="536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7EB5D0-B462-46C0-A722-65BB9B5A30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53039" y="4737654"/>
            <a:ext cx="2499577" cy="5364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B7819F4-5981-4B79-A7D6-E79B0362E4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1178" y="4740957"/>
            <a:ext cx="1688738" cy="5364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BB58928-2F35-420E-9D8F-386C7630A7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420" y="5282139"/>
            <a:ext cx="1609483" cy="646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89253A7-70D7-4126-9B2E-E021A0F666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13557" y="5282139"/>
            <a:ext cx="1603387" cy="6462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223ACEE-83AC-4BE9-A567-815604B1B5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87694" y="5274148"/>
            <a:ext cx="160338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4C3876-0057-4C3B-8E8C-001AB90EB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259" y="1348232"/>
            <a:ext cx="6242304" cy="4161536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561B7D-15DA-401D-86C7-1524499C6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9040A1-BC87-467A-8CB7-67E591DBAC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6B1199B-448E-40D6-BF61-C0B44456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B8362F-32A4-4F58-998F-7A112DF38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3612" y="5594937"/>
            <a:ext cx="5486876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362712-ECC4-411D-B8D3-80839CF21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277" y="5105326"/>
            <a:ext cx="532226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20D595-6A6C-46DC-B529-48C48C5C7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855" y="3981290"/>
            <a:ext cx="4365114" cy="859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0CF3FC3-2FE7-4717-AB9C-F988DF6895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5152020" y="4052292"/>
            <a:ext cx="914400" cy="595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5152020" y="5147324"/>
            <a:ext cx="1714841" cy="643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คูณ 3"/>
          <p:cNvSpPr/>
          <p:nvPr/>
        </p:nvSpPr>
        <p:spPr>
          <a:xfrm>
            <a:off x="1322471" y="4639367"/>
            <a:ext cx="9543881" cy="1625321"/>
          </a:xfrm>
          <a:prstGeom prst="mathMultiply">
            <a:avLst>
              <a:gd name="adj1" fmla="val 48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9DE4881-9859-4072-9D7F-166F7B2F93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CBBE8ED6-C1A9-4EC9-9B32-2733CAA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0EB18C-F784-4B83-961E-B486AC0A8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812" y="1841444"/>
            <a:ext cx="9803218" cy="149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7C2167-57C0-40C5-9035-4C2D996E0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816" y="3258766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89AB34-65DD-4E21-8628-5B4F434032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3115" y="3489637"/>
            <a:ext cx="279221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26E1EC-C6FA-4623-AF49-7ECC12A4EF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9220" y="4531452"/>
            <a:ext cx="853514" cy="920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DEB7D4B-821C-480E-BB70-A8E9DE5398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2878" y="5749363"/>
            <a:ext cx="228619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C3D232-120C-42AA-9218-62F0A7964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318" y="5303886"/>
            <a:ext cx="5822185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CA0829-26E5-4963-BE8B-29A89EAA11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10" name="คูณ 9"/>
          <p:cNvSpPr/>
          <p:nvPr/>
        </p:nvSpPr>
        <p:spPr>
          <a:xfrm>
            <a:off x="667556" y="4876922"/>
            <a:ext cx="10853707" cy="1625321"/>
          </a:xfrm>
          <a:prstGeom prst="mathMultiply">
            <a:avLst>
              <a:gd name="adj1" fmla="val 48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EA68B69-B587-4647-91FC-FE0562B0B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ADBD483-C800-4092-B3AF-82CE36FA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4F675-866F-4DA2-AC53-67B2C7BCD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346" y="2078238"/>
            <a:ext cx="1877731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F55BD2-D387-4CA3-89DD-B0E300594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0260" y="2051376"/>
            <a:ext cx="980321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2E0877-B952-4544-9C96-BDB9A494C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0462" y="2642581"/>
            <a:ext cx="744386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1D381D-420C-4803-9E6A-735324874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883" y="3494098"/>
            <a:ext cx="131075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579864-0814-4B3A-A16A-C734F55492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7138" y="3930236"/>
            <a:ext cx="483454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9E4A87-5B0D-474C-A0D0-F01E83CDDD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8107" y="4755276"/>
            <a:ext cx="131075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01475B-DD92-46E3-B621-6A7D5C281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805197-97A9-4C9D-97CA-8E77A542B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97FC940-9587-48AF-85AE-A6EA02DD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7DB86A-DE80-4771-BB5C-7092D79B7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477" y="1972835"/>
            <a:ext cx="9876376" cy="1487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32EC9E-20C4-4DC4-930B-EF0495050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5289" y="3566500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50CD05-68AB-4C7E-A470-098D13580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831" y="4104589"/>
            <a:ext cx="6389162" cy="140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8EF3B9-9978-46E7-B571-A9DA630F9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4082" y="5382705"/>
            <a:ext cx="7620660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03CC2E-1C07-4ED7-977B-F6011F8E56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CE1E67-2F87-44DA-87AB-E6357A91FA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B24B4D-6D78-460C-9497-C7EC58FA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6CC4D6-C663-409B-B4D8-2BE24BCA5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399" y="1569414"/>
            <a:ext cx="979102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722FE-837E-4F22-A1BC-447C7FF01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001" y="2233540"/>
            <a:ext cx="9803218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11D2F8-D1BC-4EE9-A062-4A3ADC6DD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216" y="2724459"/>
            <a:ext cx="9791025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99B777-F7C2-4467-99F4-B5383ECB3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3001" y="3360071"/>
            <a:ext cx="7285351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231774-1C1D-488F-B2D9-CE40D148F3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4787" y="4123124"/>
            <a:ext cx="131075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CAA3F2-326F-4E17-AE93-7234D307C0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2574" y="4723430"/>
            <a:ext cx="5663675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0D16B9-232F-47B7-B099-9B7D02602E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9212" y="5583041"/>
            <a:ext cx="77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3F496F-2E0A-4579-8FBB-11ACBEF59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29C093-008F-4FE9-993D-41929799C1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756292C-8E29-4143-BE58-71058168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B65BEB-DA31-4A75-9199-C4782EAD7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299" y="1954404"/>
            <a:ext cx="9791025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78A809-C75E-455F-990D-EB52A9917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069" y="2483579"/>
            <a:ext cx="8809484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715A4C-DB2E-4A3D-B805-7282B320A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2069" y="3378366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E20239-427C-4A4D-AA99-6F729CEC0C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528" y="3889327"/>
            <a:ext cx="655376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0D2B37-780A-4E81-AC8E-0B333DDE01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7655" y="4494934"/>
            <a:ext cx="853514" cy="920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772E73-DB8F-4746-9566-616850D2C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5513" y="5144472"/>
            <a:ext cx="57977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A4C9C7-71FC-41EF-965F-0B6222B88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15867B-50C9-43F6-9E9D-4BC44E0561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D879E82-FC6B-4981-A7C4-BF600B2E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C31B3C-4F0C-4D0B-8EEC-6B49CC269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2266708"/>
            <a:ext cx="9803218" cy="1481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F440F3-2676-40B4-94C6-1703C2F45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3748164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88E48F-C031-45B9-ACFD-0E4D06E81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5047" y="4377432"/>
            <a:ext cx="749873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5013DD-4710-4739-8FF3-9E6880853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4073D2-0C7C-4B3D-B471-11300D0371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BC5A71-236B-4058-B787-13DDAD71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BE6702-1E05-4DCE-84DD-E236B3AA4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12" y="1330950"/>
            <a:ext cx="979102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A2006B-03EB-42E6-9CE2-3C5207145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077" y="1861836"/>
            <a:ext cx="7901101" cy="1231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9DF795-FCDE-42BE-8B79-5D5BA8667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938" y="2854950"/>
            <a:ext cx="980321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39CF8E-6080-4B6A-A7B6-0ED8C4A4E2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054" y="3545042"/>
            <a:ext cx="131075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039D26-0880-489C-881B-152FDA1C84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873" y="4124934"/>
            <a:ext cx="504792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552C3-9911-4094-85E9-CD36E1FEF4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4412" y="4152368"/>
            <a:ext cx="2036240" cy="804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F5EED8E-A403-4742-BC32-290EA124C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1247" y="4927469"/>
            <a:ext cx="6358679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F5F587-B567-4EF2-AE2D-E998C66A50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3029" y="4977266"/>
            <a:ext cx="3505504" cy="804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3A4C8E9-9312-47F6-ACB2-BB4F990E43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1247" y="5732211"/>
            <a:ext cx="6895174" cy="859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298839A-3B79-49D1-BFB9-79950F7350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0172" y="5759645"/>
            <a:ext cx="392006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35A69B-CB98-4C93-8ED6-F394CE78E6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E5523DB-0DF5-486D-B5F1-2D3300864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E2CF9E7-76D2-43C0-9D2D-DB578CE5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8A753A-BBE0-4B60-805A-7255F05AB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413" y="1672902"/>
            <a:ext cx="979102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062D5F-CD44-4A7A-B2A3-F106E5116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084" y="2191088"/>
            <a:ext cx="980321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807E50-76E7-460B-927E-9B353CCD6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084" y="3158719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118CB6-2C9A-4410-B355-6F7F2912E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822" y="3679438"/>
            <a:ext cx="601117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2CDC41-D6CF-4D82-B5AF-5036D29D08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1012" y="4469098"/>
            <a:ext cx="853514" cy="920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62863C-4D4F-4405-9BBE-DBA6C3C836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327" y="5293933"/>
            <a:ext cx="708416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322FFDA-2565-4DB1-9631-0780A01BEE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90698BE-A121-4615-9D1F-A514A20C41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C109046-9DA1-4A12-916D-5B1DF4B2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F4CCD1-345C-4FEC-86F8-B5F309905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028" y="1286903"/>
            <a:ext cx="979102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27D172-7231-4D32-9902-74E3E8998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792" y="1819956"/>
            <a:ext cx="7901101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8CF3DC-1061-4BDC-ACC4-EBB24B017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9123" y="2382085"/>
            <a:ext cx="980321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C4374B-0B9C-494F-A373-4BA8C16DFC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6447" y="2943943"/>
            <a:ext cx="932769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38A84D-263F-4429-930F-CD132DABD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5406" y="2892829"/>
            <a:ext cx="8376630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40B6D8-37DE-4A36-B47A-14B9C8329D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6447" y="3688161"/>
            <a:ext cx="1310754" cy="755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D1658C-664B-4FB0-A3F1-A0A595C8B1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4606" y="4253148"/>
            <a:ext cx="8059611" cy="8596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936D7B-3ED7-4C27-A981-E69E4E4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1173" y="4877392"/>
            <a:ext cx="853514" cy="920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317053-8DE9-49BA-A530-5BB06D5406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73073" y="5571097"/>
            <a:ext cx="724267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36CC85-C837-4016-AB00-AFED707AA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34C6B-BB44-4733-9616-9509C3B985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D996F01-7E20-4B38-A0CD-45729D33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10B810-C997-40BF-A49F-E6780E60E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098" y="2040776"/>
            <a:ext cx="979102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5F4EE1-B3A8-4139-8A84-2A9E7F1A7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2493" y="2940634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55DBF3-4E45-4DE0-B3D5-81E56FCF5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705" y="3449414"/>
            <a:ext cx="630381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0703D9-7241-43F6-887C-E1FD6E7E59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1012" y="4134017"/>
            <a:ext cx="853514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53A2C4-246B-48B8-B283-3EB53613F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8866" y="4880197"/>
            <a:ext cx="65110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071FE4-DD06-4F0F-8867-82AE816843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6A68C4-1B2B-460B-8A0D-04797FB017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4A4C1BC-0471-4C87-BB7F-5C5E62743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95C3F2-3990-49EB-AD7C-F5780DA35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812" y="5460814"/>
            <a:ext cx="6242845" cy="136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2EC0A7-DE02-4933-87CB-86B7690E5F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645" y="1225850"/>
            <a:ext cx="6242303" cy="4161535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E8F314-1A06-4B69-8BFC-D12E19A8FD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824">
            <a:off x="4193506" y="2212420"/>
            <a:ext cx="1401029" cy="19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3C203B-F025-485D-8D7E-B824D60FE2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CCED2E-938E-4566-9AD3-5D7B93E552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0D8B09-DBC0-4390-A0B5-87C51883F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94CCD4-2F57-43CE-9377-8C3C91F55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822395"/>
            <a:ext cx="9803218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4F65AB-2D85-4913-AA70-71E88FEB4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7212" y="3252537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04C973-D977-40E8-B8C7-355D53690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7790" y="3753143"/>
            <a:ext cx="677324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AA3621-6F93-4A22-B722-8E18760A9F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0702" y="4413424"/>
            <a:ext cx="847417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E863B4-C8F6-4168-9398-B7C2B71DA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0464" y="5159590"/>
            <a:ext cx="66878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59E36F-A166-4B80-B32F-2A817C4945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24D701-4470-494A-A0EE-1F59686E72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4119F99-B99C-4AF8-85BA-97AC7399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A3446E-0951-4258-9EDD-04339591A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902221"/>
            <a:ext cx="8431499" cy="1493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F9B62-5CC3-4890-A244-DA3E0546E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6356" y="3273340"/>
            <a:ext cx="8431499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9AB9D9-78C9-4A8E-81C3-D7F0FBEDC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4525" y="4152264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F62D7-E127-4AA4-BCEE-97383363A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0949" y="4724400"/>
            <a:ext cx="662692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1D4833-1DE3-425E-9796-BC12DB9D07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AFDC8A-54CC-470B-8CDD-00C6AA136F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B066021-563E-4DCC-95FF-4329F9039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787091-EC2C-4835-8756-524B1C8A0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25" y="1470422"/>
            <a:ext cx="10583573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6DC8D-CCAC-446B-9AE6-FAEE05C4D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29" y="2806888"/>
            <a:ext cx="10772566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5F5DCA-E5ED-4BAA-A998-FDD4E5893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596" y="4052277"/>
            <a:ext cx="9955631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B7DCA9-313E-4B50-BB88-5A88FDE0D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0981" y="4864812"/>
            <a:ext cx="9906859" cy="646232"/>
          </a:xfrm>
          <a:prstGeom prst="rect">
            <a:avLst/>
          </a:prstGeom>
        </p:spPr>
      </p:pic>
      <p:pic>
        <p:nvPicPr>
          <p:cNvPr id="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1689" y="-1250972"/>
            <a:ext cx="807246" cy="128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3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3B9042-74B7-480D-A859-0E7B57327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5A6DA8-63CF-46FE-8BDD-C7783AA3D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ED0C956-17E1-484D-9479-23FF3C69B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60FED3-8DBB-441C-97B2-4BE2C7370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240" y="2615856"/>
            <a:ext cx="7474344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DCF032-4112-40E8-920D-04A8D9F5F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723" y="3781479"/>
            <a:ext cx="744386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BD4297-3CB4-4CDE-8BE6-394E4DBC3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5529" y="4588725"/>
            <a:ext cx="7437765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90124" y="-928912"/>
            <a:ext cx="80724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C7617C-DAE9-4C44-AE6F-23F6E6C44B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E07FA8-B2C7-4DD4-B6D0-735CA7076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1E5375-C6AD-4DDD-BDC8-C93D94A8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7821F6-107F-4644-A9AD-5DDF2140F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512" y="2579399"/>
            <a:ext cx="8955800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9DC286-1AD6-4D66-A1A6-14F39C3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769" y="3774952"/>
            <a:ext cx="7791363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176BA7-6542-4E0F-AF78-5E0ED35E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311" y="4537651"/>
            <a:ext cx="7773074" cy="646232"/>
          </a:xfrm>
          <a:prstGeom prst="rect">
            <a:avLst/>
          </a:prstGeom>
        </p:spPr>
      </p:pic>
      <p:pic>
        <p:nvPicPr>
          <p:cNvPr id="9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-1125939"/>
            <a:ext cx="80724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3E537E-02E9-45DD-939F-BF385BE1E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11C6FA-523A-4D7C-A589-8257F88DFF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74FB5B4-B2BC-43E6-8A93-484684C1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37FD8D-EC23-44E8-9249-AE3EA6F21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15" y="2613961"/>
            <a:ext cx="1054699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B4D898-5B45-42E3-B0D4-B37F44AC4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214" y="3762237"/>
            <a:ext cx="8614395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3CA75F-1B7E-4673-BC6A-E543A4BD0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503" y="4487680"/>
            <a:ext cx="8577815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1689" y="-1669043"/>
            <a:ext cx="807246" cy="115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A48CB0-7B5B-4A77-9F6F-A3B9D8A52D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7E0179-FE1C-46D6-A951-5AF10BC133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1F00D66-89C5-4E57-8C37-41728754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8D8747-D1C6-4072-91FA-2B562361F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899" y="2541300"/>
            <a:ext cx="5749026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51CACC-03B9-4CB8-B7CC-14A6728EA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899" y="3816030"/>
            <a:ext cx="571854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C3D259-2CD0-42DF-9D38-A238F990B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7721" y="4587302"/>
            <a:ext cx="5712447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6905" y="360630"/>
            <a:ext cx="807246" cy="75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5E8D46-55C7-4063-9A17-AB444BD4B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06A1EE-FE8B-414B-A349-2C3359E5DB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9A32495-9A38-4407-B32E-E8670332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F809DF-606A-4C8E-B7BE-363223CCF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1567446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E0E6FF-1152-4067-A410-D2F89C987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442" y="2411164"/>
            <a:ext cx="9589839" cy="1487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0BDC14-EE41-4E58-BE8E-9CD2001F1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300" y="3856785"/>
            <a:ext cx="948619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629EF1-FE2C-4013-98E5-8EDEA96A1A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01A699-2704-4DC3-A05E-4A10DA836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FAFDB4-C368-46BD-B5F7-D9BDD20B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B6050C-36DD-456D-AB6E-40EF0665C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2250505"/>
            <a:ext cx="977273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0771B-D215-499A-8502-392AF505B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612" y="2839511"/>
            <a:ext cx="9784928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B12F61-CFC8-43A4-9821-60BF50ED2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158" y="3797409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C2AC85-53A7-4C00-B5B2-B0872F3A3A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503" y="4309978"/>
            <a:ext cx="453581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D90D77-E15E-4B5E-A955-7C67195B72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6012" y="5084523"/>
            <a:ext cx="774259" cy="84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AF4F25-0C64-490F-BBCA-0ECF14C26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3141" y="5121102"/>
            <a:ext cx="493818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C19CB5-EC17-44F9-A4B1-FEC93A342D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0E6871-BF08-4330-85EF-F42142B52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A7AE759-37DC-40C2-AF62-838ED375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76360-47B1-48B1-BA4C-9E001821A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292" y="2085311"/>
            <a:ext cx="977273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16D0E-2B55-404A-9BF0-3BAA3F241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470" y="2677088"/>
            <a:ext cx="978492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B05C3F-7C22-48B4-A407-E58FBC473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1470" y="3222592"/>
            <a:ext cx="9784928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4745EF-04ED-4A64-BB68-51AA0D024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292" y="4141476"/>
            <a:ext cx="131075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E91509-29FF-4305-B2C4-13845A8C8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1033" y="4693077"/>
            <a:ext cx="762675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EF4482-B55A-4870-AA71-5EE6D1AD04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62" y="1284533"/>
            <a:ext cx="6057900" cy="4038600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5141D8-4776-487F-9CEF-B9958117F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B24D84-3CBE-44E3-9B40-8BA478C721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0362416-DA34-461B-A7E2-F3AF57CD1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AFFAE-85DA-42A5-9315-58E5EC336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4762" y="5416178"/>
            <a:ext cx="676105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8B7187-8EEA-4332-BCEF-17DD2C0FB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452101-8363-42E1-A80C-633A0BEB1F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E6142E96-FE24-48A5-8E9E-F72F0EF9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66E349-57B2-4967-AC09-E4226E322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292" y="2265929"/>
            <a:ext cx="977273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F54F3E-57FD-40D3-A16F-14394FF4A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548" y="2843518"/>
            <a:ext cx="978492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C57CF0-EC8A-4F7D-BF7E-368B70DBF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686" y="3787140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CF668C-0FB5-4E9A-A896-5F008A9BBA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466" y="4376653"/>
            <a:ext cx="668789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52FB50-1898-4665-B65A-D6B387D67D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993" y="5178076"/>
            <a:ext cx="774259" cy="84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0E856B-D58E-4413-A2F1-34D74A37C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2612" y="5228508"/>
            <a:ext cx="4310246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4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63E420-8918-42A6-ABF7-56126EA4D3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A6F68E-F085-4FD7-8E25-00D6539C12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C0E51ED-E667-48C0-9B3A-EE94C637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EEAB92-286A-4C4C-860D-AE0152E4C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292" y="2249123"/>
            <a:ext cx="977273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DF57CF-BDE7-483F-AD87-897638664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604" y="2859364"/>
            <a:ext cx="978492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ED9E80-606B-4D3F-9986-57DC3D58E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292" y="3854994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57F827-3F3C-4E79-9850-CA313DB56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6232" y="4359847"/>
            <a:ext cx="709635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BF4FBD-1B13-4224-877D-03E072274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8FE5A0-6B94-459D-8A47-3D6B4348B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E87334B9-F81D-403A-AB60-8FC9F6F6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1BB595-E080-4AC3-AA2E-D1B8A6E5C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12" y="1808792"/>
            <a:ext cx="1847248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6C4CBF-0AE3-460B-B95C-9BBACDE7C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412" y="1808792"/>
            <a:ext cx="8852159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569F13-EE0D-45DF-8DA2-BBD63E4FC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540" y="3002183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5FA03C-DEEB-4F48-AFD4-19F27A97C1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304" y="3452191"/>
            <a:ext cx="5066215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E32E7E-A99D-4401-BE93-F35871895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7412" y="4024251"/>
            <a:ext cx="774259" cy="835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3B859B-E436-4B91-962F-8A95A8256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9991" y="4130411"/>
            <a:ext cx="5620999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631489-1988-49C4-BC32-E36490713D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1184" y="4367037"/>
            <a:ext cx="1219306" cy="1121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D0726F-857D-46E6-960C-0E950345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2641" y="5254168"/>
            <a:ext cx="5023539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21F025-0243-437D-A724-0FB1B3BE30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7412" y="5801841"/>
            <a:ext cx="774259" cy="835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F31CEC-0A1B-4963-BDFE-B98DAB8EDB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9991" y="5928810"/>
            <a:ext cx="562099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B31D5D-E7C5-4717-97F6-5BA4AAEA7D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A9A46F-5DE8-4FDD-A697-4FD4395E90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47666CCC-2327-4967-BA39-64DD1FD4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A5471A-C731-45B3-8572-421D3D49F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910" y="1733820"/>
            <a:ext cx="2901948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E6CA1D-2A49-4388-98D7-ECBFB5AB0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980" y="2659353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C660C8-A0FB-4A99-A446-ABFE84D4C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836" y="3251448"/>
            <a:ext cx="462116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71A41E-C97B-486C-8350-C835F7E319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612" y="4005107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8D2BF-7693-41F0-A058-E5711D75A9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980" y="4599793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C9ADC3-BF9C-4CDF-9E08-D32013616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6836" y="5209304"/>
            <a:ext cx="549906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A55815-D245-4261-9E15-8814456DE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B12606-4733-4D4D-A94D-8ED14C631E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562CDD6-4E6B-4DBC-8167-CC61BC7F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C82307-EB64-42F8-BDB7-FDA6BB00C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1795399"/>
            <a:ext cx="3688400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9C452A-96B7-4932-95EC-40DD79911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867678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D5FC05-F693-4497-BB8C-C818E30AC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836" y="3427472"/>
            <a:ext cx="530398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E2C973-136A-4E9E-97C2-7268D50F1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2551" y="4167787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509234-A201-421E-B8BC-D54D6D58E5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118" y="4754657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FFE24-82F7-416C-BB7E-0CFDFA503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4807" y="5315350"/>
            <a:ext cx="64562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8BDD38-18F5-4AE1-AA5F-EE60217E7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DC9370-E12D-49F9-932B-534717A0AC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F34CDCD-C168-4292-9348-103AB2916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D25377-0F7B-4393-BA8B-0CDDAF1A6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836" y="1821520"/>
            <a:ext cx="2347163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9BFDA8-4A63-4FFF-A4E0-47F769AEF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792373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F84FC9-2EEF-4FE4-A6C5-8027F95AF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836" y="3371658"/>
            <a:ext cx="478577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F4492B-26DF-4559-9B3E-C54228F390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3448" y="4103991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F9803E-DECE-48D6-9F01-9B5AF590C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117" y="4760180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07DA46-9E0E-4A4C-984B-954D60625A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6836" y="5369863"/>
            <a:ext cx="55539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E6ECD9-B4A7-4F56-8F8C-3A72C88184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721E9A-4E07-459A-8EBB-7FA0E66B0A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A77B0DB-87FC-4243-9754-21BB3DDB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61BA14-9488-4F49-B190-2386126E8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1775759"/>
            <a:ext cx="3133616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6A65AA-B9A8-48D2-8586-4E02E5F3C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884162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01AAF5-33AE-4FE5-A71B-5A118D2A6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561" y="3411403"/>
            <a:ext cx="574902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B0945A-865B-4C25-A1EF-1CDA0FD94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875" y="4159752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F213BE-FD33-41F5-A7F8-612CBC9499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0347" y="4747959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6DDF98-9E98-4F6F-A869-B96B1F786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790" y="5284014"/>
            <a:ext cx="690736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FEDC1D-DC0F-464A-888B-A8BCFE1B12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39B246-ABDB-4734-B787-72E4C8A27C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F75462D-9FD9-4B53-9E76-297BA88A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BEC1C9-6D7D-4C88-A76B-A302C253C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124" y="1775759"/>
            <a:ext cx="2743438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CBFE84-95F1-43F4-BBF3-07AFA536F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117" y="2867440"/>
            <a:ext cx="302387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09B5CF-1D9B-4010-A031-E5B08B691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287" y="4213319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5BB57A-2906-451E-90DE-17ED87E18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117" y="4814844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89B8F7-FBDE-4F6D-8183-4194E0142E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6836" y="5385016"/>
            <a:ext cx="6523285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451623-FDD0-4E8D-BEAC-22B2A55D3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2957" y="3443110"/>
            <a:ext cx="515156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2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1FF21-07B4-4EF7-ADFB-DA829C2DBC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D78F8B-4068-420E-B65D-95D8D35E02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289C34E-74C3-4AFC-86BE-C708232F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616071-6389-42CD-BDB5-06FAEB1C9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1802695"/>
            <a:ext cx="3523793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FFF4CA-6B95-411D-A746-F52D14C2C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809" y="2883155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21C065-E33C-40FC-91DA-32AF71F3E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370" y="3444871"/>
            <a:ext cx="618188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B19D63-B7FA-43CD-BFF4-BEFAB387B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035" y="4152071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ED942E-B2A0-40E3-A7C7-9498B4806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419" y="4765987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B8E746-7A83-42B1-9838-DCBA0BCCD4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911" y="5388669"/>
            <a:ext cx="73341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355CBA-EB34-45FD-A062-81E4D454E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6554A3-41F7-467C-AFC2-FC1C1F3C9F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212F11D-034A-4E59-B3C2-C3287721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5129B0-A956-42CD-B0A2-EDC3698E9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1784904"/>
            <a:ext cx="2956816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FE3718-285B-4200-8CE5-59D80F133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836" y="2870909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81EBAE-8812-498E-90B5-28ED9CD8BA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685" y="3394143"/>
            <a:ext cx="550516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5006D2-766A-414D-8BC0-3E8A7712F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6640" y="4147787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AE8348-0D90-4270-A608-F27D4E390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6836" y="4724326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CC0E88-606F-4DAC-B956-0F73314F31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4685" y="5257800"/>
            <a:ext cx="62794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633C2E-561B-456F-A6FB-148641D47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260" y="1221913"/>
            <a:ext cx="6242304" cy="4161536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6B9DA-5969-460C-8016-D2E9DAEEF7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22E5FF-BABF-415D-BB69-956BDFBFF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644D81-3BC4-45C0-8AA8-1BEC9F4C4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4093CE-4FF1-4C0B-85E5-C4385A2F3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012" y="5454415"/>
            <a:ext cx="676105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BC434D-F52C-4D55-A1E5-A6C4684E1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FF8A57-B348-4923-BC71-E27789DFAC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4EBCDC36-99C5-4797-ADAC-E65C63760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69EBB3-E605-4F2E-8AD5-350F738A2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1713983"/>
            <a:ext cx="4986960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4E472A-A083-46FC-BC98-9DC6A399A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867678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EBEF2A-6BBA-414D-8781-F995AB2DE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283" y="3429128"/>
            <a:ext cx="6584251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E763D6-7362-402D-B9D1-6505ECDD1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7149" y="4168615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327E78-701F-41CB-B4CA-0A50F39B7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117" y="4791031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9BD63A-E44D-4567-A20E-AC8A594714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283" y="5363472"/>
            <a:ext cx="773649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5B6843-9CBC-4564-A83A-7E7B597CC3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CE6072-885D-47E6-8AAF-9EFF24EEE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1690964-DE09-42DA-8098-D9765DFA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45394F-9A9F-417F-8D7F-CB4103642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53" y="1710828"/>
            <a:ext cx="240203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4E63E9-B7E0-44BB-A67D-FC26AD508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057" y="2900332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190715-B2A0-4875-9812-B26972BCD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973" y="3438690"/>
            <a:ext cx="556613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515D7B-A84E-41A6-8268-C654D7319F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6823" y="4171529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BA5B95-B9F5-45E0-BCB4-26EEEF8B3D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057" y="4768399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6009C3-3CE4-48BD-8D81-E937BED0F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2057" y="5297593"/>
            <a:ext cx="63281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E76E61-9B88-4208-BAB0-78A6FFBFEF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FC3689-64C2-4CBE-A56B-6CD53DF782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F014767-227A-40C6-A911-F5796532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18B057-21D4-4175-8081-B43E68510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24" y="1768894"/>
            <a:ext cx="4401693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2AA4F5-8522-4E76-BCAC-2538277AB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867440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DAB8B3-4964-48CF-A5F9-1A9EB56D9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9590" y="3390674"/>
            <a:ext cx="663911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F835CB-98AF-4BCE-8A65-74AF5F4439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1720" y="4147558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1DB8A0-0A1F-48E7-BCB6-13421D941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5964" y="4776219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A21844-90CB-438D-8305-9205C65B4D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9590" y="5304911"/>
            <a:ext cx="778526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6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4F413A-2A42-4AAB-9973-AD8E3DC1AF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676CC3-9309-4CAC-A6E4-433BB8FE0A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568AA58-D222-48CA-88DD-3826F7ED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78F6C2-F232-42FD-971D-317B5BE7B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24" y="1763521"/>
            <a:ext cx="1926503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A12314-E5E9-4824-A02E-E3D9639C5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864127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124E9D-CDFA-4162-AD2C-4BCF74D03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622" y="3387361"/>
            <a:ext cx="560880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ACA7F5-C10C-4749-B558-5E1E9896F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875" y="4183233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3FF043-2EF2-4DE2-98B2-DF4F1E226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117" y="4799801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F1C1F4-8B4F-42EB-8E39-C76D75DEB6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1124" y="5360956"/>
            <a:ext cx="69500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F5F1F1-458D-43F4-B8A9-FFC6D0233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1A1AEB-D162-40CA-B8C9-6AA11E346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E0FFA9-13AA-422E-A20D-A81B010F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8039E6-B0DD-4B6B-8BB4-3FCA5DBE6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181" y="1717296"/>
            <a:ext cx="1993565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1465DE-6FCA-48E0-B971-08C4D423A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17" y="2851805"/>
            <a:ext cx="30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AC9640-3B0B-4F3A-94FF-5EFE6DA61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260" y="3378393"/>
            <a:ext cx="609652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A7B527-15A8-4531-860B-C73F05537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1720" y="4122996"/>
            <a:ext cx="792549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6508CA-273A-485B-95AC-D96CFFCFF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529" y="4710550"/>
            <a:ext cx="329822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50F5D7-7191-43F1-9643-13745CD0F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8260" y="5257800"/>
            <a:ext cx="724877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1D7790-D963-4BE6-8F36-2EBD3AA58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41710" y="3728117"/>
            <a:ext cx="5105401" cy="685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C50D29-919A-4782-AF34-41EEBE5C13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B28F68C-ED9F-424F-9DCF-55D058DF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0F11FB-1D76-426D-B5D7-F568C03DD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47" y="1520654"/>
            <a:ext cx="11394412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D28523-C3E7-45FF-B845-136224F11E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3734" y="2441188"/>
            <a:ext cx="6401355" cy="1030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DC6436-1D71-42A5-8D25-724FA90E8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1897" y="3806778"/>
            <a:ext cx="486503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7929B1-DF6C-43FA-B895-22976BC68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1897" y="4453010"/>
            <a:ext cx="48650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D87AD6-0AC6-4A4E-96D7-DF41D7323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41711" y="3719191"/>
            <a:ext cx="5105401" cy="685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32B427-7150-467B-96DA-E3799B8E4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592EBA-3C7D-4541-81F2-4346B6FB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191FA-1CD0-4AAD-967D-712CF30F3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462" y="2413241"/>
            <a:ext cx="8077900" cy="103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7ADAFF-1859-4A57-8F16-C4A3BBDC0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897" y="3777623"/>
            <a:ext cx="486503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DEA8E1-063C-46C2-AB6C-AF8598710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897" y="4434808"/>
            <a:ext cx="48650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C88D6D-D8D3-4D7D-A7B7-A2F70245C6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41710" y="4334798"/>
            <a:ext cx="5105401" cy="685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9D1268-919C-4778-82B5-F23F1857B1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9FB116-2FDD-4B91-B89F-AB23FB69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F383DF-CE7D-4319-B079-C92CC5ABB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867" y="2398687"/>
            <a:ext cx="7395089" cy="103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82FF4E-BA0C-4984-BFE1-9B871FCB9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896" y="3753490"/>
            <a:ext cx="486503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9E5F73-3E9E-4C70-B705-A02DB7234C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896" y="4399722"/>
            <a:ext cx="48650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EE85D5-2A21-4532-830A-9AB6DB220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41710" y="3657600"/>
            <a:ext cx="5105401" cy="685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B427AB-7F3D-47F8-9E3E-650779ED0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ADA0E996-B463-47DE-A997-4B8CCF79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0D17E2-676F-4D09-8C16-19A6C020E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247" y="2398687"/>
            <a:ext cx="7852329" cy="103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E92BBB-6A96-4204-8252-95FA5043D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896" y="3725138"/>
            <a:ext cx="486503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6585AA-F642-4593-B832-60E65E774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896" y="4371370"/>
            <a:ext cx="48650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503612" y="4343400"/>
            <a:ext cx="5105401" cy="685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16EBC7-D2CF-436F-BB23-361831E60A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AAFEDF-3951-406F-B88C-1E4029E8E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9F954D-377C-4A25-8F39-91988591F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2AA2F7-9887-4300-B924-4E5D67F41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462" y="2456996"/>
            <a:ext cx="8077900" cy="103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A6327A-CFB5-4C2D-80D6-4505B6249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897" y="3768971"/>
            <a:ext cx="486503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20D187-A469-4E53-B37D-27E373AB8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0309" y="4408147"/>
            <a:ext cx="48650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A0C100-B760-4466-9DE3-8E0625DFE5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051" y="1295400"/>
            <a:ext cx="6508721" cy="4339847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EDC35F-BC70-40A2-8660-82519A82FC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079153-485E-4566-B630-64FF2ED792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C330CFD0-7244-4696-B5E5-2618D594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FF3A65-7735-4851-9B9C-A5AD1E7B1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412" y="5715000"/>
            <a:ext cx="548687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3D5960-319F-4701-82D5-C1AEC41BC1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44F682-4E35-4692-BC44-B058B7B0F6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76B2A40-CBD1-4B0B-AC48-FB69C6B4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5E09B2-35BB-4162-9969-410612649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1540942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0E933A-3FAC-4607-9BAE-A2D248E1E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12" y="2445482"/>
            <a:ext cx="9486198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44BB1A-053D-4AF1-9F9A-AFE74C9A1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750" y="3125201"/>
            <a:ext cx="9486198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3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CE8F0C-9F85-4430-A473-A1689906EF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86E614-922A-47FF-9CBE-E2D55D4D82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8CD845C-AD9A-403F-8DB0-1B5E9933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5A82A-D047-4470-8792-B9B128924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12" y="2036483"/>
            <a:ext cx="3846909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D2FD07-09E9-4783-B41B-1179A9725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412" y="3004480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F22EB2-6EED-47DE-BECE-BD6884F465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825" y="3688884"/>
            <a:ext cx="689517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B80169-BA3C-4531-92DC-EABE0D3D30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D664F-C82D-4834-A9EE-48E96C76B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8259986-EF09-4561-8203-F41607C6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FA3C74-80D4-4140-B87C-72973AB37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12" y="2011328"/>
            <a:ext cx="3529890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7CDFC0-D7BC-4859-974B-362EE28E3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412" y="2980676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7D3E6C-C6C5-4AF9-B809-7E3F047AAF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0161" y="3644671"/>
            <a:ext cx="596850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A94710-72F4-4279-AA1B-3DD994F84F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FF3EAD-B02C-41A3-B041-853C09432C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68C459-B363-4D3D-AAC9-B6F5D5AC7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01C49B-453B-4A00-A0AA-0497C7CA2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12" y="2084749"/>
            <a:ext cx="4755292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F18C33-C31C-4B99-8B6B-C326E8042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412" y="3081885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3A4C8A-D06A-4DFF-8552-2DE5302A8A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6706" y="3831758"/>
            <a:ext cx="98154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8439B3-16C5-438B-AEC7-8B920DB67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AFCEA47-7A51-45B0-BD26-CC8E7C6DB0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3BA3B4D-4681-43B2-BF9C-0F059DE7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FEB187-CC83-4233-B2C4-D04899555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05" y="1313957"/>
            <a:ext cx="11430991" cy="81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122A3F-291A-4109-92A8-4B287A9CB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389" y="2136377"/>
            <a:ext cx="9644708" cy="731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38765A-6EB4-4257-89AF-D23376C89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888" y="2828860"/>
            <a:ext cx="1889924" cy="963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93BCCC-9E54-49A6-816D-4FC556B8D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888" y="3434919"/>
            <a:ext cx="1889924" cy="969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AE1551-D192-40C7-8B6C-275B406001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66" y="2573722"/>
            <a:ext cx="1420491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957ACA4-6E1B-45D5-A4CD-4B9A7046C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801" y="4432247"/>
            <a:ext cx="9626418" cy="725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035D01-4607-484C-A966-9B22983506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888" y="5156553"/>
            <a:ext cx="1889924" cy="963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783AB81-457B-4B29-88C3-A9EF7A4A1E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888" y="5797870"/>
            <a:ext cx="1889924" cy="969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2875270-A996-469A-A5D9-9C826C8195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866" y="4904709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38F1D4-27DA-484B-AABC-BFD160F54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084954C-54A6-4D53-8A67-67516177E9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BF3AAD5-BCF4-420B-8326-DF9E022B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243F0A-0CA8-46F7-AB0F-410B543DC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12" y="2017687"/>
            <a:ext cx="9888569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3266C1-27BC-4F0F-A6FE-4F6730A72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88" y="2759147"/>
            <a:ext cx="1889924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585B0E-1ED8-40B6-86A4-59EC495FD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888" y="3401843"/>
            <a:ext cx="1889924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4AA26E-1B3A-4F57-8A3D-59309931D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866" y="3165710"/>
            <a:ext cx="1420491" cy="1609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89B672-380A-403D-9ED8-5791E66D6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481" y="4451314"/>
            <a:ext cx="10931075" cy="725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24E7F4-8010-46BE-9ABA-751A0B3008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888" y="5199774"/>
            <a:ext cx="1889924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609279-B288-4D82-ADBD-D802778D11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132" y="5846486"/>
            <a:ext cx="1889924" cy="969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2F79CF-5742-4345-B78E-ED8D6C3EC9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2110" y="4906617"/>
            <a:ext cx="142049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6B5F7C-98EB-46F9-A826-628DDE29AF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E1F40F5-3C3E-4E3C-ABE4-8B174F254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E932ED-0B11-4094-B6B5-7519C7E5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0E68AE-E05E-47B7-8B3D-B1BB856AE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91" y="1428562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620996-7370-4D21-8D64-D9EC83042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8636" y="2133161"/>
            <a:ext cx="950448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C95D6-249F-49BF-8C65-DE7179993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926" y="2786584"/>
            <a:ext cx="9486198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73D69A-B1A8-4E55-BF8E-C601E57CB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926" y="3456406"/>
            <a:ext cx="8864352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36575E-6FCC-4431-AC79-34E882CA3C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7583" y="4067734"/>
            <a:ext cx="7675529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597E9-B477-45D7-BA30-0C0B0F484D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054" y="4734364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0D62DC-87C6-47C5-B6BA-E038E2D82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9611" y="5188542"/>
            <a:ext cx="6669602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9D8572-052A-4331-9052-16A490E7E4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0770" y="5832158"/>
            <a:ext cx="6736664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CC2DB7-D3BC-4279-A2EB-CE4923CD5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50347C-BBBF-466A-9880-07A09A4067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0559DC-18DD-462A-908F-B1B80487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C10860-63B1-4ED7-BE22-9D7639709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224" y="1829950"/>
            <a:ext cx="9504488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DA1AC9-27FB-49A3-A8C3-2D4E3F1F5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491" y="2520979"/>
            <a:ext cx="9486198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8EACAC-6AAB-4D52-B7A1-CBE7183E5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079" y="3151833"/>
            <a:ext cx="9943438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04A853-C777-4130-9B35-69BE44F64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901" y="3928259"/>
            <a:ext cx="131075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24D209-E10A-4475-97C2-A92E5735A8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3412" y="5596058"/>
            <a:ext cx="6736664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00DF6B-A381-4052-870E-E9DD28482D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0962" y="4370480"/>
            <a:ext cx="796816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94966A-3CEE-4EFA-914A-113E9B169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9ACAFF-503B-4EF1-8ADE-DB58308793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44B0446-5F10-4975-B418-2B71BDA8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F3CB22-43A7-4274-A993-4330CDB21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224" y="1692258"/>
            <a:ext cx="9504488" cy="871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AE43E6-C5F1-41DC-B8A0-8F2C8176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224" y="2329229"/>
            <a:ext cx="9486198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095300-0716-4714-96DC-827F48A44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224" y="3026243"/>
            <a:ext cx="131075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C0BA5F-AC62-4C73-805A-23EFFA75F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5792" y="5028861"/>
            <a:ext cx="7657240" cy="134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3564A0-06ED-4E4E-A260-40C9129920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5792" y="3573509"/>
            <a:ext cx="765724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0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1A7FE6-C236-4D32-B27D-B16DF901E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905D59-7768-4CE9-8343-8334B7DBE2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C9FA4D1-16A1-4C04-AF11-6CC74E29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63A49E-1E51-4213-8EDD-03E559239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224" y="1800081"/>
            <a:ext cx="9504488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110472-2632-463B-B72C-FC1E017A7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369" y="2545043"/>
            <a:ext cx="9486198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8F9D7A-4AE8-4F02-B4B9-9F0185278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9369" y="3233147"/>
            <a:ext cx="9943438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1E196-7D38-4BAD-84EA-16E703CFC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9369" y="4003098"/>
            <a:ext cx="131075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4C8A8B-283A-4A7D-979D-7D626511BB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6943" y="4452160"/>
            <a:ext cx="39749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96</Words>
  <Application>Microsoft Office PowerPoint</Application>
  <PresentationFormat>กำหนดเอง</PresentationFormat>
  <Paragraphs>96</Paragraphs>
  <Slides>122</Slides>
  <Notes>96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5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122</vt:i4>
      </vt:variant>
    </vt:vector>
  </HeadingPairs>
  <TitlesOfParts>
    <vt:vector size="128" baseType="lpstr">
      <vt:lpstr>Arial</vt:lpstr>
      <vt:lpstr>Angsana New</vt:lpstr>
      <vt:lpstr>TH Sarabun New</vt:lpstr>
      <vt:lpstr>Cordia New</vt:lpstr>
      <vt:lpstr>Calibri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Poranee Tatsanasaengsoon</dc:creator>
  <cp:lastModifiedBy>M2-COM</cp:lastModifiedBy>
  <cp:revision>395</cp:revision>
  <dcterms:created xsi:type="dcterms:W3CDTF">2023-04-09T13:26:51Z</dcterms:created>
  <dcterms:modified xsi:type="dcterms:W3CDTF">2024-10-31T08:55:11Z</dcterms:modified>
</cp:coreProperties>
</file>