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6"/>
  </p:notesMasterIdLst>
  <p:sldIdLst>
    <p:sldId id="328" r:id="rId2"/>
    <p:sldId id="408" r:id="rId3"/>
    <p:sldId id="399" r:id="rId4"/>
    <p:sldId id="639" r:id="rId5"/>
    <p:sldId id="644" r:id="rId6"/>
    <p:sldId id="645" r:id="rId7"/>
    <p:sldId id="646" r:id="rId8"/>
    <p:sldId id="357" r:id="rId9"/>
    <p:sldId id="371" r:id="rId10"/>
    <p:sldId id="651" r:id="rId11"/>
    <p:sldId id="314" r:id="rId12"/>
    <p:sldId id="292" r:id="rId13"/>
    <p:sldId id="359" r:id="rId14"/>
    <p:sldId id="300" r:id="rId15"/>
    <p:sldId id="652" r:id="rId16"/>
    <p:sldId id="629" r:id="rId17"/>
    <p:sldId id="631" r:id="rId18"/>
    <p:sldId id="661" r:id="rId19"/>
    <p:sldId id="305" r:id="rId20"/>
    <p:sldId id="296" r:id="rId21"/>
    <p:sldId id="352" r:id="rId22"/>
    <p:sldId id="376" r:id="rId23"/>
    <p:sldId id="333" r:id="rId24"/>
    <p:sldId id="362" r:id="rId25"/>
    <p:sldId id="662" r:id="rId26"/>
    <p:sldId id="663" r:id="rId27"/>
    <p:sldId id="336" r:id="rId28"/>
    <p:sldId id="664" r:id="rId29"/>
    <p:sldId id="665" r:id="rId30"/>
    <p:sldId id="331" r:id="rId31"/>
    <p:sldId id="653" r:id="rId32"/>
    <p:sldId id="655" r:id="rId33"/>
    <p:sldId id="401" r:id="rId34"/>
    <p:sldId id="402" r:id="rId35"/>
    <p:sldId id="393" r:id="rId36"/>
    <p:sldId id="388" r:id="rId37"/>
    <p:sldId id="666" r:id="rId38"/>
    <p:sldId id="389" r:id="rId39"/>
    <p:sldId id="364" r:id="rId40"/>
    <p:sldId id="660" r:id="rId41"/>
    <p:sldId id="658" r:id="rId42"/>
    <p:sldId id="649" r:id="rId43"/>
    <p:sldId id="617" r:id="rId44"/>
    <p:sldId id="404" r:id="rId45"/>
    <p:sldId id="405" r:id="rId46"/>
    <p:sldId id="382" r:id="rId47"/>
    <p:sldId id="623" r:id="rId48"/>
    <p:sldId id="624" r:id="rId49"/>
    <p:sldId id="622" r:id="rId50"/>
    <p:sldId id="625" r:id="rId51"/>
    <p:sldId id="626" r:id="rId52"/>
    <p:sldId id="406" r:id="rId53"/>
    <p:sldId id="407" r:id="rId54"/>
    <p:sldId id="378" r:id="rId55"/>
  </p:sldIdLst>
  <p:sldSz cx="12192000" cy="6858000"/>
  <p:notesSz cx="6797675" cy="9926638"/>
  <p:embeddedFontLst>
    <p:embeddedFont>
      <p:font typeface="Abadi Extra Light" panose="020B0204020104020204" pitchFamily="34" charset="0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Calibri Light" panose="020F0302020204030204" pitchFamily="34" charset="0"/>
      <p:regular r:id="rId62"/>
      <p:italic r:id="rId63"/>
    </p:embeddedFont>
    <p:embeddedFont>
      <p:font typeface="Mali" panose="00000500000000000000" pitchFamily="2" charset="-34"/>
      <p:regular r:id="rId64"/>
      <p:bold r:id="rId65"/>
      <p:italic r:id="rId66"/>
      <p:boldItalic r:id="rId67"/>
    </p:embeddedFont>
    <p:embeddedFont>
      <p:font typeface="TH Sarabun New" panose="020B0500040200020003" pitchFamily="34" charset="-34"/>
      <p:regular r:id="rId68"/>
      <p:bold r:id="rId69"/>
      <p:italic r:id="rId70"/>
      <p:boldItalic r:id="rId71"/>
    </p:embeddedFont>
    <p:embeddedFont>
      <p:font typeface="TH SarabunPSK" panose="020B0500040200020003" pitchFamily="34" charset="-34"/>
      <p:regular r:id="rId72"/>
      <p:bold r:id="rId73"/>
      <p:italic r:id="rId74"/>
      <p:boldItalic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nnawit Sriboonmee" initials="PS" lastIdx="1" clrIdx="0">
    <p:extLst>
      <p:ext uri="{19B8F6BF-5375-455C-9EA6-DF929625EA0E}">
        <p15:presenceInfo xmlns:p15="http://schemas.microsoft.com/office/powerpoint/2012/main" userId="S-1-5-21-2401044568-3608773491-2449732550-18263" providerId="AD"/>
      </p:ext>
    </p:extLst>
  </p:cmAuthor>
  <p:cmAuthor id="2" name="Pawika Thongsuk" initials="PT" lastIdx="1" clrIdx="1">
    <p:extLst>
      <p:ext uri="{19B8F6BF-5375-455C-9EA6-DF929625EA0E}">
        <p15:presenceInfo xmlns:p15="http://schemas.microsoft.com/office/powerpoint/2012/main" userId="S-1-5-21-2401044568-3608773491-2449732550-146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266196"/>
    <a:srgbClr val="000000"/>
    <a:srgbClr val="F2F2F2"/>
    <a:srgbClr val="232323"/>
    <a:srgbClr val="FFEAAF"/>
    <a:srgbClr val="FFEFC1"/>
    <a:srgbClr val="25C6FF"/>
    <a:srgbClr val="FFE089"/>
    <a:srgbClr val="A1D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6" autoAdjust="0"/>
    <p:restoredTop sz="90510" autoAdjust="0"/>
  </p:normalViewPr>
  <p:slideViewPr>
    <p:cSldViewPr snapToGrid="0">
      <p:cViewPr varScale="1">
        <p:scale>
          <a:sx n="98" d="100"/>
          <a:sy n="98" d="100"/>
        </p:scale>
        <p:origin x="426" y="96"/>
      </p:cViewPr>
      <p:guideLst>
        <p:guide orient="horz" pos="2016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E844FF-622E-4B56-954A-CD8BB0F7CE40}" type="datetimeFigureOut">
              <a:rPr lang="en-US" smtClean="0"/>
              <a:t>05/06/2024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AE06D-3C6E-4492-AA70-316553ED7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2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80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959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56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สคริปต์ครู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ครูให้นักเรียนช่วยกันตอบคำถามที่กำหนดให้ถูกต้อง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7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39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สคริปต์ครู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ครูอธิบายว่าหากต้องการหาพิกัดทางภูมิศาสตร์ เราสามารถใช้ลูกโลกเข้ามาช่วยเพื่อให้เกิดความเข้าใจมากขึ้น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229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19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895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3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4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99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สคริปต์ครู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b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ครูอธิบายว่าวันนี้เราจะมาศึกษาเรื่องต่าง ๆ บนโลกกัน ทั้งลักษณะทางด้านกายภาพและสังคมมนุษย์ แต่เราต้องมีเครื่องมือทางภูมิศาสตร์มาช่วยในการศึกษา เพื่อให้ได้ข้อมูลที่ถูกต้องที่สุด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0938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56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861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th-TH" b="1" dirty="0"/>
              <a:t>เฉลย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b="0" dirty="0"/>
              <a:t>ลักษณะความเหมือน คือ แผนที่ รูปถ่ายทางอากาศ และภาพจากดาวเทียม แสดงพื้นผิวลักษณะทางภูมิประเทศเหมือนกัน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b="0" dirty="0"/>
              <a:t>แตกต่างกัน คือ แผนที่ต้องใช้สัญลักษณ์มาช่วยแปลความหมาย รูปถ่ายทางอากาศไม่สามารถแสดงพื้นที่บริเวณกว้างได้ สามารถแปลความด้วยสายตาได้ทันที ส่วนภาพจากดาวเทียมเป็นข้อมูลที่ทันสมัย แปลความได้ 2 วิธี คือ 1.ด้วยสายตา 2.วิเคราะห์ข้อมูลผ่านคอมพิวเตอร์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b="0" dirty="0"/>
              <a:t>ความสัมพันธ์กัน คือ ใช้ข้อมูลจากรูปถ่ายทางอากาศและภาพจากดาวเทียมมาทำแผนที่แต่ละประเภท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36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97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/>
              <a:t>สคริปต์ครู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dirty="0"/>
              <a:t>ครูอธิบายเพิ่มเติมว่าโลกหมุนรอบตัวเองและโคจรรอบดวงอาทิตย์ทำให้เกิดเป็นกลางวันและกลางคืน พื้นที่ที่อยู่ทางตะวันออกจะเข้าสู่ช่วงเวลากลางวันก่อนพื้นที่ที่อยู่ทางตะวันตก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ทำให้ประเทศที่อยู่ทางซีกโลกตะวันออกจะสว่างเร็วกว่าประเทศที่อยู่ทางซีกโลกตะวันตก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870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/>
              <a:t>สคริปต์ครู</a:t>
            </a:r>
          </a:p>
          <a:p>
            <a:pPr marL="171450" marR="0" lvl="0" indent="-171450" algn="thai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0" dirty="0"/>
              <a:t>ครูอธิบายเพิ่มเติมว่า เส้นวันที่ 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Date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Line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1200" dirty="0">
                <a:highlight>
                  <a:srgbClr val="FFFF00"/>
                </a:highlight>
              </a:rPr>
              <a:t>หรือเส้นวันที่สากล (</a:t>
            </a:r>
            <a:r>
              <a:rPr lang="en-US" sz="1200" dirty="0">
                <a:highlight>
                  <a:srgbClr val="FFFF00"/>
                </a:highlight>
              </a:rPr>
              <a:t>International</a:t>
            </a:r>
            <a:r>
              <a:rPr lang="th-TH" sz="1200" dirty="0">
                <a:highlight>
                  <a:srgbClr val="FFFF00"/>
                </a:highlight>
              </a:rPr>
              <a:t> </a:t>
            </a:r>
            <a:r>
              <a:rPr lang="en-US" sz="1200" dirty="0">
                <a:highlight>
                  <a:srgbClr val="FFFF00"/>
                </a:highlight>
              </a:rPr>
              <a:t>Date</a:t>
            </a:r>
            <a:r>
              <a:rPr lang="th-TH" sz="1200" dirty="0">
                <a:highlight>
                  <a:srgbClr val="FFFF00"/>
                </a:highlight>
              </a:rPr>
              <a:t> </a:t>
            </a:r>
            <a:r>
              <a:rPr lang="en-US" sz="1200" dirty="0">
                <a:highlight>
                  <a:srgbClr val="FFFF00"/>
                </a:highlight>
              </a:rPr>
              <a:t>Line</a:t>
            </a:r>
            <a:r>
              <a:rPr lang="th-TH" sz="1200" dirty="0">
                <a:highlight>
                  <a:srgbClr val="FFFF00"/>
                </a:highlight>
              </a:rPr>
              <a:t>)</a:t>
            </a:r>
            <a:r>
              <a:rPr lang="th-TH" sz="1200" b="0" dirty="0">
                <a:highlight>
                  <a:srgbClr val="FFFF00"/>
                </a:highlight>
              </a:rPr>
              <a:t> </a:t>
            </a:r>
            <a:r>
              <a:rPr lang="th-TH" b="0" dirty="0"/>
              <a:t>จะไม่เป็นเส้นตรง เนื่องจากจะทำให้ประเทศที่เป็นหมู่เกาะเกิดความสับสนและปกครองได้ยาก จึงจำเป็นจะต้องคดไปตามหมู่เกาะของประเทศนั้น ๆ และ</a:t>
            </a:r>
            <a:r>
              <a:rPr lang="th-TH" sz="1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ถ้าข้ามเส้นวันที่ไปทิศตะวันออกจะต้องลดเวลา 1 วัน ถ้าข้ามเส้นวันที่ไปทิศตะวันตกจะต้องเพิ่มเวลา 1 วัน  เนื่องจากโลกหมุนจากทิศตะวันตกไปยังตะวันออก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87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/>
              <a:t>สคริปต์ครู</a:t>
            </a: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ครูอธิบายว่า</a:t>
            </a:r>
            <a:r>
              <a:rPr lang="th-TH" sz="1200" dirty="0">
                <a:solidFill>
                  <a:srgbClr val="FF0000"/>
                </a:solidFill>
                <a:highlight>
                  <a:srgbClr val="FFFF00"/>
                </a:highlight>
              </a:rPr>
              <a:t>โลกหมุนรอบตัวเองใช้เวลา 24 ชั่วโมง ในเวลา 1 ชั่วโมง โลกเคลื่อนที่ไป 15</a:t>
            </a:r>
            <a:r>
              <a:rPr lang="th-TH" sz="1200" dirty="0">
                <a:highlight>
                  <a:srgbClr val="FFFF00"/>
                </a:highlight>
                <a:latin typeface="Abadi Extra Light" panose="020B0604020202020204" pitchFamily="34" charset="0"/>
              </a:rPr>
              <a:t>ﹾ</a:t>
            </a:r>
            <a:r>
              <a:rPr lang="th-TH" sz="1200" dirty="0">
                <a:highlight>
                  <a:srgbClr val="FFFF00"/>
                </a:highlight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200" dirty="0">
                <a:solidFill>
                  <a:srgbClr val="FF0000"/>
                </a:solidFill>
                <a:highlight>
                  <a:srgbClr val="FFFF00"/>
                </a:highlight>
              </a:rPr>
              <a:t> ตามเส้นเมร</a:t>
            </a:r>
            <a:r>
              <a:rPr lang="th-TH" sz="1200" dirty="0" err="1">
                <a:solidFill>
                  <a:srgbClr val="FF0000"/>
                </a:solidFill>
                <a:highlight>
                  <a:srgbClr val="FFFF00"/>
                </a:highlight>
              </a:rPr>
              <a:t>ิเ</a:t>
            </a:r>
            <a:r>
              <a:rPr lang="th-TH" sz="1200" dirty="0">
                <a:solidFill>
                  <a:srgbClr val="FF0000"/>
                </a:solidFill>
                <a:highlight>
                  <a:srgbClr val="FFFF00"/>
                </a:highlight>
              </a:rPr>
              <a:t>ดี</a:t>
            </a:r>
            <a:r>
              <a:rPr lang="th-TH" sz="1200" dirty="0" err="1">
                <a:solidFill>
                  <a:srgbClr val="FF0000"/>
                </a:solidFill>
                <a:highlight>
                  <a:srgbClr val="FFFF00"/>
                </a:highlight>
              </a:rPr>
              <a:t>ยน</a:t>
            </a:r>
            <a:r>
              <a:rPr lang="th-TH" sz="1200" dirty="0">
                <a:solidFill>
                  <a:srgbClr val="FF0000"/>
                </a:solidFill>
                <a:highlight>
                  <a:srgbClr val="FFFF00"/>
                </a:highlight>
              </a:rPr>
              <a:t> โลกมี 360</a:t>
            </a:r>
            <a:r>
              <a:rPr lang="th-TH" sz="1200" dirty="0">
                <a:highlight>
                  <a:srgbClr val="FFFF00"/>
                </a:highlight>
                <a:latin typeface="Abadi Extra Light" panose="020B0604020202020204" pitchFamily="34" charset="0"/>
              </a:rPr>
              <a:t>ﹾ</a:t>
            </a:r>
            <a:r>
              <a:rPr lang="th-TH" sz="1200" dirty="0">
                <a:highlight>
                  <a:srgbClr val="FFFF00"/>
                </a:highlight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1200" dirty="0">
                <a:solidFill>
                  <a:srgbClr val="FF0000"/>
                </a:solidFill>
                <a:highlight>
                  <a:srgbClr val="FFFF00"/>
                </a:highlight>
              </a:rPr>
              <a:t> จึงแบ่งเขตเวลาเป็น 24 เขต</a:t>
            </a:r>
            <a:r>
              <a:rPr lang="th-TH" sz="1200" dirty="0">
                <a:solidFill>
                  <a:srgbClr val="FF0000"/>
                </a:solidFill>
                <a:highlight>
                  <a:srgbClr val="FFFF00"/>
                </a:highlight>
                <a:latin typeface="+mn-lt"/>
                <a:cs typeface="+mn-cs"/>
              </a:rPr>
              <a:t> 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ดังนั้น ประเทศต่าง ๆ ในโลกจึงมีเวลาที่แตกต่างกัน โดยซีกโลกตะวันออกเวลาจะเร็วกว่าซีกโลกตะวันตก</a:t>
            </a:r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677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/>
              <a:t>สคริปต์ครู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b="0" dirty="0"/>
              <a:t>ครูอธิบายเพิ่มเติมว่า เวลามาตรฐานท้องถิ่น คือ เวลาที่ถือตามข้อตกลงที่กรุงวอชิงตัน </a:t>
            </a:r>
            <a:r>
              <a:rPr lang="th-TH" b="0" dirty="0" err="1"/>
              <a:t>ดี.ซี</a:t>
            </a:r>
            <a:r>
              <a:rPr lang="th-TH" b="0" dirty="0"/>
              <a:t>. ซึ่งได้กำหนดเส้นแบ่งเขตวันสากลขึ้น เนื่องจากประเทศที่มีพื้นที่กว้างจำเป็นต้องกำหนดเวลามาตรฐานไว้เป็นเขต ๆ เรียกว่า </a:t>
            </a:r>
            <a:r>
              <a:rPr lang="th-TH" b="1" dirty="0"/>
              <a:t>เวลามาตรฐาน </a:t>
            </a:r>
            <a:r>
              <a:rPr lang="th-TH" b="0" dirty="0"/>
              <a:t>โดยยึดเอาเส้นเมร</a:t>
            </a:r>
            <a:r>
              <a:rPr lang="th-TH" b="0" dirty="0" err="1"/>
              <a:t>ิเ</a:t>
            </a:r>
            <a:r>
              <a:rPr lang="th-TH" b="0" dirty="0"/>
              <a:t>ดี</a:t>
            </a:r>
            <a:r>
              <a:rPr lang="th-TH" b="0" dirty="0" err="1"/>
              <a:t>ยน</a:t>
            </a:r>
            <a:r>
              <a:rPr lang="th-TH" b="0" dirty="0"/>
              <a:t>มาตรฐานทุก ๆ 15</a:t>
            </a:r>
            <a:r>
              <a:rPr lang="th-TH" dirty="0">
                <a:latin typeface="Abadi Extra Light" panose="020B0604020202020204" pitchFamily="34" charset="0"/>
              </a:rPr>
              <a:t>ﹾ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เป็นเส้นกำหนดเวลามาตรฐาน ทำให้พื้นที่ที่อยู่ต่างโซนเวลากัน เวลาจะต่างกัน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ชั่วโมง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407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/>
              <a:t>สคริปต์ครู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b="0" dirty="0"/>
              <a:t>ครูอธิบายว่าการเปรียบเทียบเวลาจะเปรียบเทียบจากสหราชอาณาจักรไปยังประเทศต่าง ๆ ในแต่ละทวีป โดยใช้เวลามาตรฐานสากลในการคำนวณ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b="0" dirty="0"/>
              <a:t>ครูอธิบายเพิ่มเติมว่า</a:t>
            </a:r>
            <a:r>
              <a:rPr lang="th-TH" dirty="0">
                <a:solidFill>
                  <a:prstClr val="black"/>
                </a:solidFill>
              </a:rPr>
              <a:t>การหมุนรอบตัวเองของโลกทำให้แต่ละซีกโลกได้รับแสงจากดวงอาทิตย์คนละช่วงเวลา และเกิดเป็นกลางวันและกลางคืน ดังนั้น จึงเป็นไปไม่ได้ที่เวลาในแต่ละประเทศจะเท่ากัน นอกจากนี้การที่โลกของเราหมุนจากซีกโลกตะวันตกไปยังซีกโลกตะวันออก จะทำให้ซีกโลกตะวันตกได้รับแสงอาทิตย์ก่อนซีกโลกตะวันออกด้วย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383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6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สคริปต์ครู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b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ครูให้นักเรียนช่วยกันสังเกตเครื่องมือทางภูมิศาสตร์ที่แสดงอยู่บนภาพ อาจจะใช้คำถามว่า “นักเรียนสังเกตเห็นเครื่องมือทางภูมิศาสตร์อะไรบ้าง?”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b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จากนั้นครูอธิบายต่อว่านอกจากเครื่องมือทางภูมิศาสตร์ที่ได้ตอบไปแล้ว ยังมีเครื่องมือชนิดอื่น ๆ อีกนะ มีนักเรียนคนไหนพอจะทราบเพิ่มเติมอีกไหม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th-TH" b="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656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177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55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/>
              <a:t>สคริปต์ครู</a:t>
            </a:r>
          </a:p>
          <a:p>
            <a:r>
              <a:rPr lang="th-TH" dirty="0"/>
              <a:t>ขั้นตอน</a:t>
            </a:r>
            <a:r>
              <a:rPr lang="th-TH" dirty="0" err="1"/>
              <a:t>การทำ</a:t>
            </a:r>
            <a:r>
              <a:rPr lang="th-TH" dirty="0"/>
              <a:t>กิจกรรมเสริม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dirty="0">
                <a:solidFill>
                  <a:srgbClr val="FF0000"/>
                </a:solidFill>
              </a:rPr>
              <a:t>1.ครูให้นักเรียนนำอุปกรณ์อิเล็กทรอนิกส์ที่มีมาสืบค้นเวลาของแต่ละพื้นที่ที่กำหนดให้ว่ามีเวลากี่โมง จากนั้นให้นักเรียนคำนวณว่าเมืองที่กำหนดให้มีเวลาแตกต่างจากกรุงเทพมหานครกี่ชั่วโมง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1200" dirty="0">
                <a:solidFill>
                  <a:srgbClr val="FF0000"/>
                </a:solidFill>
              </a:rPr>
              <a:t>2.ครูสามารถกำหนดเวลาได้ตามความเหมาะสม หรือจะกำหนดเวลาปัจจุบันที่ทำการเรียนการสอนอยู่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1200" dirty="0">
                <a:solidFill>
                  <a:srgbClr val="FF0000"/>
                </a:solidFill>
              </a:rPr>
              <a:t>3.นักเรียนลงมือทำกิจกรรม แล้วเฉลยพร้อมกันในห้องเรียน</a:t>
            </a:r>
            <a:endParaRPr lang="th-TH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dirty="0"/>
              <a:t>4.ครูอธิบายเพิ่มเติมว่าแต่ละเมืองจะแตกต่างจากกรุงเทพมหานครกี่ชั่วโมง และแตกต่างกันในรูปแบบบวกหรือลบ (บวก คือ เร็วกว่า ลบ คือ ช้ากว่า) และจะตรงกับเวลาเท่าใด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127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22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910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31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สคริปต์ครู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b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หลังจากที่นักเรียนได้ตอบเสร็จแล้ว ครูอธิบายว่าเครื่องมือทางภูมิศาสตร์มีมากมาย เช่น แผนที่ รูปถ่ายทางอากาศ ลูกโลก ดาวเทียม ภาพจากดาวเทียม เทอร์โมมิเตอร์ เข็มทิศ ระบบกำหนดตำแหน่งบนโลก (</a:t>
            </a:r>
            <a:r>
              <a:rPr lang="en-US" b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GPS) </a:t>
            </a:r>
            <a:r>
              <a:rPr lang="th-TH" b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ระบบสารสนเทศภูมิศาสตร์ และเครื่องวัดระยะ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b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จากนั้นครูให้นักเรียนช่วยกันเก็บเครื่องมือทางภูมิศาสตร์ให้ถูกกล่อง โดยแยกเป็นประเภทให้ถูกต้อง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29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/>
              <a:t>สคริปต์ครู</a:t>
            </a:r>
          </a:p>
          <a:p>
            <a:r>
              <a:rPr lang="th-TH" b="0" dirty="0"/>
              <a:t>ครูอธิบายเกี่ยวกับเครื่องมือทางภูมิศาสตร์ชนิดอื่น ๆ ที่แสดงบนภาพ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96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/>
              <a:t>สคริปต์ครู</a:t>
            </a:r>
          </a:p>
          <a:p>
            <a:r>
              <a:rPr lang="th-TH" b="0" dirty="0"/>
              <a:t>ครูอธิบายเกี่ยวกับเครื่องมือทางภูมิศาสตร์ชนิดอื่น ๆ ที่แสดงบนภาพ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77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/>
              <a:t>สคริปต์ครู</a:t>
            </a:r>
          </a:p>
          <a:p>
            <a:r>
              <a:rPr lang="th-TH" b="0" dirty="0"/>
              <a:t>ครูอธิบายเกี่ยวกับเครื่องมือทางภูมิศาสตร์ชนิดอื่น ๆ ที่แสดงบนภาพ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17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b="1" dirty="0">
                <a:highlight>
                  <a:srgbClr val="FFFF00"/>
                </a:highlight>
                <a:latin typeface="TH Sarabun New" panose="020B0500040200020003" pitchFamily="34" charset="-34"/>
                <a:cs typeface="TH Sarabun New" panose="020B0500040200020003" pitchFamily="34" charset="-34"/>
              </a:rPr>
              <a:t>สคริปต์ครู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200" b="0" dirty="0">
                <a:solidFill>
                  <a:srgbClr val="FF0000"/>
                </a:solidFill>
                <a:highlight>
                  <a:srgbClr val="FFFF00"/>
                </a:highlight>
                <a:latin typeface="TH Sarabun New" panose="020B0500040200020003" pitchFamily="34" charset="-34"/>
                <a:cs typeface="TH Sarabun New" panose="020B0500040200020003" pitchFamily="34" charset="-34"/>
              </a:rPr>
              <a:t>ครูตั้งคำถามว่าหากเราต้องการศึกษาลักษณะภูมิประเทศของจังหวัดภูเก็ตเราควรเลือกใช้เครื่องมือทางภูมิศาสตร์ชนิดใด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200" b="1" dirty="0">
                <a:solidFill>
                  <a:srgbClr val="FF0000"/>
                </a:solidFill>
                <a:highlight>
                  <a:srgbClr val="FFFF00"/>
                </a:highlight>
                <a:latin typeface="TH Sarabun New" panose="020B0500040200020003" pitchFamily="34" charset="-34"/>
                <a:cs typeface="TH Sarabun New" panose="020B0500040200020003" pitchFamily="34" charset="-34"/>
              </a:rPr>
              <a:t>แนวคำตอบ </a:t>
            </a:r>
            <a:r>
              <a:rPr lang="th-TH" sz="1200" b="0" dirty="0">
                <a:solidFill>
                  <a:srgbClr val="FF0000"/>
                </a:solidFill>
                <a:highlight>
                  <a:srgbClr val="FFFF00"/>
                </a:highlight>
                <a:latin typeface="TH Sarabun New" panose="020B0500040200020003" pitchFamily="34" charset="-34"/>
                <a:cs typeface="TH Sarabun New" panose="020B0500040200020003" pitchFamily="34" charset="-34"/>
              </a:rPr>
              <a:t>“แผนที่อ้างอิง”  เพราะแผนที่ชนิดนี้แสดงรายละเอียดของภูมิประเทศ ทั้งทางราบและทางดิ่ง และแปลความได้ง่ายกว่ารูปถ่ายทางอากาศและภาพจากดาวเทียม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th-TH" sz="1200" b="0" dirty="0">
                <a:solidFill>
                  <a:srgbClr val="FF0000"/>
                </a:solidFill>
                <a:highlight>
                  <a:srgbClr val="FFFF00"/>
                </a:highlight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จากนั้นครูอธิบายเพิ่มเติมว่าในปัจจุบันแผนที่มีหลากหลายรูปแบบ ซึ่งแต่ละแบบก็จะตอบสนองต่อการใช้งานที่แตกต่างกันไป นักเรียนควรศึกษาให้เข้าใจเพื่อจะได้ใช้แผนที่ได้ถูกต้องตามความต้องการ</a:t>
            </a:r>
            <a:endParaRPr lang="en-US" sz="1200" b="0" dirty="0">
              <a:solidFill>
                <a:srgbClr val="FF0000"/>
              </a:solidFill>
              <a:highlight>
                <a:srgbClr val="FFFF00"/>
              </a:highlight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AE06D-3C6E-4492-AA70-316553ED77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564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D4659-FFA0-41B7-B447-34B99316A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06C1E-8FD4-4080-87DB-6550B3589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BA0DC-1B93-40A1-8198-99EE7E7D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F8DD-046E-4309-A2FB-92016A18178D}" type="datetimeFigureOut">
              <a:rPr lang="en-US" smtClean="0"/>
              <a:t>05/06/2024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035DB3-DC08-4FCA-A77A-1325E2CA1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F3098-3609-4D2B-9C25-DAF8477C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549E3-EAAF-424D-8F3C-885ED561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933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ADAB2-8BD8-4DFC-9BE6-C069904EE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1329A9-A574-4248-87BA-000F1027E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EFA6B-C5DD-4644-AF2C-0A94EFF2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F8DD-046E-4309-A2FB-92016A18178D}" type="datetimeFigureOut">
              <a:rPr lang="en-US" smtClean="0"/>
              <a:t>05/06/2024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3CB30-CB03-44F7-AA71-F5EBD6079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20C41-9027-4041-8A37-90EA7BA07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549E3-EAAF-424D-8F3C-885ED561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69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67DA36-BEE4-4EB3-A60A-5E57E370E2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E6B6CB-7F82-4CB1-9075-148EEAFEF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A5884-069E-4A4C-AD06-726B81F30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F8DD-046E-4309-A2FB-92016A18178D}" type="datetimeFigureOut">
              <a:rPr lang="en-US" smtClean="0"/>
              <a:t>05/06/2024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12481-6F3A-4411-BC11-7EFBF77F6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CD834-A012-4710-BECB-DCCF1051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549E3-EAAF-424D-8F3C-885ED561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4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C091B-D78E-428C-8E17-E06341B06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170DF-2C4D-4490-AC6C-3641EEFF1F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51C7E-88C4-41C7-95C7-2F1CB815E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F8DD-046E-4309-A2FB-92016A18178D}" type="datetimeFigureOut">
              <a:rPr lang="en-US" smtClean="0"/>
              <a:t>05/06/2024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C52DF-68AE-4D1F-A162-C672C6A15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EC87F-ACD9-4BF9-839B-522467B9D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549E3-EAAF-424D-8F3C-885ED561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69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F3338-9963-44A9-9720-8EA210FFA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DB159-BA35-4890-865A-D8304A0C4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DE4C1-E1D8-4469-83A6-A024F9EE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F8DD-046E-4309-A2FB-92016A18178D}" type="datetimeFigureOut">
              <a:rPr lang="en-US" smtClean="0"/>
              <a:t>05/06/2024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FD1BC-A827-4CFD-9909-8D993104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FEBEE9-BD3C-41FE-A873-329A0D18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549E3-EAAF-424D-8F3C-885ED561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68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E5280-F6A0-4C1E-A701-394E14FFE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6F3A3-14DB-4A75-8A0E-039166382C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AFA86-7C32-48B8-89ED-3F3B35F08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A03F7-2A2B-423F-B8D3-0B223CEF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F8DD-046E-4309-A2FB-92016A18178D}" type="datetimeFigureOut">
              <a:rPr lang="en-US" smtClean="0"/>
              <a:t>05/06/2024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441B3-2887-445E-A459-598404FBB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2D023-4A25-42DB-865C-3677FC28E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549E3-EAAF-424D-8F3C-885ED561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29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80574-096E-4C65-B0C5-3015D2FD9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1CD7F-0E0E-4990-A412-3AE82603E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A0D31-FD4D-4EA5-98FA-44CEDE99A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C0C65A-D072-4F19-A1BA-2F2466D26B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6E56F0-92B4-4E86-99E5-AECACF3F8D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A6377F-C485-4DCB-9FF6-36E7F12A4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F8DD-046E-4309-A2FB-92016A18178D}" type="datetimeFigureOut">
              <a:rPr lang="en-US" smtClean="0"/>
              <a:t>05/06/2024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1FEF4C-CC9E-437F-9C6F-285028CC7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72D1B9-AC02-44D6-8DB9-C571D96D7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549E3-EAAF-424D-8F3C-885ED561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84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9D4B-7423-499B-A39A-2D2E9836F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5D6B4-68CE-4F3F-8F1F-3A5367835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F8DD-046E-4309-A2FB-92016A18178D}" type="datetimeFigureOut">
              <a:rPr lang="en-US" smtClean="0"/>
              <a:t>05/06/2024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165159-9F3A-4CA9-8D68-A10725BD8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C1E3B6-B14F-40EE-8AC2-67F48F30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549E3-EAAF-424D-8F3C-885ED561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90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331D13-02C0-4C89-8642-EFECB1B68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F8DD-046E-4309-A2FB-92016A18178D}" type="datetimeFigureOut">
              <a:rPr lang="en-US" smtClean="0"/>
              <a:t>05/06/2024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5DC524-0621-44E5-9B45-D12DC417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7C7A2-268C-4FB7-BF9C-764800F1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549E3-EAAF-424D-8F3C-885ED561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05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BCA43-0492-474D-BBA6-56B0DA66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7FA1-E2AF-4B61-BA2A-6B41981AF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A53B6-194B-4F93-B1F1-2CAC216CC9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15586-E07E-4DC7-AF06-DC4D6A46B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F8DD-046E-4309-A2FB-92016A18178D}" type="datetimeFigureOut">
              <a:rPr lang="en-US" smtClean="0"/>
              <a:t>05/06/2024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00EC1-D75A-4840-A35B-F5E6632C3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C3E0B7-08E9-45DF-BE36-00EB98CA2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549E3-EAAF-424D-8F3C-885ED561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530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F2AAA-888A-4D76-BEA0-A84114EB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A0B0CE-FC66-41DD-B6DE-87B06FD197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83C310-3005-4824-B54C-D5FE1ED622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70087-BB00-4FB7-821C-6B91C9D88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F8DD-046E-4309-A2FB-92016A18178D}" type="datetimeFigureOut">
              <a:rPr lang="en-US" smtClean="0"/>
              <a:t>05/06/2024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0266B-CEFC-49A4-BA66-2738E534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A239C-6251-4DF9-8F7F-A95D02581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9549E3-EAAF-424D-8F3C-885ED561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39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C83527-1F46-4FBD-945C-B69605AD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278BB-73AD-42CB-8C30-A07564CC7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E2DAA-F2EF-458D-A9A1-B8A95B5AB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4F8DD-046E-4309-A2FB-92016A18178D}" type="datetimeFigureOut">
              <a:rPr lang="en-US" smtClean="0"/>
              <a:t>05/06/2024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FBE3E-D87D-430C-973B-9CAB4527A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02077-7A70-499A-950F-E0E6333A2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549E3-EAAF-424D-8F3C-885ED5612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5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png"/><Relationship Id="rId7" Type="http://schemas.openxmlformats.org/officeDocument/2006/relationships/slide" Target="slide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4.png"/><Relationship Id="rId4" Type="http://schemas.openxmlformats.org/officeDocument/2006/relationships/image" Target="../media/image83.png"/><Relationship Id="rId9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1.png"/><Relationship Id="rId3" Type="http://schemas.openxmlformats.org/officeDocument/2006/relationships/image" Target="../media/image87.png"/><Relationship Id="rId21" Type="http://schemas.openxmlformats.org/officeDocument/2006/relationships/image" Target="../media/image104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24" Type="http://schemas.openxmlformats.org/officeDocument/2006/relationships/image" Target="../media/image4.png"/><Relationship Id="rId5" Type="http://schemas.openxmlformats.org/officeDocument/2006/relationships/image" Target="../media/image89.png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10" Type="http://schemas.openxmlformats.org/officeDocument/2006/relationships/image" Target="../media/image94.png"/><Relationship Id="rId19" Type="http://schemas.openxmlformats.org/officeDocument/2006/relationships/image" Target="../media/image102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2.png"/><Relationship Id="rId22" Type="http://schemas.openxmlformats.org/officeDocument/2006/relationships/image" Target="../media/image10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0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png"/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png"/><Relationship Id="rId11" Type="http://schemas.openxmlformats.org/officeDocument/2006/relationships/image" Target="../media/image22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2.png"/><Relationship Id="rId9" Type="http://schemas.openxmlformats.org/officeDocument/2006/relationships/image" Target="../media/image119.png"/><Relationship Id="rId1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123.png"/><Relationship Id="rId7" Type="http://schemas.openxmlformats.org/officeDocument/2006/relationships/image" Target="../media/image2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4.png"/><Relationship Id="rId4" Type="http://schemas.openxmlformats.org/officeDocument/2006/relationships/image" Target="../media/image124.png"/><Relationship Id="rId9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png"/><Relationship Id="rId7" Type="http://schemas.openxmlformats.org/officeDocument/2006/relationships/image" Target="../media/image130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image" Target="../media/image2.png"/><Relationship Id="rId4" Type="http://schemas.openxmlformats.org/officeDocument/2006/relationships/image" Target="../media/image129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12" Type="http://schemas.openxmlformats.org/officeDocument/2006/relationships/image" Target="../media/image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7.png"/><Relationship Id="rId5" Type="http://schemas.openxmlformats.org/officeDocument/2006/relationships/image" Target="../media/image2.png"/><Relationship Id="rId10" Type="http://schemas.openxmlformats.org/officeDocument/2006/relationships/image" Target="../media/image130.png"/><Relationship Id="rId4" Type="http://schemas.openxmlformats.org/officeDocument/2006/relationships/image" Target="../media/image133.png"/><Relationship Id="rId9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3.png"/><Relationship Id="rId3" Type="http://schemas.openxmlformats.org/officeDocument/2006/relationships/slide" Target="slide22.xml"/><Relationship Id="rId7" Type="http://schemas.openxmlformats.org/officeDocument/2006/relationships/image" Target="../media/image2.png"/><Relationship Id="rId12" Type="http://schemas.openxmlformats.org/officeDocument/2006/relationships/image" Target="../media/image152.png"/><Relationship Id="rId17" Type="http://schemas.openxmlformats.org/officeDocument/2006/relationships/image" Target="../media/image4.png"/><Relationship Id="rId2" Type="http://schemas.openxmlformats.org/officeDocument/2006/relationships/image" Target="../media/image145.png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slide" Target="slide21.xml"/><Relationship Id="rId5" Type="http://schemas.openxmlformats.org/officeDocument/2006/relationships/image" Target="../media/image147.png"/><Relationship Id="rId15" Type="http://schemas.openxmlformats.org/officeDocument/2006/relationships/image" Target="../media/image155.svg"/><Relationship Id="rId10" Type="http://schemas.openxmlformats.org/officeDocument/2006/relationships/image" Target="../media/image151.png"/><Relationship Id="rId4" Type="http://schemas.openxmlformats.org/officeDocument/2006/relationships/image" Target="../media/image146.png"/><Relationship Id="rId9" Type="http://schemas.openxmlformats.org/officeDocument/2006/relationships/image" Target="../media/image150.png"/><Relationship Id="rId14" Type="http://schemas.openxmlformats.org/officeDocument/2006/relationships/image" Target="../media/image1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8.png"/><Relationship Id="rId7" Type="http://schemas.openxmlformats.org/officeDocument/2006/relationships/image" Target="../media/image16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4.png"/><Relationship Id="rId5" Type="http://schemas.openxmlformats.org/officeDocument/2006/relationships/image" Target="../media/image159.png"/><Relationship Id="rId10" Type="http://schemas.openxmlformats.org/officeDocument/2006/relationships/image" Target="../media/image130.png"/><Relationship Id="rId4" Type="http://schemas.openxmlformats.org/officeDocument/2006/relationships/image" Target="../media/image2.png"/><Relationship Id="rId9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2.png"/><Relationship Id="rId7" Type="http://schemas.openxmlformats.org/officeDocument/2006/relationships/image" Target="../media/image16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11" Type="http://schemas.openxmlformats.org/officeDocument/2006/relationships/image" Target="../media/image4.png"/><Relationship Id="rId5" Type="http://schemas.openxmlformats.org/officeDocument/2006/relationships/image" Target="../media/image164.png"/><Relationship Id="rId10" Type="http://schemas.openxmlformats.org/officeDocument/2006/relationships/image" Target="../media/image130.png"/><Relationship Id="rId4" Type="http://schemas.openxmlformats.org/officeDocument/2006/relationships/image" Target="../media/image163.png"/><Relationship Id="rId9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2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12" Type="http://schemas.openxmlformats.org/officeDocument/2006/relationships/image" Target="../media/image17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8.jpe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2.jpe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79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4.jpe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79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52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12" Type="http://schemas.openxmlformats.org/officeDocument/2006/relationships/slide" Target="slide2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1" Type="http://schemas.openxmlformats.org/officeDocument/2006/relationships/image" Target="../media/image194.png"/><Relationship Id="rId5" Type="http://schemas.openxmlformats.org/officeDocument/2006/relationships/image" Target="../media/image188.png"/><Relationship Id="rId15" Type="http://schemas.openxmlformats.org/officeDocument/2006/relationships/image" Target="../media/image4.png"/><Relationship Id="rId10" Type="http://schemas.openxmlformats.org/officeDocument/2006/relationships/image" Target="../media/image193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5.jpe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7.jpe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3.png"/><Relationship Id="rId21" Type="http://schemas.openxmlformats.org/officeDocument/2006/relationships/image" Target="../media/image30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5.png"/><Relationship Id="rId15" Type="http://schemas.openxmlformats.org/officeDocument/2006/relationships/image" Target="../media/image24.gif"/><Relationship Id="rId23" Type="http://schemas.openxmlformats.org/officeDocument/2006/relationships/image" Target="../media/image32.png"/><Relationship Id="rId28" Type="http://schemas.openxmlformats.org/officeDocument/2006/relationships/image" Target="../media/image4.png"/><Relationship Id="rId10" Type="http://schemas.openxmlformats.org/officeDocument/2006/relationships/image" Target="../media/image2.png"/><Relationship Id="rId19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79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20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2.png"/><Relationship Id="rId3" Type="http://schemas.openxmlformats.org/officeDocument/2006/relationships/image" Target="../media/image204.png"/><Relationship Id="rId7" Type="http://schemas.openxmlformats.org/officeDocument/2006/relationships/image" Target="../media/image208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11" Type="http://schemas.openxmlformats.org/officeDocument/2006/relationships/image" Target="../media/image179.png"/><Relationship Id="rId5" Type="http://schemas.openxmlformats.org/officeDocument/2006/relationships/image" Target="../media/image206.png"/><Relationship Id="rId10" Type="http://schemas.openxmlformats.org/officeDocument/2006/relationships/image" Target="../media/image211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Relationship Id="rId1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3.png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11" Type="http://schemas.openxmlformats.org/officeDocument/2006/relationships/image" Target="../media/image2.png"/><Relationship Id="rId5" Type="http://schemas.openxmlformats.org/officeDocument/2006/relationships/image" Target="../media/image215.png"/><Relationship Id="rId10" Type="http://schemas.openxmlformats.org/officeDocument/2006/relationships/image" Target="../media/image219.png"/><Relationship Id="rId4" Type="http://schemas.openxmlformats.org/officeDocument/2006/relationships/image" Target="../media/image214.png"/><Relationship Id="rId9" Type="http://schemas.openxmlformats.org/officeDocument/2006/relationships/image" Target="../media/image21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0.png"/><Relationship Id="rId5" Type="http://schemas.openxmlformats.org/officeDocument/2006/relationships/image" Target="../media/image138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jpg"/><Relationship Id="rId13" Type="http://schemas.openxmlformats.org/officeDocument/2006/relationships/image" Target="../media/image22.png"/><Relationship Id="rId3" Type="http://schemas.openxmlformats.org/officeDocument/2006/relationships/image" Target="../media/image221.png"/><Relationship Id="rId7" Type="http://schemas.openxmlformats.org/officeDocument/2006/relationships/image" Target="../media/image225.png"/><Relationship Id="rId12" Type="http://schemas.openxmlformats.org/officeDocument/2006/relationships/image" Target="../media/image22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11" Type="http://schemas.openxmlformats.org/officeDocument/2006/relationships/image" Target="../media/image2.png"/><Relationship Id="rId5" Type="http://schemas.openxmlformats.org/officeDocument/2006/relationships/image" Target="../media/image223.png"/><Relationship Id="rId15" Type="http://schemas.openxmlformats.org/officeDocument/2006/relationships/image" Target="../media/image231.png"/><Relationship Id="rId10" Type="http://schemas.openxmlformats.org/officeDocument/2006/relationships/image" Target="../media/image228.png"/><Relationship Id="rId4" Type="http://schemas.openxmlformats.org/officeDocument/2006/relationships/image" Target="../media/image222.png"/><Relationship Id="rId9" Type="http://schemas.openxmlformats.org/officeDocument/2006/relationships/image" Target="../media/image227.png"/><Relationship Id="rId14" Type="http://schemas.openxmlformats.org/officeDocument/2006/relationships/image" Target="../media/image2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13" Type="http://schemas.openxmlformats.org/officeDocument/2006/relationships/image" Target="../media/image248.png"/><Relationship Id="rId3" Type="http://schemas.openxmlformats.org/officeDocument/2006/relationships/image" Target="../media/image239.png"/><Relationship Id="rId7" Type="http://schemas.openxmlformats.org/officeDocument/2006/relationships/image" Target="../media/image242.png"/><Relationship Id="rId12" Type="http://schemas.openxmlformats.org/officeDocument/2006/relationships/image" Target="../media/image2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46.png"/><Relationship Id="rId5" Type="http://schemas.openxmlformats.org/officeDocument/2006/relationships/image" Target="../media/image241.png"/><Relationship Id="rId15" Type="http://schemas.openxmlformats.org/officeDocument/2006/relationships/image" Target="../media/image4.png"/><Relationship Id="rId10" Type="http://schemas.openxmlformats.org/officeDocument/2006/relationships/image" Target="../media/image245.png"/><Relationship Id="rId4" Type="http://schemas.openxmlformats.org/officeDocument/2006/relationships/image" Target="../media/image240.png"/><Relationship Id="rId9" Type="http://schemas.openxmlformats.org/officeDocument/2006/relationships/image" Target="../media/image244.png"/><Relationship Id="rId14" Type="http://schemas.openxmlformats.org/officeDocument/2006/relationships/image" Target="../media/image2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svg"/><Relationship Id="rId13" Type="http://schemas.openxmlformats.org/officeDocument/2006/relationships/image" Target="../media/image179.png"/><Relationship Id="rId3" Type="http://schemas.openxmlformats.org/officeDocument/2006/relationships/image" Target="../media/image250.png"/><Relationship Id="rId7" Type="http://schemas.openxmlformats.org/officeDocument/2006/relationships/image" Target="../media/image253.png"/><Relationship Id="rId12" Type="http://schemas.openxmlformats.org/officeDocument/2006/relationships/slide" Target="slide40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57.png"/><Relationship Id="rId5" Type="http://schemas.openxmlformats.org/officeDocument/2006/relationships/image" Target="../media/image252.png"/><Relationship Id="rId15" Type="http://schemas.openxmlformats.org/officeDocument/2006/relationships/image" Target="../media/image259.png"/><Relationship Id="rId10" Type="http://schemas.openxmlformats.org/officeDocument/2006/relationships/image" Target="../media/image256.png"/><Relationship Id="rId4" Type="http://schemas.openxmlformats.org/officeDocument/2006/relationships/image" Target="../media/image251.png"/><Relationship Id="rId9" Type="http://schemas.openxmlformats.org/officeDocument/2006/relationships/image" Target="../media/image255.png"/><Relationship Id="rId14" Type="http://schemas.openxmlformats.org/officeDocument/2006/relationships/image" Target="../media/image25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49.png"/><Relationship Id="rId26" Type="http://schemas.openxmlformats.org/officeDocument/2006/relationships/slide" Target="slide5.xml"/><Relationship Id="rId21" Type="http://schemas.openxmlformats.org/officeDocument/2006/relationships/image" Target="../media/image52.png"/><Relationship Id="rId34" Type="http://schemas.openxmlformats.org/officeDocument/2006/relationships/image" Target="../media/image61.png"/><Relationship Id="rId7" Type="http://schemas.openxmlformats.org/officeDocument/2006/relationships/image" Target="../media/image41.png"/><Relationship Id="rId12" Type="http://schemas.openxmlformats.org/officeDocument/2006/relationships/image" Target="../media/image30.png"/><Relationship Id="rId17" Type="http://schemas.openxmlformats.org/officeDocument/2006/relationships/image" Target="../media/image16.png"/><Relationship Id="rId25" Type="http://schemas.openxmlformats.org/officeDocument/2006/relationships/image" Target="../media/image55.png"/><Relationship Id="rId33" Type="http://schemas.openxmlformats.org/officeDocument/2006/relationships/image" Target="../media/image60.png"/><Relationship Id="rId38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8.png"/><Relationship Id="rId20" Type="http://schemas.openxmlformats.org/officeDocument/2006/relationships/image" Target="../media/image51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4.png"/><Relationship Id="rId32" Type="http://schemas.openxmlformats.org/officeDocument/2006/relationships/image" Target="../media/image59.png"/><Relationship Id="rId37" Type="http://schemas.openxmlformats.org/officeDocument/2006/relationships/image" Target="../media/image2.png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23" Type="http://schemas.openxmlformats.org/officeDocument/2006/relationships/image" Target="../media/image29.png"/><Relationship Id="rId28" Type="http://schemas.openxmlformats.org/officeDocument/2006/relationships/slide" Target="slide7.xml"/><Relationship Id="rId36" Type="http://schemas.openxmlformats.org/officeDocument/2006/relationships/image" Target="../media/image22.png"/><Relationship Id="rId10" Type="http://schemas.openxmlformats.org/officeDocument/2006/relationships/image" Target="../media/image44.png"/><Relationship Id="rId19" Type="http://schemas.openxmlformats.org/officeDocument/2006/relationships/image" Target="../media/image50.png"/><Relationship Id="rId31" Type="http://schemas.openxmlformats.org/officeDocument/2006/relationships/image" Target="../media/image58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6.png"/><Relationship Id="rId22" Type="http://schemas.openxmlformats.org/officeDocument/2006/relationships/image" Target="../media/image53.jpeg"/><Relationship Id="rId27" Type="http://schemas.openxmlformats.org/officeDocument/2006/relationships/image" Target="../media/image56.png"/><Relationship Id="rId30" Type="http://schemas.openxmlformats.org/officeDocument/2006/relationships/slide" Target="slide6.xml"/><Relationship Id="rId35" Type="http://schemas.openxmlformats.org/officeDocument/2006/relationships/image" Target="../media/image24.gif"/><Relationship Id="rId8" Type="http://schemas.openxmlformats.org/officeDocument/2006/relationships/image" Target="../media/image42.png"/><Relationship Id="rId3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13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254.svg"/><Relationship Id="rId12" Type="http://schemas.openxmlformats.org/officeDocument/2006/relationships/image" Target="../media/image2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png"/><Relationship Id="rId11" Type="http://schemas.openxmlformats.org/officeDocument/2006/relationships/image" Target="../media/image261.png"/><Relationship Id="rId5" Type="http://schemas.openxmlformats.org/officeDocument/2006/relationships/image" Target="../media/image252.png"/><Relationship Id="rId10" Type="http://schemas.openxmlformats.org/officeDocument/2006/relationships/image" Target="../media/image260.png"/><Relationship Id="rId4" Type="http://schemas.openxmlformats.org/officeDocument/2006/relationships/image" Target="../media/image251.png"/><Relationship Id="rId9" Type="http://schemas.openxmlformats.org/officeDocument/2006/relationships/image" Target="../media/image25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63.png"/><Relationship Id="rId7" Type="http://schemas.openxmlformats.org/officeDocument/2006/relationships/image" Target="../media/image2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5.png"/><Relationship Id="rId5" Type="http://schemas.openxmlformats.org/officeDocument/2006/relationships/image" Target="../media/image264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275.png"/><Relationship Id="rId3" Type="http://schemas.openxmlformats.org/officeDocument/2006/relationships/image" Target="../media/image267.png"/><Relationship Id="rId7" Type="http://schemas.openxmlformats.org/officeDocument/2006/relationships/image" Target="../media/image269.png"/><Relationship Id="rId12" Type="http://schemas.openxmlformats.org/officeDocument/2006/relationships/image" Target="../media/image2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273.png"/><Relationship Id="rId5" Type="http://schemas.openxmlformats.org/officeDocument/2006/relationships/image" Target="../media/image268.png"/><Relationship Id="rId10" Type="http://schemas.openxmlformats.org/officeDocument/2006/relationships/image" Target="../media/image272.png"/><Relationship Id="rId4" Type="http://schemas.microsoft.com/office/2007/relationships/hdphoto" Target="../media/hdphoto2.wdp"/><Relationship Id="rId9" Type="http://schemas.openxmlformats.org/officeDocument/2006/relationships/image" Target="../media/image2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7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13" Type="http://schemas.openxmlformats.org/officeDocument/2006/relationships/image" Target="../media/image286.png"/><Relationship Id="rId3" Type="http://schemas.openxmlformats.org/officeDocument/2006/relationships/image" Target="../media/image278.png"/><Relationship Id="rId7" Type="http://schemas.openxmlformats.org/officeDocument/2006/relationships/image" Target="../media/image282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1.png"/><Relationship Id="rId11" Type="http://schemas.openxmlformats.org/officeDocument/2006/relationships/image" Target="../media/image285.png"/><Relationship Id="rId5" Type="http://schemas.openxmlformats.org/officeDocument/2006/relationships/image" Target="../media/image280.png"/><Relationship Id="rId15" Type="http://schemas.openxmlformats.org/officeDocument/2006/relationships/image" Target="../media/image287.png"/><Relationship Id="rId10" Type="http://schemas.openxmlformats.org/officeDocument/2006/relationships/slide" Target="slide45.xml"/><Relationship Id="rId4" Type="http://schemas.openxmlformats.org/officeDocument/2006/relationships/image" Target="../media/image279.png"/><Relationship Id="rId9" Type="http://schemas.openxmlformats.org/officeDocument/2006/relationships/image" Target="../media/image284.png"/><Relationship Id="rId1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png"/><Relationship Id="rId3" Type="http://schemas.openxmlformats.org/officeDocument/2006/relationships/image" Target="../media/image289.png"/><Relationship Id="rId7" Type="http://schemas.openxmlformats.org/officeDocument/2006/relationships/image" Target="../media/image285.png"/><Relationship Id="rId12" Type="http://schemas.openxmlformats.org/officeDocument/2006/relationships/image" Target="../media/image295.png"/><Relationship Id="rId2" Type="http://schemas.openxmlformats.org/officeDocument/2006/relationships/image" Target="../media/image28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46.xml"/><Relationship Id="rId11" Type="http://schemas.openxmlformats.org/officeDocument/2006/relationships/image" Target="../media/image294.png"/><Relationship Id="rId5" Type="http://schemas.openxmlformats.org/officeDocument/2006/relationships/image" Target="../media/image291.png"/><Relationship Id="rId15" Type="http://schemas.openxmlformats.org/officeDocument/2006/relationships/image" Target="../media/image4.png"/><Relationship Id="rId10" Type="http://schemas.openxmlformats.org/officeDocument/2006/relationships/image" Target="../media/image293.png"/><Relationship Id="rId4" Type="http://schemas.openxmlformats.org/officeDocument/2006/relationships/image" Target="../media/image290.png"/><Relationship Id="rId9" Type="http://schemas.openxmlformats.org/officeDocument/2006/relationships/image" Target="../media/image292.png"/><Relationship Id="rId14" Type="http://schemas.openxmlformats.org/officeDocument/2006/relationships/image" Target="../media/image28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2.png"/><Relationship Id="rId3" Type="http://schemas.openxmlformats.org/officeDocument/2006/relationships/image" Target="../media/image297.png"/><Relationship Id="rId7" Type="http://schemas.openxmlformats.org/officeDocument/2006/relationships/image" Target="../media/image285.png"/><Relationship Id="rId12" Type="http://schemas.openxmlformats.org/officeDocument/2006/relationships/image" Target="../media/image303.png"/><Relationship Id="rId2" Type="http://schemas.openxmlformats.org/officeDocument/2006/relationships/image" Target="../media/image29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7.xml"/><Relationship Id="rId11" Type="http://schemas.openxmlformats.org/officeDocument/2006/relationships/image" Target="../media/image302.png"/><Relationship Id="rId5" Type="http://schemas.openxmlformats.org/officeDocument/2006/relationships/image" Target="../media/image299.png"/><Relationship Id="rId15" Type="http://schemas.openxmlformats.org/officeDocument/2006/relationships/image" Target="../media/image4.png"/><Relationship Id="rId10" Type="http://schemas.openxmlformats.org/officeDocument/2006/relationships/image" Target="../media/image301.png"/><Relationship Id="rId4" Type="http://schemas.openxmlformats.org/officeDocument/2006/relationships/image" Target="../media/image298.png"/><Relationship Id="rId9" Type="http://schemas.openxmlformats.org/officeDocument/2006/relationships/image" Target="../media/image300.png"/><Relationship Id="rId14" Type="http://schemas.openxmlformats.org/officeDocument/2006/relationships/image" Target="../media/image28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12.png"/><Relationship Id="rId3" Type="http://schemas.openxmlformats.org/officeDocument/2006/relationships/image" Target="../media/image305.png"/><Relationship Id="rId7" Type="http://schemas.openxmlformats.org/officeDocument/2006/relationships/image" Target="../media/image309.png"/><Relationship Id="rId12" Type="http://schemas.openxmlformats.org/officeDocument/2006/relationships/image" Target="../media/image2.pn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11" Type="http://schemas.openxmlformats.org/officeDocument/2006/relationships/image" Target="../media/image285.png"/><Relationship Id="rId5" Type="http://schemas.openxmlformats.org/officeDocument/2006/relationships/image" Target="../media/image307.png"/><Relationship Id="rId15" Type="http://schemas.openxmlformats.org/officeDocument/2006/relationships/image" Target="../media/image4.png"/><Relationship Id="rId10" Type="http://schemas.openxmlformats.org/officeDocument/2006/relationships/slide" Target="slide48.xml"/><Relationship Id="rId4" Type="http://schemas.openxmlformats.org/officeDocument/2006/relationships/image" Target="../media/image306.png"/><Relationship Id="rId9" Type="http://schemas.openxmlformats.org/officeDocument/2006/relationships/image" Target="../media/image311.png"/><Relationship Id="rId14" Type="http://schemas.openxmlformats.org/officeDocument/2006/relationships/image" Target="../media/image28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8.png"/><Relationship Id="rId13" Type="http://schemas.openxmlformats.org/officeDocument/2006/relationships/image" Target="../media/image12.png"/><Relationship Id="rId3" Type="http://schemas.openxmlformats.org/officeDocument/2006/relationships/image" Target="../media/image313.png"/><Relationship Id="rId7" Type="http://schemas.openxmlformats.org/officeDocument/2006/relationships/image" Target="../media/image317.png"/><Relationship Id="rId12" Type="http://schemas.openxmlformats.org/officeDocument/2006/relationships/image" Target="../media/image2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6.png"/><Relationship Id="rId11" Type="http://schemas.openxmlformats.org/officeDocument/2006/relationships/image" Target="../media/image285.png"/><Relationship Id="rId5" Type="http://schemas.openxmlformats.org/officeDocument/2006/relationships/image" Target="../media/image315.png"/><Relationship Id="rId15" Type="http://schemas.openxmlformats.org/officeDocument/2006/relationships/image" Target="../media/image4.png"/><Relationship Id="rId10" Type="http://schemas.openxmlformats.org/officeDocument/2006/relationships/slide" Target="slide49.xml"/><Relationship Id="rId4" Type="http://schemas.openxmlformats.org/officeDocument/2006/relationships/image" Target="../media/image314.png"/><Relationship Id="rId9" Type="http://schemas.openxmlformats.org/officeDocument/2006/relationships/image" Target="../media/image319.png"/><Relationship Id="rId14" Type="http://schemas.openxmlformats.org/officeDocument/2006/relationships/image" Target="../media/image28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6.png"/><Relationship Id="rId13" Type="http://schemas.openxmlformats.org/officeDocument/2006/relationships/image" Target="../media/image12.png"/><Relationship Id="rId3" Type="http://schemas.openxmlformats.org/officeDocument/2006/relationships/image" Target="../media/image321.png"/><Relationship Id="rId7" Type="http://schemas.openxmlformats.org/officeDocument/2006/relationships/image" Target="../media/image325.png"/><Relationship Id="rId12" Type="http://schemas.openxmlformats.org/officeDocument/2006/relationships/image" Target="../media/image2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4.png"/><Relationship Id="rId11" Type="http://schemas.openxmlformats.org/officeDocument/2006/relationships/image" Target="../media/image285.png"/><Relationship Id="rId5" Type="http://schemas.openxmlformats.org/officeDocument/2006/relationships/image" Target="../media/image323.png"/><Relationship Id="rId15" Type="http://schemas.openxmlformats.org/officeDocument/2006/relationships/image" Target="../media/image4.png"/><Relationship Id="rId10" Type="http://schemas.openxmlformats.org/officeDocument/2006/relationships/slide" Target="slide50.xml"/><Relationship Id="rId4" Type="http://schemas.openxmlformats.org/officeDocument/2006/relationships/image" Target="../media/image322.png"/><Relationship Id="rId9" Type="http://schemas.openxmlformats.org/officeDocument/2006/relationships/image" Target="../media/image327.png"/><Relationship Id="rId14" Type="http://schemas.openxmlformats.org/officeDocument/2006/relationships/image" Target="../media/image28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image" Target="../media/image22.png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13" Type="http://schemas.openxmlformats.org/officeDocument/2006/relationships/image" Target="../media/image12.png"/><Relationship Id="rId3" Type="http://schemas.openxmlformats.org/officeDocument/2006/relationships/image" Target="../media/image329.png"/><Relationship Id="rId7" Type="http://schemas.openxmlformats.org/officeDocument/2006/relationships/image" Target="../media/image333.png"/><Relationship Id="rId12" Type="http://schemas.openxmlformats.org/officeDocument/2006/relationships/image" Target="../media/image2.png"/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2.png"/><Relationship Id="rId11" Type="http://schemas.openxmlformats.org/officeDocument/2006/relationships/image" Target="../media/image285.png"/><Relationship Id="rId5" Type="http://schemas.openxmlformats.org/officeDocument/2006/relationships/image" Target="../media/image331.png"/><Relationship Id="rId15" Type="http://schemas.openxmlformats.org/officeDocument/2006/relationships/image" Target="../media/image4.png"/><Relationship Id="rId10" Type="http://schemas.openxmlformats.org/officeDocument/2006/relationships/slide" Target="slide51.xml"/><Relationship Id="rId4" Type="http://schemas.openxmlformats.org/officeDocument/2006/relationships/image" Target="../media/image330.png"/><Relationship Id="rId9" Type="http://schemas.openxmlformats.org/officeDocument/2006/relationships/image" Target="../media/image335.png"/><Relationship Id="rId14" Type="http://schemas.openxmlformats.org/officeDocument/2006/relationships/image" Target="../media/image28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13" Type="http://schemas.openxmlformats.org/officeDocument/2006/relationships/image" Target="../media/image2.png"/><Relationship Id="rId3" Type="http://schemas.openxmlformats.org/officeDocument/2006/relationships/image" Target="../media/image336.png"/><Relationship Id="rId7" Type="http://schemas.openxmlformats.org/officeDocument/2006/relationships/image" Target="../media/image340.png"/><Relationship Id="rId12" Type="http://schemas.openxmlformats.org/officeDocument/2006/relationships/image" Target="../media/image28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9.png"/><Relationship Id="rId11" Type="http://schemas.openxmlformats.org/officeDocument/2006/relationships/slide" Target="slide52.xml"/><Relationship Id="rId5" Type="http://schemas.openxmlformats.org/officeDocument/2006/relationships/image" Target="../media/image338.png"/><Relationship Id="rId15" Type="http://schemas.openxmlformats.org/officeDocument/2006/relationships/image" Target="../media/image287.png"/><Relationship Id="rId10" Type="http://schemas.openxmlformats.org/officeDocument/2006/relationships/image" Target="../media/image343.png"/><Relationship Id="rId4" Type="http://schemas.openxmlformats.org/officeDocument/2006/relationships/image" Target="../media/image337.png"/><Relationship Id="rId9" Type="http://schemas.openxmlformats.org/officeDocument/2006/relationships/image" Target="../media/image342.png"/><Relationship Id="rId1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13" Type="http://schemas.openxmlformats.org/officeDocument/2006/relationships/image" Target="../media/image352.png"/><Relationship Id="rId3" Type="http://schemas.openxmlformats.org/officeDocument/2006/relationships/slide" Target="slide53.xml"/><Relationship Id="rId7" Type="http://schemas.openxmlformats.org/officeDocument/2006/relationships/image" Target="../media/image346.png"/><Relationship Id="rId12" Type="http://schemas.openxmlformats.org/officeDocument/2006/relationships/image" Target="../media/image351.png"/><Relationship Id="rId2" Type="http://schemas.openxmlformats.org/officeDocument/2006/relationships/image" Target="../media/image344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png"/><Relationship Id="rId11" Type="http://schemas.openxmlformats.org/officeDocument/2006/relationships/image" Target="../media/image350.png"/><Relationship Id="rId5" Type="http://schemas.openxmlformats.org/officeDocument/2006/relationships/image" Target="../media/image2.png"/><Relationship Id="rId15" Type="http://schemas.openxmlformats.org/officeDocument/2006/relationships/image" Target="../media/image287.png"/><Relationship Id="rId10" Type="http://schemas.openxmlformats.org/officeDocument/2006/relationships/image" Target="../media/image349.png"/><Relationship Id="rId4" Type="http://schemas.openxmlformats.org/officeDocument/2006/relationships/image" Target="../media/image285.png"/><Relationship Id="rId9" Type="http://schemas.openxmlformats.org/officeDocument/2006/relationships/image" Target="../media/image348.png"/><Relationship Id="rId1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png"/><Relationship Id="rId13" Type="http://schemas.openxmlformats.org/officeDocument/2006/relationships/image" Target="../media/image4.png"/><Relationship Id="rId3" Type="http://schemas.openxmlformats.org/officeDocument/2006/relationships/image" Target="../media/image354.png"/><Relationship Id="rId7" Type="http://schemas.openxmlformats.org/officeDocument/2006/relationships/image" Target="../media/image357.png"/><Relationship Id="rId12" Type="http://schemas.openxmlformats.org/officeDocument/2006/relationships/image" Target="../media/image287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2.png"/><Relationship Id="rId5" Type="http://schemas.openxmlformats.org/officeDocument/2006/relationships/image" Target="../media/image356.png"/><Relationship Id="rId10" Type="http://schemas.openxmlformats.org/officeDocument/2006/relationships/image" Target="../media/image360.png"/><Relationship Id="rId4" Type="http://schemas.openxmlformats.org/officeDocument/2006/relationships/image" Target="../media/image355.png"/><Relationship Id="rId9" Type="http://schemas.openxmlformats.org/officeDocument/2006/relationships/image" Target="../media/image35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22.png"/><Relationship Id="rId5" Type="http://schemas.openxmlformats.org/officeDocument/2006/relationships/slide" Target="slide5.xml"/><Relationship Id="rId10" Type="http://schemas.openxmlformats.org/officeDocument/2006/relationships/image" Target="../media/image66.png"/><Relationship Id="rId4" Type="http://schemas.openxmlformats.org/officeDocument/2006/relationships/image" Target="../media/image67.png"/><Relationship Id="rId9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22.png"/><Relationship Id="rId5" Type="http://schemas.openxmlformats.org/officeDocument/2006/relationships/slide" Target="slide6.xml"/><Relationship Id="rId10" Type="http://schemas.openxmlformats.org/officeDocument/2006/relationships/image" Target="../media/image66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77.png"/><Relationship Id="rId10" Type="http://schemas.openxmlformats.org/officeDocument/2006/relationships/image" Target="../media/image22.png"/><Relationship Id="rId4" Type="http://schemas.openxmlformats.org/officeDocument/2006/relationships/image" Target="../media/image76.png"/><Relationship Id="rId9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" Target="slide10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openxmlformats.org/officeDocument/2006/relationships/image" Target="../media/image4.png"/><Relationship Id="rId5" Type="http://schemas.openxmlformats.org/officeDocument/2006/relationships/slide" Target="slide9.xml"/><Relationship Id="rId10" Type="http://schemas.openxmlformats.org/officeDocument/2006/relationships/image" Target="../media/image85.png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99A39D8-77C7-48A9-B350-2DE3826B40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2092" y="0"/>
            <a:ext cx="5529908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A5CBD1-6263-4975-84AE-3805B5DE905A}"/>
              </a:ext>
            </a:extLst>
          </p:cNvPr>
          <p:cNvSpPr/>
          <p:nvPr/>
        </p:nvSpPr>
        <p:spPr>
          <a:xfrm rot="5400000">
            <a:off x="912539" y="-211124"/>
            <a:ext cx="7249887" cy="68883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100000">
                <a:schemeClr val="bg1">
                  <a:alpha val="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A206D02-B487-4256-8183-F90DAF58D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28E78-2E6F-4CAD-B5B2-996AF2E2D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" y="1041415"/>
            <a:ext cx="6651312" cy="5828281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:a16="http://schemas.microsoft.com/office/drawing/2014/main" id="{582040E9-F7BC-4230-85FF-55A3148A356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66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62C3273D-B904-4751-BBD9-186C39FBCFDB}"/>
              </a:ext>
            </a:extLst>
          </p:cNvPr>
          <p:cNvSpPr txBox="1"/>
          <p:nvPr/>
        </p:nvSpPr>
        <p:spPr>
          <a:xfrm>
            <a:off x="2313710" y="3268149"/>
            <a:ext cx="3586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แสดงข้อมูลเฉพาะตามวัตถุประสงค์</a:t>
            </a:r>
            <a:endParaRPr lang="en-US" sz="28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05CBFD-3ADF-4768-93CA-9625472C4166}"/>
              </a:ext>
            </a:extLst>
          </p:cNvPr>
          <p:cNvSpPr/>
          <p:nvPr/>
        </p:nvSpPr>
        <p:spPr>
          <a:xfrm>
            <a:off x="1930731" y="3833424"/>
            <a:ext cx="45876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เป็นแผนที่ที่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แสดงข้อมูลเฉพาะเรื่องใดเรื่องหนึ่ง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แผนที่นี้สามารถแสดงลักษณะต่าง ๆ เช่น 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การเมือง วัฒนธรรม เศรษฐกิจ การเกษตร เขตการปกครอง หรือ ความหนาแน่นของประชากร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2" name="Picture 3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B13A6BA-B901-48E5-834F-3745B76CE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22551A-DAAC-4364-8ED8-5A58C50C9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81" y="403379"/>
            <a:ext cx="3586238" cy="63723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9F7E8D-666E-4736-8C47-469D99C290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81" y="-6882016"/>
            <a:ext cx="3876598" cy="687429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D831281-0BA1-4CC3-9046-1C71249AD813}"/>
              </a:ext>
            </a:extLst>
          </p:cNvPr>
          <p:cNvSpPr txBox="1"/>
          <p:nvPr/>
        </p:nvSpPr>
        <p:spPr>
          <a:xfrm>
            <a:off x="7709501" y="64068"/>
            <a:ext cx="247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แผนที่แสดงการใช้ที่ดินจังหวัดภูเก็ต</a:t>
            </a:r>
            <a:endParaRPr lang="en-US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769DEF-8DA5-4C72-BFDC-4521C74AA16F}"/>
              </a:ext>
            </a:extLst>
          </p:cNvPr>
          <p:cNvSpPr/>
          <p:nvPr/>
        </p:nvSpPr>
        <p:spPr>
          <a:xfrm>
            <a:off x="424685" y="813089"/>
            <a:ext cx="3292923" cy="47752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43D50B-C575-49DB-A2B0-C9579CB25BFD}"/>
              </a:ext>
            </a:extLst>
          </p:cNvPr>
          <p:cNvSpPr/>
          <p:nvPr/>
        </p:nvSpPr>
        <p:spPr>
          <a:xfrm>
            <a:off x="430761" y="890503"/>
            <a:ext cx="3292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n w="0"/>
                <a:solidFill>
                  <a:srgbClr val="6335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แผนที่แบ่งได้ 2 ประเภท ดังนี้</a:t>
            </a:r>
            <a:endParaRPr lang="en-US" sz="2800" b="1" dirty="0">
              <a:solidFill>
                <a:srgbClr val="6335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AD2BD90-1141-4FD3-A93D-A2E6A9CDF4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7" y="91761"/>
            <a:ext cx="3439580" cy="761130"/>
          </a:xfrm>
          <a:prstGeom prst="rect">
            <a:avLst/>
          </a:prstGeom>
        </p:spPr>
      </p:pic>
      <p:pic>
        <p:nvPicPr>
          <p:cNvPr id="17" name="!!!1">
            <a:hlinkClick r:id="rId7" action="ppaction://hlinksldjump"/>
            <a:extLst>
              <a:ext uri="{FF2B5EF4-FFF2-40B4-BE49-F238E27FC236}">
                <a16:creationId xmlns:a16="http://schemas.microsoft.com/office/drawing/2014/main" id="{A490F77B-0506-4B19-B635-B3D2324C44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049" y="1754259"/>
            <a:ext cx="4962317" cy="727126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F2364E-D207-4747-864B-C6078CBB2C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3621" y="2526121"/>
            <a:ext cx="4993743" cy="726166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782331C4-4FD2-4270-AC3D-CB9BC4309C0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42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94034A9-D53C-4E1B-A05F-5674129CEB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58" y="594639"/>
            <a:ext cx="4056078" cy="53213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A078EDF-9247-499B-B504-D4FA27D751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559" y="1014602"/>
            <a:ext cx="3492858" cy="45218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FFDF919-5800-4D46-A988-DB77F62DAB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753" y="4402826"/>
            <a:ext cx="1213209" cy="591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B111A2-5D41-47D2-BE4F-9CFD0563E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828" y="4338198"/>
            <a:ext cx="902286" cy="5974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7A6728-1C6F-4DBE-B732-D17D01AB4F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833" y="2343875"/>
            <a:ext cx="1481456" cy="5974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C7B2BB-8A0A-4830-8896-2AA172E40D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734" y="6235309"/>
            <a:ext cx="1877731" cy="5913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9BB90C5-17C1-441E-A3D1-1F5131ED11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13" y="3736220"/>
            <a:ext cx="1536325" cy="5913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E4C4E5-5CB5-4CEA-9363-E38405DB3C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193" y="581417"/>
            <a:ext cx="1054699" cy="5974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C19B86-E0B3-4204-8A6A-88C8C37ADF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19" y="732693"/>
            <a:ext cx="591363" cy="5913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A6AEB0D-76A9-4A4D-BFE9-7E71F5D4FC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35" y="103928"/>
            <a:ext cx="1652159" cy="5913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B668F8-EB66-4B16-99AE-AF1E69ABCF9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1" y="1222374"/>
            <a:ext cx="4517528" cy="3218967"/>
          </a:xfrm>
          <a:prstGeom prst="rect">
            <a:avLst/>
          </a:prstGeom>
        </p:spPr>
      </p:pic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A4B51DC1-9EE8-4B5B-9612-0968B1017E21}"/>
              </a:ext>
            </a:extLst>
          </p:cNvPr>
          <p:cNvCxnSpPr>
            <a:cxnSpLocks/>
          </p:cNvCxnSpPr>
          <p:nvPr/>
        </p:nvCxnSpPr>
        <p:spPr>
          <a:xfrm flipH="1">
            <a:off x="8929388" y="5266775"/>
            <a:ext cx="1124238" cy="0"/>
          </a:xfrm>
          <a:prstGeom prst="straightConnector1">
            <a:avLst/>
          </a:prstGeom>
          <a:ln w="1905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00BBD64-A820-430E-BF7A-DE42F22B30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C6DDB27-E3EF-4E58-930A-D189363D9E10}"/>
              </a:ext>
            </a:extLst>
          </p:cNvPr>
          <p:cNvCxnSpPr>
            <a:cxnSpLocks/>
          </p:cNvCxnSpPr>
          <p:nvPr/>
        </p:nvCxnSpPr>
        <p:spPr>
          <a:xfrm flipH="1">
            <a:off x="9723885" y="948755"/>
            <a:ext cx="377428" cy="0"/>
          </a:xfrm>
          <a:prstGeom prst="straightConnector1">
            <a:avLst/>
          </a:prstGeom>
          <a:ln w="1905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1177C02-416D-46D1-9878-3E4DD6DEE0D8}"/>
              </a:ext>
            </a:extLst>
          </p:cNvPr>
          <p:cNvCxnSpPr>
            <a:cxnSpLocks/>
          </p:cNvCxnSpPr>
          <p:nvPr/>
        </p:nvCxnSpPr>
        <p:spPr>
          <a:xfrm flipH="1">
            <a:off x="9156819" y="2560001"/>
            <a:ext cx="972668" cy="0"/>
          </a:xfrm>
          <a:prstGeom prst="straightConnector1">
            <a:avLst/>
          </a:prstGeom>
          <a:ln w="1905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C595DC7-3484-4718-B311-F55EC3DF90B2}"/>
              </a:ext>
            </a:extLst>
          </p:cNvPr>
          <p:cNvCxnSpPr>
            <a:cxnSpLocks/>
          </p:cNvCxnSpPr>
          <p:nvPr/>
        </p:nvCxnSpPr>
        <p:spPr>
          <a:xfrm flipH="1">
            <a:off x="9257499" y="4562132"/>
            <a:ext cx="772850" cy="0"/>
          </a:xfrm>
          <a:prstGeom prst="straightConnector1">
            <a:avLst/>
          </a:prstGeom>
          <a:ln w="1905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7713358-FB2B-40C1-B987-508D98120F24}"/>
              </a:ext>
            </a:extLst>
          </p:cNvPr>
          <p:cNvCxnSpPr>
            <a:cxnSpLocks/>
            <a:endCxn id="103" idx="0"/>
          </p:cNvCxnSpPr>
          <p:nvPr/>
        </p:nvCxnSpPr>
        <p:spPr>
          <a:xfrm>
            <a:off x="5670218" y="4584610"/>
            <a:ext cx="2277754" cy="122527"/>
          </a:xfrm>
          <a:prstGeom prst="bentConnector2">
            <a:avLst/>
          </a:prstGeom>
          <a:ln w="1905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6CAD1A4-907A-48AB-B325-46804D43C117}"/>
              </a:ext>
            </a:extLst>
          </p:cNvPr>
          <p:cNvCxnSpPr>
            <a:cxnSpLocks/>
            <a:endCxn id="102" idx="2"/>
          </p:cNvCxnSpPr>
          <p:nvPr/>
        </p:nvCxnSpPr>
        <p:spPr>
          <a:xfrm flipV="1">
            <a:off x="6577740" y="5536421"/>
            <a:ext cx="0" cy="698888"/>
          </a:xfrm>
          <a:prstGeom prst="straightConnector1">
            <a:avLst/>
          </a:prstGeom>
          <a:ln w="1905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8C606ED-0B0B-4A6B-9CE9-D33541E0BC12}"/>
              </a:ext>
            </a:extLst>
          </p:cNvPr>
          <p:cNvCxnSpPr>
            <a:cxnSpLocks/>
          </p:cNvCxnSpPr>
          <p:nvPr/>
        </p:nvCxnSpPr>
        <p:spPr>
          <a:xfrm>
            <a:off x="5937961" y="3981882"/>
            <a:ext cx="953957" cy="0"/>
          </a:xfrm>
          <a:prstGeom prst="straightConnector1">
            <a:avLst/>
          </a:prstGeom>
          <a:ln w="1905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054FB46-557D-4AFA-AC10-46D7A76141BE}"/>
              </a:ext>
            </a:extLst>
          </p:cNvPr>
          <p:cNvCxnSpPr>
            <a:cxnSpLocks/>
          </p:cNvCxnSpPr>
          <p:nvPr/>
        </p:nvCxnSpPr>
        <p:spPr>
          <a:xfrm>
            <a:off x="7918921" y="528318"/>
            <a:ext cx="0" cy="454894"/>
          </a:xfrm>
          <a:prstGeom prst="straightConnector1">
            <a:avLst/>
          </a:prstGeom>
          <a:ln w="1905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F1FAF4C-EBDA-4BCB-ACAB-417CE6374182}"/>
              </a:ext>
            </a:extLst>
          </p:cNvPr>
          <p:cNvCxnSpPr>
            <a:cxnSpLocks/>
          </p:cNvCxnSpPr>
          <p:nvPr/>
        </p:nvCxnSpPr>
        <p:spPr>
          <a:xfrm>
            <a:off x="5727931" y="822059"/>
            <a:ext cx="274150" cy="0"/>
          </a:xfrm>
          <a:prstGeom prst="straightConnector1">
            <a:avLst/>
          </a:prstGeom>
          <a:ln w="19050">
            <a:solidFill>
              <a:srgbClr val="0070C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F97D3D76-0E00-48CA-8AA8-6F4F947D8935}"/>
              </a:ext>
            </a:extLst>
          </p:cNvPr>
          <p:cNvSpPr/>
          <p:nvPr/>
        </p:nvSpPr>
        <p:spPr>
          <a:xfrm>
            <a:off x="6108033" y="1032010"/>
            <a:ext cx="3426927" cy="4504421"/>
          </a:xfrm>
          <a:prstGeom prst="rect">
            <a:avLst/>
          </a:prstGeom>
          <a:noFill/>
          <a:ln>
            <a:solidFill>
              <a:srgbClr val="002C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651BEC1-9B13-4D73-9B5B-B73AF9BB90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07" y="1000621"/>
            <a:ext cx="1548518" cy="93276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005A722-612A-435D-9A7E-2F32B48AA1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854" y="-29821"/>
            <a:ext cx="2267909" cy="9266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2089759-5C4B-45EF-8C35-59E1051A2DF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09" y="1229628"/>
            <a:ext cx="1987468" cy="1261981"/>
          </a:xfrm>
          <a:prstGeom prst="rect">
            <a:avLst/>
          </a:prstGeom>
        </p:spPr>
      </p:pic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id="{E69CA5EB-B718-4E25-8315-5E059688D373}"/>
              </a:ext>
            </a:extLst>
          </p:cNvPr>
          <p:cNvSpPr/>
          <p:nvPr/>
        </p:nvSpPr>
        <p:spPr>
          <a:xfrm>
            <a:off x="6108033" y="4794225"/>
            <a:ext cx="939413" cy="742196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B837C524-9993-4450-BE6F-683EA6204CFD}"/>
              </a:ext>
            </a:extLst>
          </p:cNvPr>
          <p:cNvSpPr/>
          <p:nvPr/>
        </p:nvSpPr>
        <p:spPr>
          <a:xfrm>
            <a:off x="7478265" y="4707137"/>
            <a:ext cx="939413" cy="426475"/>
          </a:xfrm>
          <a:prstGeom prst="roundRect">
            <a:avLst>
              <a:gd name="adj" fmla="val 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D36A5339-E689-44EC-A411-F977AC034F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09" y="2843891"/>
            <a:ext cx="2460900" cy="152128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5BD0F3C-22E2-4438-A945-7575612DC7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194" y="4899882"/>
            <a:ext cx="3188484" cy="926672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3014BC7D-E5E6-48D4-92C1-F462E83EF8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38" y="5982319"/>
            <a:ext cx="2139881" cy="9327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DC2653-EA64-4797-9FE1-CF554523A2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34" y="4972457"/>
            <a:ext cx="999831" cy="597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356E19-9055-4DFF-A281-BBD62145D906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49" y="181462"/>
            <a:ext cx="4415577" cy="7249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612EEE1-B17D-4EAD-B548-BD94DF778F1E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095" y="4338198"/>
            <a:ext cx="1784170" cy="2519802"/>
          </a:xfrm>
          <a:prstGeom prst="rect">
            <a:avLst/>
          </a:prstGeom>
        </p:spPr>
      </p:pic>
      <p:pic>
        <p:nvPicPr>
          <p:cNvPr id="38" name="Picture 16">
            <a:extLst>
              <a:ext uri="{FF2B5EF4-FFF2-40B4-BE49-F238E27FC236}">
                <a16:creationId xmlns:a16="http://schemas.microsoft.com/office/drawing/2014/main" id="{3183CA77-AC2A-4FD9-BDB6-21FB2843E96D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500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 tmFilter="0, 0; .2, .5; .8, .5; 1, 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500" autoRev="1" fill="hold"/>
                                        <p:tgtEl>
                                          <p:spTgt spid="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6" presetClass="emph" presetSubtype="0" repeatCount="5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50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6" grpId="2" animBg="1"/>
      <p:bldP spid="102" grpId="0" animBg="1"/>
      <p:bldP spid="102" grpId="1" animBg="1"/>
      <p:bldP spid="102" grpId="2" animBg="1"/>
      <p:bldP spid="103" grpId="0" animBg="1"/>
      <p:bldP spid="103" grpId="1" animBg="1"/>
      <p:bldP spid="103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AA3F4C-7442-43BE-B888-99A995F5E1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" t="5730" r="9227" b="6704"/>
          <a:stretch/>
        </p:blipFill>
        <p:spPr>
          <a:xfrm>
            <a:off x="6559330" y="0"/>
            <a:ext cx="563267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6D94E4-193F-4EC9-BC7F-27AFCF0E1C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561" y="1040433"/>
            <a:ext cx="6733655" cy="493830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C8A6958-1E19-4BF0-AE19-7C3F17ED5245}"/>
              </a:ext>
            </a:extLst>
          </p:cNvPr>
          <p:cNvSpPr txBox="1"/>
          <p:nvPr/>
        </p:nvSpPr>
        <p:spPr>
          <a:xfrm>
            <a:off x="8104688" y="698358"/>
            <a:ext cx="275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มาเลเซีย</a:t>
            </a:r>
            <a:r>
              <a:rPr lang="en-US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บรูไน</a:t>
            </a:r>
            <a:r>
              <a:rPr lang="en-US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อินโดนีเซีย</a:t>
            </a:r>
            <a:r>
              <a:rPr lang="en-US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4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29DAED-6FC4-487B-8E66-1462184CAD9C}"/>
              </a:ext>
            </a:extLst>
          </p:cNvPr>
          <p:cNvSpPr txBox="1"/>
          <p:nvPr/>
        </p:nvSpPr>
        <p:spPr>
          <a:xfrm>
            <a:off x="7792438" y="1138202"/>
            <a:ext cx="3811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ทะเลซูลู</a:t>
            </a:r>
            <a:r>
              <a:rPr lang="en-US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ทะเล</a:t>
            </a:r>
            <a:r>
              <a:rPr lang="th-TH" sz="2400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เซ</a:t>
            </a:r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เลบ</a:t>
            </a:r>
            <a:r>
              <a:rPr lang="th-TH" sz="2400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ีส</a:t>
            </a:r>
            <a:r>
              <a:rPr lang="en-US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ทะเลจีนใต้</a:t>
            </a:r>
            <a:r>
              <a:rPr lang="en-US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ทะเลชวา</a:t>
            </a:r>
            <a:r>
              <a:rPr lang="en-US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endParaRPr lang="th-TH" sz="24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E422A8-384D-4CEB-8AA6-C3FA83F3C37E}"/>
              </a:ext>
            </a:extLst>
          </p:cNvPr>
          <p:cNvSpPr txBox="1"/>
          <p:nvPr/>
        </p:nvSpPr>
        <p:spPr>
          <a:xfrm>
            <a:off x="8421264" y="1630303"/>
            <a:ext cx="2750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เกาะซูลา</a:t>
            </a:r>
            <a:r>
              <a:rPr lang="th-TH" sz="2400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เวซี</a:t>
            </a:r>
            <a:r>
              <a:rPr lang="en-US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เกาะบอร์เนียว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C4D508-7853-4354-A228-879B4AF017FD}"/>
              </a:ext>
            </a:extLst>
          </p:cNvPr>
          <p:cNvSpPr txBox="1"/>
          <p:nvPr/>
        </p:nvSpPr>
        <p:spPr>
          <a:xfrm>
            <a:off x="6835905" y="2725645"/>
            <a:ext cx="4262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ทิวเขากา</a:t>
            </a:r>
            <a:r>
              <a:rPr lang="th-TH" sz="2400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ปูอัส</a:t>
            </a:r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ช่องแคบ</a:t>
            </a:r>
            <a:r>
              <a:rPr lang="th-TH" sz="2400" dirty="0" err="1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มากัสซาร์</a:t>
            </a:r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637D86-AB6A-4FC8-A4A7-EC4E7B69C555}"/>
              </a:ext>
            </a:extLst>
          </p:cNvPr>
          <p:cNvSpPr txBox="1"/>
          <p:nvPr/>
        </p:nvSpPr>
        <p:spPr>
          <a:xfrm>
            <a:off x="7436991" y="4659397"/>
            <a:ext cx="74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ภูเขา</a:t>
            </a:r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AFC0100E-4881-4B65-9ED5-8625D193BFEE}"/>
              </a:ext>
            </a:extLst>
          </p:cNvPr>
          <p:cNvSpPr/>
          <p:nvPr/>
        </p:nvSpPr>
        <p:spPr>
          <a:xfrm>
            <a:off x="7059619" y="4776152"/>
            <a:ext cx="214798" cy="161102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BACF8C-BD4A-4151-837D-4AEE455AE3C3}"/>
              </a:ext>
            </a:extLst>
          </p:cNvPr>
          <p:cNvSpPr txBox="1"/>
          <p:nvPr/>
        </p:nvSpPr>
        <p:spPr>
          <a:xfrm>
            <a:off x="7433477" y="5056738"/>
            <a:ext cx="987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พรมแดน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8D330F-1A3F-4052-A6CE-5A8E733D9077}"/>
              </a:ext>
            </a:extLst>
          </p:cNvPr>
          <p:cNvCxnSpPr>
            <a:cxnSpLocks/>
          </p:cNvCxnSpPr>
          <p:nvPr/>
        </p:nvCxnSpPr>
        <p:spPr>
          <a:xfrm flipH="1">
            <a:off x="6991994" y="5242438"/>
            <a:ext cx="321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DB0080B-3122-4DD4-84FD-6ABEBB3BF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4A14BF6-B251-46EA-A2F5-4BDB99B0A93C}"/>
              </a:ext>
            </a:extLst>
          </p:cNvPr>
          <p:cNvSpPr txBox="1"/>
          <p:nvPr/>
        </p:nvSpPr>
        <p:spPr>
          <a:xfrm>
            <a:off x="7436923" y="5470933"/>
            <a:ext cx="740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ทางน้ำ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F7AA914-6AF2-4B75-87DE-A6871E57DDE1}"/>
              </a:ext>
            </a:extLst>
          </p:cNvPr>
          <p:cNvSpPr txBox="1"/>
          <p:nvPr/>
        </p:nvSpPr>
        <p:spPr>
          <a:xfrm>
            <a:off x="7424300" y="5863334"/>
            <a:ext cx="987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แหล่งน้ำ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C4928A0-9E42-46C9-BF8C-C2FC18345E44}"/>
              </a:ext>
            </a:extLst>
          </p:cNvPr>
          <p:cNvGrpSpPr/>
          <p:nvPr/>
        </p:nvGrpSpPr>
        <p:grpSpPr>
          <a:xfrm>
            <a:off x="6927691" y="5593422"/>
            <a:ext cx="450093" cy="142932"/>
            <a:chOff x="6894022" y="5647042"/>
            <a:chExt cx="698269" cy="22174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572F269-3F03-4313-B24D-9392A9180D59}"/>
                </a:ext>
              </a:extLst>
            </p:cNvPr>
            <p:cNvSpPr/>
            <p:nvPr/>
          </p:nvSpPr>
          <p:spPr>
            <a:xfrm>
              <a:off x="6894022" y="5647042"/>
              <a:ext cx="698269" cy="78553"/>
            </a:xfrm>
            <a:custGeom>
              <a:avLst/>
              <a:gdLst>
                <a:gd name="connsiteX0" fmla="*/ 0 w 698269"/>
                <a:gd name="connsiteY0" fmla="*/ 66573 h 78553"/>
                <a:gd name="connsiteX1" fmla="*/ 326967 w 698269"/>
                <a:gd name="connsiteY1" fmla="*/ 71 h 78553"/>
                <a:gd name="connsiteX2" fmla="*/ 504305 w 698269"/>
                <a:gd name="connsiteY2" fmla="*/ 77656 h 78553"/>
                <a:gd name="connsiteX3" fmla="*/ 698269 w 698269"/>
                <a:gd name="connsiteY3" fmla="*/ 44405 h 78553"/>
                <a:gd name="connsiteX4" fmla="*/ 698269 w 698269"/>
                <a:gd name="connsiteY4" fmla="*/ 44405 h 78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269" h="78553">
                  <a:moveTo>
                    <a:pt x="0" y="66573"/>
                  </a:moveTo>
                  <a:cubicBezTo>
                    <a:pt x="121458" y="32398"/>
                    <a:pt x="242916" y="-1776"/>
                    <a:pt x="326967" y="71"/>
                  </a:cubicBezTo>
                  <a:cubicBezTo>
                    <a:pt x="411018" y="1918"/>
                    <a:pt x="442421" y="70267"/>
                    <a:pt x="504305" y="77656"/>
                  </a:cubicBezTo>
                  <a:cubicBezTo>
                    <a:pt x="566189" y="85045"/>
                    <a:pt x="698269" y="44405"/>
                    <a:pt x="698269" y="44405"/>
                  </a:cubicBezTo>
                  <a:lnTo>
                    <a:pt x="698269" y="44405"/>
                  </a:lnTo>
                </a:path>
              </a:pathLst>
            </a:custGeom>
            <a:noFill/>
            <a:ln w="28575" cap="rnd">
              <a:solidFill>
                <a:srgbClr val="00B0F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1CC01CD-5823-44FC-A729-C1DFAF01E4AD}"/>
                </a:ext>
              </a:extLst>
            </p:cNvPr>
            <p:cNvSpPr/>
            <p:nvPr/>
          </p:nvSpPr>
          <p:spPr>
            <a:xfrm>
              <a:off x="7241263" y="5647113"/>
              <a:ext cx="206941" cy="221672"/>
            </a:xfrm>
            <a:custGeom>
              <a:avLst/>
              <a:gdLst>
                <a:gd name="connsiteX0" fmla="*/ 7435 w 206941"/>
                <a:gd name="connsiteY0" fmla="*/ 0 h 221672"/>
                <a:gd name="connsiteX1" fmla="*/ 24061 w 206941"/>
                <a:gd name="connsiteY1" fmla="*/ 133003 h 221672"/>
                <a:gd name="connsiteX2" fmla="*/ 206941 w 206941"/>
                <a:gd name="connsiteY2" fmla="*/ 221672 h 221672"/>
                <a:gd name="connsiteX3" fmla="*/ 206941 w 206941"/>
                <a:gd name="connsiteY3" fmla="*/ 221672 h 221672"/>
                <a:gd name="connsiteX4" fmla="*/ 206941 w 206941"/>
                <a:gd name="connsiteY4" fmla="*/ 221672 h 221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941" h="221672">
                  <a:moveTo>
                    <a:pt x="7435" y="0"/>
                  </a:moveTo>
                  <a:cubicBezTo>
                    <a:pt x="-878" y="48029"/>
                    <a:pt x="-9190" y="96058"/>
                    <a:pt x="24061" y="133003"/>
                  </a:cubicBezTo>
                  <a:cubicBezTo>
                    <a:pt x="57312" y="169948"/>
                    <a:pt x="206941" y="221672"/>
                    <a:pt x="206941" y="221672"/>
                  </a:cubicBezTo>
                  <a:lnTo>
                    <a:pt x="206941" y="221672"/>
                  </a:lnTo>
                  <a:lnTo>
                    <a:pt x="206941" y="221672"/>
                  </a:lnTo>
                </a:path>
              </a:pathLst>
            </a:custGeom>
            <a:noFill/>
            <a:ln w="28575" cap="rnd">
              <a:solidFill>
                <a:srgbClr val="00B0F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4EBC72-DDE7-4B55-8DD2-FF75BAECE74F}"/>
              </a:ext>
            </a:extLst>
          </p:cNvPr>
          <p:cNvSpPr/>
          <p:nvPr/>
        </p:nvSpPr>
        <p:spPr>
          <a:xfrm>
            <a:off x="6962951" y="5973297"/>
            <a:ext cx="414833" cy="193672"/>
          </a:xfrm>
          <a:custGeom>
            <a:avLst/>
            <a:gdLst>
              <a:gd name="connsiteX0" fmla="*/ 207572 w 296666"/>
              <a:gd name="connsiteY0" fmla="*/ 8452 h 166882"/>
              <a:gd name="connsiteX1" fmla="*/ 19150 w 296666"/>
              <a:gd name="connsiteY1" fmla="*/ 25077 h 166882"/>
              <a:gd name="connsiteX2" fmla="*/ 35776 w 296666"/>
              <a:gd name="connsiteY2" fmla="*/ 163623 h 166882"/>
              <a:gd name="connsiteX3" fmla="*/ 279616 w 296666"/>
              <a:gd name="connsiteY3" fmla="*/ 113746 h 166882"/>
              <a:gd name="connsiteX4" fmla="*/ 268532 w 296666"/>
              <a:gd name="connsiteY4" fmla="*/ 8452 h 166882"/>
              <a:gd name="connsiteX5" fmla="*/ 207572 w 296666"/>
              <a:gd name="connsiteY5" fmla="*/ 8452 h 166882"/>
              <a:gd name="connsiteX0" fmla="*/ 207572 w 297552"/>
              <a:gd name="connsiteY0" fmla="*/ 2448 h 160878"/>
              <a:gd name="connsiteX1" fmla="*/ 19150 w 297552"/>
              <a:gd name="connsiteY1" fmla="*/ 19073 h 160878"/>
              <a:gd name="connsiteX2" fmla="*/ 35776 w 297552"/>
              <a:gd name="connsiteY2" fmla="*/ 157619 h 160878"/>
              <a:gd name="connsiteX3" fmla="*/ 279616 w 297552"/>
              <a:gd name="connsiteY3" fmla="*/ 107742 h 160878"/>
              <a:gd name="connsiteX4" fmla="*/ 271980 w 297552"/>
              <a:gd name="connsiteY4" fmla="*/ 30892 h 160878"/>
              <a:gd name="connsiteX5" fmla="*/ 207572 w 297552"/>
              <a:gd name="connsiteY5" fmla="*/ 2448 h 160878"/>
              <a:gd name="connsiteX0" fmla="*/ 196514 w 297239"/>
              <a:gd name="connsiteY0" fmla="*/ 11115 h 152306"/>
              <a:gd name="connsiteX1" fmla="*/ 18435 w 297239"/>
              <a:gd name="connsiteY1" fmla="*/ 10501 h 152306"/>
              <a:gd name="connsiteX2" fmla="*/ 35061 w 297239"/>
              <a:gd name="connsiteY2" fmla="*/ 149047 h 152306"/>
              <a:gd name="connsiteX3" fmla="*/ 278901 w 297239"/>
              <a:gd name="connsiteY3" fmla="*/ 99170 h 152306"/>
              <a:gd name="connsiteX4" fmla="*/ 271265 w 297239"/>
              <a:gd name="connsiteY4" fmla="*/ 22320 h 152306"/>
              <a:gd name="connsiteX5" fmla="*/ 196514 w 297239"/>
              <a:gd name="connsiteY5" fmla="*/ 11115 h 152306"/>
              <a:gd name="connsiteX0" fmla="*/ 196514 w 297239"/>
              <a:gd name="connsiteY0" fmla="*/ 9236 h 150427"/>
              <a:gd name="connsiteX1" fmla="*/ 18435 w 297239"/>
              <a:gd name="connsiteY1" fmla="*/ 8622 h 150427"/>
              <a:gd name="connsiteX2" fmla="*/ 35061 w 297239"/>
              <a:gd name="connsiteY2" fmla="*/ 147168 h 150427"/>
              <a:gd name="connsiteX3" fmla="*/ 278901 w 297239"/>
              <a:gd name="connsiteY3" fmla="*/ 97291 h 150427"/>
              <a:gd name="connsiteX4" fmla="*/ 271265 w 297239"/>
              <a:gd name="connsiteY4" fmla="*/ 20441 h 150427"/>
              <a:gd name="connsiteX5" fmla="*/ 196514 w 297239"/>
              <a:gd name="connsiteY5" fmla="*/ 9236 h 150427"/>
              <a:gd name="connsiteX0" fmla="*/ 196421 w 295844"/>
              <a:gd name="connsiteY0" fmla="*/ 9236 h 150529"/>
              <a:gd name="connsiteX1" fmla="*/ 18342 w 295844"/>
              <a:gd name="connsiteY1" fmla="*/ 8622 h 150529"/>
              <a:gd name="connsiteX2" fmla="*/ 34968 w 295844"/>
              <a:gd name="connsiteY2" fmla="*/ 147168 h 150529"/>
              <a:gd name="connsiteX3" fmla="*/ 277084 w 295844"/>
              <a:gd name="connsiteY3" fmla="*/ 98153 h 150529"/>
              <a:gd name="connsiteX4" fmla="*/ 271172 w 295844"/>
              <a:gd name="connsiteY4" fmla="*/ 20441 h 150529"/>
              <a:gd name="connsiteX5" fmla="*/ 196421 w 295844"/>
              <a:gd name="connsiteY5" fmla="*/ 9236 h 150529"/>
              <a:gd name="connsiteX0" fmla="*/ 196421 w 304772"/>
              <a:gd name="connsiteY0" fmla="*/ 9236 h 149796"/>
              <a:gd name="connsiteX1" fmla="*/ 18342 w 304772"/>
              <a:gd name="connsiteY1" fmla="*/ 8622 h 149796"/>
              <a:gd name="connsiteX2" fmla="*/ 34968 w 304772"/>
              <a:gd name="connsiteY2" fmla="*/ 147168 h 149796"/>
              <a:gd name="connsiteX3" fmla="*/ 277084 w 304772"/>
              <a:gd name="connsiteY3" fmla="*/ 98153 h 149796"/>
              <a:gd name="connsiteX4" fmla="*/ 299305 w 304772"/>
              <a:gd name="connsiteY4" fmla="*/ 81563 h 149796"/>
              <a:gd name="connsiteX5" fmla="*/ 271172 w 304772"/>
              <a:gd name="connsiteY5" fmla="*/ 20441 h 149796"/>
              <a:gd name="connsiteX6" fmla="*/ 196421 w 304772"/>
              <a:gd name="connsiteY6" fmla="*/ 9236 h 149796"/>
              <a:gd name="connsiteX0" fmla="*/ 196421 w 302227"/>
              <a:gd name="connsiteY0" fmla="*/ 9236 h 149796"/>
              <a:gd name="connsiteX1" fmla="*/ 18342 w 302227"/>
              <a:gd name="connsiteY1" fmla="*/ 8622 h 149796"/>
              <a:gd name="connsiteX2" fmla="*/ 34968 w 302227"/>
              <a:gd name="connsiteY2" fmla="*/ 147168 h 149796"/>
              <a:gd name="connsiteX3" fmla="*/ 277084 w 302227"/>
              <a:gd name="connsiteY3" fmla="*/ 98153 h 149796"/>
              <a:gd name="connsiteX4" fmla="*/ 299305 w 302227"/>
              <a:gd name="connsiteY4" fmla="*/ 81563 h 149796"/>
              <a:gd name="connsiteX5" fmla="*/ 271172 w 302227"/>
              <a:gd name="connsiteY5" fmla="*/ 20441 h 149796"/>
              <a:gd name="connsiteX6" fmla="*/ 196421 w 302227"/>
              <a:gd name="connsiteY6" fmla="*/ 9236 h 149796"/>
              <a:gd name="connsiteX0" fmla="*/ 196421 w 299305"/>
              <a:gd name="connsiteY0" fmla="*/ 9236 h 149796"/>
              <a:gd name="connsiteX1" fmla="*/ 18342 w 299305"/>
              <a:gd name="connsiteY1" fmla="*/ 8622 h 149796"/>
              <a:gd name="connsiteX2" fmla="*/ 34968 w 299305"/>
              <a:gd name="connsiteY2" fmla="*/ 147168 h 149796"/>
              <a:gd name="connsiteX3" fmla="*/ 277084 w 299305"/>
              <a:gd name="connsiteY3" fmla="*/ 98153 h 149796"/>
              <a:gd name="connsiteX4" fmla="*/ 299305 w 299305"/>
              <a:gd name="connsiteY4" fmla="*/ 81563 h 149796"/>
              <a:gd name="connsiteX5" fmla="*/ 271172 w 299305"/>
              <a:gd name="connsiteY5" fmla="*/ 20441 h 149796"/>
              <a:gd name="connsiteX6" fmla="*/ 196421 w 299305"/>
              <a:gd name="connsiteY6" fmla="*/ 9236 h 149796"/>
              <a:gd name="connsiteX0" fmla="*/ 196421 w 320853"/>
              <a:gd name="connsiteY0" fmla="*/ 9236 h 149796"/>
              <a:gd name="connsiteX1" fmla="*/ 18342 w 320853"/>
              <a:gd name="connsiteY1" fmla="*/ 8622 h 149796"/>
              <a:gd name="connsiteX2" fmla="*/ 34968 w 320853"/>
              <a:gd name="connsiteY2" fmla="*/ 147168 h 149796"/>
              <a:gd name="connsiteX3" fmla="*/ 277084 w 320853"/>
              <a:gd name="connsiteY3" fmla="*/ 98153 h 149796"/>
              <a:gd name="connsiteX4" fmla="*/ 320853 w 320853"/>
              <a:gd name="connsiteY4" fmla="*/ 81563 h 149796"/>
              <a:gd name="connsiteX5" fmla="*/ 271172 w 320853"/>
              <a:gd name="connsiteY5" fmla="*/ 20441 h 149796"/>
              <a:gd name="connsiteX6" fmla="*/ 196421 w 320853"/>
              <a:gd name="connsiteY6" fmla="*/ 9236 h 149796"/>
              <a:gd name="connsiteX0" fmla="*/ 196421 w 320853"/>
              <a:gd name="connsiteY0" fmla="*/ 9236 h 149796"/>
              <a:gd name="connsiteX1" fmla="*/ 18342 w 320853"/>
              <a:gd name="connsiteY1" fmla="*/ 8622 h 149796"/>
              <a:gd name="connsiteX2" fmla="*/ 34968 w 320853"/>
              <a:gd name="connsiteY2" fmla="*/ 147168 h 149796"/>
              <a:gd name="connsiteX3" fmla="*/ 277084 w 320853"/>
              <a:gd name="connsiteY3" fmla="*/ 98153 h 149796"/>
              <a:gd name="connsiteX4" fmla="*/ 320853 w 320853"/>
              <a:gd name="connsiteY4" fmla="*/ 81563 h 149796"/>
              <a:gd name="connsiteX5" fmla="*/ 271172 w 320853"/>
              <a:gd name="connsiteY5" fmla="*/ 20441 h 149796"/>
              <a:gd name="connsiteX6" fmla="*/ 196421 w 320853"/>
              <a:gd name="connsiteY6" fmla="*/ 9236 h 149796"/>
              <a:gd name="connsiteX0" fmla="*/ 196421 w 320853"/>
              <a:gd name="connsiteY0" fmla="*/ 9236 h 149796"/>
              <a:gd name="connsiteX1" fmla="*/ 18342 w 320853"/>
              <a:gd name="connsiteY1" fmla="*/ 8622 h 149796"/>
              <a:gd name="connsiteX2" fmla="*/ 34968 w 320853"/>
              <a:gd name="connsiteY2" fmla="*/ 147168 h 149796"/>
              <a:gd name="connsiteX3" fmla="*/ 277084 w 320853"/>
              <a:gd name="connsiteY3" fmla="*/ 98153 h 149796"/>
              <a:gd name="connsiteX4" fmla="*/ 320853 w 320853"/>
              <a:gd name="connsiteY4" fmla="*/ 81563 h 149796"/>
              <a:gd name="connsiteX5" fmla="*/ 271172 w 320853"/>
              <a:gd name="connsiteY5" fmla="*/ 20441 h 149796"/>
              <a:gd name="connsiteX6" fmla="*/ 196421 w 320853"/>
              <a:gd name="connsiteY6" fmla="*/ 9236 h 14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0853" h="149796">
                <a:moveTo>
                  <a:pt x="196421" y="9236"/>
                </a:moveTo>
                <a:cubicBezTo>
                  <a:pt x="153421" y="16747"/>
                  <a:pt x="45251" y="-14367"/>
                  <a:pt x="18342" y="8622"/>
                </a:cubicBezTo>
                <a:cubicBezTo>
                  <a:pt x="-8567" y="31611"/>
                  <a:pt x="-8156" y="132246"/>
                  <a:pt x="34968" y="147168"/>
                </a:cubicBezTo>
                <a:cubicBezTo>
                  <a:pt x="78092" y="162090"/>
                  <a:pt x="233890" y="109087"/>
                  <a:pt x="277084" y="98153"/>
                </a:cubicBezTo>
                <a:cubicBezTo>
                  <a:pt x="320278" y="87219"/>
                  <a:pt x="302013" y="94515"/>
                  <a:pt x="320853" y="81563"/>
                </a:cubicBezTo>
                <a:cubicBezTo>
                  <a:pt x="318144" y="59992"/>
                  <a:pt x="291911" y="32496"/>
                  <a:pt x="271172" y="20441"/>
                </a:cubicBezTo>
                <a:cubicBezTo>
                  <a:pt x="250433" y="8387"/>
                  <a:pt x="239421" y="1725"/>
                  <a:pt x="196421" y="9236"/>
                </a:cubicBezTo>
                <a:close/>
              </a:path>
            </a:pathLst>
          </a:custGeom>
          <a:solidFill>
            <a:srgbClr val="CAE9F9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teacher guide">
            <a:extLst>
              <a:ext uri="{FF2B5EF4-FFF2-40B4-BE49-F238E27FC236}">
                <a16:creationId xmlns:a16="http://schemas.microsoft.com/office/drawing/2014/main" id="{2EBC65AD-219B-410A-A440-DA5EA10C2E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6139774"/>
            <a:ext cx="493437" cy="487028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B8036A86-40A6-4C75-934A-C8621DAE63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27" grpId="0"/>
      <p:bldP spid="33" grpId="0"/>
      <p:bldP spid="2" grpId="0" animBg="1"/>
      <p:bldP spid="34" grpId="0"/>
      <p:bldP spid="28" grpId="0"/>
      <p:bldP spid="31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BBF870E-5EA6-4636-9F5F-2630D559E530}"/>
              </a:ext>
            </a:extLst>
          </p:cNvPr>
          <p:cNvSpPr/>
          <p:nvPr/>
        </p:nvSpPr>
        <p:spPr>
          <a:xfrm>
            <a:off x="6051501" y="6121483"/>
            <a:ext cx="6057900" cy="18897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9C82E8E5-2D62-472C-97A8-0248FBF9C163}"/>
              </a:ext>
            </a:extLst>
          </p:cNvPr>
          <p:cNvSpPr/>
          <p:nvPr/>
        </p:nvSpPr>
        <p:spPr>
          <a:xfrm>
            <a:off x="3029446" y="0"/>
            <a:ext cx="6133108" cy="870888"/>
          </a:xfrm>
          <a:prstGeom prst="round2SameRect">
            <a:avLst>
              <a:gd name="adj1" fmla="val 0"/>
              <a:gd name="adj2" fmla="val 48657"/>
            </a:avLst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6682F81-CF75-4D0D-A685-64644E57F121}"/>
              </a:ext>
            </a:extLst>
          </p:cNvPr>
          <p:cNvSpPr/>
          <p:nvPr/>
        </p:nvSpPr>
        <p:spPr>
          <a:xfrm>
            <a:off x="7654854" y="2251640"/>
            <a:ext cx="2321647" cy="2240859"/>
          </a:xfrm>
          <a:prstGeom prst="ellipse">
            <a:avLst/>
          </a:prstGeom>
          <a:solidFill>
            <a:srgbClr val="A1DCF9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995FEA2-EF1C-4C7B-A283-0FF66D1FD63B}"/>
              </a:ext>
            </a:extLst>
          </p:cNvPr>
          <p:cNvSpPr/>
          <p:nvPr/>
        </p:nvSpPr>
        <p:spPr>
          <a:xfrm>
            <a:off x="7809261" y="2391877"/>
            <a:ext cx="2012610" cy="1971081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BE80A30-D8C9-43A1-A12F-4C2332B8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7586" y="2931530"/>
            <a:ext cx="1809351" cy="1146095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B831CF68-F78C-4CCE-BB2B-7F2880C5A9E0}"/>
              </a:ext>
            </a:extLst>
          </p:cNvPr>
          <p:cNvSpPr/>
          <p:nvPr/>
        </p:nvSpPr>
        <p:spPr>
          <a:xfrm>
            <a:off x="2015670" y="2251638"/>
            <a:ext cx="2266642" cy="2240859"/>
          </a:xfrm>
          <a:prstGeom prst="ellipse">
            <a:avLst/>
          </a:prstGeom>
          <a:solidFill>
            <a:srgbClr val="92D05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9EA739-B793-4928-B561-98E6F32636E7}"/>
              </a:ext>
            </a:extLst>
          </p:cNvPr>
          <p:cNvSpPr/>
          <p:nvPr/>
        </p:nvSpPr>
        <p:spPr>
          <a:xfrm>
            <a:off x="2160111" y="2396120"/>
            <a:ext cx="1971082" cy="1971082"/>
          </a:xfrm>
          <a:prstGeom prst="ellipse">
            <a:avLst/>
          </a:prstGeom>
          <a:solidFill>
            <a:schemeClr val="bg1"/>
          </a:solidFill>
          <a:ln w="28575">
            <a:solidFill>
              <a:srgbClr val="148A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7225966-7E49-4DE2-86F9-D171C5C13D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sp>
        <p:nvSpPr>
          <p:cNvPr id="31" name="AutoShape 2" descr="แผนที่ประเทศไทย แสดงเส้นทางรถไฟปัจจุบัน (พ.ศ.2560) - สำนักข่าวไทย อสมท">
            <a:extLst>
              <a:ext uri="{FF2B5EF4-FFF2-40B4-BE49-F238E27FC236}">
                <a16:creationId xmlns:a16="http://schemas.microsoft.com/office/drawing/2014/main" id="{A422DAE3-1251-46EB-81BE-D5415FB327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20600" y="4162515"/>
            <a:ext cx="528198" cy="52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6E9267-E828-4A9B-883D-A688D7AF3509}"/>
              </a:ext>
            </a:extLst>
          </p:cNvPr>
          <p:cNvSpPr/>
          <p:nvPr/>
        </p:nvSpPr>
        <p:spPr>
          <a:xfrm>
            <a:off x="960285" y="4558085"/>
            <a:ext cx="42571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เป็นแผนที่ที่ถ่ายทอดข้อมูลของโลก</a:t>
            </a:r>
          </a:p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ในรูปแบบกราฟิกโดยย่อส่วนให้เล็กลง</a:t>
            </a:r>
          </a:p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ด้วยมาตราส่วนและสัญลักษณ์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438A2A4-ECAC-45C9-9F30-C5B126FEEBBB}"/>
              </a:ext>
            </a:extLst>
          </p:cNvPr>
          <p:cNvSpPr/>
          <p:nvPr/>
        </p:nvSpPr>
        <p:spPr>
          <a:xfrm>
            <a:off x="5939033" y="4558084"/>
            <a:ext cx="59226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แผนที่ดิจิทัลหรือแผนที่เชิงเลข</a:t>
            </a:r>
            <a:r>
              <a: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เป็นแผนที่อ้างอิงหรือแผนที่เฉพาะเรื่อง ที่จัดเก็บ</a:t>
            </a:r>
          </a:p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ในรูปแบบไฟล์ภาพ โดยดูผ่านอุปกรณ์อิเล็กทรอนิกส์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EC8E0D-6225-4511-92F6-8D717E44FA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1028" y="2688263"/>
            <a:ext cx="1597041" cy="1295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F6698B-D36D-492D-A4EA-F128C734A90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4133" y="24525"/>
            <a:ext cx="5556201" cy="77146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F900FB-7280-456A-86EA-D4C7107A6FA8}"/>
              </a:ext>
            </a:extLst>
          </p:cNvPr>
          <p:cNvSpPr/>
          <p:nvPr/>
        </p:nvSpPr>
        <p:spPr>
          <a:xfrm>
            <a:off x="0" y="6127744"/>
            <a:ext cx="6057900" cy="188973"/>
          </a:xfrm>
          <a:prstGeom prst="roundRect">
            <a:avLst>
              <a:gd name="adj" fmla="val 50000"/>
            </a:avLst>
          </a:prstGeom>
          <a:solidFill>
            <a:srgbClr val="148A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AE020-3A87-465C-90B0-3C595D6C25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75" y="782014"/>
            <a:ext cx="2700762" cy="15485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8B4F62-4BED-42ED-969A-E84CFC0115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496" y="795991"/>
            <a:ext cx="2975106" cy="1548518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D5B3D1A0-538B-4B74-B74B-B98D3ACF2E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 animBg="1"/>
      <p:bldP spid="51" grpId="0" animBg="1"/>
      <p:bldP spid="49" grpId="0" animBg="1"/>
      <p:bldP spid="50" grpId="0" animBg="1"/>
      <p:bldP spid="16" grpId="0" animBg="1"/>
      <p:bldP spid="38" grpId="0"/>
      <p:bldP spid="39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B7CE93-57F1-42B6-8D25-68199CED75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3329" y="256032"/>
            <a:ext cx="6222302" cy="6601968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218C85BB-83CA-4563-AA5F-1253DE832CBE}"/>
              </a:ext>
            </a:extLst>
          </p:cNvPr>
          <p:cNvSpPr/>
          <p:nvPr/>
        </p:nvSpPr>
        <p:spPr>
          <a:xfrm>
            <a:off x="4926152" y="3157457"/>
            <a:ext cx="484130" cy="466886"/>
          </a:xfrm>
          <a:prstGeom prst="ellipse">
            <a:avLst/>
          </a:prstGeom>
          <a:solidFill>
            <a:srgbClr val="FFEAA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utoShape 24" descr="ผลการค้นหารูปภาพสำหรับ ภาพถ่ายทางอากาศ"/>
          <p:cNvSpPr>
            <a:spLocks noChangeAspect="1" noChangeArrowheads="1"/>
          </p:cNvSpPr>
          <p:nvPr/>
        </p:nvSpPr>
        <p:spPr bwMode="auto">
          <a:xfrm>
            <a:off x="142376" y="-120220"/>
            <a:ext cx="278940" cy="2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682" tIns="41841" rIns="83682" bIns="41841" numCol="1" anchor="t" anchorCtr="0" compatLnSpc="1">
            <a:prstTxWarp prst="textNoShape">
              <a:avLst/>
            </a:prstTxWarp>
          </a:bodyPr>
          <a:lstStyle/>
          <a:p>
            <a:endParaRPr lang="en-US" sz="1647"/>
          </a:p>
        </p:txBody>
      </p:sp>
      <p:pic>
        <p:nvPicPr>
          <p:cNvPr id="34" name="Picture 3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49AFA70-56E6-4BD4-B25B-55BA71B71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E54859-4716-42E7-9409-0A8DCBABB4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47" y="161550"/>
            <a:ext cx="4443044" cy="730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1EA453-EB09-4A01-AE1E-D8CF835487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4" y="2451588"/>
            <a:ext cx="4658654" cy="1360546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1F0BA70D-810C-4546-A3B2-D45C26BAF8EE}"/>
              </a:ext>
            </a:extLst>
          </p:cNvPr>
          <p:cNvSpPr/>
          <p:nvPr/>
        </p:nvSpPr>
        <p:spPr>
          <a:xfrm>
            <a:off x="5347678" y="4000975"/>
            <a:ext cx="484130" cy="466886"/>
          </a:xfrm>
          <a:prstGeom prst="ellipse">
            <a:avLst/>
          </a:prstGeom>
          <a:solidFill>
            <a:srgbClr val="FFEAA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46B3522-6808-43F2-B266-A4D8A1B9FA28}"/>
              </a:ext>
            </a:extLst>
          </p:cNvPr>
          <p:cNvSpPr/>
          <p:nvPr/>
        </p:nvSpPr>
        <p:spPr>
          <a:xfrm>
            <a:off x="6330728" y="5281168"/>
            <a:ext cx="484130" cy="466886"/>
          </a:xfrm>
          <a:prstGeom prst="ellipse">
            <a:avLst/>
          </a:prstGeom>
          <a:solidFill>
            <a:srgbClr val="FFE08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6CE4EACD-B8B0-448E-ACD1-BC10CF5E19E4}"/>
              </a:ext>
            </a:extLst>
          </p:cNvPr>
          <p:cNvSpPr/>
          <p:nvPr/>
        </p:nvSpPr>
        <p:spPr>
          <a:xfrm>
            <a:off x="4926152" y="1287496"/>
            <a:ext cx="484130" cy="466886"/>
          </a:xfrm>
          <a:prstGeom prst="ellipse">
            <a:avLst/>
          </a:prstGeom>
          <a:solidFill>
            <a:srgbClr val="FFEAA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D122A560-4252-4904-8329-A1D8CF93BB86}"/>
              </a:ext>
            </a:extLst>
          </p:cNvPr>
          <p:cNvSpPr/>
          <p:nvPr/>
        </p:nvSpPr>
        <p:spPr>
          <a:xfrm>
            <a:off x="6939563" y="1287496"/>
            <a:ext cx="484130" cy="466886"/>
          </a:xfrm>
          <a:prstGeom prst="ellipse">
            <a:avLst/>
          </a:prstGeom>
          <a:solidFill>
            <a:srgbClr val="FFE089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E0A5A-FA53-4323-8E0D-E56C9CBA70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28" y="1249440"/>
            <a:ext cx="3334801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C15BA0-8C2C-44DF-A65E-17E8601875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82" y="831539"/>
            <a:ext cx="465774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A15958-E695-4573-A6B8-EA733B295F1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60" y="4180078"/>
            <a:ext cx="4925371" cy="830715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4B1AA511-F78A-42CA-9691-75EE8AB88204}"/>
              </a:ext>
            </a:extLst>
          </p:cNvPr>
          <p:cNvSpPr/>
          <p:nvPr/>
        </p:nvSpPr>
        <p:spPr>
          <a:xfrm>
            <a:off x="7214623" y="2451588"/>
            <a:ext cx="484130" cy="466886"/>
          </a:xfrm>
          <a:prstGeom prst="ellipse">
            <a:avLst/>
          </a:prstGeom>
          <a:solidFill>
            <a:srgbClr val="FFEAA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4DC3949-CF13-463F-B6F3-850668979F3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54" y="2181506"/>
            <a:ext cx="4047078" cy="787432"/>
          </a:xfrm>
          <a:prstGeom prst="rect">
            <a:avLst/>
          </a:prstGeom>
        </p:spPr>
      </p:pic>
      <p:pic>
        <p:nvPicPr>
          <p:cNvPr id="21" name="teacher guide">
            <a:extLst>
              <a:ext uri="{FF2B5EF4-FFF2-40B4-BE49-F238E27FC236}">
                <a16:creationId xmlns:a16="http://schemas.microsoft.com/office/drawing/2014/main" id="{D41AD886-3ED5-40E1-B2D7-6424D49049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6139774"/>
            <a:ext cx="493437" cy="487028"/>
          </a:xfrm>
          <a:prstGeom prst="rect">
            <a:avLst/>
          </a:prstGeom>
        </p:spPr>
      </p:pic>
      <p:sp>
        <p:nvSpPr>
          <p:cNvPr id="42" name="Oval 41">
            <a:extLst>
              <a:ext uri="{FF2B5EF4-FFF2-40B4-BE49-F238E27FC236}">
                <a16:creationId xmlns:a16="http://schemas.microsoft.com/office/drawing/2014/main" id="{29CC9BF7-3F25-4943-945D-CB7EB8D7E3B3}"/>
              </a:ext>
            </a:extLst>
          </p:cNvPr>
          <p:cNvSpPr/>
          <p:nvPr/>
        </p:nvSpPr>
        <p:spPr>
          <a:xfrm>
            <a:off x="7005700" y="3993072"/>
            <a:ext cx="484130" cy="466886"/>
          </a:xfrm>
          <a:prstGeom prst="ellipse">
            <a:avLst/>
          </a:prstGeom>
          <a:solidFill>
            <a:srgbClr val="FFEAAF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05EAAD-9787-4E96-A01A-F895CB93ADB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648" y="3572664"/>
            <a:ext cx="3456731" cy="846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B60149-3320-496F-A55E-324B4FC20A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84" y="5160962"/>
            <a:ext cx="3059117" cy="871386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7B541BD8-EC3C-48FB-AC59-C7D1E33931A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7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500"/>
                            </p:stCondLst>
                            <p:childTnLst>
                              <p:par>
                                <p:cTn id="120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3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39" grpId="2" animBg="1"/>
      <p:bldP spid="39" grpId="4" animBg="1"/>
      <p:bldP spid="40" grpId="0" animBg="1"/>
      <p:bldP spid="40" grpId="1" animBg="1"/>
      <p:bldP spid="40" grpId="2" animBg="1"/>
      <p:bldP spid="40" grpId="3" animBg="1"/>
      <p:bldP spid="51" grpId="0" animBg="1"/>
      <p:bldP spid="51" grpId="1" animBg="1"/>
      <p:bldP spid="51" grpId="2" animBg="1"/>
      <p:bldP spid="51" grpId="3" animBg="1"/>
      <p:bldP spid="52" grpId="0" animBg="1"/>
      <p:bldP spid="52" grpId="1" animBg="1"/>
      <p:bldP spid="52" grpId="2" animBg="1"/>
      <p:bldP spid="52" grpId="3" animBg="1"/>
      <p:bldP spid="53" grpId="0" animBg="1"/>
      <p:bldP spid="53" grpId="1" animBg="1"/>
      <p:bldP spid="53" grpId="2" animBg="1"/>
      <p:bldP spid="53" grpId="3" animBg="1"/>
      <p:bldP spid="23" grpId="0" animBg="1"/>
      <p:bldP spid="23" grpId="1" animBg="1"/>
      <p:bldP spid="23" grpId="2" animBg="1"/>
      <p:bldP spid="23" grpId="3" animBg="1"/>
      <p:bldP spid="42" grpId="0" animBg="1"/>
      <p:bldP spid="42" grpId="1" animBg="1"/>
      <p:bldP spid="42" grpId="2" animBg="1"/>
      <p:bldP spid="42" grpId="3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1AB43AD8-9282-4D14-8023-FCF2A1C754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711" y="1927119"/>
            <a:ext cx="4194143" cy="543088"/>
          </a:xfrm>
          <a:prstGeom prst="rect">
            <a:avLst/>
          </a:prstGeom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3033A2-2957-4090-939A-9BCB2668A4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811" y="1823289"/>
            <a:ext cx="4495761" cy="4542861"/>
          </a:xfrm>
          <a:prstGeom prst="rect">
            <a:avLst/>
          </a:prstGeom>
        </p:spPr>
      </p:pic>
      <p:sp>
        <p:nvSpPr>
          <p:cNvPr id="9" name="!!!Rectangle: Rounded Corners 8">
            <a:extLst>
              <a:ext uri="{FF2B5EF4-FFF2-40B4-BE49-F238E27FC236}">
                <a16:creationId xmlns:a16="http://schemas.microsoft.com/office/drawing/2014/main" id="{E2B9CAF9-D4DE-436A-B833-97A1AA268126}"/>
              </a:ext>
            </a:extLst>
          </p:cNvPr>
          <p:cNvSpPr/>
          <p:nvPr/>
        </p:nvSpPr>
        <p:spPr>
          <a:xfrm>
            <a:off x="4500332" y="876475"/>
            <a:ext cx="3096189" cy="47752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EF4CFF-D204-40E1-98C6-93F016CD1371}"/>
              </a:ext>
            </a:extLst>
          </p:cNvPr>
          <p:cNvSpPr/>
          <p:nvPr/>
        </p:nvSpPr>
        <p:spPr>
          <a:xfrm>
            <a:off x="4566872" y="883372"/>
            <a:ext cx="31598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0"/>
                <a:solidFill>
                  <a:srgbClr val="6335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(geographic coordinate)</a:t>
            </a:r>
            <a:r>
              <a:rPr lang="th-TH" sz="2800" b="1" dirty="0">
                <a:ln w="0"/>
                <a:solidFill>
                  <a:srgbClr val="6335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9B5A93-75CD-4A14-B80D-B54B84BC42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449"/>
          <a:stretch/>
        </p:blipFill>
        <p:spPr>
          <a:xfrm>
            <a:off x="4740672" y="112375"/>
            <a:ext cx="2606040" cy="841670"/>
          </a:xfrm>
          <a:prstGeom prst="rect">
            <a:avLst/>
          </a:prstGeom>
        </p:spPr>
      </p:pic>
      <p:cxnSp>
        <p:nvCxnSpPr>
          <p:cNvPr id="12" name="เมริเดียนแรก">
            <a:extLst>
              <a:ext uri="{FF2B5EF4-FFF2-40B4-BE49-F238E27FC236}">
                <a16:creationId xmlns:a16="http://schemas.microsoft.com/office/drawing/2014/main" id="{13CF420C-E4B1-4704-87EB-50FA987DF0F7}"/>
              </a:ext>
            </a:extLst>
          </p:cNvPr>
          <p:cNvCxnSpPr>
            <a:cxnSpLocks/>
          </p:cNvCxnSpPr>
          <p:nvPr/>
        </p:nvCxnSpPr>
        <p:spPr>
          <a:xfrm>
            <a:off x="6036234" y="1927119"/>
            <a:ext cx="21666" cy="4254606"/>
          </a:xfrm>
          <a:prstGeom prst="line">
            <a:avLst/>
          </a:prstGeom>
          <a:ln w="38100" cap="rnd">
            <a:solidFill>
              <a:srgbClr val="00B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ละจิจูด1">
            <a:extLst>
              <a:ext uri="{FF2B5EF4-FFF2-40B4-BE49-F238E27FC236}">
                <a16:creationId xmlns:a16="http://schemas.microsoft.com/office/drawing/2014/main" id="{30B673BE-BF07-473A-8B3D-0AF8278212A8}"/>
              </a:ext>
            </a:extLst>
          </p:cNvPr>
          <p:cNvSpPr/>
          <p:nvPr/>
        </p:nvSpPr>
        <p:spPr>
          <a:xfrm rot="16200000" flipH="1">
            <a:off x="5337884" y="1862946"/>
            <a:ext cx="1390653" cy="4313209"/>
          </a:xfrm>
          <a:prstGeom prst="arc">
            <a:avLst>
              <a:gd name="adj1" fmla="val 16221281"/>
              <a:gd name="adj2" fmla="val 5361269"/>
            </a:avLst>
          </a:prstGeom>
          <a:ln w="38100" cap="rnd">
            <a:solidFill>
              <a:srgbClr val="0E379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673175-C018-4AA2-8951-26B7D897B471}"/>
              </a:ext>
            </a:extLst>
          </p:cNvPr>
          <p:cNvCxnSpPr>
            <a:cxnSpLocks/>
          </p:cNvCxnSpPr>
          <p:nvPr/>
        </p:nvCxnSpPr>
        <p:spPr>
          <a:xfrm flipH="1">
            <a:off x="6036234" y="2218573"/>
            <a:ext cx="1807646" cy="0"/>
          </a:xfrm>
          <a:prstGeom prst="line">
            <a:avLst/>
          </a:prstGeom>
          <a:ln w="28575"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42">
            <a:extLst>
              <a:ext uri="{FF2B5EF4-FFF2-40B4-BE49-F238E27FC236}">
                <a16:creationId xmlns:a16="http://schemas.microsoft.com/office/drawing/2014/main" id="{357B6FBA-393B-41AE-B6F7-A25AF01679B9}"/>
              </a:ext>
            </a:extLst>
          </p:cNvPr>
          <p:cNvCxnSpPr>
            <a:cxnSpLocks/>
          </p:cNvCxnSpPr>
          <p:nvPr/>
        </p:nvCxnSpPr>
        <p:spPr>
          <a:xfrm>
            <a:off x="2135837" y="2454979"/>
            <a:ext cx="1836088" cy="1771254"/>
          </a:xfrm>
          <a:prstGeom prst="bentConnector3">
            <a:avLst>
              <a:gd name="adj1" fmla="val 198"/>
            </a:avLst>
          </a:prstGeom>
          <a:ln w="28575">
            <a:solidFill>
              <a:srgbClr val="0E379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796E6E6A-C3B9-499A-A856-BA9C093E53FC}"/>
              </a:ext>
            </a:extLst>
          </p:cNvPr>
          <p:cNvSpPr/>
          <p:nvPr/>
        </p:nvSpPr>
        <p:spPr>
          <a:xfrm>
            <a:off x="5817649" y="4482278"/>
            <a:ext cx="484130" cy="466886"/>
          </a:xfrm>
          <a:prstGeom prst="ellipse">
            <a:avLst/>
          </a:prstGeom>
          <a:solidFill>
            <a:schemeClr val="bg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39DBC73-AF4F-4C2E-AB04-38DD83BF6A18}"/>
              </a:ext>
            </a:extLst>
          </p:cNvPr>
          <p:cNvSpPr/>
          <p:nvPr/>
        </p:nvSpPr>
        <p:spPr>
          <a:xfrm>
            <a:off x="5901904" y="4556645"/>
            <a:ext cx="311992" cy="31646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n w="6350">
                  <a:solidFill>
                    <a:schemeClr val="bg1"/>
                  </a:solidFill>
                </a:ln>
                <a:latin typeface="Mali" panose="00000500000000000000" pitchFamily="2" charset="-34"/>
                <a:cs typeface="Mali" panose="00000500000000000000" pitchFamily="2" charset="-34"/>
              </a:rPr>
              <a:t>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BCE5A2E-361C-4255-9D1C-DC487128CC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" y="5453647"/>
            <a:ext cx="11592018" cy="898381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3941488-1DDC-4657-9BA9-6F0D393CBD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F571476C-DB18-4498-920F-C3672BB304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57" y="1932784"/>
            <a:ext cx="4700889" cy="579599"/>
          </a:xfrm>
          <a:prstGeom prst="rect">
            <a:avLst/>
          </a:prstGeom>
          <a:effectLst/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170F34FF-1624-4578-93FC-1F90D1DE312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1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c 12">
            <a:extLst>
              <a:ext uri="{FF2B5EF4-FFF2-40B4-BE49-F238E27FC236}">
                <a16:creationId xmlns:a16="http://schemas.microsoft.com/office/drawing/2014/main" id="{C8146AD3-01AC-4912-8CA1-2A6B04BECA6B}"/>
              </a:ext>
            </a:extLst>
          </p:cNvPr>
          <p:cNvSpPr/>
          <p:nvPr/>
        </p:nvSpPr>
        <p:spPr>
          <a:xfrm flipH="1">
            <a:off x="502346" y="881334"/>
            <a:ext cx="5368755" cy="5240718"/>
          </a:xfrm>
          <a:prstGeom prst="arc">
            <a:avLst>
              <a:gd name="adj1" fmla="val 16058946"/>
              <a:gd name="adj2" fmla="val 21591444"/>
            </a:avLst>
          </a:prstGeom>
          <a:ln w="28575" cap="rnd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369C31C6-A0BB-4ED9-BD73-95E038618A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612" y="1090295"/>
            <a:ext cx="4884433" cy="49356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8AA735-9ECD-4AE6-8430-DCD4180D76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773" y="785182"/>
            <a:ext cx="4884433" cy="5234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22847A-6AFA-434B-9485-421B46EBE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6" y="837896"/>
            <a:ext cx="4655612" cy="468077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F3700D8-E613-4748-8D82-5BCDC1FC986E}"/>
              </a:ext>
            </a:extLst>
          </p:cNvPr>
          <p:cNvCxnSpPr>
            <a:cxnSpLocks/>
          </p:cNvCxnSpPr>
          <p:nvPr/>
        </p:nvCxnSpPr>
        <p:spPr>
          <a:xfrm flipV="1">
            <a:off x="3314700" y="3381863"/>
            <a:ext cx="1181100" cy="535511"/>
          </a:xfrm>
          <a:prstGeom prst="line">
            <a:avLst/>
          </a:prstGeom>
          <a:ln w="285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9F75C8D-4BB6-467D-AAE3-5B26D65924CD}"/>
              </a:ext>
            </a:extLst>
          </p:cNvPr>
          <p:cNvCxnSpPr>
            <a:cxnSpLocks/>
          </p:cNvCxnSpPr>
          <p:nvPr/>
        </p:nvCxnSpPr>
        <p:spPr>
          <a:xfrm flipV="1">
            <a:off x="3314700" y="2510790"/>
            <a:ext cx="994410" cy="1406584"/>
          </a:xfrm>
          <a:prstGeom prst="line">
            <a:avLst/>
          </a:prstGeom>
          <a:ln w="285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033FAE-79CA-474C-A6FF-502105199E7B}"/>
              </a:ext>
            </a:extLst>
          </p:cNvPr>
          <p:cNvCxnSpPr>
            <a:cxnSpLocks/>
          </p:cNvCxnSpPr>
          <p:nvPr/>
        </p:nvCxnSpPr>
        <p:spPr>
          <a:xfrm flipV="1">
            <a:off x="3314700" y="1764030"/>
            <a:ext cx="621030" cy="2153343"/>
          </a:xfrm>
          <a:prstGeom prst="line">
            <a:avLst/>
          </a:prstGeom>
          <a:ln w="285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5DFFE6-330B-4245-B43F-6DC12A625BD2}"/>
              </a:ext>
            </a:extLst>
          </p:cNvPr>
          <p:cNvCxnSpPr>
            <a:cxnSpLocks/>
          </p:cNvCxnSpPr>
          <p:nvPr/>
        </p:nvCxnSpPr>
        <p:spPr>
          <a:xfrm flipV="1">
            <a:off x="3301997" y="1325880"/>
            <a:ext cx="176533" cy="2591494"/>
          </a:xfrm>
          <a:prstGeom prst="line">
            <a:avLst/>
          </a:prstGeom>
          <a:ln w="285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>
            <a:extLst>
              <a:ext uri="{FF2B5EF4-FFF2-40B4-BE49-F238E27FC236}">
                <a16:creationId xmlns:a16="http://schemas.microsoft.com/office/drawing/2014/main" id="{6F29C29E-EA91-40E9-97DB-499B18CE7688}"/>
              </a:ext>
            </a:extLst>
          </p:cNvPr>
          <p:cNvSpPr/>
          <p:nvPr/>
        </p:nvSpPr>
        <p:spPr>
          <a:xfrm rot="1337430">
            <a:off x="3282304" y="3802296"/>
            <a:ext cx="233221" cy="230154"/>
          </a:xfrm>
          <a:prstGeom prst="arc">
            <a:avLst>
              <a:gd name="adj1" fmla="val 18302432"/>
              <a:gd name="adj2" fmla="val 407120"/>
            </a:avLst>
          </a:prstGeom>
          <a:ln w="285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3616856A-753B-4BE0-8C2E-C9FEAE74945B}"/>
              </a:ext>
            </a:extLst>
          </p:cNvPr>
          <p:cNvSpPr/>
          <p:nvPr/>
        </p:nvSpPr>
        <p:spPr>
          <a:xfrm>
            <a:off x="3180061" y="3654136"/>
            <a:ext cx="414458" cy="526474"/>
          </a:xfrm>
          <a:prstGeom prst="arc">
            <a:avLst>
              <a:gd name="adj1" fmla="val 17512562"/>
              <a:gd name="adj2" fmla="val 1360157"/>
            </a:avLst>
          </a:prstGeom>
          <a:ln w="285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09BFEABC-D574-42DC-B9B4-6C9F97EE5F14}"/>
              </a:ext>
            </a:extLst>
          </p:cNvPr>
          <p:cNvSpPr/>
          <p:nvPr/>
        </p:nvSpPr>
        <p:spPr>
          <a:xfrm rot="1194209">
            <a:off x="2913702" y="3507191"/>
            <a:ext cx="820370" cy="781846"/>
          </a:xfrm>
          <a:prstGeom prst="arc">
            <a:avLst>
              <a:gd name="adj1" fmla="val 16010311"/>
              <a:gd name="adj2" fmla="val 3183"/>
            </a:avLst>
          </a:prstGeom>
          <a:ln w="285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AE9E8359-34B9-4507-A5D4-D3F5573EFD75}"/>
              </a:ext>
            </a:extLst>
          </p:cNvPr>
          <p:cNvSpPr/>
          <p:nvPr/>
        </p:nvSpPr>
        <p:spPr>
          <a:xfrm rot="621212">
            <a:off x="2596084" y="3321353"/>
            <a:ext cx="1306564" cy="1245208"/>
          </a:xfrm>
          <a:prstGeom prst="arc">
            <a:avLst>
              <a:gd name="adj1" fmla="val 16190155"/>
              <a:gd name="adj2" fmla="val 147856"/>
            </a:avLst>
          </a:prstGeom>
          <a:ln w="285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213AF40-2DF4-4596-89AD-42A17F42DB62}"/>
              </a:ext>
            </a:extLst>
          </p:cNvPr>
          <p:cNvCxnSpPr>
            <a:cxnSpLocks/>
          </p:cNvCxnSpPr>
          <p:nvPr/>
        </p:nvCxnSpPr>
        <p:spPr>
          <a:xfrm flipV="1">
            <a:off x="3301997" y="1217872"/>
            <a:ext cx="0" cy="2699501"/>
          </a:xfrm>
          <a:prstGeom prst="line">
            <a:avLst/>
          </a:prstGeom>
          <a:ln w="28575" cap="rnd">
            <a:solidFill>
              <a:schemeClr val="tx1"/>
            </a:solidFill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>
            <a:extLst>
              <a:ext uri="{FF2B5EF4-FFF2-40B4-BE49-F238E27FC236}">
                <a16:creationId xmlns:a16="http://schemas.microsoft.com/office/drawing/2014/main" id="{1DE5764D-8155-4829-B692-DB93000DA9FA}"/>
              </a:ext>
            </a:extLst>
          </p:cNvPr>
          <p:cNvSpPr/>
          <p:nvPr/>
        </p:nvSpPr>
        <p:spPr>
          <a:xfrm rot="5400000">
            <a:off x="2670618" y="538087"/>
            <a:ext cx="1361299" cy="4567250"/>
          </a:xfrm>
          <a:prstGeom prst="arc">
            <a:avLst>
              <a:gd name="adj1" fmla="val 3949739"/>
              <a:gd name="adj2" fmla="val 5387653"/>
            </a:avLst>
          </a:prstGeom>
          <a:ln w="285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E28700FB-67ED-402B-8690-D3FCFEF7F1C4}"/>
              </a:ext>
            </a:extLst>
          </p:cNvPr>
          <p:cNvSpPr/>
          <p:nvPr/>
        </p:nvSpPr>
        <p:spPr>
          <a:xfrm rot="16200000" flipH="1">
            <a:off x="2566719" y="527111"/>
            <a:ext cx="1361299" cy="4567250"/>
          </a:xfrm>
          <a:prstGeom prst="arc">
            <a:avLst>
              <a:gd name="adj1" fmla="val 3949739"/>
              <a:gd name="adj2" fmla="val 5417067"/>
            </a:avLst>
          </a:prstGeom>
          <a:ln w="285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B6EB2607-6DCA-46C3-B35D-8E095DC72A8A}"/>
              </a:ext>
            </a:extLst>
          </p:cNvPr>
          <p:cNvSpPr/>
          <p:nvPr/>
        </p:nvSpPr>
        <p:spPr>
          <a:xfrm rot="16200000" flipH="1">
            <a:off x="2771624" y="218071"/>
            <a:ext cx="1021665" cy="3733455"/>
          </a:xfrm>
          <a:prstGeom prst="arc">
            <a:avLst>
              <a:gd name="adj1" fmla="val 4054841"/>
              <a:gd name="adj2" fmla="val 5467441"/>
            </a:avLst>
          </a:prstGeom>
          <a:ln w="285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06777B1-CA8A-401E-BB6B-998A944FFC97}"/>
              </a:ext>
            </a:extLst>
          </p:cNvPr>
          <p:cNvSpPr/>
          <p:nvPr/>
        </p:nvSpPr>
        <p:spPr>
          <a:xfrm rot="5400000">
            <a:off x="2803867" y="212813"/>
            <a:ext cx="1021665" cy="3733455"/>
          </a:xfrm>
          <a:prstGeom prst="arc">
            <a:avLst>
              <a:gd name="adj1" fmla="val 4054841"/>
              <a:gd name="adj2" fmla="val 5402516"/>
            </a:avLst>
          </a:prstGeom>
          <a:ln w="285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773740C5-B9BD-495B-95D3-0696BF27A880}"/>
              </a:ext>
            </a:extLst>
          </p:cNvPr>
          <p:cNvSpPr/>
          <p:nvPr/>
        </p:nvSpPr>
        <p:spPr>
          <a:xfrm rot="5400000">
            <a:off x="3265876" y="14200"/>
            <a:ext cx="657284" cy="3026629"/>
          </a:xfrm>
          <a:prstGeom prst="arc">
            <a:avLst>
              <a:gd name="adj1" fmla="val 4499881"/>
              <a:gd name="adj2" fmla="val 5453558"/>
            </a:avLst>
          </a:prstGeom>
          <a:ln w="285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40FA60FC-5573-4D0E-8976-658EC2F050A5}"/>
              </a:ext>
            </a:extLst>
          </p:cNvPr>
          <p:cNvSpPr/>
          <p:nvPr/>
        </p:nvSpPr>
        <p:spPr>
          <a:xfrm rot="16409156" flipH="1">
            <a:off x="2671591" y="-53453"/>
            <a:ext cx="657284" cy="3026629"/>
          </a:xfrm>
          <a:prstGeom prst="arc">
            <a:avLst>
              <a:gd name="adj1" fmla="val 4499881"/>
              <a:gd name="adj2" fmla="val 5578164"/>
            </a:avLst>
          </a:prstGeom>
          <a:ln w="285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808AC9C1-5917-431E-BE2F-D577B8B05130}"/>
              </a:ext>
            </a:extLst>
          </p:cNvPr>
          <p:cNvSpPr/>
          <p:nvPr/>
        </p:nvSpPr>
        <p:spPr>
          <a:xfrm rot="16409156" flipH="1">
            <a:off x="3081760" y="676385"/>
            <a:ext cx="196601" cy="1087097"/>
          </a:xfrm>
          <a:prstGeom prst="arc">
            <a:avLst>
              <a:gd name="adj1" fmla="val 4499881"/>
              <a:gd name="adj2" fmla="val 5950762"/>
            </a:avLst>
          </a:prstGeom>
          <a:ln w="285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E3D0B7C5-131F-4DE7-BCDC-308CA8A64BD4}"/>
              </a:ext>
            </a:extLst>
          </p:cNvPr>
          <p:cNvSpPr/>
          <p:nvPr/>
        </p:nvSpPr>
        <p:spPr>
          <a:xfrm rot="5190844">
            <a:off x="3300613" y="673629"/>
            <a:ext cx="196601" cy="1087097"/>
          </a:xfrm>
          <a:prstGeom prst="arc">
            <a:avLst>
              <a:gd name="adj1" fmla="val 4499881"/>
              <a:gd name="adj2" fmla="val 5950762"/>
            </a:avLst>
          </a:prstGeom>
          <a:ln w="28575" cap="rnd">
            <a:solidFill>
              <a:schemeClr val="tx1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2294A0-6FD7-4137-AD0C-5D0E09904E6F}"/>
              </a:ext>
            </a:extLst>
          </p:cNvPr>
          <p:cNvSpPr txBox="1"/>
          <p:nvPr/>
        </p:nvSpPr>
        <p:spPr>
          <a:xfrm>
            <a:off x="3960361" y="3535554"/>
            <a:ext cx="8108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20</a:t>
            </a:r>
            <a:r>
              <a:rPr lang="en-US" sz="2400" b="1" dirty="0">
                <a:latin typeface="TH Sarabun New" panose="020B0500040200020003" pitchFamily="34" charset="-34"/>
                <a:ea typeface="Yu Mincho" panose="02020400000000000000" pitchFamily="18" charset="-128"/>
                <a:cs typeface="TH Sarabun New" panose="020B0500040200020003" pitchFamily="34" charset="-34"/>
              </a:rPr>
              <a:t>°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843896F-FE19-4B1E-B041-B29983824FD8}"/>
              </a:ext>
            </a:extLst>
          </p:cNvPr>
          <p:cNvSpPr txBox="1"/>
          <p:nvPr/>
        </p:nvSpPr>
        <p:spPr>
          <a:xfrm>
            <a:off x="3881827" y="2934303"/>
            <a:ext cx="8108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40</a:t>
            </a:r>
            <a:r>
              <a:rPr lang="en-US" sz="2400" b="1" dirty="0">
                <a:latin typeface="TH Sarabun New" panose="020B0500040200020003" pitchFamily="34" charset="-34"/>
                <a:ea typeface="Yu Mincho" panose="02020400000000000000" pitchFamily="18" charset="-128"/>
                <a:cs typeface="TH Sarabun New" panose="020B0500040200020003" pitchFamily="34" charset="-34"/>
              </a:rPr>
              <a:t>°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D86B0C-C3DD-47A2-84D3-2DAE2D904F46}"/>
              </a:ext>
            </a:extLst>
          </p:cNvPr>
          <p:cNvSpPr txBox="1"/>
          <p:nvPr/>
        </p:nvSpPr>
        <p:spPr>
          <a:xfrm>
            <a:off x="3684906" y="2384228"/>
            <a:ext cx="8108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60</a:t>
            </a:r>
            <a:r>
              <a:rPr lang="en-US" sz="2400" b="1" dirty="0">
                <a:latin typeface="TH Sarabun New" panose="020B0500040200020003" pitchFamily="34" charset="-34"/>
                <a:ea typeface="Yu Mincho" panose="02020400000000000000" pitchFamily="18" charset="-128"/>
                <a:cs typeface="TH Sarabun New" panose="020B0500040200020003" pitchFamily="34" charset="-34"/>
              </a:rPr>
              <a:t>°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B8DA25-12B7-4E3B-8486-2EE63062B687}"/>
              </a:ext>
            </a:extLst>
          </p:cNvPr>
          <p:cNvSpPr txBox="1"/>
          <p:nvPr/>
        </p:nvSpPr>
        <p:spPr>
          <a:xfrm>
            <a:off x="3413387" y="1713156"/>
            <a:ext cx="8108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80</a:t>
            </a:r>
            <a:r>
              <a:rPr lang="en-US" sz="2400" b="1" dirty="0">
                <a:latin typeface="TH Sarabun New" panose="020B0500040200020003" pitchFamily="34" charset="-34"/>
                <a:ea typeface="Yu Mincho" panose="02020400000000000000" pitchFamily="18" charset="-128"/>
                <a:cs typeface="TH Sarabun New" panose="020B0500040200020003" pitchFamily="34" charset="-34"/>
              </a:rPr>
              <a:t>°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0449F64-2AFB-412F-A0B3-49F6D5823E54}"/>
              </a:ext>
            </a:extLst>
          </p:cNvPr>
          <p:cNvSpPr txBox="1"/>
          <p:nvPr/>
        </p:nvSpPr>
        <p:spPr>
          <a:xfrm>
            <a:off x="3089073" y="785182"/>
            <a:ext cx="8108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90</a:t>
            </a:r>
            <a:r>
              <a:rPr lang="en-US" sz="2400" b="1" dirty="0">
                <a:latin typeface="TH Sarabun New" panose="020B0500040200020003" pitchFamily="34" charset="-34"/>
                <a:ea typeface="Yu Mincho" panose="02020400000000000000" pitchFamily="18" charset="-128"/>
                <a:cs typeface="TH Sarabun New" panose="020B0500040200020003" pitchFamily="34" charset="-34"/>
              </a:rPr>
              <a:t>°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77207F-76C1-410D-9EF9-9FE87ACA2DF3}"/>
              </a:ext>
            </a:extLst>
          </p:cNvPr>
          <p:cNvSpPr txBox="1"/>
          <p:nvPr/>
        </p:nvSpPr>
        <p:spPr>
          <a:xfrm>
            <a:off x="2959905" y="3617948"/>
            <a:ext cx="6277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0</a:t>
            </a:r>
            <a:r>
              <a:rPr lang="en-US" sz="2400" b="1" dirty="0">
                <a:latin typeface="TH Sarabun New" panose="020B0500040200020003" pitchFamily="34" charset="-34"/>
                <a:ea typeface="Yu Mincho" panose="02020400000000000000" pitchFamily="18" charset="-128"/>
                <a:cs typeface="TH Sarabun New" panose="020B0500040200020003" pitchFamily="34" charset="-34"/>
              </a:rPr>
              <a:t>°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9F265C1-AE93-4966-B5B4-C3BE4A023573}"/>
              </a:ext>
            </a:extLst>
          </p:cNvPr>
          <p:cNvCxnSpPr>
            <a:cxnSpLocks/>
          </p:cNvCxnSpPr>
          <p:nvPr/>
        </p:nvCxnSpPr>
        <p:spPr>
          <a:xfrm>
            <a:off x="3301997" y="3917373"/>
            <a:ext cx="1193803" cy="347602"/>
          </a:xfrm>
          <a:prstGeom prst="line">
            <a:avLst/>
          </a:prstGeom>
          <a:ln w="2857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c 48">
            <a:extLst>
              <a:ext uri="{FF2B5EF4-FFF2-40B4-BE49-F238E27FC236}">
                <a16:creationId xmlns:a16="http://schemas.microsoft.com/office/drawing/2014/main" id="{B0D48EBD-3E48-4D34-950D-A2967F4A93FB}"/>
              </a:ext>
            </a:extLst>
          </p:cNvPr>
          <p:cNvSpPr/>
          <p:nvPr/>
        </p:nvSpPr>
        <p:spPr>
          <a:xfrm rot="5400000">
            <a:off x="2669931" y="537418"/>
            <a:ext cx="1361299" cy="4567250"/>
          </a:xfrm>
          <a:prstGeom prst="arc">
            <a:avLst>
              <a:gd name="adj1" fmla="val 3949739"/>
              <a:gd name="adj2" fmla="val 5387653"/>
            </a:avLst>
          </a:prstGeom>
          <a:ln w="28575" cap="rnd">
            <a:solidFill>
              <a:schemeClr val="tx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189311E5-5C26-44ED-A6C1-2CC9C564419E}"/>
              </a:ext>
            </a:extLst>
          </p:cNvPr>
          <p:cNvSpPr/>
          <p:nvPr/>
        </p:nvSpPr>
        <p:spPr>
          <a:xfrm rot="16200000" flipH="1">
            <a:off x="2566032" y="526442"/>
            <a:ext cx="1361299" cy="4567250"/>
          </a:xfrm>
          <a:prstGeom prst="arc">
            <a:avLst>
              <a:gd name="adj1" fmla="val 3949739"/>
              <a:gd name="adj2" fmla="val 5417067"/>
            </a:avLst>
          </a:prstGeom>
          <a:ln w="28575" cap="rnd">
            <a:solidFill>
              <a:schemeClr val="tx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E8072B3B-90BD-4CD4-8042-6D601B150701}"/>
              </a:ext>
            </a:extLst>
          </p:cNvPr>
          <p:cNvSpPr/>
          <p:nvPr/>
        </p:nvSpPr>
        <p:spPr>
          <a:xfrm rot="16200000" flipH="1">
            <a:off x="2770937" y="217402"/>
            <a:ext cx="1021665" cy="3733455"/>
          </a:xfrm>
          <a:prstGeom prst="arc">
            <a:avLst>
              <a:gd name="adj1" fmla="val 4054841"/>
              <a:gd name="adj2" fmla="val 5467441"/>
            </a:avLst>
          </a:prstGeom>
          <a:ln w="28575" cap="rnd">
            <a:solidFill>
              <a:schemeClr val="tx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E0C2A32C-9AE8-436C-9E02-3A18543E3E16}"/>
              </a:ext>
            </a:extLst>
          </p:cNvPr>
          <p:cNvSpPr/>
          <p:nvPr/>
        </p:nvSpPr>
        <p:spPr>
          <a:xfrm rot="5400000">
            <a:off x="2803180" y="212144"/>
            <a:ext cx="1021665" cy="3733455"/>
          </a:xfrm>
          <a:prstGeom prst="arc">
            <a:avLst>
              <a:gd name="adj1" fmla="val 4054841"/>
              <a:gd name="adj2" fmla="val 5402516"/>
            </a:avLst>
          </a:prstGeom>
          <a:ln w="28575" cap="rnd">
            <a:solidFill>
              <a:schemeClr val="tx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5B9E0B6E-1C51-4250-BDE4-26E50EE22620}"/>
              </a:ext>
            </a:extLst>
          </p:cNvPr>
          <p:cNvSpPr/>
          <p:nvPr/>
        </p:nvSpPr>
        <p:spPr>
          <a:xfrm rot="5400000">
            <a:off x="3265189" y="13531"/>
            <a:ext cx="657284" cy="3026629"/>
          </a:xfrm>
          <a:prstGeom prst="arc">
            <a:avLst>
              <a:gd name="adj1" fmla="val 4499881"/>
              <a:gd name="adj2" fmla="val 5453558"/>
            </a:avLst>
          </a:prstGeom>
          <a:ln w="28575" cap="rnd">
            <a:solidFill>
              <a:schemeClr val="tx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E7B3CA15-2D1C-47A8-B559-0BA2B8563C8B}"/>
              </a:ext>
            </a:extLst>
          </p:cNvPr>
          <p:cNvSpPr/>
          <p:nvPr/>
        </p:nvSpPr>
        <p:spPr>
          <a:xfrm rot="16409156" flipH="1">
            <a:off x="2670904" y="-54122"/>
            <a:ext cx="657284" cy="3026629"/>
          </a:xfrm>
          <a:prstGeom prst="arc">
            <a:avLst>
              <a:gd name="adj1" fmla="val 4499881"/>
              <a:gd name="adj2" fmla="val 5578164"/>
            </a:avLst>
          </a:prstGeom>
          <a:ln w="28575" cap="rnd">
            <a:solidFill>
              <a:schemeClr val="tx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EEBBF135-DEE5-4F60-B316-D0C37A0F44FD}"/>
              </a:ext>
            </a:extLst>
          </p:cNvPr>
          <p:cNvSpPr/>
          <p:nvPr/>
        </p:nvSpPr>
        <p:spPr>
          <a:xfrm rot="16409156" flipH="1">
            <a:off x="3081073" y="675716"/>
            <a:ext cx="196601" cy="1087097"/>
          </a:xfrm>
          <a:prstGeom prst="arc">
            <a:avLst>
              <a:gd name="adj1" fmla="val 4499881"/>
              <a:gd name="adj2" fmla="val 5950762"/>
            </a:avLst>
          </a:prstGeom>
          <a:ln w="28575" cap="rnd">
            <a:solidFill>
              <a:schemeClr val="tx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6A4BEE27-7E8A-496F-B3C4-8454A46E066E}"/>
              </a:ext>
            </a:extLst>
          </p:cNvPr>
          <p:cNvSpPr/>
          <p:nvPr/>
        </p:nvSpPr>
        <p:spPr>
          <a:xfrm rot="5190844">
            <a:off x="3299926" y="672960"/>
            <a:ext cx="196601" cy="1087097"/>
          </a:xfrm>
          <a:prstGeom prst="arc">
            <a:avLst>
              <a:gd name="adj1" fmla="val 4499881"/>
              <a:gd name="adj2" fmla="val 5950762"/>
            </a:avLst>
          </a:prstGeom>
          <a:ln w="28575" cap="rnd">
            <a:solidFill>
              <a:schemeClr val="tx1"/>
            </a:solidFill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5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0ABFD8B-6BFB-4AF1-93D8-6331AB885C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235" y="6204410"/>
            <a:ext cx="493437" cy="48702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1FDFF01-DBE4-43DD-9614-18C017310F21}"/>
              </a:ext>
            </a:extLst>
          </p:cNvPr>
          <p:cNvSpPr txBox="1"/>
          <p:nvPr/>
        </p:nvSpPr>
        <p:spPr>
          <a:xfrm rot="3242922">
            <a:off x="357582" y="5140998"/>
            <a:ext cx="1067074" cy="27601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ซีกโลกใต้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1F3C93B-9615-449F-BA3B-8F18FBE995BF}"/>
              </a:ext>
            </a:extLst>
          </p:cNvPr>
          <p:cNvSpPr txBox="1"/>
          <p:nvPr/>
        </p:nvSpPr>
        <p:spPr>
          <a:xfrm rot="18567812">
            <a:off x="411807" y="1772083"/>
            <a:ext cx="1333430" cy="27601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ซีกโลกเหนือ</a:t>
            </a:r>
            <a:endParaRPr lang="en-US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FB08C7E-29A4-46D3-9D91-6725A7502B81}"/>
              </a:ext>
            </a:extLst>
          </p:cNvPr>
          <p:cNvGrpSpPr/>
          <p:nvPr/>
        </p:nvGrpSpPr>
        <p:grpSpPr>
          <a:xfrm>
            <a:off x="2340187" y="4525266"/>
            <a:ext cx="1884094" cy="489991"/>
            <a:chOff x="10086590" y="5524259"/>
            <a:chExt cx="1884094" cy="48999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020716B8-2F82-4DA3-B439-1190720C541F}"/>
                </a:ext>
              </a:extLst>
            </p:cNvPr>
            <p:cNvSpPr/>
            <p:nvPr/>
          </p:nvSpPr>
          <p:spPr>
            <a:xfrm>
              <a:off x="10142358" y="5524259"/>
              <a:ext cx="1750129" cy="442304"/>
            </a:xfrm>
            <a:prstGeom prst="roundRect">
              <a:avLst>
                <a:gd name="adj" fmla="val 50000"/>
              </a:avLst>
            </a:prstGeom>
            <a:solidFill>
              <a:srgbClr val="2F55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0E7695-DB49-4F1C-9CFA-35A5E1FEF111}"/>
                </a:ext>
              </a:extLst>
            </p:cNvPr>
            <p:cNvSpPr txBox="1"/>
            <p:nvPr/>
          </p:nvSpPr>
          <p:spPr>
            <a:xfrm>
              <a:off x="10086590" y="5552585"/>
              <a:ext cx="1884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เส้นศูนย์สูตร</a:t>
              </a:r>
            </a:p>
          </p:txBody>
        </p:sp>
      </p:grpSp>
      <p:sp>
        <p:nvSpPr>
          <p:cNvPr id="64" name="ละจิจูด1">
            <a:extLst>
              <a:ext uri="{FF2B5EF4-FFF2-40B4-BE49-F238E27FC236}">
                <a16:creationId xmlns:a16="http://schemas.microsoft.com/office/drawing/2014/main" id="{A37F6D45-B5AD-4E48-81E1-8703849B1551}"/>
              </a:ext>
            </a:extLst>
          </p:cNvPr>
          <p:cNvSpPr/>
          <p:nvPr/>
        </p:nvSpPr>
        <p:spPr>
          <a:xfrm rot="16200000" flipH="1">
            <a:off x="2497254" y="1295276"/>
            <a:ext cx="1580421" cy="4655612"/>
          </a:xfrm>
          <a:prstGeom prst="arc">
            <a:avLst>
              <a:gd name="adj1" fmla="val 16221281"/>
              <a:gd name="adj2" fmla="val 5361269"/>
            </a:avLst>
          </a:prstGeom>
          <a:ln w="38100" cap="rnd">
            <a:solidFill>
              <a:srgbClr val="0E379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30B6AE0F-040D-4AA3-AC50-EB7BAE85947B}"/>
              </a:ext>
            </a:extLst>
          </p:cNvPr>
          <p:cNvSpPr/>
          <p:nvPr/>
        </p:nvSpPr>
        <p:spPr>
          <a:xfrm flipH="1">
            <a:off x="501953" y="885048"/>
            <a:ext cx="5368755" cy="5240718"/>
          </a:xfrm>
          <a:prstGeom prst="arc">
            <a:avLst>
              <a:gd name="adj1" fmla="val 17203"/>
              <a:gd name="adj2" fmla="val 5397244"/>
            </a:avLst>
          </a:prstGeom>
          <a:ln w="28575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064FAB-0078-4DD2-A463-377CC4ED435B}"/>
              </a:ext>
            </a:extLst>
          </p:cNvPr>
          <p:cNvCxnSpPr>
            <a:cxnSpLocks/>
          </p:cNvCxnSpPr>
          <p:nvPr/>
        </p:nvCxnSpPr>
        <p:spPr>
          <a:xfrm flipH="1">
            <a:off x="3208052" y="5977724"/>
            <a:ext cx="5660" cy="4278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7E1955-CD28-4EC6-8DAD-E01F185388D0}"/>
              </a:ext>
            </a:extLst>
          </p:cNvPr>
          <p:cNvCxnSpPr>
            <a:cxnSpLocks/>
          </p:cNvCxnSpPr>
          <p:nvPr/>
        </p:nvCxnSpPr>
        <p:spPr>
          <a:xfrm flipH="1">
            <a:off x="3301997" y="617701"/>
            <a:ext cx="5660" cy="4278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hlinkClick r:id="rId6" action="ppaction://hlinksldjump"/>
            <a:extLst>
              <a:ext uri="{FF2B5EF4-FFF2-40B4-BE49-F238E27FC236}">
                <a16:creationId xmlns:a16="http://schemas.microsoft.com/office/drawing/2014/main" id="{7A7E3FD2-2426-47CB-900C-849F35119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BDEBA8-D12E-4DEF-913A-9F0B7C81B76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188" y="1895093"/>
            <a:ext cx="5724640" cy="2420366"/>
          </a:xfrm>
          <a:prstGeom prst="rect">
            <a:avLst/>
          </a:prstGeom>
        </p:spPr>
      </p:pic>
      <p:pic>
        <p:nvPicPr>
          <p:cNvPr id="58" name="Picture 16">
            <a:extLst>
              <a:ext uri="{FF2B5EF4-FFF2-40B4-BE49-F238E27FC236}">
                <a16:creationId xmlns:a16="http://schemas.microsoft.com/office/drawing/2014/main" id="{9EC71145-636C-4329-872D-15B837AC1C7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61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/>
      <p:bldP spid="36" grpId="1"/>
      <p:bldP spid="36" grpId="2"/>
      <p:bldP spid="37" grpId="0"/>
      <p:bldP spid="37" grpId="1"/>
      <p:bldP spid="37" grpId="2"/>
      <p:bldP spid="38" grpId="0"/>
      <p:bldP spid="38" grpId="1"/>
      <p:bldP spid="38" grpId="2"/>
      <p:bldP spid="39" grpId="0"/>
      <p:bldP spid="39" grpId="1"/>
      <p:bldP spid="39" grpId="2"/>
      <p:bldP spid="40" grpId="0"/>
      <p:bldP spid="40" grpId="1"/>
      <p:bldP spid="40" grpId="2"/>
      <p:bldP spid="41" grpId="0"/>
      <p:bldP spid="41" grpId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6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Arc 156">
            <a:extLst>
              <a:ext uri="{FF2B5EF4-FFF2-40B4-BE49-F238E27FC236}">
                <a16:creationId xmlns:a16="http://schemas.microsoft.com/office/drawing/2014/main" id="{A9E39EDB-3A30-4665-99C3-A0021DA80B16}"/>
              </a:ext>
            </a:extLst>
          </p:cNvPr>
          <p:cNvSpPr/>
          <p:nvPr/>
        </p:nvSpPr>
        <p:spPr>
          <a:xfrm>
            <a:off x="6420592" y="781927"/>
            <a:ext cx="5368755" cy="5240718"/>
          </a:xfrm>
          <a:prstGeom prst="arc">
            <a:avLst>
              <a:gd name="adj1" fmla="val 367995"/>
              <a:gd name="adj2" fmla="val 5409270"/>
            </a:avLst>
          </a:prstGeom>
          <a:ln w="28575" cap="rnd">
            <a:solidFill>
              <a:srgbClr val="0070C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577EDF7-E2E7-4A72-BDFD-B3B9A81CE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5086" y="1026482"/>
            <a:ext cx="4884433" cy="493560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276FC9A-6B07-40F1-AA15-F514CEA4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9191" y="995284"/>
            <a:ext cx="4997136" cy="4825328"/>
          </a:xfrm>
          <a:prstGeom prst="rect">
            <a:avLst/>
          </a:prstGeom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23E6AAF5-2A1F-48A8-A643-02AAD7AFF548}"/>
              </a:ext>
            </a:extLst>
          </p:cNvPr>
          <p:cNvGrpSpPr/>
          <p:nvPr/>
        </p:nvGrpSpPr>
        <p:grpSpPr>
          <a:xfrm>
            <a:off x="7256746" y="1094519"/>
            <a:ext cx="3650577" cy="3372827"/>
            <a:chOff x="2369959" y="288432"/>
            <a:chExt cx="3650577" cy="3352234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DAEE93B0-5F12-4DBD-B134-FF4448AE2267}"/>
                </a:ext>
              </a:extLst>
            </p:cNvPr>
            <p:cNvGrpSpPr/>
            <p:nvPr/>
          </p:nvGrpSpPr>
          <p:grpSpPr>
            <a:xfrm>
              <a:off x="2369959" y="288432"/>
              <a:ext cx="3650577" cy="3352234"/>
              <a:chOff x="5922903" y="4012504"/>
              <a:chExt cx="3650577" cy="3352234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3FAA1F84-477F-42D8-8515-FF3288BE52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922903" y="4012504"/>
                <a:ext cx="3650577" cy="3352234"/>
              </a:xfrm>
              <a:prstGeom prst="rect">
                <a:avLst/>
              </a:prstGeom>
            </p:spPr>
          </p:pic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42658343-9014-4C66-A2FE-4211E9C22E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8892" y="6442484"/>
                <a:ext cx="1645360" cy="543954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1CE4FBA4-8CF4-4883-A6E9-EE75F22BA0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28784" y="6442484"/>
                <a:ext cx="1610830" cy="551060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28859D0-7A8C-40F8-866E-9CED214CC7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4455" y="6451780"/>
                <a:ext cx="914437" cy="706126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7177429-670E-4260-8C0D-CE6ABBF3B8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8892" y="6451781"/>
                <a:ext cx="915082" cy="706125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B96F187-DA5F-4C45-B446-4B263CECAE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8892" y="6477275"/>
                <a:ext cx="0" cy="727787"/>
              </a:xfrm>
              <a:prstGeom prst="line">
                <a:avLst/>
              </a:prstGeom>
              <a:ln w="2857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Arc 52">
                <a:extLst>
                  <a:ext uri="{FF2B5EF4-FFF2-40B4-BE49-F238E27FC236}">
                    <a16:creationId xmlns:a16="http://schemas.microsoft.com/office/drawing/2014/main" id="{AA5B7125-E9E0-4BFC-94AA-3BF91476F4EF}"/>
                  </a:ext>
                </a:extLst>
              </p:cNvPr>
              <p:cNvSpPr/>
              <p:nvPr/>
            </p:nvSpPr>
            <p:spPr>
              <a:xfrm rot="10800000">
                <a:off x="7420749" y="6445249"/>
                <a:ext cx="306765" cy="237264"/>
              </a:xfrm>
              <a:prstGeom prst="arc">
                <a:avLst>
                  <a:gd name="adj1" fmla="val 18685473"/>
                  <a:gd name="adj2" fmla="val 21557792"/>
                </a:avLst>
              </a:prstGeom>
              <a:ln w="2857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Arc 60">
                <a:extLst>
                  <a:ext uri="{FF2B5EF4-FFF2-40B4-BE49-F238E27FC236}">
                    <a16:creationId xmlns:a16="http://schemas.microsoft.com/office/drawing/2014/main" id="{F2BC1F39-0AB0-4AFB-974D-1A16FF18A22C}"/>
                  </a:ext>
                </a:extLst>
              </p:cNvPr>
              <p:cNvSpPr/>
              <p:nvPr/>
            </p:nvSpPr>
            <p:spPr>
              <a:xfrm rot="10800000" flipH="1">
                <a:off x="7754423" y="6433111"/>
                <a:ext cx="306765" cy="237264"/>
              </a:xfrm>
              <a:prstGeom prst="arc">
                <a:avLst>
                  <a:gd name="adj1" fmla="val 18685473"/>
                  <a:gd name="adj2" fmla="val 21557792"/>
                </a:avLst>
              </a:prstGeom>
              <a:ln w="2857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Arc 61">
                <a:extLst>
                  <a:ext uri="{FF2B5EF4-FFF2-40B4-BE49-F238E27FC236}">
                    <a16:creationId xmlns:a16="http://schemas.microsoft.com/office/drawing/2014/main" id="{BA473A89-4B1A-4211-840C-177A90F82EB7}"/>
                  </a:ext>
                </a:extLst>
              </p:cNvPr>
              <p:cNvSpPr/>
              <p:nvPr/>
            </p:nvSpPr>
            <p:spPr>
              <a:xfrm rot="12697229" flipH="1">
                <a:off x="7707911" y="6411875"/>
                <a:ext cx="306765" cy="321851"/>
              </a:xfrm>
              <a:prstGeom prst="arc">
                <a:avLst>
                  <a:gd name="adj1" fmla="val 15703677"/>
                  <a:gd name="adj2" fmla="val 21557792"/>
                </a:avLst>
              </a:prstGeom>
              <a:ln w="2857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Arc 62">
                <a:extLst>
                  <a:ext uri="{FF2B5EF4-FFF2-40B4-BE49-F238E27FC236}">
                    <a16:creationId xmlns:a16="http://schemas.microsoft.com/office/drawing/2014/main" id="{B74A7BA6-7648-48B7-947A-10AE9D2E6AEE}"/>
                  </a:ext>
                </a:extLst>
              </p:cNvPr>
              <p:cNvSpPr/>
              <p:nvPr/>
            </p:nvSpPr>
            <p:spPr>
              <a:xfrm rot="8902771">
                <a:off x="7476473" y="6410691"/>
                <a:ext cx="306765" cy="321851"/>
              </a:xfrm>
              <a:prstGeom prst="arc">
                <a:avLst>
                  <a:gd name="adj1" fmla="val 15703677"/>
                  <a:gd name="adj2" fmla="val 21557792"/>
                </a:avLst>
              </a:prstGeom>
              <a:ln w="2857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C41C661-1478-4BB9-98B4-A3AE94962DD9}"/>
                </a:ext>
              </a:extLst>
            </p:cNvPr>
            <p:cNvSpPr txBox="1"/>
            <p:nvPr/>
          </p:nvSpPr>
          <p:spPr>
            <a:xfrm>
              <a:off x="4141975" y="2397600"/>
              <a:ext cx="6277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0</a:t>
              </a:r>
              <a:r>
                <a:rPr lang="en-US" sz="2400" b="1" dirty="0">
                  <a:latin typeface="TH Sarabun New" panose="020B0500040200020003" pitchFamily="34" charset="-34"/>
                  <a:ea typeface="Yu Mincho" panose="02020400000000000000" pitchFamily="18" charset="-128"/>
                  <a:cs typeface="TH Sarabun New" panose="020B0500040200020003" pitchFamily="34" charset="-34"/>
                </a:rPr>
                <a:t>°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AEAD8C63-47C3-4EFF-9AFF-030913D82732}"/>
                </a:ext>
              </a:extLst>
            </p:cNvPr>
            <p:cNvGrpSpPr/>
            <p:nvPr/>
          </p:nvGrpSpPr>
          <p:grpSpPr>
            <a:xfrm>
              <a:off x="4319476" y="3154180"/>
              <a:ext cx="726579" cy="468841"/>
              <a:chOff x="8395989" y="4244032"/>
              <a:chExt cx="726579" cy="468841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89308D15-759A-442D-8140-7784A900FDFB}"/>
                  </a:ext>
                </a:extLst>
              </p:cNvPr>
              <p:cNvSpPr/>
              <p:nvPr/>
            </p:nvSpPr>
            <p:spPr>
              <a:xfrm>
                <a:off x="8680604" y="4251208"/>
                <a:ext cx="2952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E</a:t>
                </a:r>
                <a:endParaRPr lang="en-US" sz="2400" dirty="0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E1132BC2-5837-4F63-BB92-D807468D1296}"/>
                  </a:ext>
                </a:extLst>
              </p:cNvPr>
              <p:cNvSpPr txBox="1"/>
              <p:nvPr/>
            </p:nvSpPr>
            <p:spPr>
              <a:xfrm>
                <a:off x="8395989" y="4244032"/>
                <a:ext cx="72657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20</a:t>
                </a:r>
                <a:r>
                  <a:rPr lang="en-US" sz="2400" b="1" dirty="0">
                    <a:latin typeface="TH Sarabun New" panose="020B0500040200020003" pitchFamily="34" charset="-34"/>
                    <a:ea typeface="Yu Mincho" panose="02020400000000000000" pitchFamily="18" charset="-128"/>
                    <a:cs typeface="TH Sarabun New" panose="020B0500040200020003" pitchFamily="34" charset="-34"/>
                  </a:rPr>
                  <a:t>°</a:t>
                </a:r>
                <a:endPara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06CA22A7-46C5-451C-8CDE-79CE922C3A88}"/>
                </a:ext>
              </a:extLst>
            </p:cNvPr>
            <p:cNvGrpSpPr/>
            <p:nvPr/>
          </p:nvGrpSpPr>
          <p:grpSpPr>
            <a:xfrm>
              <a:off x="5010599" y="3049257"/>
              <a:ext cx="722188" cy="500473"/>
              <a:chOff x="9242547" y="4472228"/>
              <a:chExt cx="722188" cy="500473"/>
            </a:xfrm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7DD894A6-E87C-4340-A0C6-C47B6CE50B02}"/>
                  </a:ext>
                </a:extLst>
              </p:cNvPr>
              <p:cNvSpPr/>
              <p:nvPr/>
            </p:nvSpPr>
            <p:spPr>
              <a:xfrm>
                <a:off x="9537435" y="4472228"/>
                <a:ext cx="2952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4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E</a:t>
                </a:r>
                <a:endParaRPr lang="en-US" sz="2400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9A23B1B-2035-46E4-BCFF-FE710E8B27EA}"/>
                  </a:ext>
                </a:extLst>
              </p:cNvPr>
              <p:cNvSpPr txBox="1"/>
              <p:nvPr/>
            </p:nvSpPr>
            <p:spPr>
              <a:xfrm>
                <a:off x="9242547" y="4511036"/>
                <a:ext cx="72218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40</a:t>
                </a:r>
                <a:r>
                  <a:rPr lang="en-US" sz="2400" b="1" dirty="0">
                    <a:latin typeface="TH Sarabun New" panose="020B0500040200020003" pitchFamily="34" charset="-34"/>
                    <a:ea typeface="Yu Mincho" panose="02020400000000000000" pitchFamily="18" charset="-128"/>
                    <a:cs typeface="TH Sarabun New" panose="020B0500040200020003" pitchFamily="34" charset="-34"/>
                  </a:rPr>
                  <a:t>°</a:t>
                </a:r>
                <a:endPara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EF1121A3-72C4-488D-930A-F59D77C5BB0E}"/>
                </a:ext>
              </a:extLst>
            </p:cNvPr>
            <p:cNvGrpSpPr/>
            <p:nvPr/>
          </p:nvGrpSpPr>
          <p:grpSpPr>
            <a:xfrm>
              <a:off x="2779440" y="3051152"/>
              <a:ext cx="1344468" cy="540032"/>
              <a:chOff x="7569061" y="3862298"/>
              <a:chExt cx="1344468" cy="540032"/>
            </a:xfrm>
          </p:grpSpPr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A89E2174-E5C5-4AFC-83DD-CE964D0CC358}"/>
                  </a:ext>
                </a:extLst>
              </p:cNvPr>
              <p:cNvSpPr/>
              <p:nvPr/>
            </p:nvSpPr>
            <p:spPr>
              <a:xfrm>
                <a:off x="8539709" y="3940665"/>
                <a:ext cx="3738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Yu Mincho" panose="02020400000000000000" pitchFamily="18" charset="-128"/>
                    <a:cs typeface="TH Sarabun New" panose="020B0500040200020003" pitchFamily="34" charset="-34"/>
                  </a:rPr>
                  <a:t>W</a:t>
                </a:r>
                <a:endParaRPr lang="en-US" dirty="0"/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29940019-5B8D-4A8E-ABC8-8219B866C32F}"/>
                  </a:ext>
                </a:extLst>
              </p:cNvPr>
              <p:cNvSpPr txBox="1"/>
              <p:nvPr/>
            </p:nvSpPr>
            <p:spPr>
              <a:xfrm>
                <a:off x="7569061" y="3862298"/>
                <a:ext cx="72657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40</a:t>
                </a:r>
                <a:r>
                  <a:rPr lang="en-US" sz="2400" b="1" dirty="0">
                    <a:latin typeface="TH Sarabun New" panose="020B0500040200020003" pitchFamily="34" charset="-34"/>
                    <a:ea typeface="Yu Mincho" panose="02020400000000000000" pitchFamily="18" charset="-128"/>
                    <a:cs typeface="TH Sarabun New" panose="020B0500040200020003" pitchFamily="34" charset="-34"/>
                  </a:rPr>
                  <a:t>°</a:t>
                </a:r>
                <a:endPara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E6C9E410-D2B5-44C1-A89F-0D4C87DCF086}"/>
                </a:ext>
              </a:extLst>
            </p:cNvPr>
            <p:cNvGrpSpPr/>
            <p:nvPr/>
          </p:nvGrpSpPr>
          <p:grpSpPr>
            <a:xfrm>
              <a:off x="3059015" y="3068439"/>
              <a:ext cx="1139449" cy="530228"/>
              <a:chOff x="7417742" y="5672458"/>
              <a:chExt cx="1139449" cy="530228"/>
            </a:xfrm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A2529292-9338-46B3-A360-3EA2AB2AD7C1}"/>
                  </a:ext>
                </a:extLst>
              </p:cNvPr>
              <p:cNvSpPr/>
              <p:nvPr/>
            </p:nvSpPr>
            <p:spPr>
              <a:xfrm>
                <a:off x="7417742" y="5672458"/>
                <a:ext cx="3738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prstClr val="black"/>
                    </a:solidFill>
                    <a:latin typeface="TH Sarabun New" panose="020B0500040200020003" pitchFamily="34" charset="-34"/>
                    <a:ea typeface="Yu Mincho" panose="02020400000000000000" pitchFamily="18" charset="-128"/>
                    <a:cs typeface="TH Sarabun New" panose="020B0500040200020003" pitchFamily="34" charset="-34"/>
                  </a:rPr>
                  <a:t>W</a:t>
                </a:r>
                <a:endParaRPr lang="en-US" dirty="0"/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1DFE9AD2-2268-4125-930F-A1A614086D1D}"/>
                  </a:ext>
                </a:extLst>
              </p:cNvPr>
              <p:cNvSpPr txBox="1"/>
              <p:nvPr/>
            </p:nvSpPr>
            <p:spPr>
              <a:xfrm>
                <a:off x="7823908" y="5741021"/>
                <a:ext cx="73328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20</a:t>
                </a:r>
                <a:r>
                  <a:rPr lang="en-US" sz="2400" b="1" dirty="0">
                    <a:latin typeface="TH Sarabun New" panose="020B0500040200020003" pitchFamily="34" charset="-34"/>
                    <a:ea typeface="Yu Mincho" panose="02020400000000000000" pitchFamily="18" charset="-128"/>
                    <a:cs typeface="TH Sarabun New" panose="020B0500040200020003" pitchFamily="34" charset="-34"/>
                  </a:rPr>
                  <a:t>°</a:t>
                </a:r>
                <a:endPara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E3485F0-B61E-48EE-979D-E1ACD4864205}"/>
              </a:ext>
            </a:extLst>
          </p:cNvPr>
          <p:cNvSpPr txBox="1"/>
          <p:nvPr/>
        </p:nvSpPr>
        <p:spPr>
          <a:xfrm>
            <a:off x="9052134" y="3958639"/>
            <a:ext cx="6277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0</a:t>
            </a:r>
            <a:r>
              <a:rPr lang="en-US" sz="2400" b="1" dirty="0">
                <a:latin typeface="TH Sarabun New" panose="020B0500040200020003" pitchFamily="34" charset="-34"/>
                <a:ea typeface="Yu Mincho" panose="02020400000000000000" pitchFamily="18" charset="-128"/>
                <a:cs typeface="TH Sarabun New" panose="020B0500040200020003" pitchFamily="34" charset="-34"/>
              </a:rPr>
              <a:t>°</a:t>
            </a:r>
            <a:endParaRPr lang="en-US" sz="24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85787FF4-D286-4EE1-A965-409D5412C709}"/>
              </a:ext>
            </a:extLst>
          </p:cNvPr>
          <p:cNvSpPr/>
          <p:nvPr/>
        </p:nvSpPr>
        <p:spPr>
          <a:xfrm flipV="1">
            <a:off x="6724001" y="2837422"/>
            <a:ext cx="4719117" cy="1486762"/>
          </a:xfrm>
          <a:prstGeom prst="arc">
            <a:avLst>
              <a:gd name="adj1" fmla="val 10935048"/>
              <a:gd name="adj2" fmla="val 21512830"/>
            </a:avLst>
          </a:prstGeom>
          <a:ln w="12700">
            <a:solidFill>
              <a:srgbClr val="49B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5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DD7FF16-A380-41E6-B44E-CE5A0D3E4D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9752912-A1CD-429D-ABEF-CC5497D2721F}"/>
              </a:ext>
            </a:extLst>
          </p:cNvPr>
          <p:cNvGrpSpPr/>
          <p:nvPr/>
        </p:nvGrpSpPr>
        <p:grpSpPr>
          <a:xfrm>
            <a:off x="9931168" y="3828014"/>
            <a:ext cx="726579" cy="461720"/>
            <a:chOff x="8955434" y="4207562"/>
            <a:chExt cx="726579" cy="46172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74302B5-85E6-42AC-94EB-6FBBF97A8659}"/>
                </a:ext>
              </a:extLst>
            </p:cNvPr>
            <p:cNvSpPr/>
            <p:nvPr/>
          </p:nvSpPr>
          <p:spPr>
            <a:xfrm>
              <a:off x="9297303" y="4207617"/>
              <a:ext cx="2952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E</a:t>
              </a:r>
              <a:endParaRPr lang="en-US" sz="24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54CB6DF-4DD9-4E62-ACBF-72F2FDEDEB6C}"/>
                </a:ext>
              </a:extLst>
            </p:cNvPr>
            <p:cNvSpPr txBox="1"/>
            <p:nvPr/>
          </p:nvSpPr>
          <p:spPr>
            <a:xfrm>
              <a:off x="8955434" y="4207562"/>
              <a:ext cx="72657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20</a:t>
              </a:r>
              <a:r>
                <a:rPr lang="en-US" sz="2400" b="1" dirty="0">
                  <a:latin typeface="TH Sarabun New" panose="020B0500040200020003" pitchFamily="34" charset="-34"/>
                  <a:ea typeface="Yu Mincho" panose="02020400000000000000" pitchFamily="18" charset="-128"/>
                  <a:cs typeface="TH Sarabun New" panose="020B0500040200020003" pitchFamily="34" charset="-34"/>
                </a:rPr>
                <a:t>°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FDED31D-087A-4A42-9F6E-BA7539299E1F}"/>
              </a:ext>
            </a:extLst>
          </p:cNvPr>
          <p:cNvGrpSpPr/>
          <p:nvPr/>
        </p:nvGrpSpPr>
        <p:grpSpPr>
          <a:xfrm>
            <a:off x="10699285" y="3612335"/>
            <a:ext cx="722188" cy="473701"/>
            <a:chOff x="9895668" y="4366255"/>
            <a:chExt cx="722188" cy="473701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A8F545B-5295-4F64-A2DF-DBF786D88720}"/>
                </a:ext>
              </a:extLst>
            </p:cNvPr>
            <p:cNvSpPr/>
            <p:nvPr/>
          </p:nvSpPr>
          <p:spPr>
            <a:xfrm>
              <a:off x="10228250" y="4366255"/>
              <a:ext cx="2952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E</a:t>
              </a:r>
              <a:endParaRPr lang="en-US" sz="24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2A644-C573-4D0C-B030-4384C80DFD2E}"/>
                </a:ext>
              </a:extLst>
            </p:cNvPr>
            <p:cNvSpPr txBox="1"/>
            <p:nvPr/>
          </p:nvSpPr>
          <p:spPr>
            <a:xfrm>
              <a:off x="9895668" y="4378291"/>
              <a:ext cx="72218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40</a:t>
              </a:r>
              <a:r>
                <a:rPr lang="en-US" sz="2400" b="1" dirty="0">
                  <a:latin typeface="TH Sarabun New" panose="020B0500040200020003" pitchFamily="34" charset="-34"/>
                  <a:ea typeface="Yu Mincho" panose="02020400000000000000" pitchFamily="18" charset="-128"/>
                  <a:cs typeface="TH Sarabun New" panose="020B0500040200020003" pitchFamily="34" charset="-34"/>
                </a:rPr>
                <a:t>°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9BD6BB-37AA-45FB-BF02-B7284B0931B4}"/>
              </a:ext>
            </a:extLst>
          </p:cNvPr>
          <p:cNvGrpSpPr/>
          <p:nvPr/>
        </p:nvGrpSpPr>
        <p:grpSpPr>
          <a:xfrm>
            <a:off x="7351260" y="3747603"/>
            <a:ext cx="726578" cy="483441"/>
            <a:chOff x="7102796" y="3781387"/>
            <a:chExt cx="726578" cy="483441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FB7B3F0-84FD-4A6F-AA4A-C789D5D64F0F}"/>
                </a:ext>
              </a:extLst>
            </p:cNvPr>
            <p:cNvSpPr/>
            <p:nvPr/>
          </p:nvSpPr>
          <p:spPr>
            <a:xfrm>
              <a:off x="7404514" y="3803163"/>
              <a:ext cx="37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Yu Mincho" panose="02020400000000000000" pitchFamily="18" charset="-128"/>
                  <a:cs typeface="TH Sarabun New" panose="020B0500040200020003" pitchFamily="34" charset="-34"/>
                </a:rPr>
                <a:t>W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9FE6CF-B80C-45A6-A708-A2C86953785E}"/>
                </a:ext>
              </a:extLst>
            </p:cNvPr>
            <p:cNvSpPr txBox="1"/>
            <p:nvPr/>
          </p:nvSpPr>
          <p:spPr>
            <a:xfrm>
              <a:off x="7102796" y="3781387"/>
              <a:ext cx="7265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40</a:t>
              </a:r>
              <a:r>
                <a:rPr lang="en-US" sz="2400" b="1" dirty="0">
                  <a:latin typeface="TH Sarabun New" panose="020B0500040200020003" pitchFamily="34" charset="-34"/>
                  <a:ea typeface="Yu Mincho" panose="02020400000000000000" pitchFamily="18" charset="-128"/>
                  <a:cs typeface="TH Sarabun New" panose="020B0500040200020003" pitchFamily="34" charset="-34"/>
                </a:rPr>
                <a:t>°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9A0388D-58F8-4DCA-871A-BAF248116A77}"/>
              </a:ext>
            </a:extLst>
          </p:cNvPr>
          <p:cNvGrpSpPr/>
          <p:nvPr/>
        </p:nvGrpSpPr>
        <p:grpSpPr>
          <a:xfrm>
            <a:off x="8159440" y="3883613"/>
            <a:ext cx="733283" cy="464242"/>
            <a:chOff x="7441073" y="5728678"/>
            <a:chExt cx="733283" cy="464242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69C1C02-A394-4F4B-8179-55FF9096BF1A}"/>
                </a:ext>
              </a:extLst>
            </p:cNvPr>
            <p:cNvSpPr/>
            <p:nvPr/>
          </p:nvSpPr>
          <p:spPr>
            <a:xfrm>
              <a:off x="7778334" y="5728678"/>
              <a:ext cx="37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Yu Mincho" panose="02020400000000000000" pitchFamily="18" charset="-128"/>
                  <a:cs typeface="TH Sarabun New" panose="020B0500040200020003" pitchFamily="34" charset="-34"/>
                </a:rPr>
                <a:t>W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6C12D5-85BF-47D0-9946-A3072CD3D0FE}"/>
                </a:ext>
              </a:extLst>
            </p:cNvPr>
            <p:cNvSpPr txBox="1"/>
            <p:nvPr/>
          </p:nvSpPr>
          <p:spPr>
            <a:xfrm>
              <a:off x="7441073" y="5731255"/>
              <a:ext cx="7332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20</a:t>
              </a:r>
              <a:r>
                <a:rPr lang="en-US" sz="2400" b="1" dirty="0">
                  <a:latin typeface="TH Sarabun New" panose="020B0500040200020003" pitchFamily="34" charset="-34"/>
                  <a:ea typeface="Yu Mincho" panose="02020400000000000000" pitchFamily="18" charset="-128"/>
                  <a:cs typeface="TH Sarabun New" panose="020B0500040200020003" pitchFamily="34" charset="-34"/>
                </a:rPr>
                <a:t>°</a:t>
              </a:r>
              <a:endParaRPr lang="en-US" sz="2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143E5F1-5BB5-4CBC-84D0-7BDE6E8BCD1C}"/>
              </a:ext>
            </a:extLst>
          </p:cNvPr>
          <p:cNvGrpSpPr/>
          <p:nvPr/>
        </p:nvGrpSpPr>
        <p:grpSpPr>
          <a:xfrm>
            <a:off x="8204960" y="6065737"/>
            <a:ext cx="1884094" cy="489991"/>
            <a:chOff x="10086590" y="5524259"/>
            <a:chExt cx="1884094" cy="489991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D9F2E0D4-0061-42BC-8F50-E9E32993B228}"/>
                </a:ext>
              </a:extLst>
            </p:cNvPr>
            <p:cNvSpPr/>
            <p:nvPr/>
          </p:nvSpPr>
          <p:spPr>
            <a:xfrm>
              <a:off x="10142358" y="5524259"/>
              <a:ext cx="1750129" cy="442304"/>
            </a:xfrm>
            <a:prstGeom prst="roundRect">
              <a:avLst>
                <a:gd name="adj" fmla="val 50000"/>
              </a:avLst>
            </a:prstGeom>
            <a:solidFill>
              <a:srgbClr val="2F559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9A3129BB-EA8D-4542-B4DD-427D3F904407}"/>
                </a:ext>
              </a:extLst>
            </p:cNvPr>
            <p:cNvSpPr txBox="1"/>
            <p:nvPr/>
          </p:nvSpPr>
          <p:spPr>
            <a:xfrm>
              <a:off x="10086590" y="5552585"/>
              <a:ext cx="1884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เส้นเมร</a:t>
              </a:r>
              <a:r>
                <a:rPr lang="th-TH" sz="2400" b="1" dirty="0" err="1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ิเ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ดี</a:t>
              </a:r>
              <a:r>
                <a:rPr lang="th-TH" sz="2400" b="1" dirty="0" err="1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ยนแ</a:t>
              </a:r>
              <a:r>
                <a:rPr lang="th-TH" sz="2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รก</a:t>
              </a:r>
              <a:endParaRPr lang="en-US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63C8D1CA-1994-40B8-B9F5-47B40CCA1ED0}"/>
              </a:ext>
            </a:extLst>
          </p:cNvPr>
          <p:cNvSpPr txBox="1"/>
          <p:nvPr/>
        </p:nvSpPr>
        <p:spPr>
          <a:xfrm rot="2927110">
            <a:off x="6365461" y="5386905"/>
            <a:ext cx="1333430" cy="27601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ซีกโลกตะวันตก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2AC009A-448F-4DA1-A903-A899D29B98EA}"/>
              </a:ext>
            </a:extLst>
          </p:cNvPr>
          <p:cNvSpPr txBox="1"/>
          <p:nvPr/>
        </p:nvSpPr>
        <p:spPr>
          <a:xfrm rot="18838232">
            <a:off x="10313827" y="5456370"/>
            <a:ext cx="1333430" cy="27601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ซีกโลกตะวันออก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0768EC7D-92C2-474D-A3F9-1C29EB38CA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238" y="3411650"/>
            <a:ext cx="3560373" cy="321896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CA5787B7-39E6-4A32-B240-E72E526638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61" y="3412853"/>
            <a:ext cx="3560373" cy="3218967"/>
          </a:xfrm>
          <a:prstGeom prst="rect">
            <a:avLst/>
          </a:prstGeom>
        </p:spPr>
      </p:pic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5A3A54F1-7EB8-4F28-8FEC-7CE6D64AF13F}"/>
              </a:ext>
            </a:extLst>
          </p:cNvPr>
          <p:cNvCxnSpPr>
            <a:cxnSpLocks/>
          </p:cNvCxnSpPr>
          <p:nvPr/>
        </p:nvCxnSpPr>
        <p:spPr>
          <a:xfrm flipH="1">
            <a:off x="9083559" y="1174114"/>
            <a:ext cx="21411" cy="4529824"/>
          </a:xfrm>
          <a:prstGeom prst="line">
            <a:avLst/>
          </a:prstGeom>
          <a:ln w="28575" cap="rnd">
            <a:solidFill>
              <a:srgbClr val="2F5597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12B96350-39AD-4D85-83AD-98BA1454FBE1}"/>
              </a:ext>
            </a:extLst>
          </p:cNvPr>
          <p:cNvGrpSpPr/>
          <p:nvPr/>
        </p:nvGrpSpPr>
        <p:grpSpPr>
          <a:xfrm>
            <a:off x="7967702" y="1094519"/>
            <a:ext cx="2085857" cy="3368781"/>
            <a:chOff x="7967702" y="1094519"/>
            <a:chExt cx="2085857" cy="3368781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EB5ACD5-12EF-4A26-AA95-E3A77B95196C}"/>
                </a:ext>
              </a:extLst>
            </p:cNvPr>
            <p:cNvGrpSpPr/>
            <p:nvPr/>
          </p:nvGrpSpPr>
          <p:grpSpPr>
            <a:xfrm>
              <a:off x="7967702" y="1094519"/>
              <a:ext cx="2085857" cy="3368781"/>
              <a:chOff x="7967702" y="1094519"/>
              <a:chExt cx="2085857" cy="3368781"/>
            </a:xfrm>
          </p:grpSpPr>
          <p:grpSp>
            <p:nvGrpSpPr>
              <p:cNvPr id="117" name="20">
                <a:extLst>
                  <a:ext uri="{FF2B5EF4-FFF2-40B4-BE49-F238E27FC236}">
                    <a16:creationId xmlns:a16="http://schemas.microsoft.com/office/drawing/2014/main" id="{2A5D2ADB-CEC2-4963-A1CD-DBB7050AE07E}"/>
                  </a:ext>
                </a:extLst>
              </p:cNvPr>
              <p:cNvGrpSpPr/>
              <p:nvPr/>
            </p:nvGrpSpPr>
            <p:grpSpPr>
              <a:xfrm>
                <a:off x="7967702" y="1094519"/>
                <a:ext cx="2085857" cy="3368781"/>
                <a:chOff x="5194877" y="4568555"/>
                <a:chExt cx="2085857" cy="3368781"/>
              </a:xfrm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8129DEB1-E8CA-460C-91D0-7314732FA01D}"/>
                    </a:ext>
                  </a:extLst>
                </p:cNvPr>
                <p:cNvGrpSpPr/>
                <p:nvPr/>
              </p:nvGrpSpPr>
              <p:grpSpPr>
                <a:xfrm>
                  <a:off x="5194877" y="4568555"/>
                  <a:ext cx="2085857" cy="3275788"/>
                  <a:chOff x="3628488" y="6104022"/>
                  <a:chExt cx="2085857" cy="3275788"/>
                </a:xfrm>
              </p:grpSpPr>
              <p:pic>
                <p:nvPicPr>
                  <p:cNvPr id="90" name="Picture 89">
                    <a:extLst>
                      <a:ext uri="{FF2B5EF4-FFF2-40B4-BE49-F238E27FC236}">
                        <a16:creationId xmlns:a16="http://schemas.microsoft.com/office/drawing/2014/main" id="{D8A4D38A-5537-42F2-8372-7C1EE375C04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8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3628488" y="6104022"/>
                    <a:ext cx="2085857" cy="3275788"/>
                  </a:xfrm>
                  <a:prstGeom prst="rect">
                    <a:avLst/>
                  </a:prstGeom>
                </p:spPr>
              </p:pic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365EA67E-FE19-4203-872D-F50BF70074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859857" y="8531729"/>
                    <a:ext cx="888882" cy="743153"/>
                  </a:xfrm>
                  <a:prstGeom prst="line">
                    <a:avLst/>
                  </a:prstGeom>
                  <a:ln w="28575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AEA5BCF2-4593-4E09-857A-ECF1447E31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48416" y="8531729"/>
                    <a:ext cx="899167" cy="743153"/>
                  </a:xfrm>
                  <a:prstGeom prst="line">
                    <a:avLst/>
                  </a:prstGeom>
                  <a:ln w="28575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4" name="Arc 93">
                    <a:extLst>
                      <a:ext uri="{FF2B5EF4-FFF2-40B4-BE49-F238E27FC236}">
                        <a16:creationId xmlns:a16="http://schemas.microsoft.com/office/drawing/2014/main" id="{C76B35E7-6DF9-4DA2-9DA2-50BCC66B1560}"/>
                      </a:ext>
                    </a:extLst>
                  </p:cNvPr>
                  <p:cNvSpPr/>
                  <p:nvPr/>
                </p:nvSpPr>
                <p:spPr>
                  <a:xfrm rot="12697229" flipH="1">
                    <a:off x="4709864" y="8518206"/>
                    <a:ext cx="306765" cy="321851"/>
                  </a:xfrm>
                  <a:prstGeom prst="arc">
                    <a:avLst>
                      <a:gd name="adj1" fmla="val 15703677"/>
                      <a:gd name="adj2" fmla="val 280117"/>
                    </a:avLst>
                  </a:prstGeom>
                  <a:ln w="28575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Arc 94">
                    <a:extLst>
                      <a:ext uri="{FF2B5EF4-FFF2-40B4-BE49-F238E27FC236}">
                        <a16:creationId xmlns:a16="http://schemas.microsoft.com/office/drawing/2014/main" id="{D877BC16-5DE1-4608-83D3-AF96C095D77B}"/>
                      </a:ext>
                    </a:extLst>
                  </p:cNvPr>
                  <p:cNvSpPr/>
                  <p:nvPr/>
                </p:nvSpPr>
                <p:spPr>
                  <a:xfrm rot="8902771">
                    <a:off x="4484653" y="8518207"/>
                    <a:ext cx="306765" cy="321851"/>
                  </a:xfrm>
                  <a:prstGeom prst="arc">
                    <a:avLst>
                      <a:gd name="adj1" fmla="val 15703677"/>
                      <a:gd name="adj2" fmla="val 21557792"/>
                    </a:avLst>
                  </a:prstGeom>
                  <a:ln w="28575" cap="rnd">
                    <a:solidFill>
                      <a:schemeClr val="tx1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A125A6BE-BF7F-4B9B-8A19-3D9CB417DBA3}"/>
                    </a:ext>
                  </a:extLst>
                </p:cNvPr>
                <p:cNvSpPr txBox="1"/>
                <p:nvPr/>
              </p:nvSpPr>
              <p:spPr>
                <a:xfrm>
                  <a:off x="6263834" y="6695345"/>
                  <a:ext cx="627736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0</a:t>
                  </a:r>
                  <a:r>
                    <a:rPr lang="en-US" sz="2400" b="1" dirty="0">
                      <a:latin typeface="TH Sarabun New" panose="020B0500040200020003" pitchFamily="34" charset="-34"/>
                      <a:ea typeface="Yu Mincho" panose="02020400000000000000" pitchFamily="18" charset="-128"/>
                      <a:cs typeface="TH Sarabun New" panose="020B0500040200020003" pitchFamily="34" charset="-34"/>
                    </a:rPr>
                    <a:t>°</a:t>
                  </a:r>
                  <a:endParaRPr lang="en-US" sz="2400" b="1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7F6611-0CBE-47A7-BEA6-5AD3868130E5}"/>
                    </a:ext>
                  </a:extLst>
                </p:cNvPr>
                <p:cNvSpPr txBox="1"/>
                <p:nvPr/>
              </p:nvSpPr>
              <p:spPr>
                <a:xfrm>
                  <a:off x="6372368" y="7475671"/>
                  <a:ext cx="726579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20</a:t>
                  </a:r>
                  <a:r>
                    <a:rPr lang="en-US" sz="2400" b="1" dirty="0">
                      <a:latin typeface="TH Sarabun New" panose="020B0500040200020003" pitchFamily="34" charset="-34"/>
                      <a:ea typeface="Yu Mincho" panose="02020400000000000000" pitchFamily="18" charset="-128"/>
                      <a:cs typeface="TH Sarabun New" panose="020B0500040200020003" pitchFamily="34" charset="-34"/>
                    </a:rPr>
                    <a:t>°</a:t>
                  </a:r>
                  <a:endParaRPr lang="en-US" sz="2400" b="1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F8133053-738E-4D50-AC79-819F8BDEA9A9}"/>
                    </a:ext>
                  </a:extLst>
                </p:cNvPr>
                <p:cNvSpPr txBox="1"/>
                <p:nvPr/>
              </p:nvSpPr>
              <p:spPr>
                <a:xfrm>
                  <a:off x="5567250" y="7441027"/>
                  <a:ext cx="73328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>
                      <a:latin typeface="TH Sarabun New" panose="020B0500040200020003" pitchFamily="34" charset="-34"/>
                      <a:cs typeface="TH Sarabun New" panose="020B0500040200020003" pitchFamily="34" charset="-34"/>
                    </a:rPr>
                    <a:t>20</a:t>
                  </a:r>
                  <a:r>
                    <a:rPr lang="en-US" sz="2400" b="1" dirty="0">
                      <a:latin typeface="TH Sarabun New" panose="020B0500040200020003" pitchFamily="34" charset="-34"/>
                      <a:ea typeface="Yu Mincho" panose="02020400000000000000" pitchFamily="18" charset="-128"/>
                      <a:cs typeface="TH Sarabun New" panose="020B0500040200020003" pitchFamily="34" charset="-34"/>
                    </a:rPr>
                    <a:t>°</a:t>
                  </a:r>
                  <a:endParaRPr lang="en-US" sz="2400" b="1" dirty="0">
                    <a:latin typeface="TH Sarabun New" panose="020B0500040200020003" pitchFamily="34" charset="-34"/>
                    <a:cs typeface="TH Sarabun New" panose="020B0500040200020003" pitchFamily="34" charset="-34"/>
                  </a:endParaRPr>
                </a:p>
              </p:txBody>
            </p:sp>
          </p:grp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EED7BB48-F8F2-4171-9BBC-0F5AC1F7DA55}"/>
                  </a:ext>
                </a:extLst>
              </p:cNvPr>
              <p:cNvSpPr txBox="1"/>
              <p:nvPr/>
            </p:nvSpPr>
            <p:spPr>
              <a:xfrm>
                <a:off x="8633818" y="4009252"/>
                <a:ext cx="276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E90AA304-5875-48C3-ACCD-580B2860C19F}"/>
                  </a:ext>
                </a:extLst>
              </p:cNvPr>
              <p:cNvSpPr txBox="1"/>
              <p:nvPr/>
            </p:nvSpPr>
            <p:spPr>
              <a:xfrm>
                <a:off x="9466573" y="4021630"/>
                <a:ext cx="276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</a:t>
                </a:r>
              </a:p>
            </p:txBody>
          </p:sp>
        </p:grp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A1656E3-330A-40A6-BC7B-81125DDAE93F}"/>
                </a:ext>
              </a:extLst>
            </p:cNvPr>
            <p:cNvCxnSpPr>
              <a:cxnSpLocks/>
            </p:cNvCxnSpPr>
            <p:nvPr/>
          </p:nvCxnSpPr>
          <p:spPr>
            <a:xfrm>
              <a:off x="9092170" y="3524335"/>
              <a:ext cx="0" cy="816046"/>
            </a:xfrm>
            <a:prstGeom prst="line">
              <a:avLst/>
            </a:prstGeom>
            <a:ln w="2857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Arc 155">
            <a:extLst>
              <a:ext uri="{FF2B5EF4-FFF2-40B4-BE49-F238E27FC236}">
                <a16:creationId xmlns:a16="http://schemas.microsoft.com/office/drawing/2014/main" id="{324334F7-4FFB-4C26-A151-8BFA07FDACAF}"/>
              </a:ext>
            </a:extLst>
          </p:cNvPr>
          <p:cNvSpPr/>
          <p:nvPr/>
        </p:nvSpPr>
        <p:spPr>
          <a:xfrm flipH="1">
            <a:off x="6432924" y="777332"/>
            <a:ext cx="5368755" cy="5240718"/>
          </a:xfrm>
          <a:prstGeom prst="arc">
            <a:avLst>
              <a:gd name="adj1" fmla="val 400532"/>
              <a:gd name="adj2" fmla="val 5342729"/>
            </a:avLst>
          </a:prstGeom>
          <a:ln w="28575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46FDC3A3-0FA0-4634-B2B7-74E84A0EB97E}"/>
              </a:ext>
            </a:extLst>
          </p:cNvPr>
          <p:cNvCxnSpPr>
            <a:cxnSpLocks/>
          </p:cNvCxnSpPr>
          <p:nvPr/>
        </p:nvCxnSpPr>
        <p:spPr>
          <a:xfrm flipH="1">
            <a:off x="6177449" y="3681145"/>
            <a:ext cx="3748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2E1C9645-0D72-4956-B352-4A6D7A00BA55}"/>
              </a:ext>
            </a:extLst>
          </p:cNvPr>
          <p:cNvCxnSpPr>
            <a:cxnSpLocks/>
          </p:cNvCxnSpPr>
          <p:nvPr/>
        </p:nvCxnSpPr>
        <p:spPr>
          <a:xfrm flipH="1">
            <a:off x="11648561" y="3681145"/>
            <a:ext cx="37481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>
            <a:hlinkClick r:id="rId9" action="ppaction://hlinksldjump"/>
            <a:extLst>
              <a:ext uri="{FF2B5EF4-FFF2-40B4-BE49-F238E27FC236}">
                <a16:creationId xmlns:a16="http://schemas.microsoft.com/office/drawing/2014/main" id="{AD534499-961D-4A8C-A05D-FD85C3C8C7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43AFE1-0CB8-431C-9CDA-2E3167A7F50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8" y="400266"/>
            <a:ext cx="5991883" cy="2750764"/>
          </a:xfrm>
          <a:prstGeom prst="rect">
            <a:avLst/>
          </a:prstGeom>
        </p:spPr>
      </p:pic>
      <p:pic>
        <p:nvPicPr>
          <p:cNvPr id="73" name="Picture 16">
            <a:extLst>
              <a:ext uri="{FF2B5EF4-FFF2-40B4-BE49-F238E27FC236}">
                <a16:creationId xmlns:a16="http://schemas.microsoft.com/office/drawing/2014/main" id="{5E40F428-0883-4960-97A9-C9B01557D83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6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ภูมิศาสตร์ ม.1 เล่ม1 ละติจูด ลองจิจูด_resize">
            <a:hlinkClick r:id="" action="ppaction://media"/>
            <a:extLst>
              <a:ext uri="{FF2B5EF4-FFF2-40B4-BE49-F238E27FC236}">
                <a16:creationId xmlns:a16="http://schemas.microsoft.com/office/drawing/2014/main" id="{95F093E4-E27F-41A5-A9D4-6791FBE9E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AutoShape 24" descr="ผลการค้นหารูปภาพสำหรับ ภาพถ่ายทางอากาศ">
            <a:extLst>
              <a:ext uri="{FF2B5EF4-FFF2-40B4-BE49-F238E27FC236}">
                <a16:creationId xmlns:a16="http://schemas.microsoft.com/office/drawing/2014/main" id="{C7368579-4339-41DD-A508-6132931893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2376" y="-120220"/>
            <a:ext cx="278940" cy="2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3682" tIns="41841" rIns="83682" bIns="41841" numCol="1" anchor="t" anchorCtr="0" compatLnSpc="1">
            <a:prstTxWarp prst="textNoShape">
              <a:avLst/>
            </a:prstTxWarp>
          </a:bodyPr>
          <a:lstStyle/>
          <a:p>
            <a:endParaRPr lang="en-US" sz="1647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1FE95-CFA1-46AB-AC47-4D94800B4C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53" y="0"/>
            <a:ext cx="12282305" cy="68859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82EB38-3C83-48B7-B58C-9F2588D142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49" y="2419349"/>
            <a:ext cx="2019302" cy="2019302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BEEB4498-C269-4B5E-9B40-571F75C3FF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9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606B589-BA75-4C5B-8728-B2702617C31A}"/>
              </a:ext>
            </a:extLst>
          </p:cNvPr>
          <p:cNvSpPr/>
          <p:nvPr/>
        </p:nvSpPr>
        <p:spPr>
          <a:xfrm>
            <a:off x="978459" y="4473444"/>
            <a:ext cx="4668362" cy="1134139"/>
          </a:xfrm>
          <a:prstGeom prst="roundRect">
            <a:avLst>
              <a:gd name="adj" fmla="val 50000"/>
            </a:avLst>
          </a:prstGeom>
          <a:solidFill>
            <a:srgbClr val="FFE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52813AB-7E51-4565-8D13-7A9871AF01F2}"/>
              </a:ext>
            </a:extLst>
          </p:cNvPr>
          <p:cNvSpPr/>
          <p:nvPr/>
        </p:nvSpPr>
        <p:spPr>
          <a:xfrm>
            <a:off x="978459" y="3030968"/>
            <a:ext cx="4668362" cy="1134139"/>
          </a:xfrm>
          <a:prstGeom prst="roundRect">
            <a:avLst>
              <a:gd name="adj" fmla="val 50000"/>
            </a:avLst>
          </a:prstGeom>
          <a:solidFill>
            <a:srgbClr val="FFEA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42F6F6C-FF2D-4D10-8280-5012D2173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7842" y="1283579"/>
            <a:ext cx="5555784" cy="5365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34A02C-72E2-45AC-9BF0-B298B1324BFB}"/>
              </a:ext>
            </a:extLst>
          </p:cNvPr>
          <p:cNvSpPr/>
          <p:nvPr/>
        </p:nvSpPr>
        <p:spPr>
          <a:xfrm>
            <a:off x="1286035" y="3265679"/>
            <a:ext cx="44466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ละติจูด                  </a:t>
            </a:r>
            <a:r>
              <a:rPr lang="en-US" sz="4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</a:t>
            </a:r>
            <a:endParaRPr lang="en-US" sz="4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DA7F2DC-6955-47E4-B97A-1CA4B154F77E}"/>
              </a:ext>
            </a:extLst>
          </p:cNvPr>
          <p:cNvSpPr/>
          <p:nvPr/>
        </p:nvSpPr>
        <p:spPr>
          <a:xfrm>
            <a:off x="8945382" y="3506037"/>
            <a:ext cx="575137" cy="554651"/>
          </a:xfrm>
          <a:prstGeom prst="ellipse">
            <a:avLst/>
          </a:prstGeom>
          <a:solidFill>
            <a:schemeClr val="bg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1CF09B0-6C1E-4EAD-BE9A-2EE9857D8593}"/>
              </a:ext>
            </a:extLst>
          </p:cNvPr>
          <p:cNvSpPr/>
          <p:nvPr/>
        </p:nvSpPr>
        <p:spPr>
          <a:xfrm>
            <a:off x="9073410" y="3609787"/>
            <a:ext cx="328443" cy="33035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6350">
                  <a:solidFill>
                    <a:schemeClr val="bg1"/>
                  </a:solidFill>
                </a:ln>
                <a:latin typeface="TH Sarabun New" panose="020B0500040200020003" pitchFamily="34" charset="-34"/>
                <a:cs typeface="TH Sarabun New" panose="020B0500040200020003" pitchFamily="34" charset="-34"/>
              </a:rPr>
              <a:t>A</a:t>
            </a:r>
            <a:endParaRPr lang="en-US" sz="1400" b="1" dirty="0">
              <a:ln w="6350">
                <a:solidFill>
                  <a:schemeClr val="bg1"/>
                </a:solidFill>
              </a:ln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A701A5-38F8-43E8-AB1A-866B3E48A494}"/>
              </a:ext>
            </a:extLst>
          </p:cNvPr>
          <p:cNvGrpSpPr/>
          <p:nvPr/>
        </p:nvGrpSpPr>
        <p:grpSpPr>
          <a:xfrm>
            <a:off x="2766243" y="3244731"/>
            <a:ext cx="2276412" cy="843420"/>
            <a:chOff x="3219781" y="3278430"/>
            <a:chExt cx="2276412" cy="84342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0378447-FF88-4034-B0E6-F001D75DBA41}"/>
                </a:ext>
              </a:extLst>
            </p:cNvPr>
            <p:cNvSpPr/>
            <p:nvPr/>
          </p:nvSpPr>
          <p:spPr>
            <a:xfrm>
              <a:off x="3219781" y="3278430"/>
              <a:ext cx="1794950" cy="7439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658BAEA-8086-4908-B724-C44E1F87512B}"/>
                </a:ext>
              </a:extLst>
            </p:cNvPr>
            <p:cNvSpPr txBox="1"/>
            <p:nvPr/>
          </p:nvSpPr>
          <p:spPr>
            <a:xfrm>
              <a:off x="3709580" y="3290853"/>
              <a:ext cx="1786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H Sarabun New" panose="020B0500040200020003" pitchFamily="34" charset="-34"/>
                  <a:ea typeface="Yu Mincho" panose="02020400000000000000" pitchFamily="18" charset="-128"/>
                  <a:cs typeface="TH Sarabun New" panose="020B0500040200020003" pitchFamily="34" charset="-34"/>
                </a:rPr>
                <a:t>15°</a:t>
              </a:r>
              <a:endParaRPr lang="en-US" sz="4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D6E94CE-F477-4ACF-94D5-5D3538D51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286A8B-6753-4917-9C94-576469AA2D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21" y="420742"/>
            <a:ext cx="9352157" cy="96464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1E2655-51FD-40A8-AD32-CA19B53702AC}"/>
              </a:ext>
            </a:extLst>
          </p:cNvPr>
          <p:cNvSpPr/>
          <p:nvPr/>
        </p:nvSpPr>
        <p:spPr>
          <a:xfrm>
            <a:off x="1327679" y="4694985"/>
            <a:ext cx="39966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h-TH" sz="4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ลองจิจูด</a:t>
            </a:r>
            <a:r>
              <a:rPr lang="en-US" sz="4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 </a:t>
            </a:r>
            <a:r>
              <a:rPr lang="en-US" sz="4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804047-9F3B-4D1C-90A3-A7B275F19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55" y="3053280"/>
            <a:ext cx="2361594" cy="11341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A1001A0-0789-483D-9E8B-99B4E2FE5072}"/>
              </a:ext>
            </a:extLst>
          </p:cNvPr>
          <p:cNvGrpSpPr/>
          <p:nvPr/>
        </p:nvGrpSpPr>
        <p:grpSpPr>
          <a:xfrm>
            <a:off x="2828131" y="4668543"/>
            <a:ext cx="1956217" cy="853309"/>
            <a:chOff x="2828131" y="4668543"/>
            <a:chExt cx="1956217" cy="85330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FC6CD8E-C521-46E1-AF4A-C94C65AC8130}"/>
                </a:ext>
              </a:extLst>
            </p:cNvPr>
            <p:cNvSpPr/>
            <p:nvPr/>
          </p:nvSpPr>
          <p:spPr>
            <a:xfrm>
              <a:off x="2828131" y="4668543"/>
              <a:ext cx="1794950" cy="74394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F77D89-7BBC-4F93-BD3A-2E389BC3C1E5}"/>
                </a:ext>
              </a:extLst>
            </p:cNvPr>
            <p:cNvSpPr txBox="1"/>
            <p:nvPr/>
          </p:nvSpPr>
          <p:spPr>
            <a:xfrm>
              <a:off x="3185671" y="4690855"/>
              <a:ext cx="15986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105</a:t>
              </a:r>
              <a:r>
                <a:rPr lang="en-US" sz="4800" b="1" dirty="0">
                  <a:solidFill>
                    <a:srgbClr val="FF0000"/>
                  </a:solidFill>
                  <a:latin typeface="TH Sarabun New" panose="020B0500040200020003" pitchFamily="34" charset="-34"/>
                  <a:ea typeface="Yu Mincho" panose="02020400000000000000" pitchFamily="18" charset="-128"/>
                  <a:cs typeface="TH Sarabun New" panose="020B0500040200020003" pitchFamily="34" charset="-34"/>
                </a:rPr>
                <a:t>°</a:t>
              </a:r>
              <a:endParaRPr lang="en-US" sz="4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5B73F3B-841E-4ABA-91DB-B651872FB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91" y="4489485"/>
            <a:ext cx="2361594" cy="1134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60AC0-EFFC-45BC-8A97-DBE96BDD07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811" y="1872248"/>
            <a:ext cx="4730906" cy="1072989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EFB085B7-CF6A-44E4-8027-54065EA589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D68D6F9-F091-4CCE-8DC8-761F4EA44AD7}"/>
              </a:ext>
            </a:extLst>
          </p:cNvPr>
          <p:cNvGrpSpPr/>
          <p:nvPr/>
        </p:nvGrpSpPr>
        <p:grpSpPr>
          <a:xfrm>
            <a:off x="7535058" y="4615083"/>
            <a:ext cx="2142596" cy="690935"/>
            <a:chOff x="7518765" y="3147911"/>
            <a:chExt cx="2142596" cy="69093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E08587-D842-4877-ACAC-19A1695EB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5" y="3211195"/>
              <a:ext cx="2070206" cy="60328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75B3A5A-9D9C-4ED4-B9F8-71EF9DA9D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765" y="3147911"/>
              <a:ext cx="763336" cy="69093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9737C4-74DD-429E-802C-659705FCAA7E}"/>
              </a:ext>
            </a:extLst>
          </p:cNvPr>
          <p:cNvGrpSpPr/>
          <p:nvPr/>
        </p:nvGrpSpPr>
        <p:grpSpPr>
          <a:xfrm>
            <a:off x="7535058" y="4577672"/>
            <a:ext cx="2142596" cy="705041"/>
            <a:chOff x="7518765" y="3090603"/>
            <a:chExt cx="2142596" cy="70504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0493826-CCD1-4651-81FB-D31FF4483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1155" y="3147911"/>
              <a:ext cx="2070206" cy="64773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0E628FF-5EF9-4228-BBA5-369A91354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8765" y="3090603"/>
              <a:ext cx="763336" cy="690936"/>
            </a:xfrm>
            <a:prstGeom prst="rect">
              <a:avLst/>
            </a:prstGeom>
          </p:spPr>
        </p:pic>
      </p:grpSp>
      <p:pic>
        <p:nvPicPr>
          <p:cNvPr id="28" name="Picture 2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9B0E30A-032E-496E-8066-2527A30E5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697E78-1946-4D6B-8E3C-95D9299ED4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51" y="0"/>
            <a:ext cx="507677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4A3CB-2009-42F3-862C-7C25E8F564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481" y="2197071"/>
            <a:ext cx="5450296" cy="2267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C54816-CFE3-4D15-B407-BAC898CB8F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04" y="357481"/>
            <a:ext cx="2914141" cy="3731075"/>
          </a:xfrm>
          <a:prstGeom prst="rect">
            <a:avLst/>
          </a:prstGeom>
        </p:spPr>
      </p:pic>
      <p:grpSp>
        <p:nvGrpSpPr>
          <p:cNvPr id="24" name="guide">
            <a:extLst>
              <a:ext uri="{FF2B5EF4-FFF2-40B4-BE49-F238E27FC236}">
                <a16:creationId xmlns:a16="http://schemas.microsoft.com/office/drawing/2014/main" id="{0CBD0A0C-6BCC-4437-9A16-ED1B5805D07D}"/>
              </a:ext>
            </a:extLst>
          </p:cNvPr>
          <p:cNvGrpSpPr/>
          <p:nvPr/>
        </p:nvGrpSpPr>
        <p:grpSpPr>
          <a:xfrm>
            <a:off x="1880289" y="7001850"/>
            <a:ext cx="9212026" cy="2449892"/>
            <a:chOff x="1542902" y="4187299"/>
            <a:chExt cx="9212026" cy="2449892"/>
          </a:xfrm>
          <a:effectLst>
            <a:outerShdw blurRad="508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FBBC641-FD61-4A80-B62A-7EB15D2976DE}"/>
                </a:ext>
              </a:extLst>
            </p:cNvPr>
            <p:cNvSpPr/>
            <p:nvPr/>
          </p:nvSpPr>
          <p:spPr>
            <a:xfrm>
              <a:off x="1542902" y="4187299"/>
              <a:ext cx="9016457" cy="2449892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76AA308-B592-4F8D-A13C-2910B4DEA5D7}"/>
                </a:ext>
              </a:extLst>
            </p:cNvPr>
            <p:cNvSpPr/>
            <p:nvPr/>
          </p:nvSpPr>
          <p:spPr>
            <a:xfrm>
              <a:off x="1879484" y="4584896"/>
              <a:ext cx="887544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13822" indent="-313822">
                <a:buFont typeface="Arial" charset="0"/>
                <a:buChar char="•"/>
              </a:pP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</a:t>
              </a: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5.1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ม</a:t>
              </a: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.1/2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อธิบายพิกัดภูมิศาสตร์ (ละติจูด และลองจิจูด) เส้นแบ่งเวลา 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และเปรียบเทียบวัน เวลาของโลก</a:t>
              </a:r>
            </a:p>
          </p:txBody>
        </p:sp>
      </p:grpSp>
      <p:pic>
        <p:nvPicPr>
          <p:cNvPr id="27" name="close">
            <a:extLst>
              <a:ext uri="{FF2B5EF4-FFF2-40B4-BE49-F238E27FC236}">
                <a16:creationId xmlns:a16="http://schemas.microsoft.com/office/drawing/2014/main" id="{7AD70E95-30A8-4E24-8D43-E8241CFAB84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575" y="6858000"/>
            <a:ext cx="556740" cy="556740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63D1E11-DFF2-4E32-AB7F-178C74CDE5D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73611 L 8.33333E-7 0.25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93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0.71945 L 6.25E-7 0.25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4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6.25E-7 -0.7194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97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8.33333E-7 -0.73611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8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8CE4A11-2B00-41E9-B227-453D5CF1E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072"/>
            <a:ext cx="12192000" cy="3346703"/>
          </a:xfrm>
          <a:prstGeom prst="rect">
            <a:avLst/>
          </a:prstGeom>
        </p:spPr>
      </p:pic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C3F9BAA4-10D7-4A3D-B53E-D9A5916B0C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7735" y="4524164"/>
            <a:ext cx="2312999" cy="135395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3440E1A-F4D8-4066-8172-FE0718B5AC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7135" y="4002570"/>
            <a:ext cx="1895229" cy="68281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EB80C4C-2E9E-41CF-A7C5-2A4F82F24FB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889">
            <a:off x="10204174" y="3409261"/>
            <a:ext cx="1552114" cy="1552114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51BEA93-6B57-4F1B-9436-16D3030330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D03478-B066-465E-BA5F-A8222EA9CF6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383" y="3358927"/>
            <a:ext cx="1647215" cy="7539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45E08D-4FAB-4633-B5D3-D032D5DB984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461" y="2870792"/>
            <a:ext cx="1585162" cy="7255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0DFF9A-10DA-49D6-8FA3-7BDA8AE65C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9" y="355854"/>
            <a:ext cx="6980525" cy="2499577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EE3D9DE4-7CEC-4732-911F-1B4DC4D616E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57" y="1050183"/>
            <a:ext cx="2793390" cy="25734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6773B1F-8256-4B9F-86BA-72F01BBC814C}"/>
              </a:ext>
            </a:extLst>
          </p:cNvPr>
          <p:cNvGrpSpPr/>
          <p:nvPr/>
        </p:nvGrpSpPr>
        <p:grpSpPr>
          <a:xfrm>
            <a:off x="8280734" y="633964"/>
            <a:ext cx="2026959" cy="787982"/>
            <a:chOff x="8280734" y="633964"/>
            <a:chExt cx="2026959" cy="787982"/>
          </a:xfrm>
        </p:grpSpPr>
        <p:pic>
          <p:nvPicPr>
            <p:cNvPr id="51" name="Picture 50">
              <a:hlinkClick r:id="rId11" action="ppaction://hlinksldjump"/>
              <a:extLst>
                <a:ext uri="{FF2B5EF4-FFF2-40B4-BE49-F238E27FC236}">
                  <a16:creationId xmlns:a16="http://schemas.microsoft.com/office/drawing/2014/main" id="{2FEFAAAD-18C6-483D-B80F-D88BA5F50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80734" y="633964"/>
              <a:ext cx="1628810" cy="787982"/>
            </a:xfrm>
            <a:prstGeom prst="rect">
              <a:avLst/>
            </a:prstGeom>
          </p:spPr>
        </p:pic>
        <p:pic>
          <p:nvPicPr>
            <p:cNvPr id="15" name="Graphic 14">
              <a:hlinkClick r:id="rId11" action="ppaction://hlinksldjump"/>
              <a:extLst>
                <a:ext uri="{FF2B5EF4-FFF2-40B4-BE49-F238E27FC236}">
                  <a16:creationId xmlns:a16="http://schemas.microsoft.com/office/drawing/2014/main" id="{0AAFDB55-CDA4-4D78-A654-1BEEEC3C5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7803028">
              <a:off x="9938307" y="921622"/>
              <a:ext cx="325929" cy="41284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2E96425-7536-465C-AAAB-1A813D19C6FD}"/>
              </a:ext>
            </a:extLst>
          </p:cNvPr>
          <p:cNvGrpSpPr/>
          <p:nvPr/>
        </p:nvGrpSpPr>
        <p:grpSpPr>
          <a:xfrm>
            <a:off x="5656811" y="3714288"/>
            <a:ext cx="3064136" cy="674324"/>
            <a:chOff x="5656811" y="3814039"/>
            <a:chExt cx="3064136" cy="674324"/>
          </a:xfrm>
        </p:grpSpPr>
        <p:pic>
          <p:nvPicPr>
            <p:cNvPr id="2" name="Picture 1">
              <a:hlinkClick r:id="rId3" action="ppaction://hlinksldjump"/>
              <a:extLst>
                <a:ext uri="{FF2B5EF4-FFF2-40B4-BE49-F238E27FC236}">
                  <a16:creationId xmlns:a16="http://schemas.microsoft.com/office/drawing/2014/main" id="{96D43879-B438-4E62-91FA-51AA85278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6811" y="3814039"/>
              <a:ext cx="3048506" cy="674324"/>
            </a:xfrm>
            <a:prstGeom prst="rect">
              <a:avLst/>
            </a:prstGeom>
          </p:spPr>
        </p:pic>
        <p:pic>
          <p:nvPicPr>
            <p:cNvPr id="20" name="Graphic 19">
              <a:hlinkClick r:id="rId3" action="ppaction://hlinksldjump"/>
              <a:extLst>
                <a:ext uri="{FF2B5EF4-FFF2-40B4-BE49-F238E27FC236}">
                  <a16:creationId xmlns:a16="http://schemas.microsoft.com/office/drawing/2014/main" id="{2A86344A-E188-44BB-A1C5-47204F5F9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8025220">
              <a:off x="8351561" y="3893015"/>
              <a:ext cx="325929" cy="412843"/>
            </a:xfrm>
            <a:prstGeom prst="rect">
              <a:avLst/>
            </a:prstGeom>
          </p:spPr>
        </p:pic>
      </p:grpSp>
      <p:pic>
        <p:nvPicPr>
          <p:cNvPr id="21" name="Picture 16">
            <a:extLst>
              <a:ext uri="{FF2B5EF4-FFF2-40B4-BE49-F238E27FC236}">
                <a16:creationId xmlns:a16="http://schemas.microsoft.com/office/drawing/2014/main" id="{BEE74CE3-E801-4BB6-8A0D-CAF4A2340DE4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8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7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3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75D49A-3622-471E-8F65-301D47A8C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4051" y="3715463"/>
            <a:ext cx="6577950" cy="31425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08A399-BF97-4959-890D-8AC5C49949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646345">
            <a:off x="7705243" y="1394961"/>
            <a:ext cx="2223228" cy="1917172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203A841-BF2E-4E72-B9EA-13B1374AB6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5AC0C1-46C5-4583-88A3-4331CA11C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32" y="0"/>
            <a:ext cx="2426418" cy="1170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0FEBA1-8BA4-4478-BAE2-134A4E4B2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4" y="506777"/>
            <a:ext cx="5889246" cy="1597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ED3121-3970-4E56-A344-E533764CAB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4" y="2353547"/>
            <a:ext cx="5968501" cy="1115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05E48F-14A1-4D20-B3D7-34156131E0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4" y="3718692"/>
            <a:ext cx="5968501" cy="1115665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FEA19B75-E60E-4D50-AEA0-DB7BD4344A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55C15CEF-8F08-4C6B-A5CD-80B2838692D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0521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C 0.18777 -7.40741E-7 0.34037 0.26019 0.34037 0.58125 C 0.34037 0.90208 0.18777 1.1625 -4.58333E-6 1.1625 C -0.18802 1.1625 -0.34036 0.90208 -0.34036 0.58125 C -0.34036 0.26019 -0.18802 -7.40741E-7 -4.58333E-6 -7.40741E-7 Z " pathEditMode="fixed" rAng="0" ptsTypes="AAAAA">
                                      <p:cBhvr>
                                        <p:cTn id="19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81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D1A553-866B-4CDF-B667-F7C95AA7A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510928"/>
            <a:ext cx="12192000" cy="3346703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7BDDACB-7433-4169-98FE-E721782A9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863758-444F-4586-B405-4755641E4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308" y="1415007"/>
            <a:ext cx="3057391" cy="36052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F4D457-9023-4849-8F50-C667FDE7A3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83" y="-8130"/>
            <a:ext cx="4221569" cy="10538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79177-564D-4671-B5E1-1697FA0ADD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41" y="973046"/>
            <a:ext cx="6305028" cy="107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530994-C6A1-43D1-A4D4-EAE4ED56ED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41" y="2377216"/>
            <a:ext cx="6303810" cy="1078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F550E2-A380-4301-A146-1CA7C0CD7B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941" y="3730154"/>
            <a:ext cx="6303810" cy="1084208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44709014-9E40-45E7-BDF3-39840C3851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8" y="6130298"/>
            <a:ext cx="1094758" cy="481694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3EC18F1C-FE6C-4328-9F18-1F9B91649C7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08947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ที่พักอาศัย">
            <a:extLst>
              <a:ext uri="{FF2B5EF4-FFF2-40B4-BE49-F238E27FC236}">
                <a16:creationId xmlns:a16="http://schemas.microsoft.com/office/drawing/2014/main" id="{419D91E2-959A-4BD9-BF51-0A7C067478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5" y="2459656"/>
            <a:ext cx="2678345" cy="667059"/>
          </a:xfrm>
          <a:prstGeom prst="rect">
            <a:avLst/>
          </a:prstGeom>
          <a:effectLst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FE29E11-FFB8-427E-8346-2DE765C8A1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" y="4291038"/>
            <a:ext cx="2688565" cy="6681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3C6839C-8B10-434E-8A45-43F8AECD5E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966" y="2500149"/>
            <a:ext cx="2765490" cy="6872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0BFCE1C-D2D0-4868-96C4-9773FA531B4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429" y="4181889"/>
            <a:ext cx="2765490" cy="68724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33FC40-B7CF-4A7B-B058-FF3AAFC5F7F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25"/>
          <a:stretch/>
        </p:blipFill>
        <p:spPr>
          <a:xfrm>
            <a:off x="411848" y="299718"/>
            <a:ext cx="11355279" cy="1822862"/>
          </a:xfrm>
          <a:prstGeom prst="roundRect">
            <a:avLst>
              <a:gd name="adj" fmla="val 0"/>
            </a:avLst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B068167-30FF-46D2-9EF2-7243A43B7A31}"/>
              </a:ext>
            </a:extLst>
          </p:cNvPr>
          <p:cNvSpPr/>
          <p:nvPr/>
        </p:nvSpPr>
        <p:spPr>
          <a:xfrm>
            <a:off x="4706469" y="608492"/>
            <a:ext cx="2779063" cy="6204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DE6E0-F8B0-4116-BEC4-382424A192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852" y="597151"/>
            <a:ext cx="2808296" cy="620437"/>
          </a:xfrm>
          <a:prstGeom prst="rect">
            <a:avLst/>
          </a:prstGeom>
        </p:spPr>
      </p:pic>
      <p:pic>
        <p:nvPicPr>
          <p:cNvPr id="72" name="แม่น้ำ">
            <a:extLst>
              <a:ext uri="{FF2B5EF4-FFF2-40B4-BE49-F238E27FC236}">
                <a16:creationId xmlns:a16="http://schemas.microsoft.com/office/drawing/2014/main" id="{68A15106-0028-45B1-93F5-24628C107C5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20"/>
          <a:stretch/>
        </p:blipFill>
        <p:spPr>
          <a:xfrm>
            <a:off x="9582911" y="4220323"/>
            <a:ext cx="2340526" cy="671003"/>
          </a:xfrm>
          <a:prstGeom prst="rect">
            <a:avLst/>
          </a:prstGeom>
          <a:effectLst/>
        </p:spPr>
      </p:pic>
      <p:pic>
        <p:nvPicPr>
          <p:cNvPr id="73" name="ป่า">
            <a:extLst>
              <a:ext uri="{FF2B5EF4-FFF2-40B4-BE49-F238E27FC236}">
                <a16:creationId xmlns:a16="http://schemas.microsoft.com/office/drawing/2014/main" id="{9658E613-D351-44B6-B317-0FF624566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911" y="2577197"/>
            <a:ext cx="2341071" cy="646232"/>
          </a:xfrm>
          <a:prstGeom prst="rect">
            <a:avLst/>
          </a:prstGeom>
          <a:effectLst/>
        </p:spPr>
      </p:pic>
      <p:pic>
        <p:nvPicPr>
          <p:cNvPr id="74" name="เส้นทางคมนาคม">
            <a:extLst>
              <a:ext uri="{FF2B5EF4-FFF2-40B4-BE49-F238E27FC236}">
                <a16:creationId xmlns:a16="http://schemas.microsoft.com/office/drawing/2014/main" id="{5273BE6D-DCF4-4F41-95DD-B75B6AD499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63" y="4403127"/>
            <a:ext cx="2264469" cy="553942"/>
          </a:xfrm>
          <a:prstGeom prst="rect">
            <a:avLst/>
          </a:prstGeom>
          <a:effectLst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61F4E2C-3C2D-4F28-B929-EF2F21706B5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208" y="2478631"/>
            <a:ext cx="6715667" cy="3820817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105A29-8D75-4486-9C5C-BB2686E590AB}"/>
              </a:ext>
            </a:extLst>
          </p:cNvPr>
          <p:cNvSpPr/>
          <p:nvPr/>
        </p:nvSpPr>
        <p:spPr>
          <a:xfrm>
            <a:off x="9500924" y="4891326"/>
            <a:ext cx="24624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h-TH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ส่วนใหญ่มีพื้นผิวเรียบ มักมีสีเข้มเนื่องจากการดูดกลืนแสงของน้ำ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มีรูปร่างเป็นทางยาวคดโค้ง</a:t>
            </a: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ไปตามพื้นที่</a:t>
            </a:r>
          </a:p>
          <a:p>
            <a:pPr lvl="0"/>
            <a:endParaRPr lang="en-US" dirty="0">
              <a:solidFill>
                <a:prstClr val="black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BAEB54-FA8D-409E-86D5-241BAE5EC7B4}"/>
              </a:ext>
            </a:extLst>
          </p:cNvPr>
          <p:cNvSpPr txBox="1"/>
          <p:nvPr/>
        </p:nvSpPr>
        <p:spPr>
          <a:xfrm>
            <a:off x="501625" y="1275056"/>
            <a:ext cx="11289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2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คือ</a:t>
            </a:r>
            <a:r>
              <a:rPr lang="th-TH" sz="2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การนำกล้องหรือระบบบันทึกข้อมูลขึ้นไปติดตั้งอยู่บนอากาศยาน เช่น เครื่องบิน 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โดรน</a:t>
            </a:r>
            <a:r>
              <a:rPr lang="en-US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เพื่อถ่ายรูปบริเวณที่ต้องการ แปลความด้วยสายตาจาก</a:t>
            </a:r>
            <a:r>
              <a:rPr lang="th-TH" sz="2400" b="1" dirty="0">
                <a:solidFill>
                  <a:srgbClr val="037BDF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ความแตกต่างของสี ขนาดและรูปร่าง ความสูงและเงา ตำแหน่งและความสัมพันธ์ </a:t>
            </a:r>
            <a:r>
              <a:rPr lang="th-TH" sz="2400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รวมทั้งข้อมูลประกอบอื่น ๆ</a:t>
            </a:r>
            <a:endParaRPr lang="en-US" dirty="0">
              <a:solidFill>
                <a:prstClr val="black"/>
              </a:solidFill>
            </a:endParaRPr>
          </a:p>
          <a:p>
            <a:endParaRPr lang="en-US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58570-420F-4E19-B5CF-A538C74801FD}"/>
              </a:ext>
            </a:extLst>
          </p:cNvPr>
          <p:cNvSpPr txBox="1"/>
          <p:nvPr/>
        </p:nvSpPr>
        <p:spPr>
          <a:xfrm>
            <a:off x="9460690" y="3222126"/>
            <a:ext cx="2685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มีลักษณะเป็นสีเขียว พื้นผิวหยาบ </a:t>
            </a: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แสดงถึงลักษณะเรือนยอดของต้นไม้  </a:t>
            </a:r>
          </a:p>
          <a:p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6CEC3D-EE70-4986-BE90-E204F8EA2A75}"/>
              </a:ext>
            </a:extLst>
          </p:cNvPr>
          <p:cNvSpPr txBox="1"/>
          <p:nvPr/>
        </p:nvSpPr>
        <p:spPr>
          <a:xfrm>
            <a:off x="72862" y="4909792"/>
            <a:ext cx="26783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ลักษณะเส้นตรงต่อ เนื่องเป็นทางยาว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พื้นผิวละเอียดมาก มีสีอ่อนจากการสะท้อนของถนนที่เป็นคอนกรีต มีสีเข้มจากการสะท้อนของถนนที่เป็นยางมะตอย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67108E-35AA-4DF4-ABA0-E66243A0CB56}"/>
              </a:ext>
            </a:extLst>
          </p:cNvPr>
          <p:cNvSpPr txBox="1"/>
          <p:nvPr/>
        </p:nvSpPr>
        <p:spPr>
          <a:xfrm>
            <a:off x="122069" y="3019994"/>
            <a:ext cx="2513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มีถนนตัดผ่าน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มีรูปร่างสี่เหลี่ยมเรียงกัน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อาจมองเห็นสีของหลังคา</a:t>
            </a:r>
            <a:b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ที่แตกต่างกัน</a:t>
            </a:r>
          </a:p>
        </p:txBody>
      </p:sp>
      <p:pic>
        <p:nvPicPr>
          <p:cNvPr id="41" name="Picture 4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37A518F-649F-47A4-AFA2-947605179F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462E6A5-0E89-4639-85F2-A1E31E23C890}"/>
              </a:ext>
            </a:extLst>
          </p:cNvPr>
          <p:cNvSpPr/>
          <p:nvPr/>
        </p:nvSpPr>
        <p:spPr>
          <a:xfrm>
            <a:off x="6789910" y="2493175"/>
            <a:ext cx="2653748" cy="3796748"/>
          </a:xfrm>
          <a:custGeom>
            <a:avLst/>
            <a:gdLst>
              <a:gd name="connsiteX0" fmla="*/ 2653748 w 2653748"/>
              <a:gd name="connsiteY0" fmla="*/ 0 h 3796748"/>
              <a:gd name="connsiteX1" fmla="*/ 2574235 w 2653748"/>
              <a:gd name="connsiteY1" fmla="*/ 0 h 3796748"/>
              <a:gd name="connsiteX2" fmla="*/ 2206487 w 2653748"/>
              <a:gd name="connsiteY2" fmla="*/ 218661 h 3796748"/>
              <a:gd name="connsiteX3" fmla="*/ 1838739 w 2653748"/>
              <a:gd name="connsiteY3" fmla="*/ 278296 h 3796748"/>
              <a:gd name="connsiteX4" fmla="*/ 1580322 w 2653748"/>
              <a:gd name="connsiteY4" fmla="*/ 477078 h 3796748"/>
              <a:gd name="connsiteX5" fmla="*/ 785192 w 2653748"/>
              <a:gd name="connsiteY5" fmla="*/ 1252330 h 3796748"/>
              <a:gd name="connsiteX6" fmla="*/ 228600 w 2653748"/>
              <a:gd name="connsiteY6" fmla="*/ 2355574 h 3796748"/>
              <a:gd name="connsiteX7" fmla="*/ 99392 w 2653748"/>
              <a:gd name="connsiteY7" fmla="*/ 3210339 h 3796748"/>
              <a:gd name="connsiteX8" fmla="*/ 39757 w 2653748"/>
              <a:gd name="connsiteY8" fmla="*/ 3558209 h 3796748"/>
              <a:gd name="connsiteX9" fmla="*/ 0 w 2653748"/>
              <a:gd name="connsiteY9" fmla="*/ 3796748 h 3796748"/>
              <a:gd name="connsiteX10" fmla="*/ 546652 w 2653748"/>
              <a:gd name="connsiteY10" fmla="*/ 3796748 h 3796748"/>
              <a:gd name="connsiteX11" fmla="*/ 795131 w 2653748"/>
              <a:gd name="connsiteY11" fmla="*/ 2981739 h 3796748"/>
              <a:gd name="connsiteX12" fmla="*/ 1043609 w 2653748"/>
              <a:gd name="connsiteY12" fmla="*/ 2524539 h 3796748"/>
              <a:gd name="connsiteX13" fmla="*/ 1182757 w 2653748"/>
              <a:gd name="connsiteY13" fmla="*/ 2206487 h 3796748"/>
              <a:gd name="connsiteX14" fmla="*/ 1570383 w 2653748"/>
              <a:gd name="connsiteY14" fmla="*/ 1789043 h 3796748"/>
              <a:gd name="connsiteX15" fmla="*/ 2037522 w 2653748"/>
              <a:gd name="connsiteY15" fmla="*/ 1282148 h 3796748"/>
              <a:gd name="connsiteX16" fmla="*/ 2415209 w 2653748"/>
              <a:gd name="connsiteY16" fmla="*/ 934278 h 3796748"/>
              <a:gd name="connsiteX17" fmla="*/ 2633870 w 2653748"/>
              <a:gd name="connsiteY17" fmla="*/ 685800 h 3796748"/>
              <a:gd name="connsiteX18" fmla="*/ 2653748 w 2653748"/>
              <a:gd name="connsiteY18" fmla="*/ 0 h 3796748"/>
              <a:gd name="connsiteX0" fmla="*/ 2653748 w 2653748"/>
              <a:gd name="connsiteY0" fmla="*/ 0 h 3796748"/>
              <a:gd name="connsiteX1" fmla="*/ 2618009 w 2653748"/>
              <a:gd name="connsiteY1" fmla="*/ 63230 h 3796748"/>
              <a:gd name="connsiteX2" fmla="*/ 2206487 w 2653748"/>
              <a:gd name="connsiteY2" fmla="*/ 218661 h 3796748"/>
              <a:gd name="connsiteX3" fmla="*/ 1838739 w 2653748"/>
              <a:gd name="connsiteY3" fmla="*/ 278296 h 3796748"/>
              <a:gd name="connsiteX4" fmla="*/ 1580322 w 2653748"/>
              <a:gd name="connsiteY4" fmla="*/ 477078 h 3796748"/>
              <a:gd name="connsiteX5" fmla="*/ 785192 w 2653748"/>
              <a:gd name="connsiteY5" fmla="*/ 1252330 h 3796748"/>
              <a:gd name="connsiteX6" fmla="*/ 228600 w 2653748"/>
              <a:gd name="connsiteY6" fmla="*/ 2355574 h 3796748"/>
              <a:gd name="connsiteX7" fmla="*/ 99392 w 2653748"/>
              <a:gd name="connsiteY7" fmla="*/ 3210339 h 3796748"/>
              <a:gd name="connsiteX8" fmla="*/ 39757 w 2653748"/>
              <a:gd name="connsiteY8" fmla="*/ 3558209 h 3796748"/>
              <a:gd name="connsiteX9" fmla="*/ 0 w 2653748"/>
              <a:gd name="connsiteY9" fmla="*/ 3796748 h 3796748"/>
              <a:gd name="connsiteX10" fmla="*/ 546652 w 2653748"/>
              <a:gd name="connsiteY10" fmla="*/ 3796748 h 3796748"/>
              <a:gd name="connsiteX11" fmla="*/ 795131 w 2653748"/>
              <a:gd name="connsiteY11" fmla="*/ 2981739 h 3796748"/>
              <a:gd name="connsiteX12" fmla="*/ 1043609 w 2653748"/>
              <a:gd name="connsiteY12" fmla="*/ 2524539 h 3796748"/>
              <a:gd name="connsiteX13" fmla="*/ 1182757 w 2653748"/>
              <a:gd name="connsiteY13" fmla="*/ 2206487 h 3796748"/>
              <a:gd name="connsiteX14" fmla="*/ 1570383 w 2653748"/>
              <a:gd name="connsiteY14" fmla="*/ 1789043 h 3796748"/>
              <a:gd name="connsiteX15" fmla="*/ 2037522 w 2653748"/>
              <a:gd name="connsiteY15" fmla="*/ 1282148 h 3796748"/>
              <a:gd name="connsiteX16" fmla="*/ 2415209 w 2653748"/>
              <a:gd name="connsiteY16" fmla="*/ 934278 h 3796748"/>
              <a:gd name="connsiteX17" fmla="*/ 2633870 w 2653748"/>
              <a:gd name="connsiteY17" fmla="*/ 685800 h 3796748"/>
              <a:gd name="connsiteX18" fmla="*/ 2653748 w 2653748"/>
              <a:gd name="connsiteY18" fmla="*/ 0 h 3796748"/>
              <a:gd name="connsiteX0" fmla="*/ 2653748 w 2653748"/>
              <a:gd name="connsiteY0" fmla="*/ 0 h 3796748"/>
              <a:gd name="connsiteX1" fmla="*/ 2618009 w 2653748"/>
              <a:gd name="connsiteY1" fmla="*/ 63230 h 3796748"/>
              <a:gd name="connsiteX2" fmla="*/ 2206487 w 2653748"/>
              <a:gd name="connsiteY2" fmla="*/ 218661 h 3796748"/>
              <a:gd name="connsiteX3" fmla="*/ 1829012 w 2653748"/>
              <a:gd name="connsiteY3" fmla="*/ 331798 h 3796748"/>
              <a:gd name="connsiteX4" fmla="*/ 1580322 w 2653748"/>
              <a:gd name="connsiteY4" fmla="*/ 477078 h 3796748"/>
              <a:gd name="connsiteX5" fmla="*/ 785192 w 2653748"/>
              <a:gd name="connsiteY5" fmla="*/ 1252330 h 3796748"/>
              <a:gd name="connsiteX6" fmla="*/ 228600 w 2653748"/>
              <a:gd name="connsiteY6" fmla="*/ 2355574 h 3796748"/>
              <a:gd name="connsiteX7" fmla="*/ 99392 w 2653748"/>
              <a:gd name="connsiteY7" fmla="*/ 3210339 h 3796748"/>
              <a:gd name="connsiteX8" fmla="*/ 39757 w 2653748"/>
              <a:gd name="connsiteY8" fmla="*/ 3558209 h 3796748"/>
              <a:gd name="connsiteX9" fmla="*/ 0 w 2653748"/>
              <a:gd name="connsiteY9" fmla="*/ 3796748 h 3796748"/>
              <a:gd name="connsiteX10" fmla="*/ 546652 w 2653748"/>
              <a:gd name="connsiteY10" fmla="*/ 3796748 h 3796748"/>
              <a:gd name="connsiteX11" fmla="*/ 795131 w 2653748"/>
              <a:gd name="connsiteY11" fmla="*/ 2981739 h 3796748"/>
              <a:gd name="connsiteX12" fmla="*/ 1043609 w 2653748"/>
              <a:gd name="connsiteY12" fmla="*/ 2524539 h 3796748"/>
              <a:gd name="connsiteX13" fmla="*/ 1182757 w 2653748"/>
              <a:gd name="connsiteY13" fmla="*/ 2206487 h 3796748"/>
              <a:gd name="connsiteX14" fmla="*/ 1570383 w 2653748"/>
              <a:gd name="connsiteY14" fmla="*/ 1789043 h 3796748"/>
              <a:gd name="connsiteX15" fmla="*/ 2037522 w 2653748"/>
              <a:gd name="connsiteY15" fmla="*/ 1282148 h 3796748"/>
              <a:gd name="connsiteX16" fmla="*/ 2415209 w 2653748"/>
              <a:gd name="connsiteY16" fmla="*/ 934278 h 3796748"/>
              <a:gd name="connsiteX17" fmla="*/ 2633870 w 2653748"/>
              <a:gd name="connsiteY17" fmla="*/ 685800 h 3796748"/>
              <a:gd name="connsiteX18" fmla="*/ 2653748 w 2653748"/>
              <a:gd name="connsiteY18" fmla="*/ 0 h 3796748"/>
              <a:gd name="connsiteX0" fmla="*/ 2653748 w 2653748"/>
              <a:gd name="connsiteY0" fmla="*/ 0 h 3796748"/>
              <a:gd name="connsiteX1" fmla="*/ 2618009 w 2653748"/>
              <a:gd name="connsiteY1" fmla="*/ 63230 h 3796748"/>
              <a:gd name="connsiteX2" fmla="*/ 2206487 w 2653748"/>
              <a:gd name="connsiteY2" fmla="*/ 218661 h 3796748"/>
              <a:gd name="connsiteX3" fmla="*/ 1829012 w 2653748"/>
              <a:gd name="connsiteY3" fmla="*/ 331798 h 3796748"/>
              <a:gd name="connsiteX4" fmla="*/ 1580322 w 2653748"/>
              <a:gd name="connsiteY4" fmla="*/ 477078 h 3796748"/>
              <a:gd name="connsiteX5" fmla="*/ 833830 w 2653748"/>
              <a:gd name="connsiteY5" fmla="*/ 1271785 h 3796748"/>
              <a:gd name="connsiteX6" fmla="*/ 228600 w 2653748"/>
              <a:gd name="connsiteY6" fmla="*/ 2355574 h 3796748"/>
              <a:gd name="connsiteX7" fmla="*/ 99392 w 2653748"/>
              <a:gd name="connsiteY7" fmla="*/ 3210339 h 3796748"/>
              <a:gd name="connsiteX8" fmla="*/ 39757 w 2653748"/>
              <a:gd name="connsiteY8" fmla="*/ 3558209 h 3796748"/>
              <a:gd name="connsiteX9" fmla="*/ 0 w 2653748"/>
              <a:gd name="connsiteY9" fmla="*/ 3796748 h 3796748"/>
              <a:gd name="connsiteX10" fmla="*/ 546652 w 2653748"/>
              <a:gd name="connsiteY10" fmla="*/ 3796748 h 3796748"/>
              <a:gd name="connsiteX11" fmla="*/ 795131 w 2653748"/>
              <a:gd name="connsiteY11" fmla="*/ 2981739 h 3796748"/>
              <a:gd name="connsiteX12" fmla="*/ 1043609 w 2653748"/>
              <a:gd name="connsiteY12" fmla="*/ 2524539 h 3796748"/>
              <a:gd name="connsiteX13" fmla="*/ 1182757 w 2653748"/>
              <a:gd name="connsiteY13" fmla="*/ 2206487 h 3796748"/>
              <a:gd name="connsiteX14" fmla="*/ 1570383 w 2653748"/>
              <a:gd name="connsiteY14" fmla="*/ 1789043 h 3796748"/>
              <a:gd name="connsiteX15" fmla="*/ 2037522 w 2653748"/>
              <a:gd name="connsiteY15" fmla="*/ 1282148 h 3796748"/>
              <a:gd name="connsiteX16" fmla="*/ 2415209 w 2653748"/>
              <a:gd name="connsiteY16" fmla="*/ 934278 h 3796748"/>
              <a:gd name="connsiteX17" fmla="*/ 2633870 w 2653748"/>
              <a:gd name="connsiteY17" fmla="*/ 685800 h 3796748"/>
              <a:gd name="connsiteX18" fmla="*/ 2653748 w 2653748"/>
              <a:gd name="connsiteY18" fmla="*/ 0 h 3796748"/>
              <a:gd name="connsiteX0" fmla="*/ 2653748 w 2667916"/>
              <a:gd name="connsiteY0" fmla="*/ 0 h 3796748"/>
              <a:gd name="connsiteX1" fmla="*/ 2618009 w 2667916"/>
              <a:gd name="connsiteY1" fmla="*/ 63230 h 3796748"/>
              <a:gd name="connsiteX2" fmla="*/ 2206487 w 2667916"/>
              <a:gd name="connsiteY2" fmla="*/ 218661 h 3796748"/>
              <a:gd name="connsiteX3" fmla="*/ 1829012 w 2667916"/>
              <a:gd name="connsiteY3" fmla="*/ 331798 h 3796748"/>
              <a:gd name="connsiteX4" fmla="*/ 1580322 w 2667916"/>
              <a:gd name="connsiteY4" fmla="*/ 477078 h 3796748"/>
              <a:gd name="connsiteX5" fmla="*/ 833830 w 2667916"/>
              <a:gd name="connsiteY5" fmla="*/ 1271785 h 3796748"/>
              <a:gd name="connsiteX6" fmla="*/ 228600 w 2667916"/>
              <a:gd name="connsiteY6" fmla="*/ 2355574 h 3796748"/>
              <a:gd name="connsiteX7" fmla="*/ 99392 w 2667916"/>
              <a:gd name="connsiteY7" fmla="*/ 3210339 h 3796748"/>
              <a:gd name="connsiteX8" fmla="*/ 39757 w 2667916"/>
              <a:gd name="connsiteY8" fmla="*/ 3558209 h 3796748"/>
              <a:gd name="connsiteX9" fmla="*/ 0 w 2667916"/>
              <a:gd name="connsiteY9" fmla="*/ 3796748 h 3796748"/>
              <a:gd name="connsiteX10" fmla="*/ 546652 w 2667916"/>
              <a:gd name="connsiteY10" fmla="*/ 3796748 h 3796748"/>
              <a:gd name="connsiteX11" fmla="*/ 795131 w 2667916"/>
              <a:gd name="connsiteY11" fmla="*/ 2981739 h 3796748"/>
              <a:gd name="connsiteX12" fmla="*/ 1043609 w 2667916"/>
              <a:gd name="connsiteY12" fmla="*/ 2524539 h 3796748"/>
              <a:gd name="connsiteX13" fmla="*/ 1182757 w 2667916"/>
              <a:gd name="connsiteY13" fmla="*/ 2206487 h 3796748"/>
              <a:gd name="connsiteX14" fmla="*/ 1570383 w 2667916"/>
              <a:gd name="connsiteY14" fmla="*/ 1789043 h 3796748"/>
              <a:gd name="connsiteX15" fmla="*/ 2037522 w 2667916"/>
              <a:gd name="connsiteY15" fmla="*/ 1282148 h 3796748"/>
              <a:gd name="connsiteX16" fmla="*/ 2415209 w 2667916"/>
              <a:gd name="connsiteY16" fmla="*/ 934278 h 3796748"/>
              <a:gd name="connsiteX17" fmla="*/ 2667916 w 2667916"/>
              <a:gd name="connsiteY17" fmla="*/ 700392 h 3796748"/>
              <a:gd name="connsiteX18" fmla="*/ 2653748 w 2667916"/>
              <a:gd name="connsiteY18" fmla="*/ 0 h 3796748"/>
              <a:gd name="connsiteX0" fmla="*/ 2653748 w 2653748"/>
              <a:gd name="connsiteY0" fmla="*/ 0 h 3796748"/>
              <a:gd name="connsiteX1" fmla="*/ 2618009 w 2653748"/>
              <a:gd name="connsiteY1" fmla="*/ 63230 h 3796748"/>
              <a:gd name="connsiteX2" fmla="*/ 2206487 w 2653748"/>
              <a:gd name="connsiteY2" fmla="*/ 218661 h 3796748"/>
              <a:gd name="connsiteX3" fmla="*/ 1829012 w 2653748"/>
              <a:gd name="connsiteY3" fmla="*/ 331798 h 3796748"/>
              <a:gd name="connsiteX4" fmla="*/ 1580322 w 2653748"/>
              <a:gd name="connsiteY4" fmla="*/ 477078 h 3796748"/>
              <a:gd name="connsiteX5" fmla="*/ 833830 w 2653748"/>
              <a:gd name="connsiteY5" fmla="*/ 1271785 h 3796748"/>
              <a:gd name="connsiteX6" fmla="*/ 228600 w 2653748"/>
              <a:gd name="connsiteY6" fmla="*/ 2355574 h 3796748"/>
              <a:gd name="connsiteX7" fmla="*/ 99392 w 2653748"/>
              <a:gd name="connsiteY7" fmla="*/ 3210339 h 3796748"/>
              <a:gd name="connsiteX8" fmla="*/ 39757 w 2653748"/>
              <a:gd name="connsiteY8" fmla="*/ 3558209 h 3796748"/>
              <a:gd name="connsiteX9" fmla="*/ 0 w 2653748"/>
              <a:gd name="connsiteY9" fmla="*/ 3796748 h 3796748"/>
              <a:gd name="connsiteX10" fmla="*/ 546652 w 2653748"/>
              <a:gd name="connsiteY10" fmla="*/ 3796748 h 3796748"/>
              <a:gd name="connsiteX11" fmla="*/ 795131 w 2653748"/>
              <a:gd name="connsiteY11" fmla="*/ 2981739 h 3796748"/>
              <a:gd name="connsiteX12" fmla="*/ 1043609 w 2653748"/>
              <a:gd name="connsiteY12" fmla="*/ 2524539 h 3796748"/>
              <a:gd name="connsiteX13" fmla="*/ 1182757 w 2653748"/>
              <a:gd name="connsiteY13" fmla="*/ 2206487 h 3796748"/>
              <a:gd name="connsiteX14" fmla="*/ 1570383 w 2653748"/>
              <a:gd name="connsiteY14" fmla="*/ 1789043 h 3796748"/>
              <a:gd name="connsiteX15" fmla="*/ 2037522 w 2653748"/>
              <a:gd name="connsiteY15" fmla="*/ 1282148 h 3796748"/>
              <a:gd name="connsiteX16" fmla="*/ 2415209 w 2653748"/>
              <a:gd name="connsiteY16" fmla="*/ 934278 h 3796748"/>
              <a:gd name="connsiteX17" fmla="*/ 2648461 w 2653748"/>
              <a:gd name="connsiteY17" fmla="*/ 700392 h 3796748"/>
              <a:gd name="connsiteX18" fmla="*/ 2653748 w 2653748"/>
              <a:gd name="connsiteY18" fmla="*/ 0 h 379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53748" h="3796748">
                <a:moveTo>
                  <a:pt x="2653748" y="0"/>
                </a:moveTo>
                <a:lnTo>
                  <a:pt x="2618009" y="63230"/>
                </a:lnTo>
                <a:lnTo>
                  <a:pt x="2206487" y="218661"/>
                </a:lnTo>
                <a:lnTo>
                  <a:pt x="1829012" y="331798"/>
                </a:lnTo>
                <a:lnTo>
                  <a:pt x="1580322" y="477078"/>
                </a:lnTo>
                <a:lnTo>
                  <a:pt x="833830" y="1271785"/>
                </a:lnTo>
                <a:lnTo>
                  <a:pt x="228600" y="2355574"/>
                </a:lnTo>
                <a:lnTo>
                  <a:pt x="99392" y="3210339"/>
                </a:lnTo>
                <a:lnTo>
                  <a:pt x="39757" y="3558209"/>
                </a:lnTo>
                <a:lnTo>
                  <a:pt x="0" y="3796748"/>
                </a:lnTo>
                <a:lnTo>
                  <a:pt x="546652" y="3796748"/>
                </a:lnTo>
                <a:lnTo>
                  <a:pt x="795131" y="2981739"/>
                </a:lnTo>
                <a:lnTo>
                  <a:pt x="1043609" y="2524539"/>
                </a:lnTo>
                <a:lnTo>
                  <a:pt x="1182757" y="2206487"/>
                </a:lnTo>
                <a:lnTo>
                  <a:pt x="1570383" y="1789043"/>
                </a:lnTo>
                <a:lnTo>
                  <a:pt x="2037522" y="1282148"/>
                </a:lnTo>
                <a:lnTo>
                  <a:pt x="2415209" y="934278"/>
                </a:lnTo>
                <a:lnTo>
                  <a:pt x="2648461" y="700392"/>
                </a:lnTo>
                <a:cubicBezTo>
                  <a:pt x="2650223" y="466928"/>
                  <a:pt x="2651986" y="233464"/>
                  <a:pt x="2653748" y="0"/>
                </a:cubicBezTo>
                <a:close/>
              </a:path>
            </a:pathLst>
          </a:custGeom>
          <a:noFill/>
          <a:ln w="44450" cap="rnd">
            <a:solidFill>
              <a:srgbClr val="25C6FF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41FCE58-172D-4FA7-BA5D-171D614A6FAE}"/>
              </a:ext>
            </a:extLst>
          </p:cNvPr>
          <p:cNvSpPr/>
          <p:nvPr/>
        </p:nvSpPr>
        <p:spPr>
          <a:xfrm>
            <a:off x="4329535" y="2478008"/>
            <a:ext cx="2077249" cy="3811916"/>
          </a:xfrm>
          <a:custGeom>
            <a:avLst/>
            <a:gdLst>
              <a:gd name="connsiteX0" fmla="*/ 1484768 w 2100404"/>
              <a:gd name="connsiteY0" fmla="*/ 0 h 3847723"/>
              <a:gd name="connsiteX1" fmla="*/ 2100404 w 2100404"/>
              <a:gd name="connsiteY1" fmla="*/ 0 h 3847723"/>
              <a:gd name="connsiteX2" fmla="*/ 995881 w 2100404"/>
              <a:gd name="connsiteY2" fmla="*/ 2725093 h 3847723"/>
              <a:gd name="connsiteX3" fmla="*/ 932507 w 2100404"/>
              <a:gd name="connsiteY3" fmla="*/ 3141553 h 3847723"/>
              <a:gd name="connsiteX4" fmla="*/ 769545 w 2100404"/>
              <a:gd name="connsiteY4" fmla="*/ 3847723 h 3847723"/>
              <a:gd name="connsiteX5" fmla="*/ 0 w 2100404"/>
              <a:gd name="connsiteY5" fmla="*/ 3838669 h 3847723"/>
              <a:gd name="connsiteX6" fmla="*/ 615636 w 2100404"/>
              <a:gd name="connsiteY6" fmla="*/ 2571184 h 3847723"/>
              <a:gd name="connsiteX7" fmla="*/ 479834 w 2100404"/>
              <a:gd name="connsiteY7" fmla="*/ 2507810 h 3847723"/>
              <a:gd name="connsiteX8" fmla="*/ 1484768 w 2100404"/>
              <a:gd name="connsiteY8" fmla="*/ 0 h 3847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0404" h="3847723">
                <a:moveTo>
                  <a:pt x="1484768" y="0"/>
                </a:moveTo>
                <a:lnTo>
                  <a:pt x="2100404" y="0"/>
                </a:lnTo>
                <a:lnTo>
                  <a:pt x="995881" y="2725093"/>
                </a:lnTo>
                <a:lnTo>
                  <a:pt x="932507" y="3141553"/>
                </a:lnTo>
                <a:lnTo>
                  <a:pt x="769545" y="3847723"/>
                </a:lnTo>
                <a:lnTo>
                  <a:pt x="0" y="3838669"/>
                </a:lnTo>
                <a:lnTo>
                  <a:pt x="615636" y="2571184"/>
                </a:lnTo>
                <a:lnTo>
                  <a:pt x="479834" y="2507810"/>
                </a:lnTo>
                <a:lnTo>
                  <a:pt x="1484768" y="0"/>
                </a:lnTo>
                <a:close/>
              </a:path>
            </a:pathLst>
          </a:custGeom>
          <a:noFill/>
          <a:ln w="57150" cap="rnd">
            <a:solidFill>
              <a:srgbClr val="F6D55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E7D5EF1-121F-4B6D-8D18-A212EA30B16F}"/>
              </a:ext>
            </a:extLst>
          </p:cNvPr>
          <p:cNvSpPr/>
          <p:nvPr/>
        </p:nvSpPr>
        <p:spPr>
          <a:xfrm>
            <a:off x="6801395" y="2478008"/>
            <a:ext cx="1286749" cy="1445224"/>
          </a:xfrm>
          <a:custGeom>
            <a:avLst/>
            <a:gdLst>
              <a:gd name="connsiteX0" fmla="*/ 747860 w 1480008"/>
              <a:gd name="connsiteY0" fmla="*/ 9427 h 1508289"/>
              <a:gd name="connsiteX1" fmla="*/ 710152 w 1480008"/>
              <a:gd name="connsiteY1" fmla="*/ 109980 h 1508289"/>
              <a:gd name="connsiteX2" fmla="*/ 647307 w 1480008"/>
              <a:gd name="connsiteY2" fmla="*/ 135118 h 1508289"/>
              <a:gd name="connsiteX3" fmla="*/ 710152 w 1480008"/>
              <a:gd name="connsiteY3" fmla="*/ 307943 h 1508289"/>
              <a:gd name="connsiteX4" fmla="*/ 600173 w 1480008"/>
              <a:gd name="connsiteY4" fmla="*/ 323654 h 1508289"/>
              <a:gd name="connsiteX5" fmla="*/ 571893 w 1480008"/>
              <a:gd name="connsiteY5" fmla="*/ 433633 h 1508289"/>
              <a:gd name="connsiteX6" fmla="*/ 518474 w 1480008"/>
              <a:gd name="connsiteY6" fmla="*/ 468198 h 1508289"/>
              <a:gd name="connsiteX7" fmla="*/ 468198 w 1480008"/>
              <a:gd name="connsiteY7" fmla="*/ 549897 h 1508289"/>
              <a:gd name="connsiteX8" fmla="*/ 443060 w 1480008"/>
              <a:gd name="connsiteY8" fmla="*/ 647307 h 1508289"/>
              <a:gd name="connsiteX9" fmla="*/ 424206 w 1480008"/>
              <a:gd name="connsiteY9" fmla="*/ 741575 h 1508289"/>
              <a:gd name="connsiteX10" fmla="*/ 364503 w 1480008"/>
              <a:gd name="connsiteY10" fmla="*/ 832701 h 1508289"/>
              <a:gd name="connsiteX11" fmla="*/ 270235 w 1480008"/>
              <a:gd name="connsiteY11" fmla="*/ 904973 h 1508289"/>
              <a:gd name="connsiteX12" fmla="*/ 0 w 1480008"/>
              <a:gd name="connsiteY12" fmla="*/ 996099 h 1508289"/>
              <a:gd name="connsiteX13" fmla="*/ 25138 w 1480008"/>
              <a:gd name="connsiteY13" fmla="*/ 1124932 h 1508289"/>
              <a:gd name="connsiteX14" fmla="*/ 128833 w 1480008"/>
              <a:gd name="connsiteY14" fmla="*/ 1124932 h 1508289"/>
              <a:gd name="connsiteX15" fmla="*/ 185394 w 1480008"/>
              <a:gd name="connsiteY15" fmla="*/ 1263192 h 1508289"/>
              <a:gd name="connsiteX16" fmla="*/ 333080 w 1480008"/>
              <a:gd name="connsiteY16" fmla="*/ 1266334 h 1508289"/>
              <a:gd name="connsiteX17" fmla="*/ 509047 w 1480008"/>
              <a:gd name="connsiteY17" fmla="*/ 1376314 h 1508289"/>
              <a:gd name="connsiteX18" fmla="*/ 637880 w 1480008"/>
              <a:gd name="connsiteY18" fmla="*/ 1376314 h 1508289"/>
              <a:gd name="connsiteX19" fmla="*/ 675587 w 1480008"/>
              <a:gd name="connsiteY19" fmla="*/ 1464297 h 1508289"/>
              <a:gd name="connsiteX20" fmla="*/ 744717 w 1480008"/>
              <a:gd name="connsiteY20" fmla="*/ 1508289 h 1508289"/>
              <a:gd name="connsiteX21" fmla="*/ 898688 w 1480008"/>
              <a:gd name="connsiteY21" fmla="*/ 1275761 h 1508289"/>
              <a:gd name="connsiteX22" fmla="*/ 1109220 w 1480008"/>
              <a:gd name="connsiteY22" fmla="*/ 1002384 h 1508289"/>
              <a:gd name="connsiteX23" fmla="*/ 1049517 w 1480008"/>
              <a:gd name="connsiteY23" fmla="*/ 766714 h 1508289"/>
              <a:gd name="connsiteX24" fmla="*/ 1062086 w 1480008"/>
              <a:gd name="connsiteY24" fmla="*/ 634738 h 1508289"/>
              <a:gd name="connsiteX25" fmla="*/ 967818 w 1480008"/>
              <a:gd name="connsiteY25" fmla="*/ 568751 h 1508289"/>
              <a:gd name="connsiteX26" fmla="*/ 977245 w 1480008"/>
              <a:gd name="connsiteY26" fmla="*/ 505905 h 1508289"/>
              <a:gd name="connsiteX27" fmla="*/ 1143785 w 1480008"/>
              <a:gd name="connsiteY27" fmla="*/ 600173 h 1508289"/>
              <a:gd name="connsiteX28" fmla="*/ 1256907 w 1480008"/>
              <a:gd name="connsiteY28" fmla="*/ 587604 h 1508289"/>
              <a:gd name="connsiteX29" fmla="*/ 1373171 w 1480008"/>
              <a:gd name="connsiteY29" fmla="*/ 615885 h 1508289"/>
              <a:gd name="connsiteX30" fmla="*/ 1480008 w 1480008"/>
              <a:gd name="connsiteY30" fmla="*/ 502763 h 1508289"/>
              <a:gd name="connsiteX31" fmla="*/ 1432874 w 1480008"/>
              <a:gd name="connsiteY31" fmla="*/ 405353 h 1508289"/>
              <a:gd name="connsiteX32" fmla="*/ 1458012 w 1480008"/>
              <a:gd name="connsiteY32" fmla="*/ 295373 h 1508289"/>
              <a:gd name="connsiteX33" fmla="*/ 1370029 w 1480008"/>
              <a:gd name="connsiteY33" fmla="*/ 182252 h 1508289"/>
              <a:gd name="connsiteX34" fmla="*/ 1401451 w 1480008"/>
              <a:gd name="connsiteY34" fmla="*/ 40850 h 1508289"/>
              <a:gd name="connsiteX35" fmla="*/ 1417163 w 1480008"/>
              <a:gd name="connsiteY35" fmla="*/ 0 h 1508289"/>
              <a:gd name="connsiteX36" fmla="*/ 747860 w 1480008"/>
              <a:gd name="connsiteY36" fmla="*/ 9427 h 1508289"/>
              <a:gd name="connsiteX0" fmla="*/ 764508 w 1496656"/>
              <a:gd name="connsiteY0" fmla="*/ 9427 h 1508289"/>
              <a:gd name="connsiteX1" fmla="*/ 726800 w 1496656"/>
              <a:gd name="connsiteY1" fmla="*/ 109980 h 1508289"/>
              <a:gd name="connsiteX2" fmla="*/ 663955 w 1496656"/>
              <a:gd name="connsiteY2" fmla="*/ 135118 h 1508289"/>
              <a:gd name="connsiteX3" fmla="*/ 726800 w 1496656"/>
              <a:gd name="connsiteY3" fmla="*/ 307943 h 1508289"/>
              <a:gd name="connsiteX4" fmla="*/ 616821 w 1496656"/>
              <a:gd name="connsiteY4" fmla="*/ 323654 h 1508289"/>
              <a:gd name="connsiteX5" fmla="*/ 588541 w 1496656"/>
              <a:gd name="connsiteY5" fmla="*/ 433633 h 1508289"/>
              <a:gd name="connsiteX6" fmla="*/ 535122 w 1496656"/>
              <a:gd name="connsiteY6" fmla="*/ 468198 h 1508289"/>
              <a:gd name="connsiteX7" fmla="*/ 484846 w 1496656"/>
              <a:gd name="connsiteY7" fmla="*/ 549897 h 1508289"/>
              <a:gd name="connsiteX8" fmla="*/ 459708 w 1496656"/>
              <a:gd name="connsiteY8" fmla="*/ 647307 h 1508289"/>
              <a:gd name="connsiteX9" fmla="*/ 440854 w 1496656"/>
              <a:gd name="connsiteY9" fmla="*/ 741575 h 1508289"/>
              <a:gd name="connsiteX10" fmla="*/ 381151 w 1496656"/>
              <a:gd name="connsiteY10" fmla="*/ 832701 h 1508289"/>
              <a:gd name="connsiteX11" fmla="*/ 286883 w 1496656"/>
              <a:gd name="connsiteY11" fmla="*/ 904973 h 1508289"/>
              <a:gd name="connsiteX12" fmla="*/ 16648 w 1496656"/>
              <a:gd name="connsiteY12" fmla="*/ 996099 h 1508289"/>
              <a:gd name="connsiteX13" fmla="*/ 41786 w 1496656"/>
              <a:gd name="connsiteY13" fmla="*/ 1124932 h 1508289"/>
              <a:gd name="connsiteX14" fmla="*/ 145481 w 1496656"/>
              <a:gd name="connsiteY14" fmla="*/ 1124932 h 1508289"/>
              <a:gd name="connsiteX15" fmla="*/ 202042 w 1496656"/>
              <a:gd name="connsiteY15" fmla="*/ 1263192 h 1508289"/>
              <a:gd name="connsiteX16" fmla="*/ 349728 w 1496656"/>
              <a:gd name="connsiteY16" fmla="*/ 1266334 h 1508289"/>
              <a:gd name="connsiteX17" fmla="*/ 525695 w 1496656"/>
              <a:gd name="connsiteY17" fmla="*/ 1376314 h 1508289"/>
              <a:gd name="connsiteX18" fmla="*/ 654528 w 1496656"/>
              <a:gd name="connsiteY18" fmla="*/ 1376314 h 1508289"/>
              <a:gd name="connsiteX19" fmla="*/ 692235 w 1496656"/>
              <a:gd name="connsiteY19" fmla="*/ 1464297 h 1508289"/>
              <a:gd name="connsiteX20" fmla="*/ 761365 w 1496656"/>
              <a:gd name="connsiteY20" fmla="*/ 1508289 h 1508289"/>
              <a:gd name="connsiteX21" fmla="*/ 915336 w 1496656"/>
              <a:gd name="connsiteY21" fmla="*/ 1275761 h 1508289"/>
              <a:gd name="connsiteX22" fmla="*/ 1125868 w 1496656"/>
              <a:gd name="connsiteY22" fmla="*/ 1002384 h 1508289"/>
              <a:gd name="connsiteX23" fmla="*/ 1066165 w 1496656"/>
              <a:gd name="connsiteY23" fmla="*/ 766714 h 1508289"/>
              <a:gd name="connsiteX24" fmla="*/ 1078734 w 1496656"/>
              <a:gd name="connsiteY24" fmla="*/ 634738 h 1508289"/>
              <a:gd name="connsiteX25" fmla="*/ 984466 w 1496656"/>
              <a:gd name="connsiteY25" fmla="*/ 568751 h 1508289"/>
              <a:gd name="connsiteX26" fmla="*/ 993893 w 1496656"/>
              <a:gd name="connsiteY26" fmla="*/ 505905 h 1508289"/>
              <a:gd name="connsiteX27" fmla="*/ 1160433 w 1496656"/>
              <a:gd name="connsiteY27" fmla="*/ 600173 h 1508289"/>
              <a:gd name="connsiteX28" fmla="*/ 1273555 w 1496656"/>
              <a:gd name="connsiteY28" fmla="*/ 587604 h 1508289"/>
              <a:gd name="connsiteX29" fmla="*/ 1389819 w 1496656"/>
              <a:gd name="connsiteY29" fmla="*/ 615885 h 1508289"/>
              <a:gd name="connsiteX30" fmla="*/ 1496656 w 1496656"/>
              <a:gd name="connsiteY30" fmla="*/ 502763 h 1508289"/>
              <a:gd name="connsiteX31" fmla="*/ 1449522 w 1496656"/>
              <a:gd name="connsiteY31" fmla="*/ 405353 h 1508289"/>
              <a:gd name="connsiteX32" fmla="*/ 1474660 w 1496656"/>
              <a:gd name="connsiteY32" fmla="*/ 295373 h 1508289"/>
              <a:gd name="connsiteX33" fmla="*/ 1386677 w 1496656"/>
              <a:gd name="connsiteY33" fmla="*/ 182252 h 1508289"/>
              <a:gd name="connsiteX34" fmla="*/ 1418099 w 1496656"/>
              <a:gd name="connsiteY34" fmla="*/ 40850 h 1508289"/>
              <a:gd name="connsiteX35" fmla="*/ 1433811 w 1496656"/>
              <a:gd name="connsiteY35" fmla="*/ 0 h 1508289"/>
              <a:gd name="connsiteX36" fmla="*/ 764508 w 1496656"/>
              <a:gd name="connsiteY36" fmla="*/ 9427 h 1508289"/>
              <a:gd name="connsiteX0" fmla="*/ 764508 w 1496656"/>
              <a:gd name="connsiteY0" fmla="*/ 9427 h 1508289"/>
              <a:gd name="connsiteX1" fmla="*/ 726800 w 1496656"/>
              <a:gd name="connsiteY1" fmla="*/ 109980 h 1508289"/>
              <a:gd name="connsiteX2" fmla="*/ 663955 w 1496656"/>
              <a:gd name="connsiteY2" fmla="*/ 135118 h 1508289"/>
              <a:gd name="connsiteX3" fmla="*/ 726800 w 1496656"/>
              <a:gd name="connsiteY3" fmla="*/ 307943 h 1508289"/>
              <a:gd name="connsiteX4" fmla="*/ 616821 w 1496656"/>
              <a:gd name="connsiteY4" fmla="*/ 323654 h 1508289"/>
              <a:gd name="connsiteX5" fmla="*/ 588541 w 1496656"/>
              <a:gd name="connsiteY5" fmla="*/ 433633 h 1508289"/>
              <a:gd name="connsiteX6" fmla="*/ 535122 w 1496656"/>
              <a:gd name="connsiteY6" fmla="*/ 468198 h 1508289"/>
              <a:gd name="connsiteX7" fmla="*/ 484846 w 1496656"/>
              <a:gd name="connsiteY7" fmla="*/ 549897 h 1508289"/>
              <a:gd name="connsiteX8" fmla="*/ 459708 w 1496656"/>
              <a:gd name="connsiteY8" fmla="*/ 647307 h 1508289"/>
              <a:gd name="connsiteX9" fmla="*/ 440854 w 1496656"/>
              <a:gd name="connsiteY9" fmla="*/ 741575 h 1508289"/>
              <a:gd name="connsiteX10" fmla="*/ 381151 w 1496656"/>
              <a:gd name="connsiteY10" fmla="*/ 832701 h 1508289"/>
              <a:gd name="connsiteX11" fmla="*/ 286883 w 1496656"/>
              <a:gd name="connsiteY11" fmla="*/ 904973 h 1508289"/>
              <a:gd name="connsiteX12" fmla="*/ 16648 w 1496656"/>
              <a:gd name="connsiteY12" fmla="*/ 996099 h 1508289"/>
              <a:gd name="connsiteX13" fmla="*/ 41786 w 1496656"/>
              <a:gd name="connsiteY13" fmla="*/ 1124932 h 1508289"/>
              <a:gd name="connsiteX14" fmla="*/ 145481 w 1496656"/>
              <a:gd name="connsiteY14" fmla="*/ 1124932 h 1508289"/>
              <a:gd name="connsiteX15" fmla="*/ 202042 w 1496656"/>
              <a:gd name="connsiteY15" fmla="*/ 1263192 h 1508289"/>
              <a:gd name="connsiteX16" fmla="*/ 349728 w 1496656"/>
              <a:gd name="connsiteY16" fmla="*/ 1266334 h 1508289"/>
              <a:gd name="connsiteX17" fmla="*/ 525695 w 1496656"/>
              <a:gd name="connsiteY17" fmla="*/ 1376314 h 1508289"/>
              <a:gd name="connsiteX18" fmla="*/ 654528 w 1496656"/>
              <a:gd name="connsiteY18" fmla="*/ 1376314 h 1508289"/>
              <a:gd name="connsiteX19" fmla="*/ 692235 w 1496656"/>
              <a:gd name="connsiteY19" fmla="*/ 1464297 h 1508289"/>
              <a:gd name="connsiteX20" fmla="*/ 761365 w 1496656"/>
              <a:gd name="connsiteY20" fmla="*/ 1508289 h 1508289"/>
              <a:gd name="connsiteX21" fmla="*/ 915336 w 1496656"/>
              <a:gd name="connsiteY21" fmla="*/ 1275761 h 1508289"/>
              <a:gd name="connsiteX22" fmla="*/ 1125868 w 1496656"/>
              <a:gd name="connsiteY22" fmla="*/ 1002384 h 1508289"/>
              <a:gd name="connsiteX23" fmla="*/ 1066165 w 1496656"/>
              <a:gd name="connsiteY23" fmla="*/ 766714 h 1508289"/>
              <a:gd name="connsiteX24" fmla="*/ 1078734 w 1496656"/>
              <a:gd name="connsiteY24" fmla="*/ 634738 h 1508289"/>
              <a:gd name="connsiteX25" fmla="*/ 984466 w 1496656"/>
              <a:gd name="connsiteY25" fmla="*/ 568751 h 1508289"/>
              <a:gd name="connsiteX26" fmla="*/ 993893 w 1496656"/>
              <a:gd name="connsiteY26" fmla="*/ 505905 h 1508289"/>
              <a:gd name="connsiteX27" fmla="*/ 1160433 w 1496656"/>
              <a:gd name="connsiteY27" fmla="*/ 600173 h 1508289"/>
              <a:gd name="connsiteX28" fmla="*/ 1273555 w 1496656"/>
              <a:gd name="connsiteY28" fmla="*/ 587604 h 1508289"/>
              <a:gd name="connsiteX29" fmla="*/ 1389819 w 1496656"/>
              <a:gd name="connsiteY29" fmla="*/ 615885 h 1508289"/>
              <a:gd name="connsiteX30" fmla="*/ 1496656 w 1496656"/>
              <a:gd name="connsiteY30" fmla="*/ 502763 h 1508289"/>
              <a:gd name="connsiteX31" fmla="*/ 1449522 w 1496656"/>
              <a:gd name="connsiteY31" fmla="*/ 405353 h 1508289"/>
              <a:gd name="connsiteX32" fmla="*/ 1474660 w 1496656"/>
              <a:gd name="connsiteY32" fmla="*/ 295373 h 1508289"/>
              <a:gd name="connsiteX33" fmla="*/ 1386677 w 1496656"/>
              <a:gd name="connsiteY33" fmla="*/ 182252 h 1508289"/>
              <a:gd name="connsiteX34" fmla="*/ 1418099 w 1496656"/>
              <a:gd name="connsiteY34" fmla="*/ 40850 h 1508289"/>
              <a:gd name="connsiteX35" fmla="*/ 1433811 w 1496656"/>
              <a:gd name="connsiteY35" fmla="*/ 0 h 1508289"/>
              <a:gd name="connsiteX36" fmla="*/ 764508 w 1496656"/>
              <a:gd name="connsiteY36" fmla="*/ 9427 h 1508289"/>
              <a:gd name="connsiteX0" fmla="*/ 764508 w 1496656"/>
              <a:gd name="connsiteY0" fmla="*/ 9427 h 1508289"/>
              <a:gd name="connsiteX1" fmla="*/ 726800 w 1496656"/>
              <a:gd name="connsiteY1" fmla="*/ 109980 h 1508289"/>
              <a:gd name="connsiteX2" fmla="*/ 663955 w 1496656"/>
              <a:gd name="connsiteY2" fmla="*/ 135118 h 1508289"/>
              <a:gd name="connsiteX3" fmla="*/ 726800 w 1496656"/>
              <a:gd name="connsiteY3" fmla="*/ 307943 h 1508289"/>
              <a:gd name="connsiteX4" fmla="*/ 616821 w 1496656"/>
              <a:gd name="connsiteY4" fmla="*/ 323654 h 1508289"/>
              <a:gd name="connsiteX5" fmla="*/ 588541 w 1496656"/>
              <a:gd name="connsiteY5" fmla="*/ 433633 h 1508289"/>
              <a:gd name="connsiteX6" fmla="*/ 535122 w 1496656"/>
              <a:gd name="connsiteY6" fmla="*/ 468198 h 1508289"/>
              <a:gd name="connsiteX7" fmla="*/ 484846 w 1496656"/>
              <a:gd name="connsiteY7" fmla="*/ 549897 h 1508289"/>
              <a:gd name="connsiteX8" fmla="*/ 459708 w 1496656"/>
              <a:gd name="connsiteY8" fmla="*/ 647307 h 1508289"/>
              <a:gd name="connsiteX9" fmla="*/ 440854 w 1496656"/>
              <a:gd name="connsiteY9" fmla="*/ 741575 h 1508289"/>
              <a:gd name="connsiteX10" fmla="*/ 381151 w 1496656"/>
              <a:gd name="connsiteY10" fmla="*/ 832701 h 1508289"/>
              <a:gd name="connsiteX11" fmla="*/ 286883 w 1496656"/>
              <a:gd name="connsiteY11" fmla="*/ 904973 h 1508289"/>
              <a:gd name="connsiteX12" fmla="*/ 16648 w 1496656"/>
              <a:gd name="connsiteY12" fmla="*/ 996099 h 1508289"/>
              <a:gd name="connsiteX13" fmla="*/ 41786 w 1496656"/>
              <a:gd name="connsiteY13" fmla="*/ 1124932 h 1508289"/>
              <a:gd name="connsiteX14" fmla="*/ 145481 w 1496656"/>
              <a:gd name="connsiteY14" fmla="*/ 1124932 h 1508289"/>
              <a:gd name="connsiteX15" fmla="*/ 202042 w 1496656"/>
              <a:gd name="connsiteY15" fmla="*/ 1263192 h 1508289"/>
              <a:gd name="connsiteX16" fmla="*/ 349728 w 1496656"/>
              <a:gd name="connsiteY16" fmla="*/ 1266334 h 1508289"/>
              <a:gd name="connsiteX17" fmla="*/ 525695 w 1496656"/>
              <a:gd name="connsiteY17" fmla="*/ 1376314 h 1508289"/>
              <a:gd name="connsiteX18" fmla="*/ 654528 w 1496656"/>
              <a:gd name="connsiteY18" fmla="*/ 1376314 h 1508289"/>
              <a:gd name="connsiteX19" fmla="*/ 692235 w 1496656"/>
              <a:gd name="connsiteY19" fmla="*/ 1464297 h 1508289"/>
              <a:gd name="connsiteX20" fmla="*/ 761365 w 1496656"/>
              <a:gd name="connsiteY20" fmla="*/ 1508289 h 1508289"/>
              <a:gd name="connsiteX21" fmla="*/ 915336 w 1496656"/>
              <a:gd name="connsiteY21" fmla="*/ 1275761 h 1508289"/>
              <a:gd name="connsiteX22" fmla="*/ 1125868 w 1496656"/>
              <a:gd name="connsiteY22" fmla="*/ 1002384 h 1508289"/>
              <a:gd name="connsiteX23" fmla="*/ 1066165 w 1496656"/>
              <a:gd name="connsiteY23" fmla="*/ 766714 h 1508289"/>
              <a:gd name="connsiteX24" fmla="*/ 1078734 w 1496656"/>
              <a:gd name="connsiteY24" fmla="*/ 634738 h 1508289"/>
              <a:gd name="connsiteX25" fmla="*/ 984466 w 1496656"/>
              <a:gd name="connsiteY25" fmla="*/ 568751 h 1508289"/>
              <a:gd name="connsiteX26" fmla="*/ 993893 w 1496656"/>
              <a:gd name="connsiteY26" fmla="*/ 505905 h 1508289"/>
              <a:gd name="connsiteX27" fmla="*/ 1160433 w 1496656"/>
              <a:gd name="connsiteY27" fmla="*/ 600173 h 1508289"/>
              <a:gd name="connsiteX28" fmla="*/ 1273555 w 1496656"/>
              <a:gd name="connsiteY28" fmla="*/ 587604 h 1508289"/>
              <a:gd name="connsiteX29" fmla="*/ 1389819 w 1496656"/>
              <a:gd name="connsiteY29" fmla="*/ 615885 h 1508289"/>
              <a:gd name="connsiteX30" fmla="*/ 1496656 w 1496656"/>
              <a:gd name="connsiteY30" fmla="*/ 502763 h 1508289"/>
              <a:gd name="connsiteX31" fmla="*/ 1449522 w 1496656"/>
              <a:gd name="connsiteY31" fmla="*/ 405353 h 1508289"/>
              <a:gd name="connsiteX32" fmla="*/ 1474660 w 1496656"/>
              <a:gd name="connsiteY32" fmla="*/ 295373 h 1508289"/>
              <a:gd name="connsiteX33" fmla="*/ 1386677 w 1496656"/>
              <a:gd name="connsiteY33" fmla="*/ 182252 h 1508289"/>
              <a:gd name="connsiteX34" fmla="*/ 1418099 w 1496656"/>
              <a:gd name="connsiteY34" fmla="*/ 40850 h 1508289"/>
              <a:gd name="connsiteX35" fmla="*/ 1433811 w 1496656"/>
              <a:gd name="connsiteY35" fmla="*/ 0 h 1508289"/>
              <a:gd name="connsiteX36" fmla="*/ 764508 w 1496656"/>
              <a:gd name="connsiteY36" fmla="*/ 9427 h 1508289"/>
              <a:gd name="connsiteX0" fmla="*/ 764508 w 1496656"/>
              <a:gd name="connsiteY0" fmla="*/ 9427 h 1508289"/>
              <a:gd name="connsiteX1" fmla="*/ 726800 w 1496656"/>
              <a:gd name="connsiteY1" fmla="*/ 109980 h 1508289"/>
              <a:gd name="connsiteX2" fmla="*/ 663955 w 1496656"/>
              <a:gd name="connsiteY2" fmla="*/ 135118 h 1508289"/>
              <a:gd name="connsiteX3" fmla="*/ 726800 w 1496656"/>
              <a:gd name="connsiteY3" fmla="*/ 307943 h 1508289"/>
              <a:gd name="connsiteX4" fmla="*/ 616821 w 1496656"/>
              <a:gd name="connsiteY4" fmla="*/ 323654 h 1508289"/>
              <a:gd name="connsiteX5" fmla="*/ 588541 w 1496656"/>
              <a:gd name="connsiteY5" fmla="*/ 433633 h 1508289"/>
              <a:gd name="connsiteX6" fmla="*/ 535122 w 1496656"/>
              <a:gd name="connsiteY6" fmla="*/ 468198 h 1508289"/>
              <a:gd name="connsiteX7" fmla="*/ 484846 w 1496656"/>
              <a:gd name="connsiteY7" fmla="*/ 549897 h 1508289"/>
              <a:gd name="connsiteX8" fmla="*/ 459708 w 1496656"/>
              <a:gd name="connsiteY8" fmla="*/ 647307 h 1508289"/>
              <a:gd name="connsiteX9" fmla="*/ 440854 w 1496656"/>
              <a:gd name="connsiteY9" fmla="*/ 741575 h 1508289"/>
              <a:gd name="connsiteX10" fmla="*/ 381151 w 1496656"/>
              <a:gd name="connsiteY10" fmla="*/ 832701 h 1508289"/>
              <a:gd name="connsiteX11" fmla="*/ 286883 w 1496656"/>
              <a:gd name="connsiteY11" fmla="*/ 904973 h 1508289"/>
              <a:gd name="connsiteX12" fmla="*/ 16648 w 1496656"/>
              <a:gd name="connsiteY12" fmla="*/ 996099 h 1508289"/>
              <a:gd name="connsiteX13" fmla="*/ 41786 w 1496656"/>
              <a:gd name="connsiteY13" fmla="*/ 1124932 h 1508289"/>
              <a:gd name="connsiteX14" fmla="*/ 145481 w 1496656"/>
              <a:gd name="connsiteY14" fmla="*/ 1124932 h 1508289"/>
              <a:gd name="connsiteX15" fmla="*/ 202042 w 1496656"/>
              <a:gd name="connsiteY15" fmla="*/ 1263192 h 1508289"/>
              <a:gd name="connsiteX16" fmla="*/ 349728 w 1496656"/>
              <a:gd name="connsiteY16" fmla="*/ 1266334 h 1508289"/>
              <a:gd name="connsiteX17" fmla="*/ 525695 w 1496656"/>
              <a:gd name="connsiteY17" fmla="*/ 1376314 h 1508289"/>
              <a:gd name="connsiteX18" fmla="*/ 654528 w 1496656"/>
              <a:gd name="connsiteY18" fmla="*/ 1376314 h 1508289"/>
              <a:gd name="connsiteX19" fmla="*/ 692235 w 1496656"/>
              <a:gd name="connsiteY19" fmla="*/ 1464297 h 1508289"/>
              <a:gd name="connsiteX20" fmla="*/ 761365 w 1496656"/>
              <a:gd name="connsiteY20" fmla="*/ 1508289 h 1508289"/>
              <a:gd name="connsiteX21" fmla="*/ 915336 w 1496656"/>
              <a:gd name="connsiteY21" fmla="*/ 1275761 h 1508289"/>
              <a:gd name="connsiteX22" fmla="*/ 1125868 w 1496656"/>
              <a:gd name="connsiteY22" fmla="*/ 1002384 h 1508289"/>
              <a:gd name="connsiteX23" fmla="*/ 1066165 w 1496656"/>
              <a:gd name="connsiteY23" fmla="*/ 766714 h 1508289"/>
              <a:gd name="connsiteX24" fmla="*/ 1078734 w 1496656"/>
              <a:gd name="connsiteY24" fmla="*/ 634738 h 1508289"/>
              <a:gd name="connsiteX25" fmla="*/ 984466 w 1496656"/>
              <a:gd name="connsiteY25" fmla="*/ 568751 h 1508289"/>
              <a:gd name="connsiteX26" fmla="*/ 993893 w 1496656"/>
              <a:gd name="connsiteY26" fmla="*/ 505905 h 1508289"/>
              <a:gd name="connsiteX27" fmla="*/ 1160433 w 1496656"/>
              <a:gd name="connsiteY27" fmla="*/ 600173 h 1508289"/>
              <a:gd name="connsiteX28" fmla="*/ 1273555 w 1496656"/>
              <a:gd name="connsiteY28" fmla="*/ 587604 h 1508289"/>
              <a:gd name="connsiteX29" fmla="*/ 1389819 w 1496656"/>
              <a:gd name="connsiteY29" fmla="*/ 615885 h 1508289"/>
              <a:gd name="connsiteX30" fmla="*/ 1496656 w 1496656"/>
              <a:gd name="connsiteY30" fmla="*/ 502763 h 1508289"/>
              <a:gd name="connsiteX31" fmla="*/ 1449522 w 1496656"/>
              <a:gd name="connsiteY31" fmla="*/ 405353 h 1508289"/>
              <a:gd name="connsiteX32" fmla="*/ 1474660 w 1496656"/>
              <a:gd name="connsiteY32" fmla="*/ 295373 h 1508289"/>
              <a:gd name="connsiteX33" fmla="*/ 1386677 w 1496656"/>
              <a:gd name="connsiteY33" fmla="*/ 182252 h 1508289"/>
              <a:gd name="connsiteX34" fmla="*/ 1418099 w 1496656"/>
              <a:gd name="connsiteY34" fmla="*/ 40850 h 1508289"/>
              <a:gd name="connsiteX35" fmla="*/ 1433811 w 1496656"/>
              <a:gd name="connsiteY35" fmla="*/ 0 h 1508289"/>
              <a:gd name="connsiteX36" fmla="*/ 764508 w 1496656"/>
              <a:gd name="connsiteY36" fmla="*/ 9427 h 1508289"/>
              <a:gd name="connsiteX0" fmla="*/ 764508 w 1496656"/>
              <a:gd name="connsiteY0" fmla="*/ 9427 h 1508289"/>
              <a:gd name="connsiteX1" fmla="*/ 726800 w 1496656"/>
              <a:gd name="connsiteY1" fmla="*/ 109980 h 1508289"/>
              <a:gd name="connsiteX2" fmla="*/ 663955 w 1496656"/>
              <a:gd name="connsiteY2" fmla="*/ 135118 h 1508289"/>
              <a:gd name="connsiteX3" fmla="*/ 726800 w 1496656"/>
              <a:gd name="connsiteY3" fmla="*/ 307943 h 1508289"/>
              <a:gd name="connsiteX4" fmla="*/ 616821 w 1496656"/>
              <a:gd name="connsiteY4" fmla="*/ 323654 h 1508289"/>
              <a:gd name="connsiteX5" fmla="*/ 588541 w 1496656"/>
              <a:gd name="connsiteY5" fmla="*/ 433633 h 1508289"/>
              <a:gd name="connsiteX6" fmla="*/ 535122 w 1496656"/>
              <a:gd name="connsiteY6" fmla="*/ 468198 h 1508289"/>
              <a:gd name="connsiteX7" fmla="*/ 484846 w 1496656"/>
              <a:gd name="connsiteY7" fmla="*/ 549897 h 1508289"/>
              <a:gd name="connsiteX8" fmla="*/ 459708 w 1496656"/>
              <a:gd name="connsiteY8" fmla="*/ 647307 h 1508289"/>
              <a:gd name="connsiteX9" fmla="*/ 440854 w 1496656"/>
              <a:gd name="connsiteY9" fmla="*/ 741575 h 1508289"/>
              <a:gd name="connsiteX10" fmla="*/ 381151 w 1496656"/>
              <a:gd name="connsiteY10" fmla="*/ 832701 h 1508289"/>
              <a:gd name="connsiteX11" fmla="*/ 286883 w 1496656"/>
              <a:gd name="connsiteY11" fmla="*/ 904973 h 1508289"/>
              <a:gd name="connsiteX12" fmla="*/ 16648 w 1496656"/>
              <a:gd name="connsiteY12" fmla="*/ 996099 h 1508289"/>
              <a:gd name="connsiteX13" fmla="*/ 41786 w 1496656"/>
              <a:gd name="connsiteY13" fmla="*/ 1124932 h 1508289"/>
              <a:gd name="connsiteX14" fmla="*/ 145481 w 1496656"/>
              <a:gd name="connsiteY14" fmla="*/ 1124932 h 1508289"/>
              <a:gd name="connsiteX15" fmla="*/ 202042 w 1496656"/>
              <a:gd name="connsiteY15" fmla="*/ 1263192 h 1508289"/>
              <a:gd name="connsiteX16" fmla="*/ 349728 w 1496656"/>
              <a:gd name="connsiteY16" fmla="*/ 1266334 h 1508289"/>
              <a:gd name="connsiteX17" fmla="*/ 525695 w 1496656"/>
              <a:gd name="connsiteY17" fmla="*/ 1376314 h 1508289"/>
              <a:gd name="connsiteX18" fmla="*/ 654528 w 1496656"/>
              <a:gd name="connsiteY18" fmla="*/ 1376314 h 1508289"/>
              <a:gd name="connsiteX19" fmla="*/ 692235 w 1496656"/>
              <a:gd name="connsiteY19" fmla="*/ 1464297 h 1508289"/>
              <a:gd name="connsiteX20" fmla="*/ 761365 w 1496656"/>
              <a:gd name="connsiteY20" fmla="*/ 1508289 h 1508289"/>
              <a:gd name="connsiteX21" fmla="*/ 915336 w 1496656"/>
              <a:gd name="connsiteY21" fmla="*/ 1275761 h 1508289"/>
              <a:gd name="connsiteX22" fmla="*/ 1125868 w 1496656"/>
              <a:gd name="connsiteY22" fmla="*/ 1002384 h 1508289"/>
              <a:gd name="connsiteX23" fmla="*/ 1066165 w 1496656"/>
              <a:gd name="connsiteY23" fmla="*/ 766714 h 1508289"/>
              <a:gd name="connsiteX24" fmla="*/ 1078734 w 1496656"/>
              <a:gd name="connsiteY24" fmla="*/ 634738 h 1508289"/>
              <a:gd name="connsiteX25" fmla="*/ 984466 w 1496656"/>
              <a:gd name="connsiteY25" fmla="*/ 568751 h 1508289"/>
              <a:gd name="connsiteX26" fmla="*/ 993893 w 1496656"/>
              <a:gd name="connsiteY26" fmla="*/ 505905 h 1508289"/>
              <a:gd name="connsiteX27" fmla="*/ 1160433 w 1496656"/>
              <a:gd name="connsiteY27" fmla="*/ 600173 h 1508289"/>
              <a:gd name="connsiteX28" fmla="*/ 1273555 w 1496656"/>
              <a:gd name="connsiteY28" fmla="*/ 587604 h 1508289"/>
              <a:gd name="connsiteX29" fmla="*/ 1389819 w 1496656"/>
              <a:gd name="connsiteY29" fmla="*/ 615885 h 1508289"/>
              <a:gd name="connsiteX30" fmla="*/ 1496656 w 1496656"/>
              <a:gd name="connsiteY30" fmla="*/ 502763 h 1508289"/>
              <a:gd name="connsiteX31" fmla="*/ 1449522 w 1496656"/>
              <a:gd name="connsiteY31" fmla="*/ 405353 h 1508289"/>
              <a:gd name="connsiteX32" fmla="*/ 1474660 w 1496656"/>
              <a:gd name="connsiteY32" fmla="*/ 295373 h 1508289"/>
              <a:gd name="connsiteX33" fmla="*/ 1386677 w 1496656"/>
              <a:gd name="connsiteY33" fmla="*/ 182252 h 1508289"/>
              <a:gd name="connsiteX34" fmla="*/ 1418099 w 1496656"/>
              <a:gd name="connsiteY34" fmla="*/ 40850 h 1508289"/>
              <a:gd name="connsiteX35" fmla="*/ 1433811 w 1496656"/>
              <a:gd name="connsiteY35" fmla="*/ 0 h 1508289"/>
              <a:gd name="connsiteX36" fmla="*/ 764508 w 1496656"/>
              <a:gd name="connsiteY36" fmla="*/ 9427 h 1508289"/>
              <a:gd name="connsiteX0" fmla="*/ 764508 w 1496656"/>
              <a:gd name="connsiteY0" fmla="*/ 9427 h 1508289"/>
              <a:gd name="connsiteX1" fmla="*/ 726800 w 1496656"/>
              <a:gd name="connsiteY1" fmla="*/ 109980 h 1508289"/>
              <a:gd name="connsiteX2" fmla="*/ 663955 w 1496656"/>
              <a:gd name="connsiteY2" fmla="*/ 135118 h 1508289"/>
              <a:gd name="connsiteX3" fmla="*/ 726800 w 1496656"/>
              <a:gd name="connsiteY3" fmla="*/ 307943 h 1508289"/>
              <a:gd name="connsiteX4" fmla="*/ 616821 w 1496656"/>
              <a:gd name="connsiteY4" fmla="*/ 323654 h 1508289"/>
              <a:gd name="connsiteX5" fmla="*/ 588541 w 1496656"/>
              <a:gd name="connsiteY5" fmla="*/ 433633 h 1508289"/>
              <a:gd name="connsiteX6" fmla="*/ 535122 w 1496656"/>
              <a:gd name="connsiteY6" fmla="*/ 468198 h 1508289"/>
              <a:gd name="connsiteX7" fmla="*/ 484846 w 1496656"/>
              <a:gd name="connsiteY7" fmla="*/ 549897 h 1508289"/>
              <a:gd name="connsiteX8" fmla="*/ 459708 w 1496656"/>
              <a:gd name="connsiteY8" fmla="*/ 647307 h 1508289"/>
              <a:gd name="connsiteX9" fmla="*/ 440854 w 1496656"/>
              <a:gd name="connsiteY9" fmla="*/ 741575 h 1508289"/>
              <a:gd name="connsiteX10" fmla="*/ 381151 w 1496656"/>
              <a:gd name="connsiteY10" fmla="*/ 832701 h 1508289"/>
              <a:gd name="connsiteX11" fmla="*/ 286883 w 1496656"/>
              <a:gd name="connsiteY11" fmla="*/ 904973 h 1508289"/>
              <a:gd name="connsiteX12" fmla="*/ 16648 w 1496656"/>
              <a:gd name="connsiteY12" fmla="*/ 996099 h 1508289"/>
              <a:gd name="connsiteX13" fmla="*/ 41786 w 1496656"/>
              <a:gd name="connsiteY13" fmla="*/ 1124932 h 1508289"/>
              <a:gd name="connsiteX14" fmla="*/ 145481 w 1496656"/>
              <a:gd name="connsiteY14" fmla="*/ 1124932 h 1508289"/>
              <a:gd name="connsiteX15" fmla="*/ 202042 w 1496656"/>
              <a:gd name="connsiteY15" fmla="*/ 1263192 h 1508289"/>
              <a:gd name="connsiteX16" fmla="*/ 349728 w 1496656"/>
              <a:gd name="connsiteY16" fmla="*/ 1266334 h 1508289"/>
              <a:gd name="connsiteX17" fmla="*/ 525695 w 1496656"/>
              <a:gd name="connsiteY17" fmla="*/ 1376314 h 1508289"/>
              <a:gd name="connsiteX18" fmla="*/ 654528 w 1496656"/>
              <a:gd name="connsiteY18" fmla="*/ 1376314 h 1508289"/>
              <a:gd name="connsiteX19" fmla="*/ 692235 w 1496656"/>
              <a:gd name="connsiteY19" fmla="*/ 1464297 h 1508289"/>
              <a:gd name="connsiteX20" fmla="*/ 761365 w 1496656"/>
              <a:gd name="connsiteY20" fmla="*/ 1508289 h 1508289"/>
              <a:gd name="connsiteX21" fmla="*/ 915336 w 1496656"/>
              <a:gd name="connsiteY21" fmla="*/ 1275761 h 1508289"/>
              <a:gd name="connsiteX22" fmla="*/ 1125868 w 1496656"/>
              <a:gd name="connsiteY22" fmla="*/ 1002384 h 1508289"/>
              <a:gd name="connsiteX23" fmla="*/ 1066165 w 1496656"/>
              <a:gd name="connsiteY23" fmla="*/ 766714 h 1508289"/>
              <a:gd name="connsiteX24" fmla="*/ 1078734 w 1496656"/>
              <a:gd name="connsiteY24" fmla="*/ 634738 h 1508289"/>
              <a:gd name="connsiteX25" fmla="*/ 984466 w 1496656"/>
              <a:gd name="connsiteY25" fmla="*/ 568751 h 1508289"/>
              <a:gd name="connsiteX26" fmla="*/ 993893 w 1496656"/>
              <a:gd name="connsiteY26" fmla="*/ 505905 h 1508289"/>
              <a:gd name="connsiteX27" fmla="*/ 1160433 w 1496656"/>
              <a:gd name="connsiteY27" fmla="*/ 600173 h 1508289"/>
              <a:gd name="connsiteX28" fmla="*/ 1273555 w 1496656"/>
              <a:gd name="connsiteY28" fmla="*/ 587604 h 1508289"/>
              <a:gd name="connsiteX29" fmla="*/ 1389819 w 1496656"/>
              <a:gd name="connsiteY29" fmla="*/ 615885 h 1508289"/>
              <a:gd name="connsiteX30" fmla="*/ 1496656 w 1496656"/>
              <a:gd name="connsiteY30" fmla="*/ 502763 h 1508289"/>
              <a:gd name="connsiteX31" fmla="*/ 1449522 w 1496656"/>
              <a:gd name="connsiteY31" fmla="*/ 405353 h 1508289"/>
              <a:gd name="connsiteX32" fmla="*/ 1474660 w 1496656"/>
              <a:gd name="connsiteY32" fmla="*/ 295373 h 1508289"/>
              <a:gd name="connsiteX33" fmla="*/ 1386677 w 1496656"/>
              <a:gd name="connsiteY33" fmla="*/ 182252 h 1508289"/>
              <a:gd name="connsiteX34" fmla="*/ 1418099 w 1496656"/>
              <a:gd name="connsiteY34" fmla="*/ 40850 h 1508289"/>
              <a:gd name="connsiteX35" fmla="*/ 1433811 w 1496656"/>
              <a:gd name="connsiteY35" fmla="*/ 0 h 1508289"/>
              <a:gd name="connsiteX36" fmla="*/ 764508 w 1496656"/>
              <a:gd name="connsiteY36" fmla="*/ 9427 h 1508289"/>
              <a:gd name="connsiteX0" fmla="*/ 764508 w 1496656"/>
              <a:gd name="connsiteY0" fmla="*/ 9427 h 1508289"/>
              <a:gd name="connsiteX1" fmla="*/ 726800 w 1496656"/>
              <a:gd name="connsiteY1" fmla="*/ 109980 h 1508289"/>
              <a:gd name="connsiteX2" fmla="*/ 663955 w 1496656"/>
              <a:gd name="connsiteY2" fmla="*/ 135118 h 1508289"/>
              <a:gd name="connsiteX3" fmla="*/ 726800 w 1496656"/>
              <a:gd name="connsiteY3" fmla="*/ 307943 h 1508289"/>
              <a:gd name="connsiteX4" fmla="*/ 616821 w 1496656"/>
              <a:gd name="connsiteY4" fmla="*/ 323654 h 1508289"/>
              <a:gd name="connsiteX5" fmla="*/ 588541 w 1496656"/>
              <a:gd name="connsiteY5" fmla="*/ 433633 h 1508289"/>
              <a:gd name="connsiteX6" fmla="*/ 535122 w 1496656"/>
              <a:gd name="connsiteY6" fmla="*/ 468198 h 1508289"/>
              <a:gd name="connsiteX7" fmla="*/ 484846 w 1496656"/>
              <a:gd name="connsiteY7" fmla="*/ 549897 h 1508289"/>
              <a:gd name="connsiteX8" fmla="*/ 459708 w 1496656"/>
              <a:gd name="connsiteY8" fmla="*/ 647307 h 1508289"/>
              <a:gd name="connsiteX9" fmla="*/ 440854 w 1496656"/>
              <a:gd name="connsiteY9" fmla="*/ 741575 h 1508289"/>
              <a:gd name="connsiteX10" fmla="*/ 381151 w 1496656"/>
              <a:gd name="connsiteY10" fmla="*/ 832701 h 1508289"/>
              <a:gd name="connsiteX11" fmla="*/ 286883 w 1496656"/>
              <a:gd name="connsiteY11" fmla="*/ 904973 h 1508289"/>
              <a:gd name="connsiteX12" fmla="*/ 16648 w 1496656"/>
              <a:gd name="connsiteY12" fmla="*/ 996099 h 1508289"/>
              <a:gd name="connsiteX13" fmla="*/ 41786 w 1496656"/>
              <a:gd name="connsiteY13" fmla="*/ 1124932 h 1508289"/>
              <a:gd name="connsiteX14" fmla="*/ 145481 w 1496656"/>
              <a:gd name="connsiteY14" fmla="*/ 1124932 h 1508289"/>
              <a:gd name="connsiteX15" fmla="*/ 202042 w 1496656"/>
              <a:gd name="connsiteY15" fmla="*/ 1263192 h 1508289"/>
              <a:gd name="connsiteX16" fmla="*/ 349728 w 1496656"/>
              <a:gd name="connsiteY16" fmla="*/ 1266334 h 1508289"/>
              <a:gd name="connsiteX17" fmla="*/ 525695 w 1496656"/>
              <a:gd name="connsiteY17" fmla="*/ 1376314 h 1508289"/>
              <a:gd name="connsiteX18" fmla="*/ 654528 w 1496656"/>
              <a:gd name="connsiteY18" fmla="*/ 1376314 h 1508289"/>
              <a:gd name="connsiteX19" fmla="*/ 692235 w 1496656"/>
              <a:gd name="connsiteY19" fmla="*/ 1464297 h 1508289"/>
              <a:gd name="connsiteX20" fmla="*/ 761365 w 1496656"/>
              <a:gd name="connsiteY20" fmla="*/ 1508289 h 1508289"/>
              <a:gd name="connsiteX21" fmla="*/ 915336 w 1496656"/>
              <a:gd name="connsiteY21" fmla="*/ 1275761 h 1508289"/>
              <a:gd name="connsiteX22" fmla="*/ 1125868 w 1496656"/>
              <a:gd name="connsiteY22" fmla="*/ 1002384 h 1508289"/>
              <a:gd name="connsiteX23" fmla="*/ 1066165 w 1496656"/>
              <a:gd name="connsiteY23" fmla="*/ 766714 h 1508289"/>
              <a:gd name="connsiteX24" fmla="*/ 1078734 w 1496656"/>
              <a:gd name="connsiteY24" fmla="*/ 634738 h 1508289"/>
              <a:gd name="connsiteX25" fmla="*/ 984466 w 1496656"/>
              <a:gd name="connsiteY25" fmla="*/ 568751 h 1508289"/>
              <a:gd name="connsiteX26" fmla="*/ 993893 w 1496656"/>
              <a:gd name="connsiteY26" fmla="*/ 505905 h 1508289"/>
              <a:gd name="connsiteX27" fmla="*/ 1160433 w 1496656"/>
              <a:gd name="connsiteY27" fmla="*/ 600173 h 1508289"/>
              <a:gd name="connsiteX28" fmla="*/ 1273555 w 1496656"/>
              <a:gd name="connsiteY28" fmla="*/ 587604 h 1508289"/>
              <a:gd name="connsiteX29" fmla="*/ 1389819 w 1496656"/>
              <a:gd name="connsiteY29" fmla="*/ 615885 h 1508289"/>
              <a:gd name="connsiteX30" fmla="*/ 1496656 w 1496656"/>
              <a:gd name="connsiteY30" fmla="*/ 502763 h 1508289"/>
              <a:gd name="connsiteX31" fmla="*/ 1449522 w 1496656"/>
              <a:gd name="connsiteY31" fmla="*/ 405353 h 1508289"/>
              <a:gd name="connsiteX32" fmla="*/ 1474660 w 1496656"/>
              <a:gd name="connsiteY32" fmla="*/ 295373 h 1508289"/>
              <a:gd name="connsiteX33" fmla="*/ 1386677 w 1496656"/>
              <a:gd name="connsiteY33" fmla="*/ 182252 h 1508289"/>
              <a:gd name="connsiteX34" fmla="*/ 1418099 w 1496656"/>
              <a:gd name="connsiteY34" fmla="*/ 40850 h 1508289"/>
              <a:gd name="connsiteX35" fmla="*/ 1433811 w 1496656"/>
              <a:gd name="connsiteY35" fmla="*/ 0 h 1508289"/>
              <a:gd name="connsiteX36" fmla="*/ 764508 w 1496656"/>
              <a:gd name="connsiteY36" fmla="*/ 9427 h 1508289"/>
              <a:gd name="connsiteX0" fmla="*/ 764508 w 1496656"/>
              <a:gd name="connsiteY0" fmla="*/ 9427 h 1508289"/>
              <a:gd name="connsiteX1" fmla="*/ 726800 w 1496656"/>
              <a:gd name="connsiteY1" fmla="*/ 109980 h 1508289"/>
              <a:gd name="connsiteX2" fmla="*/ 663955 w 1496656"/>
              <a:gd name="connsiteY2" fmla="*/ 135118 h 1508289"/>
              <a:gd name="connsiteX3" fmla="*/ 726800 w 1496656"/>
              <a:gd name="connsiteY3" fmla="*/ 307943 h 1508289"/>
              <a:gd name="connsiteX4" fmla="*/ 616821 w 1496656"/>
              <a:gd name="connsiteY4" fmla="*/ 323654 h 1508289"/>
              <a:gd name="connsiteX5" fmla="*/ 588541 w 1496656"/>
              <a:gd name="connsiteY5" fmla="*/ 433633 h 1508289"/>
              <a:gd name="connsiteX6" fmla="*/ 535122 w 1496656"/>
              <a:gd name="connsiteY6" fmla="*/ 468198 h 1508289"/>
              <a:gd name="connsiteX7" fmla="*/ 484846 w 1496656"/>
              <a:gd name="connsiteY7" fmla="*/ 549897 h 1508289"/>
              <a:gd name="connsiteX8" fmla="*/ 459708 w 1496656"/>
              <a:gd name="connsiteY8" fmla="*/ 647307 h 1508289"/>
              <a:gd name="connsiteX9" fmla="*/ 440854 w 1496656"/>
              <a:gd name="connsiteY9" fmla="*/ 741575 h 1508289"/>
              <a:gd name="connsiteX10" fmla="*/ 381151 w 1496656"/>
              <a:gd name="connsiteY10" fmla="*/ 832701 h 1508289"/>
              <a:gd name="connsiteX11" fmla="*/ 286883 w 1496656"/>
              <a:gd name="connsiteY11" fmla="*/ 904973 h 1508289"/>
              <a:gd name="connsiteX12" fmla="*/ 16648 w 1496656"/>
              <a:gd name="connsiteY12" fmla="*/ 996099 h 1508289"/>
              <a:gd name="connsiteX13" fmla="*/ 41786 w 1496656"/>
              <a:gd name="connsiteY13" fmla="*/ 1124932 h 1508289"/>
              <a:gd name="connsiteX14" fmla="*/ 145481 w 1496656"/>
              <a:gd name="connsiteY14" fmla="*/ 1124932 h 1508289"/>
              <a:gd name="connsiteX15" fmla="*/ 202042 w 1496656"/>
              <a:gd name="connsiteY15" fmla="*/ 1263192 h 1508289"/>
              <a:gd name="connsiteX16" fmla="*/ 349728 w 1496656"/>
              <a:gd name="connsiteY16" fmla="*/ 1266334 h 1508289"/>
              <a:gd name="connsiteX17" fmla="*/ 525695 w 1496656"/>
              <a:gd name="connsiteY17" fmla="*/ 1376314 h 1508289"/>
              <a:gd name="connsiteX18" fmla="*/ 654528 w 1496656"/>
              <a:gd name="connsiteY18" fmla="*/ 1376314 h 1508289"/>
              <a:gd name="connsiteX19" fmla="*/ 692235 w 1496656"/>
              <a:gd name="connsiteY19" fmla="*/ 1464297 h 1508289"/>
              <a:gd name="connsiteX20" fmla="*/ 761365 w 1496656"/>
              <a:gd name="connsiteY20" fmla="*/ 1508289 h 1508289"/>
              <a:gd name="connsiteX21" fmla="*/ 915336 w 1496656"/>
              <a:gd name="connsiteY21" fmla="*/ 1275761 h 1508289"/>
              <a:gd name="connsiteX22" fmla="*/ 1125868 w 1496656"/>
              <a:gd name="connsiteY22" fmla="*/ 1002384 h 1508289"/>
              <a:gd name="connsiteX23" fmla="*/ 1066165 w 1496656"/>
              <a:gd name="connsiteY23" fmla="*/ 766714 h 1508289"/>
              <a:gd name="connsiteX24" fmla="*/ 1078734 w 1496656"/>
              <a:gd name="connsiteY24" fmla="*/ 634738 h 1508289"/>
              <a:gd name="connsiteX25" fmla="*/ 984466 w 1496656"/>
              <a:gd name="connsiteY25" fmla="*/ 568751 h 1508289"/>
              <a:gd name="connsiteX26" fmla="*/ 993893 w 1496656"/>
              <a:gd name="connsiteY26" fmla="*/ 505905 h 1508289"/>
              <a:gd name="connsiteX27" fmla="*/ 1160433 w 1496656"/>
              <a:gd name="connsiteY27" fmla="*/ 600173 h 1508289"/>
              <a:gd name="connsiteX28" fmla="*/ 1273555 w 1496656"/>
              <a:gd name="connsiteY28" fmla="*/ 587604 h 1508289"/>
              <a:gd name="connsiteX29" fmla="*/ 1389819 w 1496656"/>
              <a:gd name="connsiteY29" fmla="*/ 615885 h 1508289"/>
              <a:gd name="connsiteX30" fmla="*/ 1496656 w 1496656"/>
              <a:gd name="connsiteY30" fmla="*/ 502763 h 1508289"/>
              <a:gd name="connsiteX31" fmla="*/ 1449522 w 1496656"/>
              <a:gd name="connsiteY31" fmla="*/ 405353 h 1508289"/>
              <a:gd name="connsiteX32" fmla="*/ 1474660 w 1496656"/>
              <a:gd name="connsiteY32" fmla="*/ 295373 h 1508289"/>
              <a:gd name="connsiteX33" fmla="*/ 1386677 w 1496656"/>
              <a:gd name="connsiteY33" fmla="*/ 182252 h 1508289"/>
              <a:gd name="connsiteX34" fmla="*/ 1418099 w 1496656"/>
              <a:gd name="connsiteY34" fmla="*/ 40850 h 1508289"/>
              <a:gd name="connsiteX35" fmla="*/ 1433811 w 1496656"/>
              <a:gd name="connsiteY35" fmla="*/ 0 h 1508289"/>
              <a:gd name="connsiteX36" fmla="*/ 764508 w 1496656"/>
              <a:gd name="connsiteY36" fmla="*/ 9427 h 1508289"/>
              <a:gd name="connsiteX0" fmla="*/ 764508 w 1497889"/>
              <a:gd name="connsiteY0" fmla="*/ 9427 h 1508289"/>
              <a:gd name="connsiteX1" fmla="*/ 726800 w 1497889"/>
              <a:gd name="connsiteY1" fmla="*/ 109980 h 1508289"/>
              <a:gd name="connsiteX2" fmla="*/ 663955 w 1497889"/>
              <a:gd name="connsiteY2" fmla="*/ 135118 h 1508289"/>
              <a:gd name="connsiteX3" fmla="*/ 726800 w 1497889"/>
              <a:gd name="connsiteY3" fmla="*/ 307943 h 1508289"/>
              <a:gd name="connsiteX4" fmla="*/ 616821 w 1497889"/>
              <a:gd name="connsiteY4" fmla="*/ 323654 h 1508289"/>
              <a:gd name="connsiteX5" fmla="*/ 588541 w 1497889"/>
              <a:gd name="connsiteY5" fmla="*/ 433633 h 1508289"/>
              <a:gd name="connsiteX6" fmla="*/ 535122 w 1497889"/>
              <a:gd name="connsiteY6" fmla="*/ 468198 h 1508289"/>
              <a:gd name="connsiteX7" fmla="*/ 484846 w 1497889"/>
              <a:gd name="connsiteY7" fmla="*/ 549897 h 1508289"/>
              <a:gd name="connsiteX8" fmla="*/ 459708 w 1497889"/>
              <a:gd name="connsiteY8" fmla="*/ 647307 h 1508289"/>
              <a:gd name="connsiteX9" fmla="*/ 440854 w 1497889"/>
              <a:gd name="connsiteY9" fmla="*/ 741575 h 1508289"/>
              <a:gd name="connsiteX10" fmla="*/ 381151 w 1497889"/>
              <a:gd name="connsiteY10" fmla="*/ 832701 h 1508289"/>
              <a:gd name="connsiteX11" fmla="*/ 286883 w 1497889"/>
              <a:gd name="connsiteY11" fmla="*/ 904973 h 1508289"/>
              <a:gd name="connsiteX12" fmla="*/ 16648 w 1497889"/>
              <a:gd name="connsiteY12" fmla="*/ 996099 h 1508289"/>
              <a:gd name="connsiteX13" fmla="*/ 41786 w 1497889"/>
              <a:gd name="connsiteY13" fmla="*/ 1124932 h 1508289"/>
              <a:gd name="connsiteX14" fmla="*/ 145481 w 1497889"/>
              <a:gd name="connsiteY14" fmla="*/ 1124932 h 1508289"/>
              <a:gd name="connsiteX15" fmla="*/ 202042 w 1497889"/>
              <a:gd name="connsiteY15" fmla="*/ 1263192 h 1508289"/>
              <a:gd name="connsiteX16" fmla="*/ 349728 w 1497889"/>
              <a:gd name="connsiteY16" fmla="*/ 1266334 h 1508289"/>
              <a:gd name="connsiteX17" fmla="*/ 525695 w 1497889"/>
              <a:gd name="connsiteY17" fmla="*/ 1376314 h 1508289"/>
              <a:gd name="connsiteX18" fmla="*/ 654528 w 1497889"/>
              <a:gd name="connsiteY18" fmla="*/ 1376314 h 1508289"/>
              <a:gd name="connsiteX19" fmla="*/ 692235 w 1497889"/>
              <a:gd name="connsiteY19" fmla="*/ 1464297 h 1508289"/>
              <a:gd name="connsiteX20" fmla="*/ 761365 w 1497889"/>
              <a:gd name="connsiteY20" fmla="*/ 1508289 h 1508289"/>
              <a:gd name="connsiteX21" fmla="*/ 915336 w 1497889"/>
              <a:gd name="connsiteY21" fmla="*/ 1275761 h 1508289"/>
              <a:gd name="connsiteX22" fmla="*/ 1125868 w 1497889"/>
              <a:gd name="connsiteY22" fmla="*/ 1002384 h 1508289"/>
              <a:gd name="connsiteX23" fmla="*/ 1066165 w 1497889"/>
              <a:gd name="connsiteY23" fmla="*/ 766714 h 1508289"/>
              <a:gd name="connsiteX24" fmla="*/ 1078734 w 1497889"/>
              <a:gd name="connsiteY24" fmla="*/ 634738 h 1508289"/>
              <a:gd name="connsiteX25" fmla="*/ 984466 w 1497889"/>
              <a:gd name="connsiteY25" fmla="*/ 568751 h 1508289"/>
              <a:gd name="connsiteX26" fmla="*/ 993893 w 1497889"/>
              <a:gd name="connsiteY26" fmla="*/ 505905 h 1508289"/>
              <a:gd name="connsiteX27" fmla="*/ 1160433 w 1497889"/>
              <a:gd name="connsiteY27" fmla="*/ 600173 h 1508289"/>
              <a:gd name="connsiteX28" fmla="*/ 1273555 w 1497889"/>
              <a:gd name="connsiteY28" fmla="*/ 587604 h 1508289"/>
              <a:gd name="connsiteX29" fmla="*/ 1389819 w 1497889"/>
              <a:gd name="connsiteY29" fmla="*/ 615885 h 1508289"/>
              <a:gd name="connsiteX30" fmla="*/ 1496656 w 1497889"/>
              <a:gd name="connsiteY30" fmla="*/ 502763 h 1508289"/>
              <a:gd name="connsiteX31" fmla="*/ 1449522 w 1497889"/>
              <a:gd name="connsiteY31" fmla="*/ 405353 h 1508289"/>
              <a:gd name="connsiteX32" fmla="*/ 1474660 w 1497889"/>
              <a:gd name="connsiteY32" fmla="*/ 295373 h 1508289"/>
              <a:gd name="connsiteX33" fmla="*/ 1386677 w 1497889"/>
              <a:gd name="connsiteY33" fmla="*/ 182252 h 1508289"/>
              <a:gd name="connsiteX34" fmla="*/ 1418099 w 1497889"/>
              <a:gd name="connsiteY34" fmla="*/ 40850 h 1508289"/>
              <a:gd name="connsiteX35" fmla="*/ 1433811 w 1497889"/>
              <a:gd name="connsiteY35" fmla="*/ 0 h 1508289"/>
              <a:gd name="connsiteX36" fmla="*/ 764508 w 1497889"/>
              <a:gd name="connsiteY36" fmla="*/ 9427 h 1508289"/>
              <a:gd name="connsiteX0" fmla="*/ 764508 w 1497889"/>
              <a:gd name="connsiteY0" fmla="*/ 9427 h 1508289"/>
              <a:gd name="connsiteX1" fmla="*/ 726800 w 1497889"/>
              <a:gd name="connsiteY1" fmla="*/ 109980 h 1508289"/>
              <a:gd name="connsiteX2" fmla="*/ 663955 w 1497889"/>
              <a:gd name="connsiteY2" fmla="*/ 135118 h 1508289"/>
              <a:gd name="connsiteX3" fmla="*/ 726800 w 1497889"/>
              <a:gd name="connsiteY3" fmla="*/ 307943 h 1508289"/>
              <a:gd name="connsiteX4" fmla="*/ 616821 w 1497889"/>
              <a:gd name="connsiteY4" fmla="*/ 323654 h 1508289"/>
              <a:gd name="connsiteX5" fmla="*/ 588541 w 1497889"/>
              <a:gd name="connsiteY5" fmla="*/ 433633 h 1508289"/>
              <a:gd name="connsiteX6" fmla="*/ 535122 w 1497889"/>
              <a:gd name="connsiteY6" fmla="*/ 468198 h 1508289"/>
              <a:gd name="connsiteX7" fmla="*/ 484846 w 1497889"/>
              <a:gd name="connsiteY7" fmla="*/ 549897 h 1508289"/>
              <a:gd name="connsiteX8" fmla="*/ 459708 w 1497889"/>
              <a:gd name="connsiteY8" fmla="*/ 647307 h 1508289"/>
              <a:gd name="connsiteX9" fmla="*/ 440854 w 1497889"/>
              <a:gd name="connsiteY9" fmla="*/ 741575 h 1508289"/>
              <a:gd name="connsiteX10" fmla="*/ 381151 w 1497889"/>
              <a:gd name="connsiteY10" fmla="*/ 832701 h 1508289"/>
              <a:gd name="connsiteX11" fmla="*/ 286883 w 1497889"/>
              <a:gd name="connsiteY11" fmla="*/ 904973 h 1508289"/>
              <a:gd name="connsiteX12" fmla="*/ 16648 w 1497889"/>
              <a:gd name="connsiteY12" fmla="*/ 996099 h 1508289"/>
              <a:gd name="connsiteX13" fmla="*/ 41786 w 1497889"/>
              <a:gd name="connsiteY13" fmla="*/ 1124932 h 1508289"/>
              <a:gd name="connsiteX14" fmla="*/ 145481 w 1497889"/>
              <a:gd name="connsiteY14" fmla="*/ 1124932 h 1508289"/>
              <a:gd name="connsiteX15" fmla="*/ 202042 w 1497889"/>
              <a:gd name="connsiteY15" fmla="*/ 1263192 h 1508289"/>
              <a:gd name="connsiteX16" fmla="*/ 349728 w 1497889"/>
              <a:gd name="connsiteY16" fmla="*/ 1266334 h 1508289"/>
              <a:gd name="connsiteX17" fmla="*/ 525695 w 1497889"/>
              <a:gd name="connsiteY17" fmla="*/ 1376314 h 1508289"/>
              <a:gd name="connsiteX18" fmla="*/ 654528 w 1497889"/>
              <a:gd name="connsiteY18" fmla="*/ 1376314 h 1508289"/>
              <a:gd name="connsiteX19" fmla="*/ 692235 w 1497889"/>
              <a:gd name="connsiteY19" fmla="*/ 1464297 h 1508289"/>
              <a:gd name="connsiteX20" fmla="*/ 761365 w 1497889"/>
              <a:gd name="connsiteY20" fmla="*/ 1508289 h 1508289"/>
              <a:gd name="connsiteX21" fmla="*/ 915336 w 1497889"/>
              <a:gd name="connsiteY21" fmla="*/ 1275761 h 1508289"/>
              <a:gd name="connsiteX22" fmla="*/ 1125868 w 1497889"/>
              <a:gd name="connsiteY22" fmla="*/ 1002384 h 1508289"/>
              <a:gd name="connsiteX23" fmla="*/ 1066165 w 1497889"/>
              <a:gd name="connsiteY23" fmla="*/ 766714 h 1508289"/>
              <a:gd name="connsiteX24" fmla="*/ 1078734 w 1497889"/>
              <a:gd name="connsiteY24" fmla="*/ 634738 h 1508289"/>
              <a:gd name="connsiteX25" fmla="*/ 984466 w 1497889"/>
              <a:gd name="connsiteY25" fmla="*/ 568751 h 1508289"/>
              <a:gd name="connsiteX26" fmla="*/ 993893 w 1497889"/>
              <a:gd name="connsiteY26" fmla="*/ 505905 h 1508289"/>
              <a:gd name="connsiteX27" fmla="*/ 1160433 w 1497889"/>
              <a:gd name="connsiteY27" fmla="*/ 600173 h 1508289"/>
              <a:gd name="connsiteX28" fmla="*/ 1273555 w 1497889"/>
              <a:gd name="connsiteY28" fmla="*/ 587604 h 1508289"/>
              <a:gd name="connsiteX29" fmla="*/ 1389819 w 1497889"/>
              <a:gd name="connsiteY29" fmla="*/ 615885 h 1508289"/>
              <a:gd name="connsiteX30" fmla="*/ 1496656 w 1497889"/>
              <a:gd name="connsiteY30" fmla="*/ 502763 h 1508289"/>
              <a:gd name="connsiteX31" fmla="*/ 1449522 w 1497889"/>
              <a:gd name="connsiteY31" fmla="*/ 405353 h 1508289"/>
              <a:gd name="connsiteX32" fmla="*/ 1474660 w 1497889"/>
              <a:gd name="connsiteY32" fmla="*/ 295373 h 1508289"/>
              <a:gd name="connsiteX33" fmla="*/ 1386677 w 1497889"/>
              <a:gd name="connsiteY33" fmla="*/ 182252 h 1508289"/>
              <a:gd name="connsiteX34" fmla="*/ 1418099 w 1497889"/>
              <a:gd name="connsiteY34" fmla="*/ 40850 h 1508289"/>
              <a:gd name="connsiteX35" fmla="*/ 1433811 w 1497889"/>
              <a:gd name="connsiteY35" fmla="*/ 0 h 1508289"/>
              <a:gd name="connsiteX36" fmla="*/ 764508 w 1497889"/>
              <a:gd name="connsiteY36" fmla="*/ 9427 h 1508289"/>
              <a:gd name="connsiteX0" fmla="*/ 764508 w 1497889"/>
              <a:gd name="connsiteY0" fmla="*/ 9427 h 1508289"/>
              <a:gd name="connsiteX1" fmla="*/ 726800 w 1497889"/>
              <a:gd name="connsiteY1" fmla="*/ 109980 h 1508289"/>
              <a:gd name="connsiteX2" fmla="*/ 663955 w 1497889"/>
              <a:gd name="connsiteY2" fmla="*/ 135118 h 1508289"/>
              <a:gd name="connsiteX3" fmla="*/ 726800 w 1497889"/>
              <a:gd name="connsiteY3" fmla="*/ 307943 h 1508289"/>
              <a:gd name="connsiteX4" fmla="*/ 616821 w 1497889"/>
              <a:gd name="connsiteY4" fmla="*/ 323654 h 1508289"/>
              <a:gd name="connsiteX5" fmla="*/ 588541 w 1497889"/>
              <a:gd name="connsiteY5" fmla="*/ 433633 h 1508289"/>
              <a:gd name="connsiteX6" fmla="*/ 535122 w 1497889"/>
              <a:gd name="connsiteY6" fmla="*/ 468198 h 1508289"/>
              <a:gd name="connsiteX7" fmla="*/ 484846 w 1497889"/>
              <a:gd name="connsiteY7" fmla="*/ 549897 h 1508289"/>
              <a:gd name="connsiteX8" fmla="*/ 459708 w 1497889"/>
              <a:gd name="connsiteY8" fmla="*/ 647307 h 1508289"/>
              <a:gd name="connsiteX9" fmla="*/ 440854 w 1497889"/>
              <a:gd name="connsiteY9" fmla="*/ 741575 h 1508289"/>
              <a:gd name="connsiteX10" fmla="*/ 381151 w 1497889"/>
              <a:gd name="connsiteY10" fmla="*/ 832701 h 1508289"/>
              <a:gd name="connsiteX11" fmla="*/ 286883 w 1497889"/>
              <a:gd name="connsiteY11" fmla="*/ 904973 h 1508289"/>
              <a:gd name="connsiteX12" fmla="*/ 16648 w 1497889"/>
              <a:gd name="connsiteY12" fmla="*/ 996099 h 1508289"/>
              <a:gd name="connsiteX13" fmla="*/ 41786 w 1497889"/>
              <a:gd name="connsiteY13" fmla="*/ 1124932 h 1508289"/>
              <a:gd name="connsiteX14" fmla="*/ 145481 w 1497889"/>
              <a:gd name="connsiteY14" fmla="*/ 1124932 h 1508289"/>
              <a:gd name="connsiteX15" fmla="*/ 202042 w 1497889"/>
              <a:gd name="connsiteY15" fmla="*/ 1263192 h 1508289"/>
              <a:gd name="connsiteX16" fmla="*/ 349728 w 1497889"/>
              <a:gd name="connsiteY16" fmla="*/ 1266334 h 1508289"/>
              <a:gd name="connsiteX17" fmla="*/ 525695 w 1497889"/>
              <a:gd name="connsiteY17" fmla="*/ 1376314 h 1508289"/>
              <a:gd name="connsiteX18" fmla="*/ 654528 w 1497889"/>
              <a:gd name="connsiteY18" fmla="*/ 1376314 h 1508289"/>
              <a:gd name="connsiteX19" fmla="*/ 692235 w 1497889"/>
              <a:gd name="connsiteY19" fmla="*/ 1464297 h 1508289"/>
              <a:gd name="connsiteX20" fmla="*/ 761365 w 1497889"/>
              <a:gd name="connsiteY20" fmla="*/ 1508289 h 1508289"/>
              <a:gd name="connsiteX21" fmla="*/ 915336 w 1497889"/>
              <a:gd name="connsiteY21" fmla="*/ 1275761 h 1508289"/>
              <a:gd name="connsiteX22" fmla="*/ 1125868 w 1497889"/>
              <a:gd name="connsiteY22" fmla="*/ 1002384 h 1508289"/>
              <a:gd name="connsiteX23" fmla="*/ 1066165 w 1497889"/>
              <a:gd name="connsiteY23" fmla="*/ 766714 h 1508289"/>
              <a:gd name="connsiteX24" fmla="*/ 1078734 w 1497889"/>
              <a:gd name="connsiteY24" fmla="*/ 634738 h 1508289"/>
              <a:gd name="connsiteX25" fmla="*/ 984466 w 1497889"/>
              <a:gd name="connsiteY25" fmla="*/ 568751 h 1508289"/>
              <a:gd name="connsiteX26" fmla="*/ 993893 w 1497889"/>
              <a:gd name="connsiteY26" fmla="*/ 505905 h 1508289"/>
              <a:gd name="connsiteX27" fmla="*/ 1160433 w 1497889"/>
              <a:gd name="connsiteY27" fmla="*/ 600173 h 1508289"/>
              <a:gd name="connsiteX28" fmla="*/ 1273555 w 1497889"/>
              <a:gd name="connsiteY28" fmla="*/ 587604 h 1508289"/>
              <a:gd name="connsiteX29" fmla="*/ 1389819 w 1497889"/>
              <a:gd name="connsiteY29" fmla="*/ 615885 h 1508289"/>
              <a:gd name="connsiteX30" fmla="*/ 1496656 w 1497889"/>
              <a:gd name="connsiteY30" fmla="*/ 502763 h 1508289"/>
              <a:gd name="connsiteX31" fmla="*/ 1449522 w 1497889"/>
              <a:gd name="connsiteY31" fmla="*/ 405353 h 1508289"/>
              <a:gd name="connsiteX32" fmla="*/ 1474660 w 1497889"/>
              <a:gd name="connsiteY32" fmla="*/ 295373 h 1508289"/>
              <a:gd name="connsiteX33" fmla="*/ 1386677 w 1497889"/>
              <a:gd name="connsiteY33" fmla="*/ 182252 h 1508289"/>
              <a:gd name="connsiteX34" fmla="*/ 1418099 w 1497889"/>
              <a:gd name="connsiteY34" fmla="*/ 40850 h 1508289"/>
              <a:gd name="connsiteX35" fmla="*/ 1433811 w 1497889"/>
              <a:gd name="connsiteY35" fmla="*/ 0 h 1508289"/>
              <a:gd name="connsiteX36" fmla="*/ 764508 w 1497889"/>
              <a:gd name="connsiteY36" fmla="*/ 9427 h 1508289"/>
              <a:gd name="connsiteX0" fmla="*/ 764508 w 1497889"/>
              <a:gd name="connsiteY0" fmla="*/ 9427 h 1508289"/>
              <a:gd name="connsiteX1" fmla="*/ 726800 w 1497889"/>
              <a:gd name="connsiteY1" fmla="*/ 109980 h 1508289"/>
              <a:gd name="connsiteX2" fmla="*/ 663955 w 1497889"/>
              <a:gd name="connsiteY2" fmla="*/ 135118 h 1508289"/>
              <a:gd name="connsiteX3" fmla="*/ 726800 w 1497889"/>
              <a:gd name="connsiteY3" fmla="*/ 307943 h 1508289"/>
              <a:gd name="connsiteX4" fmla="*/ 616821 w 1497889"/>
              <a:gd name="connsiteY4" fmla="*/ 323654 h 1508289"/>
              <a:gd name="connsiteX5" fmla="*/ 588541 w 1497889"/>
              <a:gd name="connsiteY5" fmla="*/ 433633 h 1508289"/>
              <a:gd name="connsiteX6" fmla="*/ 535122 w 1497889"/>
              <a:gd name="connsiteY6" fmla="*/ 468198 h 1508289"/>
              <a:gd name="connsiteX7" fmla="*/ 484846 w 1497889"/>
              <a:gd name="connsiteY7" fmla="*/ 549897 h 1508289"/>
              <a:gd name="connsiteX8" fmla="*/ 459708 w 1497889"/>
              <a:gd name="connsiteY8" fmla="*/ 647307 h 1508289"/>
              <a:gd name="connsiteX9" fmla="*/ 440854 w 1497889"/>
              <a:gd name="connsiteY9" fmla="*/ 741575 h 1508289"/>
              <a:gd name="connsiteX10" fmla="*/ 381151 w 1497889"/>
              <a:gd name="connsiteY10" fmla="*/ 832701 h 1508289"/>
              <a:gd name="connsiteX11" fmla="*/ 286883 w 1497889"/>
              <a:gd name="connsiteY11" fmla="*/ 904973 h 1508289"/>
              <a:gd name="connsiteX12" fmla="*/ 16648 w 1497889"/>
              <a:gd name="connsiteY12" fmla="*/ 996099 h 1508289"/>
              <a:gd name="connsiteX13" fmla="*/ 41786 w 1497889"/>
              <a:gd name="connsiteY13" fmla="*/ 1124932 h 1508289"/>
              <a:gd name="connsiteX14" fmla="*/ 145481 w 1497889"/>
              <a:gd name="connsiteY14" fmla="*/ 1124932 h 1508289"/>
              <a:gd name="connsiteX15" fmla="*/ 202042 w 1497889"/>
              <a:gd name="connsiteY15" fmla="*/ 1263192 h 1508289"/>
              <a:gd name="connsiteX16" fmla="*/ 349728 w 1497889"/>
              <a:gd name="connsiteY16" fmla="*/ 1266334 h 1508289"/>
              <a:gd name="connsiteX17" fmla="*/ 525695 w 1497889"/>
              <a:gd name="connsiteY17" fmla="*/ 1376314 h 1508289"/>
              <a:gd name="connsiteX18" fmla="*/ 654528 w 1497889"/>
              <a:gd name="connsiteY18" fmla="*/ 1376314 h 1508289"/>
              <a:gd name="connsiteX19" fmla="*/ 692235 w 1497889"/>
              <a:gd name="connsiteY19" fmla="*/ 1464297 h 1508289"/>
              <a:gd name="connsiteX20" fmla="*/ 761365 w 1497889"/>
              <a:gd name="connsiteY20" fmla="*/ 1508289 h 1508289"/>
              <a:gd name="connsiteX21" fmla="*/ 915336 w 1497889"/>
              <a:gd name="connsiteY21" fmla="*/ 1275761 h 1508289"/>
              <a:gd name="connsiteX22" fmla="*/ 1125868 w 1497889"/>
              <a:gd name="connsiteY22" fmla="*/ 1002384 h 1508289"/>
              <a:gd name="connsiteX23" fmla="*/ 1066165 w 1497889"/>
              <a:gd name="connsiteY23" fmla="*/ 766714 h 1508289"/>
              <a:gd name="connsiteX24" fmla="*/ 1078734 w 1497889"/>
              <a:gd name="connsiteY24" fmla="*/ 634738 h 1508289"/>
              <a:gd name="connsiteX25" fmla="*/ 984466 w 1497889"/>
              <a:gd name="connsiteY25" fmla="*/ 568751 h 1508289"/>
              <a:gd name="connsiteX26" fmla="*/ 993893 w 1497889"/>
              <a:gd name="connsiteY26" fmla="*/ 505905 h 1508289"/>
              <a:gd name="connsiteX27" fmla="*/ 1160433 w 1497889"/>
              <a:gd name="connsiteY27" fmla="*/ 600173 h 1508289"/>
              <a:gd name="connsiteX28" fmla="*/ 1273555 w 1497889"/>
              <a:gd name="connsiteY28" fmla="*/ 587604 h 1508289"/>
              <a:gd name="connsiteX29" fmla="*/ 1389819 w 1497889"/>
              <a:gd name="connsiteY29" fmla="*/ 615885 h 1508289"/>
              <a:gd name="connsiteX30" fmla="*/ 1496656 w 1497889"/>
              <a:gd name="connsiteY30" fmla="*/ 502763 h 1508289"/>
              <a:gd name="connsiteX31" fmla="*/ 1449522 w 1497889"/>
              <a:gd name="connsiteY31" fmla="*/ 405353 h 1508289"/>
              <a:gd name="connsiteX32" fmla="*/ 1474660 w 1497889"/>
              <a:gd name="connsiteY32" fmla="*/ 295373 h 1508289"/>
              <a:gd name="connsiteX33" fmla="*/ 1386677 w 1497889"/>
              <a:gd name="connsiteY33" fmla="*/ 182252 h 1508289"/>
              <a:gd name="connsiteX34" fmla="*/ 1418099 w 1497889"/>
              <a:gd name="connsiteY34" fmla="*/ 40850 h 1508289"/>
              <a:gd name="connsiteX35" fmla="*/ 1433811 w 1497889"/>
              <a:gd name="connsiteY35" fmla="*/ 0 h 1508289"/>
              <a:gd name="connsiteX36" fmla="*/ 764508 w 1497889"/>
              <a:gd name="connsiteY36" fmla="*/ 9427 h 1508289"/>
              <a:gd name="connsiteX0" fmla="*/ 764508 w 1497889"/>
              <a:gd name="connsiteY0" fmla="*/ 9427 h 1508289"/>
              <a:gd name="connsiteX1" fmla="*/ 726800 w 1497889"/>
              <a:gd name="connsiteY1" fmla="*/ 109980 h 1508289"/>
              <a:gd name="connsiteX2" fmla="*/ 663955 w 1497889"/>
              <a:gd name="connsiteY2" fmla="*/ 135118 h 1508289"/>
              <a:gd name="connsiteX3" fmla="*/ 726800 w 1497889"/>
              <a:gd name="connsiteY3" fmla="*/ 307943 h 1508289"/>
              <a:gd name="connsiteX4" fmla="*/ 616821 w 1497889"/>
              <a:gd name="connsiteY4" fmla="*/ 323654 h 1508289"/>
              <a:gd name="connsiteX5" fmla="*/ 588541 w 1497889"/>
              <a:gd name="connsiteY5" fmla="*/ 433633 h 1508289"/>
              <a:gd name="connsiteX6" fmla="*/ 535122 w 1497889"/>
              <a:gd name="connsiteY6" fmla="*/ 468198 h 1508289"/>
              <a:gd name="connsiteX7" fmla="*/ 484846 w 1497889"/>
              <a:gd name="connsiteY7" fmla="*/ 549897 h 1508289"/>
              <a:gd name="connsiteX8" fmla="*/ 459708 w 1497889"/>
              <a:gd name="connsiteY8" fmla="*/ 647307 h 1508289"/>
              <a:gd name="connsiteX9" fmla="*/ 440854 w 1497889"/>
              <a:gd name="connsiteY9" fmla="*/ 741575 h 1508289"/>
              <a:gd name="connsiteX10" fmla="*/ 381151 w 1497889"/>
              <a:gd name="connsiteY10" fmla="*/ 832701 h 1508289"/>
              <a:gd name="connsiteX11" fmla="*/ 286883 w 1497889"/>
              <a:gd name="connsiteY11" fmla="*/ 904973 h 1508289"/>
              <a:gd name="connsiteX12" fmla="*/ 16648 w 1497889"/>
              <a:gd name="connsiteY12" fmla="*/ 996099 h 1508289"/>
              <a:gd name="connsiteX13" fmla="*/ 41786 w 1497889"/>
              <a:gd name="connsiteY13" fmla="*/ 1124932 h 1508289"/>
              <a:gd name="connsiteX14" fmla="*/ 145481 w 1497889"/>
              <a:gd name="connsiteY14" fmla="*/ 1124932 h 1508289"/>
              <a:gd name="connsiteX15" fmla="*/ 202042 w 1497889"/>
              <a:gd name="connsiteY15" fmla="*/ 1263192 h 1508289"/>
              <a:gd name="connsiteX16" fmla="*/ 349728 w 1497889"/>
              <a:gd name="connsiteY16" fmla="*/ 1266334 h 1508289"/>
              <a:gd name="connsiteX17" fmla="*/ 525695 w 1497889"/>
              <a:gd name="connsiteY17" fmla="*/ 1376314 h 1508289"/>
              <a:gd name="connsiteX18" fmla="*/ 654528 w 1497889"/>
              <a:gd name="connsiteY18" fmla="*/ 1376314 h 1508289"/>
              <a:gd name="connsiteX19" fmla="*/ 692235 w 1497889"/>
              <a:gd name="connsiteY19" fmla="*/ 1464297 h 1508289"/>
              <a:gd name="connsiteX20" fmla="*/ 761365 w 1497889"/>
              <a:gd name="connsiteY20" fmla="*/ 1508289 h 1508289"/>
              <a:gd name="connsiteX21" fmla="*/ 915336 w 1497889"/>
              <a:gd name="connsiteY21" fmla="*/ 1275761 h 1508289"/>
              <a:gd name="connsiteX22" fmla="*/ 1125868 w 1497889"/>
              <a:gd name="connsiteY22" fmla="*/ 1002384 h 1508289"/>
              <a:gd name="connsiteX23" fmla="*/ 1066165 w 1497889"/>
              <a:gd name="connsiteY23" fmla="*/ 766714 h 1508289"/>
              <a:gd name="connsiteX24" fmla="*/ 1078734 w 1497889"/>
              <a:gd name="connsiteY24" fmla="*/ 634738 h 1508289"/>
              <a:gd name="connsiteX25" fmla="*/ 984466 w 1497889"/>
              <a:gd name="connsiteY25" fmla="*/ 568751 h 1508289"/>
              <a:gd name="connsiteX26" fmla="*/ 993893 w 1497889"/>
              <a:gd name="connsiteY26" fmla="*/ 505905 h 1508289"/>
              <a:gd name="connsiteX27" fmla="*/ 1160433 w 1497889"/>
              <a:gd name="connsiteY27" fmla="*/ 600173 h 1508289"/>
              <a:gd name="connsiteX28" fmla="*/ 1273555 w 1497889"/>
              <a:gd name="connsiteY28" fmla="*/ 587604 h 1508289"/>
              <a:gd name="connsiteX29" fmla="*/ 1389819 w 1497889"/>
              <a:gd name="connsiteY29" fmla="*/ 615885 h 1508289"/>
              <a:gd name="connsiteX30" fmla="*/ 1496656 w 1497889"/>
              <a:gd name="connsiteY30" fmla="*/ 502763 h 1508289"/>
              <a:gd name="connsiteX31" fmla="*/ 1449522 w 1497889"/>
              <a:gd name="connsiteY31" fmla="*/ 405353 h 1508289"/>
              <a:gd name="connsiteX32" fmla="*/ 1474660 w 1497889"/>
              <a:gd name="connsiteY32" fmla="*/ 295373 h 1508289"/>
              <a:gd name="connsiteX33" fmla="*/ 1386677 w 1497889"/>
              <a:gd name="connsiteY33" fmla="*/ 182252 h 1508289"/>
              <a:gd name="connsiteX34" fmla="*/ 1418099 w 1497889"/>
              <a:gd name="connsiteY34" fmla="*/ 40850 h 1508289"/>
              <a:gd name="connsiteX35" fmla="*/ 1433811 w 1497889"/>
              <a:gd name="connsiteY35" fmla="*/ 0 h 1508289"/>
              <a:gd name="connsiteX36" fmla="*/ 764508 w 1497889"/>
              <a:gd name="connsiteY36" fmla="*/ 9427 h 1508289"/>
              <a:gd name="connsiteX0" fmla="*/ 764508 w 1497889"/>
              <a:gd name="connsiteY0" fmla="*/ 9427 h 1508289"/>
              <a:gd name="connsiteX1" fmla="*/ 726800 w 1497889"/>
              <a:gd name="connsiteY1" fmla="*/ 109980 h 1508289"/>
              <a:gd name="connsiteX2" fmla="*/ 663955 w 1497889"/>
              <a:gd name="connsiteY2" fmla="*/ 135118 h 1508289"/>
              <a:gd name="connsiteX3" fmla="*/ 726800 w 1497889"/>
              <a:gd name="connsiteY3" fmla="*/ 307943 h 1508289"/>
              <a:gd name="connsiteX4" fmla="*/ 616821 w 1497889"/>
              <a:gd name="connsiteY4" fmla="*/ 323654 h 1508289"/>
              <a:gd name="connsiteX5" fmla="*/ 588541 w 1497889"/>
              <a:gd name="connsiteY5" fmla="*/ 433633 h 1508289"/>
              <a:gd name="connsiteX6" fmla="*/ 535122 w 1497889"/>
              <a:gd name="connsiteY6" fmla="*/ 468198 h 1508289"/>
              <a:gd name="connsiteX7" fmla="*/ 484846 w 1497889"/>
              <a:gd name="connsiteY7" fmla="*/ 549897 h 1508289"/>
              <a:gd name="connsiteX8" fmla="*/ 459708 w 1497889"/>
              <a:gd name="connsiteY8" fmla="*/ 647307 h 1508289"/>
              <a:gd name="connsiteX9" fmla="*/ 440854 w 1497889"/>
              <a:gd name="connsiteY9" fmla="*/ 741575 h 1508289"/>
              <a:gd name="connsiteX10" fmla="*/ 381151 w 1497889"/>
              <a:gd name="connsiteY10" fmla="*/ 832701 h 1508289"/>
              <a:gd name="connsiteX11" fmla="*/ 286883 w 1497889"/>
              <a:gd name="connsiteY11" fmla="*/ 904973 h 1508289"/>
              <a:gd name="connsiteX12" fmla="*/ 16648 w 1497889"/>
              <a:gd name="connsiteY12" fmla="*/ 996099 h 1508289"/>
              <a:gd name="connsiteX13" fmla="*/ 41786 w 1497889"/>
              <a:gd name="connsiteY13" fmla="*/ 1124932 h 1508289"/>
              <a:gd name="connsiteX14" fmla="*/ 145481 w 1497889"/>
              <a:gd name="connsiteY14" fmla="*/ 1124932 h 1508289"/>
              <a:gd name="connsiteX15" fmla="*/ 202042 w 1497889"/>
              <a:gd name="connsiteY15" fmla="*/ 1263192 h 1508289"/>
              <a:gd name="connsiteX16" fmla="*/ 349728 w 1497889"/>
              <a:gd name="connsiteY16" fmla="*/ 1266334 h 1508289"/>
              <a:gd name="connsiteX17" fmla="*/ 525695 w 1497889"/>
              <a:gd name="connsiteY17" fmla="*/ 1376314 h 1508289"/>
              <a:gd name="connsiteX18" fmla="*/ 654528 w 1497889"/>
              <a:gd name="connsiteY18" fmla="*/ 1376314 h 1508289"/>
              <a:gd name="connsiteX19" fmla="*/ 692235 w 1497889"/>
              <a:gd name="connsiteY19" fmla="*/ 1464297 h 1508289"/>
              <a:gd name="connsiteX20" fmla="*/ 761365 w 1497889"/>
              <a:gd name="connsiteY20" fmla="*/ 1508289 h 1508289"/>
              <a:gd name="connsiteX21" fmla="*/ 915336 w 1497889"/>
              <a:gd name="connsiteY21" fmla="*/ 1275761 h 1508289"/>
              <a:gd name="connsiteX22" fmla="*/ 1125868 w 1497889"/>
              <a:gd name="connsiteY22" fmla="*/ 1002384 h 1508289"/>
              <a:gd name="connsiteX23" fmla="*/ 1066165 w 1497889"/>
              <a:gd name="connsiteY23" fmla="*/ 766714 h 1508289"/>
              <a:gd name="connsiteX24" fmla="*/ 1078734 w 1497889"/>
              <a:gd name="connsiteY24" fmla="*/ 634738 h 1508289"/>
              <a:gd name="connsiteX25" fmla="*/ 984466 w 1497889"/>
              <a:gd name="connsiteY25" fmla="*/ 568751 h 1508289"/>
              <a:gd name="connsiteX26" fmla="*/ 993893 w 1497889"/>
              <a:gd name="connsiteY26" fmla="*/ 505905 h 1508289"/>
              <a:gd name="connsiteX27" fmla="*/ 1160433 w 1497889"/>
              <a:gd name="connsiteY27" fmla="*/ 600173 h 1508289"/>
              <a:gd name="connsiteX28" fmla="*/ 1273555 w 1497889"/>
              <a:gd name="connsiteY28" fmla="*/ 587604 h 1508289"/>
              <a:gd name="connsiteX29" fmla="*/ 1389819 w 1497889"/>
              <a:gd name="connsiteY29" fmla="*/ 615885 h 1508289"/>
              <a:gd name="connsiteX30" fmla="*/ 1496656 w 1497889"/>
              <a:gd name="connsiteY30" fmla="*/ 502763 h 1508289"/>
              <a:gd name="connsiteX31" fmla="*/ 1449522 w 1497889"/>
              <a:gd name="connsiteY31" fmla="*/ 405353 h 1508289"/>
              <a:gd name="connsiteX32" fmla="*/ 1474660 w 1497889"/>
              <a:gd name="connsiteY32" fmla="*/ 295373 h 1508289"/>
              <a:gd name="connsiteX33" fmla="*/ 1386677 w 1497889"/>
              <a:gd name="connsiteY33" fmla="*/ 182252 h 1508289"/>
              <a:gd name="connsiteX34" fmla="*/ 1418099 w 1497889"/>
              <a:gd name="connsiteY34" fmla="*/ 40850 h 1508289"/>
              <a:gd name="connsiteX35" fmla="*/ 1433811 w 1497889"/>
              <a:gd name="connsiteY35" fmla="*/ 0 h 1508289"/>
              <a:gd name="connsiteX36" fmla="*/ 764508 w 1497889"/>
              <a:gd name="connsiteY36" fmla="*/ 9427 h 1508289"/>
              <a:gd name="connsiteX0" fmla="*/ 764508 w 1497889"/>
              <a:gd name="connsiteY0" fmla="*/ 9427 h 1517948"/>
              <a:gd name="connsiteX1" fmla="*/ 726800 w 1497889"/>
              <a:gd name="connsiteY1" fmla="*/ 109980 h 1517948"/>
              <a:gd name="connsiteX2" fmla="*/ 663955 w 1497889"/>
              <a:gd name="connsiteY2" fmla="*/ 135118 h 1517948"/>
              <a:gd name="connsiteX3" fmla="*/ 726800 w 1497889"/>
              <a:gd name="connsiteY3" fmla="*/ 307943 h 1517948"/>
              <a:gd name="connsiteX4" fmla="*/ 616821 w 1497889"/>
              <a:gd name="connsiteY4" fmla="*/ 323654 h 1517948"/>
              <a:gd name="connsiteX5" fmla="*/ 588541 w 1497889"/>
              <a:gd name="connsiteY5" fmla="*/ 433633 h 1517948"/>
              <a:gd name="connsiteX6" fmla="*/ 535122 w 1497889"/>
              <a:gd name="connsiteY6" fmla="*/ 468198 h 1517948"/>
              <a:gd name="connsiteX7" fmla="*/ 484846 w 1497889"/>
              <a:gd name="connsiteY7" fmla="*/ 549897 h 1517948"/>
              <a:gd name="connsiteX8" fmla="*/ 459708 w 1497889"/>
              <a:gd name="connsiteY8" fmla="*/ 647307 h 1517948"/>
              <a:gd name="connsiteX9" fmla="*/ 440854 w 1497889"/>
              <a:gd name="connsiteY9" fmla="*/ 741575 h 1517948"/>
              <a:gd name="connsiteX10" fmla="*/ 381151 w 1497889"/>
              <a:gd name="connsiteY10" fmla="*/ 832701 h 1517948"/>
              <a:gd name="connsiteX11" fmla="*/ 286883 w 1497889"/>
              <a:gd name="connsiteY11" fmla="*/ 904973 h 1517948"/>
              <a:gd name="connsiteX12" fmla="*/ 16648 w 1497889"/>
              <a:gd name="connsiteY12" fmla="*/ 996099 h 1517948"/>
              <a:gd name="connsiteX13" fmla="*/ 41786 w 1497889"/>
              <a:gd name="connsiteY13" fmla="*/ 1124932 h 1517948"/>
              <a:gd name="connsiteX14" fmla="*/ 145481 w 1497889"/>
              <a:gd name="connsiteY14" fmla="*/ 1124932 h 1517948"/>
              <a:gd name="connsiteX15" fmla="*/ 202042 w 1497889"/>
              <a:gd name="connsiteY15" fmla="*/ 1263192 h 1517948"/>
              <a:gd name="connsiteX16" fmla="*/ 349728 w 1497889"/>
              <a:gd name="connsiteY16" fmla="*/ 1266334 h 1517948"/>
              <a:gd name="connsiteX17" fmla="*/ 525695 w 1497889"/>
              <a:gd name="connsiteY17" fmla="*/ 1376314 h 1517948"/>
              <a:gd name="connsiteX18" fmla="*/ 654528 w 1497889"/>
              <a:gd name="connsiteY18" fmla="*/ 1376314 h 1517948"/>
              <a:gd name="connsiteX19" fmla="*/ 692235 w 1497889"/>
              <a:gd name="connsiteY19" fmla="*/ 1464297 h 1517948"/>
              <a:gd name="connsiteX20" fmla="*/ 761365 w 1497889"/>
              <a:gd name="connsiteY20" fmla="*/ 1508289 h 1517948"/>
              <a:gd name="connsiteX21" fmla="*/ 915336 w 1497889"/>
              <a:gd name="connsiteY21" fmla="*/ 1275761 h 1517948"/>
              <a:gd name="connsiteX22" fmla="*/ 1125868 w 1497889"/>
              <a:gd name="connsiteY22" fmla="*/ 1002384 h 1517948"/>
              <a:gd name="connsiteX23" fmla="*/ 1066165 w 1497889"/>
              <a:gd name="connsiteY23" fmla="*/ 766714 h 1517948"/>
              <a:gd name="connsiteX24" fmla="*/ 1078734 w 1497889"/>
              <a:gd name="connsiteY24" fmla="*/ 634738 h 1517948"/>
              <a:gd name="connsiteX25" fmla="*/ 984466 w 1497889"/>
              <a:gd name="connsiteY25" fmla="*/ 568751 h 1517948"/>
              <a:gd name="connsiteX26" fmla="*/ 993893 w 1497889"/>
              <a:gd name="connsiteY26" fmla="*/ 505905 h 1517948"/>
              <a:gd name="connsiteX27" fmla="*/ 1160433 w 1497889"/>
              <a:gd name="connsiteY27" fmla="*/ 600173 h 1517948"/>
              <a:gd name="connsiteX28" fmla="*/ 1273555 w 1497889"/>
              <a:gd name="connsiteY28" fmla="*/ 587604 h 1517948"/>
              <a:gd name="connsiteX29" fmla="*/ 1389819 w 1497889"/>
              <a:gd name="connsiteY29" fmla="*/ 615885 h 1517948"/>
              <a:gd name="connsiteX30" fmla="*/ 1496656 w 1497889"/>
              <a:gd name="connsiteY30" fmla="*/ 502763 h 1517948"/>
              <a:gd name="connsiteX31" fmla="*/ 1449522 w 1497889"/>
              <a:gd name="connsiteY31" fmla="*/ 405353 h 1517948"/>
              <a:gd name="connsiteX32" fmla="*/ 1474660 w 1497889"/>
              <a:gd name="connsiteY32" fmla="*/ 295373 h 1517948"/>
              <a:gd name="connsiteX33" fmla="*/ 1386677 w 1497889"/>
              <a:gd name="connsiteY33" fmla="*/ 182252 h 1517948"/>
              <a:gd name="connsiteX34" fmla="*/ 1418099 w 1497889"/>
              <a:gd name="connsiteY34" fmla="*/ 40850 h 1517948"/>
              <a:gd name="connsiteX35" fmla="*/ 1433811 w 1497889"/>
              <a:gd name="connsiteY35" fmla="*/ 0 h 1517948"/>
              <a:gd name="connsiteX36" fmla="*/ 764508 w 1497889"/>
              <a:gd name="connsiteY36" fmla="*/ 9427 h 1517948"/>
              <a:gd name="connsiteX0" fmla="*/ 764508 w 1497889"/>
              <a:gd name="connsiteY0" fmla="*/ 9427 h 1517948"/>
              <a:gd name="connsiteX1" fmla="*/ 726800 w 1497889"/>
              <a:gd name="connsiteY1" fmla="*/ 109980 h 1517948"/>
              <a:gd name="connsiteX2" fmla="*/ 663955 w 1497889"/>
              <a:gd name="connsiteY2" fmla="*/ 135118 h 1517948"/>
              <a:gd name="connsiteX3" fmla="*/ 726800 w 1497889"/>
              <a:gd name="connsiteY3" fmla="*/ 307943 h 1517948"/>
              <a:gd name="connsiteX4" fmla="*/ 616821 w 1497889"/>
              <a:gd name="connsiteY4" fmla="*/ 323654 h 1517948"/>
              <a:gd name="connsiteX5" fmla="*/ 588541 w 1497889"/>
              <a:gd name="connsiteY5" fmla="*/ 433633 h 1517948"/>
              <a:gd name="connsiteX6" fmla="*/ 535122 w 1497889"/>
              <a:gd name="connsiteY6" fmla="*/ 468198 h 1517948"/>
              <a:gd name="connsiteX7" fmla="*/ 484846 w 1497889"/>
              <a:gd name="connsiteY7" fmla="*/ 549897 h 1517948"/>
              <a:gd name="connsiteX8" fmla="*/ 459708 w 1497889"/>
              <a:gd name="connsiteY8" fmla="*/ 647307 h 1517948"/>
              <a:gd name="connsiteX9" fmla="*/ 440854 w 1497889"/>
              <a:gd name="connsiteY9" fmla="*/ 741575 h 1517948"/>
              <a:gd name="connsiteX10" fmla="*/ 381151 w 1497889"/>
              <a:gd name="connsiteY10" fmla="*/ 832701 h 1517948"/>
              <a:gd name="connsiteX11" fmla="*/ 286883 w 1497889"/>
              <a:gd name="connsiteY11" fmla="*/ 904973 h 1517948"/>
              <a:gd name="connsiteX12" fmla="*/ 16648 w 1497889"/>
              <a:gd name="connsiteY12" fmla="*/ 996099 h 1517948"/>
              <a:gd name="connsiteX13" fmla="*/ 41786 w 1497889"/>
              <a:gd name="connsiteY13" fmla="*/ 1124932 h 1517948"/>
              <a:gd name="connsiteX14" fmla="*/ 145481 w 1497889"/>
              <a:gd name="connsiteY14" fmla="*/ 1124932 h 1517948"/>
              <a:gd name="connsiteX15" fmla="*/ 202042 w 1497889"/>
              <a:gd name="connsiteY15" fmla="*/ 1263192 h 1517948"/>
              <a:gd name="connsiteX16" fmla="*/ 349728 w 1497889"/>
              <a:gd name="connsiteY16" fmla="*/ 1266334 h 1517948"/>
              <a:gd name="connsiteX17" fmla="*/ 525695 w 1497889"/>
              <a:gd name="connsiteY17" fmla="*/ 1376314 h 1517948"/>
              <a:gd name="connsiteX18" fmla="*/ 654528 w 1497889"/>
              <a:gd name="connsiteY18" fmla="*/ 1376314 h 1517948"/>
              <a:gd name="connsiteX19" fmla="*/ 692235 w 1497889"/>
              <a:gd name="connsiteY19" fmla="*/ 1464297 h 1517948"/>
              <a:gd name="connsiteX20" fmla="*/ 761365 w 1497889"/>
              <a:gd name="connsiteY20" fmla="*/ 1508289 h 1517948"/>
              <a:gd name="connsiteX21" fmla="*/ 915336 w 1497889"/>
              <a:gd name="connsiteY21" fmla="*/ 1275761 h 1517948"/>
              <a:gd name="connsiteX22" fmla="*/ 1125868 w 1497889"/>
              <a:gd name="connsiteY22" fmla="*/ 1002384 h 1517948"/>
              <a:gd name="connsiteX23" fmla="*/ 1066165 w 1497889"/>
              <a:gd name="connsiteY23" fmla="*/ 766714 h 1517948"/>
              <a:gd name="connsiteX24" fmla="*/ 1078734 w 1497889"/>
              <a:gd name="connsiteY24" fmla="*/ 634738 h 1517948"/>
              <a:gd name="connsiteX25" fmla="*/ 984466 w 1497889"/>
              <a:gd name="connsiteY25" fmla="*/ 568751 h 1517948"/>
              <a:gd name="connsiteX26" fmla="*/ 972545 w 1497889"/>
              <a:gd name="connsiteY26" fmla="*/ 406282 h 1517948"/>
              <a:gd name="connsiteX27" fmla="*/ 1160433 w 1497889"/>
              <a:gd name="connsiteY27" fmla="*/ 600173 h 1517948"/>
              <a:gd name="connsiteX28" fmla="*/ 1273555 w 1497889"/>
              <a:gd name="connsiteY28" fmla="*/ 587604 h 1517948"/>
              <a:gd name="connsiteX29" fmla="*/ 1389819 w 1497889"/>
              <a:gd name="connsiteY29" fmla="*/ 615885 h 1517948"/>
              <a:gd name="connsiteX30" fmla="*/ 1496656 w 1497889"/>
              <a:gd name="connsiteY30" fmla="*/ 502763 h 1517948"/>
              <a:gd name="connsiteX31" fmla="*/ 1449522 w 1497889"/>
              <a:gd name="connsiteY31" fmla="*/ 405353 h 1517948"/>
              <a:gd name="connsiteX32" fmla="*/ 1474660 w 1497889"/>
              <a:gd name="connsiteY32" fmla="*/ 295373 h 1517948"/>
              <a:gd name="connsiteX33" fmla="*/ 1386677 w 1497889"/>
              <a:gd name="connsiteY33" fmla="*/ 182252 h 1517948"/>
              <a:gd name="connsiteX34" fmla="*/ 1418099 w 1497889"/>
              <a:gd name="connsiteY34" fmla="*/ 40850 h 1517948"/>
              <a:gd name="connsiteX35" fmla="*/ 1433811 w 1497889"/>
              <a:gd name="connsiteY35" fmla="*/ 0 h 1517948"/>
              <a:gd name="connsiteX36" fmla="*/ 764508 w 1497889"/>
              <a:gd name="connsiteY36" fmla="*/ 9427 h 1517948"/>
              <a:gd name="connsiteX0" fmla="*/ 764508 w 1497889"/>
              <a:gd name="connsiteY0" fmla="*/ 9427 h 1517948"/>
              <a:gd name="connsiteX1" fmla="*/ 726800 w 1497889"/>
              <a:gd name="connsiteY1" fmla="*/ 109980 h 1517948"/>
              <a:gd name="connsiteX2" fmla="*/ 663955 w 1497889"/>
              <a:gd name="connsiteY2" fmla="*/ 135118 h 1517948"/>
              <a:gd name="connsiteX3" fmla="*/ 726800 w 1497889"/>
              <a:gd name="connsiteY3" fmla="*/ 307943 h 1517948"/>
              <a:gd name="connsiteX4" fmla="*/ 616821 w 1497889"/>
              <a:gd name="connsiteY4" fmla="*/ 323654 h 1517948"/>
              <a:gd name="connsiteX5" fmla="*/ 588541 w 1497889"/>
              <a:gd name="connsiteY5" fmla="*/ 433633 h 1517948"/>
              <a:gd name="connsiteX6" fmla="*/ 535122 w 1497889"/>
              <a:gd name="connsiteY6" fmla="*/ 468198 h 1517948"/>
              <a:gd name="connsiteX7" fmla="*/ 484846 w 1497889"/>
              <a:gd name="connsiteY7" fmla="*/ 549897 h 1517948"/>
              <a:gd name="connsiteX8" fmla="*/ 459708 w 1497889"/>
              <a:gd name="connsiteY8" fmla="*/ 647307 h 1517948"/>
              <a:gd name="connsiteX9" fmla="*/ 440854 w 1497889"/>
              <a:gd name="connsiteY9" fmla="*/ 741575 h 1517948"/>
              <a:gd name="connsiteX10" fmla="*/ 381151 w 1497889"/>
              <a:gd name="connsiteY10" fmla="*/ 832701 h 1517948"/>
              <a:gd name="connsiteX11" fmla="*/ 286883 w 1497889"/>
              <a:gd name="connsiteY11" fmla="*/ 904973 h 1517948"/>
              <a:gd name="connsiteX12" fmla="*/ 16648 w 1497889"/>
              <a:gd name="connsiteY12" fmla="*/ 996099 h 1517948"/>
              <a:gd name="connsiteX13" fmla="*/ 41786 w 1497889"/>
              <a:gd name="connsiteY13" fmla="*/ 1124932 h 1517948"/>
              <a:gd name="connsiteX14" fmla="*/ 145481 w 1497889"/>
              <a:gd name="connsiteY14" fmla="*/ 1124932 h 1517948"/>
              <a:gd name="connsiteX15" fmla="*/ 202042 w 1497889"/>
              <a:gd name="connsiteY15" fmla="*/ 1263192 h 1517948"/>
              <a:gd name="connsiteX16" fmla="*/ 349728 w 1497889"/>
              <a:gd name="connsiteY16" fmla="*/ 1266334 h 1517948"/>
              <a:gd name="connsiteX17" fmla="*/ 525695 w 1497889"/>
              <a:gd name="connsiteY17" fmla="*/ 1376314 h 1517948"/>
              <a:gd name="connsiteX18" fmla="*/ 654528 w 1497889"/>
              <a:gd name="connsiteY18" fmla="*/ 1376314 h 1517948"/>
              <a:gd name="connsiteX19" fmla="*/ 692235 w 1497889"/>
              <a:gd name="connsiteY19" fmla="*/ 1464297 h 1517948"/>
              <a:gd name="connsiteX20" fmla="*/ 761365 w 1497889"/>
              <a:gd name="connsiteY20" fmla="*/ 1508289 h 1517948"/>
              <a:gd name="connsiteX21" fmla="*/ 915336 w 1497889"/>
              <a:gd name="connsiteY21" fmla="*/ 1275761 h 1517948"/>
              <a:gd name="connsiteX22" fmla="*/ 1125868 w 1497889"/>
              <a:gd name="connsiteY22" fmla="*/ 1002384 h 1517948"/>
              <a:gd name="connsiteX23" fmla="*/ 1066165 w 1497889"/>
              <a:gd name="connsiteY23" fmla="*/ 766714 h 1517948"/>
              <a:gd name="connsiteX24" fmla="*/ 1078734 w 1497889"/>
              <a:gd name="connsiteY24" fmla="*/ 634738 h 1517948"/>
              <a:gd name="connsiteX25" fmla="*/ 984466 w 1497889"/>
              <a:gd name="connsiteY25" fmla="*/ 568751 h 1517948"/>
              <a:gd name="connsiteX26" fmla="*/ 972545 w 1497889"/>
              <a:gd name="connsiteY26" fmla="*/ 406282 h 1517948"/>
              <a:gd name="connsiteX27" fmla="*/ 1160433 w 1497889"/>
              <a:gd name="connsiteY27" fmla="*/ 600173 h 1517948"/>
              <a:gd name="connsiteX28" fmla="*/ 1273555 w 1497889"/>
              <a:gd name="connsiteY28" fmla="*/ 587604 h 1517948"/>
              <a:gd name="connsiteX29" fmla="*/ 1389819 w 1497889"/>
              <a:gd name="connsiteY29" fmla="*/ 615885 h 1517948"/>
              <a:gd name="connsiteX30" fmla="*/ 1496656 w 1497889"/>
              <a:gd name="connsiteY30" fmla="*/ 502763 h 1517948"/>
              <a:gd name="connsiteX31" fmla="*/ 1449522 w 1497889"/>
              <a:gd name="connsiteY31" fmla="*/ 405353 h 1517948"/>
              <a:gd name="connsiteX32" fmla="*/ 1474660 w 1497889"/>
              <a:gd name="connsiteY32" fmla="*/ 295373 h 1517948"/>
              <a:gd name="connsiteX33" fmla="*/ 1386677 w 1497889"/>
              <a:gd name="connsiteY33" fmla="*/ 182252 h 1517948"/>
              <a:gd name="connsiteX34" fmla="*/ 1418099 w 1497889"/>
              <a:gd name="connsiteY34" fmla="*/ 40850 h 1517948"/>
              <a:gd name="connsiteX35" fmla="*/ 1433811 w 1497889"/>
              <a:gd name="connsiteY35" fmla="*/ 0 h 1517948"/>
              <a:gd name="connsiteX36" fmla="*/ 764508 w 1497889"/>
              <a:gd name="connsiteY36" fmla="*/ 9427 h 1517948"/>
              <a:gd name="connsiteX0" fmla="*/ 764508 w 1497889"/>
              <a:gd name="connsiteY0" fmla="*/ 9427 h 1517948"/>
              <a:gd name="connsiteX1" fmla="*/ 726800 w 1497889"/>
              <a:gd name="connsiteY1" fmla="*/ 109980 h 1517948"/>
              <a:gd name="connsiteX2" fmla="*/ 663955 w 1497889"/>
              <a:gd name="connsiteY2" fmla="*/ 135118 h 1517948"/>
              <a:gd name="connsiteX3" fmla="*/ 726800 w 1497889"/>
              <a:gd name="connsiteY3" fmla="*/ 307943 h 1517948"/>
              <a:gd name="connsiteX4" fmla="*/ 616821 w 1497889"/>
              <a:gd name="connsiteY4" fmla="*/ 323654 h 1517948"/>
              <a:gd name="connsiteX5" fmla="*/ 588541 w 1497889"/>
              <a:gd name="connsiteY5" fmla="*/ 433633 h 1517948"/>
              <a:gd name="connsiteX6" fmla="*/ 535122 w 1497889"/>
              <a:gd name="connsiteY6" fmla="*/ 468198 h 1517948"/>
              <a:gd name="connsiteX7" fmla="*/ 484846 w 1497889"/>
              <a:gd name="connsiteY7" fmla="*/ 549897 h 1517948"/>
              <a:gd name="connsiteX8" fmla="*/ 459708 w 1497889"/>
              <a:gd name="connsiteY8" fmla="*/ 647307 h 1517948"/>
              <a:gd name="connsiteX9" fmla="*/ 440854 w 1497889"/>
              <a:gd name="connsiteY9" fmla="*/ 741575 h 1517948"/>
              <a:gd name="connsiteX10" fmla="*/ 381151 w 1497889"/>
              <a:gd name="connsiteY10" fmla="*/ 832701 h 1517948"/>
              <a:gd name="connsiteX11" fmla="*/ 286883 w 1497889"/>
              <a:gd name="connsiteY11" fmla="*/ 904973 h 1517948"/>
              <a:gd name="connsiteX12" fmla="*/ 16648 w 1497889"/>
              <a:gd name="connsiteY12" fmla="*/ 996099 h 1517948"/>
              <a:gd name="connsiteX13" fmla="*/ 41786 w 1497889"/>
              <a:gd name="connsiteY13" fmla="*/ 1124932 h 1517948"/>
              <a:gd name="connsiteX14" fmla="*/ 145481 w 1497889"/>
              <a:gd name="connsiteY14" fmla="*/ 1124932 h 1517948"/>
              <a:gd name="connsiteX15" fmla="*/ 202042 w 1497889"/>
              <a:gd name="connsiteY15" fmla="*/ 1263192 h 1517948"/>
              <a:gd name="connsiteX16" fmla="*/ 349728 w 1497889"/>
              <a:gd name="connsiteY16" fmla="*/ 1266334 h 1517948"/>
              <a:gd name="connsiteX17" fmla="*/ 525695 w 1497889"/>
              <a:gd name="connsiteY17" fmla="*/ 1376314 h 1517948"/>
              <a:gd name="connsiteX18" fmla="*/ 654528 w 1497889"/>
              <a:gd name="connsiteY18" fmla="*/ 1376314 h 1517948"/>
              <a:gd name="connsiteX19" fmla="*/ 692235 w 1497889"/>
              <a:gd name="connsiteY19" fmla="*/ 1464297 h 1517948"/>
              <a:gd name="connsiteX20" fmla="*/ 761365 w 1497889"/>
              <a:gd name="connsiteY20" fmla="*/ 1508289 h 1517948"/>
              <a:gd name="connsiteX21" fmla="*/ 915336 w 1497889"/>
              <a:gd name="connsiteY21" fmla="*/ 1275761 h 1517948"/>
              <a:gd name="connsiteX22" fmla="*/ 1125868 w 1497889"/>
              <a:gd name="connsiteY22" fmla="*/ 1002384 h 1517948"/>
              <a:gd name="connsiteX23" fmla="*/ 1066165 w 1497889"/>
              <a:gd name="connsiteY23" fmla="*/ 766714 h 1517948"/>
              <a:gd name="connsiteX24" fmla="*/ 1078734 w 1497889"/>
              <a:gd name="connsiteY24" fmla="*/ 634738 h 1517948"/>
              <a:gd name="connsiteX25" fmla="*/ 881285 w 1497889"/>
              <a:gd name="connsiteY25" fmla="*/ 568751 h 1517948"/>
              <a:gd name="connsiteX26" fmla="*/ 972545 w 1497889"/>
              <a:gd name="connsiteY26" fmla="*/ 406282 h 1517948"/>
              <a:gd name="connsiteX27" fmla="*/ 1160433 w 1497889"/>
              <a:gd name="connsiteY27" fmla="*/ 600173 h 1517948"/>
              <a:gd name="connsiteX28" fmla="*/ 1273555 w 1497889"/>
              <a:gd name="connsiteY28" fmla="*/ 587604 h 1517948"/>
              <a:gd name="connsiteX29" fmla="*/ 1389819 w 1497889"/>
              <a:gd name="connsiteY29" fmla="*/ 615885 h 1517948"/>
              <a:gd name="connsiteX30" fmla="*/ 1496656 w 1497889"/>
              <a:gd name="connsiteY30" fmla="*/ 502763 h 1517948"/>
              <a:gd name="connsiteX31" fmla="*/ 1449522 w 1497889"/>
              <a:gd name="connsiteY31" fmla="*/ 405353 h 1517948"/>
              <a:gd name="connsiteX32" fmla="*/ 1474660 w 1497889"/>
              <a:gd name="connsiteY32" fmla="*/ 295373 h 1517948"/>
              <a:gd name="connsiteX33" fmla="*/ 1386677 w 1497889"/>
              <a:gd name="connsiteY33" fmla="*/ 182252 h 1517948"/>
              <a:gd name="connsiteX34" fmla="*/ 1418099 w 1497889"/>
              <a:gd name="connsiteY34" fmla="*/ 40850 h 1517948"/>
              <a:gd name="connsiteX35" fmla="*/ 1433811 w 1497889"/>
              <a:gd name="connsiteY35" fmla="*/ 0 h 1517948"/>
              <a:gd name="connsiteX36" fmla="*/ 764508 w 1497889"/>
              <a:gd name="connsiteY36" fmla="*/ 9427 h 1517948"/>
              <a:gd name="connsiteX0" fmla="*/ 764508 w 1497889"/>
              <a:gd name="connsiteY0" fmla="*/ 9427 h 1517948"/>
              <a:gd name="connsiteX1" fmla="*/ 726800 w 1497889"/>
              <a:gd name="connsiteY1" fmla="*/ 109980 h 1517948"/>
              <a:gd name="connsiteX2" fmla="*/ 663955 w 1497889"/>
              <a:gd name="connsiteY2" fmla="*/ 135118 h 1517948"/>
              <a:gd name="connsiteX3" fmla="*/ 726800 w 1497889"/>
              <a:gd name="connsiteY3" fmla="*/ 307943 h 1517948"/>
              <a:gd name="connsiteX4" fmla="*/ 616821 w 1497889"/>
              <a:gd name="connsiteY4" fmla="*/ 323654 h 1517948"/>
              <a:gd name="connsiteX5" fmla="*/ 588541 w 1497889"/>
              <a:gd name="connsiteY5" fmla="*/ 433633 h 1517948"/>
              <a:gd name="connsiteX6" fmla="*/ 535122 w 1497889"/>
              <a:gd name="connsiteY6" fmla="*/ 468198 h 1517948"/>
              <a:gd name="connsiteX7" fmla="*/ 484846 w 1497889"/>
              <a:gd name="connsiteY7" fmla="*/ 549897 h 1517948"/>
              <a:gd name="connsiteX8" fmla="*/ 459708 w 1497889"/>
              <a:gd name="connsiteY8" fmla="*/ 647307 h 1517948"/>
              <a:gd name="connsiteX9" fmla="*/ 440854 w 1497889"/>
              <a:gd name="connsiteY9" fmla="*/ 741575 h 1517948"/>
              <a:gd name="connsiteX10" fmla="*/ 381151 w 1497889"/>
              <a:gd name="connsiteY10" fmla="*/ 832701 h 1517948"/>
              <a:gd name="connsiteX11" fmla="*/ 286883 w 1497889"/>
              <a:gd name="connsiteY11" fmla="*/ 904973 h 1517948"/>
              <a:gd name="connsiteX12" fmla="*/ 16648 w 1497889"/>
              <a:gd name="connsiteY12" fmla="*/ 996099 h 1517948"/>
              <a:gd name="connsiteX13" fmla="*/ 41786 w 1497889"/>
              <a:gd name="connsiteY13" fmla="*/ 1124932 h 1517948"/>
              <a:gd name="connsiteX14" fmla="*/ 145481 w 1497889"/>
              <a:gd name="connsiteY14" fmla="*/ 1124932 h 1517948"/>
              <a:gd name="connsiteX15" fmla="*/ 202042 w 1497889"/>
              <a:gd name="connsiteY15" fmla="*/ 1263192 h 1517948"/>
              <a:gd name="connsiteX16" fmla="*/ 349728 w 1497889"/>
              <a:gd name="connsiteY16" fmla="*/ 1266334 h 1517948"/>
              <a:gd name="connsiteX17" fmla="*/ 525695 w 1497889"/>
              <a:gd name="connsiteY17" fmla="*/ 1376314 h 1517948"/>
              <a:gd name="connsiteX18" fmla="*/ 654528 w 1497889"/>
              <a:gd name="connsiteY18" fmla="*/ 1376314 h 1517948"/>
              <a:gd name="connsiteX19" fmla="*/ 692235 w 1497889"/>
              <a:gd name="connsiteY19" fmla="*/ 1464297 h 1517948"/>
              <a:gd name="connsiteX20" fmla="*/ 761365 w 1497889"/>
              <a:gd name="connsiteY20" fmla="*/ 1508289 h 1517948"/>
              <a:gd name="connsiteX21" fmla="*/ 915336 w 1497889"/>
              <a:gd name="connsiteY21" fmla="*/ 1275761 h 1517948"/>
              <a:gd name="connsiteX22" fmla="*/ 1125868 w 1497889"/>
              <a:gd name="connsiteY22" fmla="*/ 1002384 h 1517948"/>
              <a:gd name="connsiteX23" fmla="*/ 1066165 w 1497889"/>
              <a:gd name="connsiteY23" fmla="*/ 766714 h 1517948"/>
              <a:gd name="connsiteX24" fmla="*/ 1036039 w 1497889"/>
              <a:gd name="connsiteY24" fmla="*/ 659644 h 1517948"/>
              <a:gd name="connsiteX25" fmla="*/ 881285 w 1497889"/>
              <a:gd name="connsiteY25" fmla="*/ 568751 h 1517948"/>
              <a:gd name="connsiteX26" fmla="*/ 972545 w 1497889"/>
              <a:gd name="connsiteY26" fmla="*/ 406282 h 1517948"/>
              <a:gd name="connsiteX27" fmla="*/ 1160433 w 1497889"/>
              <a:gd name="connsiteY27" fmla="*/ 600173 h 1517948"/>
              <a:gd name="connsiteX28" fmla="*/ 1273555 w 1497889"/>
              <a:gd name="connsiteY28" fmla="*/ 587604 h 1517948"/>
              <a:gd name="connsiteX29" fmla="*/ 1389819 w 1497889"/>
              <a:gd name="connsiteY29" fmla="*/ 615885 h 1517948"/>
              <a:gd name="connsiteX30" fmla="*/ 1496656 w 1497889"/>
              <a:gd name="connsiteY30" fmla="*/ 502763 h 1517948"/>
              <a:gd name="connsiteX31" fmla="*/ 1449522 w 1497889"/>
              <a:gd name="connsiteY31" fmla="*/ 405353 h 1517948"/>
              <a:gd name="connsiteX32" fmla="*/ 1474660 w 1497889"/>
              <a:gd name="connsiteY32" fmla="*/ 295373 h 1517948"/>
              <a:gd name="connsiteX33" fmla="*/ 1386677 w 1497889"/>
              <a:gd name="connsiteY33" fmla="*/ 182252 h 1517948"/>
              <a:gd name="connsiteX34" fmla="*/ 1418099 w 1497889"/>
              <a:gd name="connsiteY34" fmla="*/ 40850 h 1517948"/>
              <a:gd name="connsiteX35" fmla="*/ 1433811 w 1497889"/>
              <a:gd name="connsiteY35" fmla="*/ 0 h 1517948"/>
              <a:gd name="connsiteX36" fmla="*/ 764508 w 1497889"/>
              <a:gd name="connsiteY36" fmla="*/ 9427 h 1517948"/>
              <a:gd name="connsiteX0" fmla="*/ 764508 w 1497889"/>
              <a:gd name="connsiteY0" fmla="*/ 9427 h 1517948"/>
              <a:gd name="connsiteX1" fmla="*/ 726800 w 1497889"/>
              <a:gd name="connsiteY1" fmla="*/ 109980 h 1517948"/>
              <a:gd name="connsiteX2" fmla="*/ 663955 w 1497889"/>
              <a:gd name="connsiteY2" fmla="*/ 135118 h 1517948"/>
              <a:gd name="connsiteX3" fmla="*/ 726800 w 1497889"/>
              <a:gd name="connsiteY3" fmla="*/ 307943 h 1517948"/>
              <a:gd name="connsiteX4" fmla="*/ 616821 w 1497889"/>
              <a:gd name="connsiteY4" fmla="*/ 323654 h 1517948"/>
              <a:gd name="connsiteX5" fmla="*/ 588541 w 1497889"/>
              <a:gd name="connsiteY5" fmla="*/ 433633 h 1517948"/>
              <a:gd name="connsiteX6" fmla="*/ 535122 w 1497889"/>
              <a:gd name="connsiteY6" fmla="*/ 468198 h 1517948"/>
              <a:gd name="connsiteX7" fmla="*/ 484846 w 1497889"/>
              <a:gd name="connsiteY7" fmla="*/ 549897 h 1517948"/>
              <a:gd name="connsiteX8" fmla="*/ 459708 w 1497889"/>
              <a:gd name="connsiteY8" fmla="*/ 647307 h 1517948"/>
              <a:gd name="connsiteX9" fmla="*/ 440854 w 1497889"/>
              <a:gd name="connsiteY9" fmla="*/ 741575 h 1517948"/>
              <a:gd name="connsiteX10" fmla="*/ 381151 w 1497889"/>
              <a:gd name="connsiteY10" fmla="*/ 832701 h 1517948"/>
              <a:gd name="connsiteX11" fmla="*/ 286883 w 1497889"/>
              <a:gd name="connsiteY11" fmla="*/ 904973 h 1517948"/>
              <a:gd name="connsiteX12" fmla="*/ 16648 w 1497889"/>
              <a:gd name="connsiteY12" fmla="*/ 996099 h 1517948"/>
              <a:gd name="connsiteX13" fmla="*/ 41786 w 1497889"/>
              <a:gd name="connsiteY13" fmla="*/ 1124932 h 1517948"/>
              <a:gd name="connsiteX14" fmla="*/ 145481 w 1497889"/>
              <a:gd name="connsiteY14" fmla="*/ 1124932 h 1517948"/>
              <a:gd name="connsiteX15" fmla="*/ 202042 w 1497889"/>
              <a:gd name="connsiteY15" fmla="*/ 1263192 h 1517948"/>
              <a:gd name="connsiteX16" fmla="*/ 349728 w 1497889"/>
              <a:gd name="connsiteY16" fmla="*/ 1266334 h 1517948"/>
              <a:gd name="connsiteX17" fmla="*/ 525695 w 1497889"/>
              <a:gd name="connsiteY17" fmla="*/ 1376314 h 1517948"/>
              <a:gd name="connsiteX18" fmla="*/ 654528 w 1497889"/>
              <a:gd name="connsiteY18" fmla="*/ 1376314 h 1517948"/>
              <a:gd name="connsiteX19" fmla="*/ 692235 w 1497889"/>
              <a:gd name="connsiteY19" fmla="*/ 1464297 h 1517948"/>
              <a:gd name="connsiteX20" fmla="*/ 761365 w 1497889"/>
              <a:gd name="connsiteY20" fmla="*/ 1508289 h 1517948"/>
              <a:gd name="connsiteX21" fmla="*/ 915336 w 1497889"/>
              <a:gd name="connsiteY21" fmla="*/ 1275761 h 1517948"/>
              <a:gd name="connsiteX22" fmla="*/ 1125868 w 1497889"/>
              <a:gd name="connsiteY22" fmla="*/ 1002384 h 1517948"/>
              <a:gd name="connsiteX23" fmla="*/ 1019912 w 1497889"/>
              <a:gd name="connsiteY23" fmla="*/ 766714 h 1517948"/>
              <a:gd name="connsiteX24" fmla="*/ 1036039 w 1497889"/>
              <a:gd name="connsiteY24" fmla="*/ 659644 h 1517948"/>
              <a:gd name="connsiteX25" fmla="*/ 881285 w 1497889"/>
              <a:gd name="connsiteY25" fmla="*/ 568751 h 1517948"/>
              <a:gd name="connsiteX26" fmla="*/ 972545 w 1497889"/>
              <a:gd name="connsiteY26" fmla="*/ 406282 h 1517948"/>
              <a:gd name="connsiteX27" fmla="*/ 1160433 w 1497889"/>
              <a:gd name="connsiteY27" fmla="*/ 600173 h 1517948"/>
              <a:gd name="connsiteX28" fmla="*/ 1273555 w 1497889"/>
              <a:gd name="connsiteY28" fmla="*/ 587604 h 1517948"/>
              <a:gd name="connsiteX29" fmla="*/ 1389819 w 1497889"/>
              <a:gd name="connsiteY29" fmla="*/ 615885 h 1517948"/>
              <a:gd name="connsiteX30" fmla="*/ 1496656 w 1497889"/>
              <a:gd name="connsiteY30" fmla="*/ 502763 h 1517948"/>
              <a:gd name="connsiteX31" fmla="*/ 1449522 w 1497889"/>
              <a:gd name="connsiteY31" fmla="*/ 405353 h 1517948"/>
              <a:gd name="connsiteX32" fmla="*/ 1474660 w 1497889"/>
              <a:gd name="connsiteY32" fmla="*/ 295373 h 1517948"/>
              <a:gd name="connsiteX33" fmla="*/ 1386677 w 1497889"/>
              <a:gd name="connsiteY33" fmla="*/ 182252 h 1517948"/>
              <a:gd name="connsiteX34" fmla="*/ 1418099 w 1497889"/>
              <a:gd name="connsiteY34" fmla="*/ 40850 h 1517948"/>
              <a:gd name="connsiteX35" fmla="*/ 1433811 w 1497889"/>
              <a:gd name="connsiteY35" fmla="*/ 0 h 1517948"/>
              <a:gd name="connsiteX36" fmla="*/ 764508 w 1497889"/>
              <a:gd name="connsiteY36" fmla="*/ 9427 h 1517948"/>
              <a:gd name="connsiteX0" fmla="*/ 764508 w 1497889"/>
              <a:gd name="connsiteY0" fmla="*/ 9427 h 1517948"/>
              <a:gd name="connsiteX1" fmla="*/ 726800 w 1497889"/>
              <a:gd name="connsiteY1" fmla="*/ 109980 h 1517948"/>
              <a:gd name="connsiteX2" fmla="*/ 663955 w 1497889"/>
              <a:gd name="connsiteY2" fmla="*/ 135118 h 1517948"/>
              <a:gd name="connsiteX3" fmla="*/ 726800 w 1497889"/>
              <a:gd name="connsiteY3" fmla="*/ 307943 h 1517948"/>
              <a:gd name="connsiteX4" fmla="*/ 616821 w 1497889"/>
              <a:gd name="connsiteY4" fmla="*/ 323654 h 1517948"/>
              <a:gd name="connsiteX5" fmla="*/ 588541 w 1497889"/>
              <a:gd name="connsiteY5" fmla="*/ 433633 h 1517948"/>
              <a:gd name="connsiteX6" fmla="*/ 535122 w 1497889"/>
              <a:gd name="connsiteY6" fmla="*/ 468198 h 1517948"/>
              <a:gd name="connsiteX7" fmla="*/ 484846 w 1497889"/>
              <a:gd name="connsiteY7" fmla="*/ 549897 h 1517948"/>
              <a:gd name="connsiteX8" fmla="*/ 459708 w 1497889"/>
              <a:gd name="connsiteY8" fmla="*/ 647307 h 1517948"/>
              <a:gd name="connsiteX9" fmla="*/ 440854 w 1497889"/>
              <a:gd name="connsiteY9" fmla="*/ 741575 h 1517948"/>
              <a:gd name="connsiteX10" fmla="*/ 381151 w 1497889"/>
              <a:gd name="connsiteY10" fmla="*/ 832701 h 1517948"/>
              <a:gd name="connsiteX11" fmla="*/ 286883 w 1497889"/>
              <a:gd name="connsiteY11" fmla="*/ 904973 h 1517948"/>
              <a:gd name="connsiteX12" fmla="*/ 16648 w 1497889"/>
              <a:gd name="connsiteY12" fmla="*/ 996099 h 1517948"/>
              <a:gd name="connsiteX13" fmla="*/ 41786 w 1497889"/>
              <a:gd name="connsiteY13" fmla="*/ 1124932 h 1517948"/>
              <a:gd name="connsiteX14" fmla="*/ 145481 w 1497889"/>
              <a:gd name="connsiteY14" fmla="*/ 1124932 h 1517948"/>
              <a:gd name="connsiteX15" fmla="*/ 202042 w 1497889"/>
              <a:gd name="connsiteY15" fmla="*/ 1263192 h 1517948"/>
              <a:gd name="connsiteX16" fmla="*/ 349728 w 1497889"/>
              <a:gd name="connsiteY16" fmla="*/ 1266334 h 1517948"/>
              <a:gd name="connsiteX17" fmla="*/ 525695 w 1497889"/>
              <a:gd name="connsiteY17" fmla="*/ 1376314 h 1517948"/>
              <a:gd name="connsiteX18" fmla="*/ 654528 w 1497889"/>
              <a:gd name="connsiteY18" fmla="*/ 1376314 h 1517948"/>
              <a:gd name="connsiteX19" fmla="*/ 692235 w 1497889"/>
              <a:gd name="connsiteY19" fmla="*/ 1464297 h 1517948"/>
              <a:gd name="connsiteX20" fmla="*/ 761365 w 1497889"/>
              <a:gd name="connsiteY20" fmla="*/ 1508289 h 1517948"/>
              <a:gd name="connsiteX21" fmla="*/ 915336 w 1497889"/>
              <a:gd name="connsiteY21" fmla="*/ 1275761 h 1517948"/>
              <a:gd name="connsiteX22" fmla="*/ 1079614 w 1497889"/>
              <a:gd name="connsiteY22" fmla="*/ 1002384 h 1517948"/>
              <a:gd name="connsiteX23" fmla="*/ 1019912 w 1497889"/>
              <a:gd name="connsiteY23" fmla="*/ 766714 h 1517948"/>
              <a:gd name="connsiteX24" fmla="*/ 1036039 w 1497889"/>
              <a:gd name="connsiteY24" fmla="*/ 659644 h 1517948"/>
              <a:gd name="connsiteX25" fmla="*/ 881285 w 1497889"/>
              <a:gd name="connsiteY25" fmla="*/ 568751 h 1517948"/>
              <a:gd name="connsiteX26" fmla="*/ 972545 w 1497889"/>
              <a:gd name="connsiteY26" fmla="*/ 406282 h 1517948"/>
              <a:gd name="connsiteX27" fmla="*/ 1160433 w 1497889"/>
              <a:gd name="connsiteY27" fmla="*/ 600173 h 1517948"/>
              <a:gd name="connsiteX28" fmla="*/ 1273555 w 1497889"/>
              <a:gd name="connsiteY28" fmla="*/ 587604 h 1517948"/>
              <a:gd name="connsiteX29" fmla="*/ 1389819 w 1497889"/>
              <a:gd name="connsiteY29" fmla="*/ 615885 h 1517948"/>
              <a:gd name="connsiteX30" fmla="*/ 1496656 w 1497889"/>
              <a:gd name="connsiteY30" fmla="*/ 502763 h 1517948"/>
              <a:gd name="connsiteX31" fmla="*/ 1449522 w 1497889"/>
              <a:gd name="connsiteY31" fmla="*/ 405353 h 1517948"/>
              <a:gd name="connsiteX32" fmla="*/ 1474660 w 1497889"/>
              <a:gd name="connsiteY32" fmla="*/ 295373 h 1517948"/>
              <a:gd name="connsiteX33" fmla="*/ 1386677 w 1497889"/>
              <a:gd name="connsiteY33" fmla="*/ 182252 h 1517948"/>
              <a:gd name="connsiteX34" fmla="*/ 1418099 w 1497889"/>
              <a:gd name="connsiteY34" fmla="*/ 40850 h 1517948"/>
              <a:gd name="connsiteX35" fmla="*/ 1433811 w 1497889"/>
              <a:gd name="connsiteY35" fmla="*/ 0 h 1517948"/>
              <a:gd name="connsiteX36" fmla="*/ 764508 w 1497889"/>
              <a:gd name="connsiteY36" fmla="*/ 9427 h 1517948"/>
              <a:gd name="connsiteX0" fmla="*/ 724212 w 1457593"/>
              <a:gd name="connsiteY0" fmla="*/ 9427 h 1517948"/>
              <a:gd name="connsiteX1" fmla="*/ 686504 w 1457593"/>
              <a:gd name="connsiteY1" fmla="*/ 109980 h 1517948"/>
              <a:gd name="connsiteX2" fmla="*/ 623659 w 1457593"/>
              <a:gd name="connsiteY2" fmla="*/ 135118 h 1517948"/>
              <a:gd name="connsiteX3" fmla="*/ 686504 w 1457593"/>
              <a:gd name="connsiteY3" fmla="*/ 307943 h 1517948"/>
              <a:gd name="connsiteX4" fmla="*/ 576525 w 1457593"/>
              <a:gd name="connsiteY4" fmla="*/ 323654 h 1517948"/>
              <a:gd name="connsiteX5" fmla="*/ 548245 w 1457593"/>
              <a:gd name="connsiteY5" fmla="*/ 433633 h 1517948"/>
              <a:gd name="connsiteX6" fmla="*/ 494826 w 1457593"/>
              <a:gd name="connsiteY6" fmla="*/ 468198 h 1517948"/>
              <a:gd name="connsiteX7" fmla="*/ 444550 w 1457593"/>
              <a:gd name="connsiteY7" fmla="*/ 549897 h 1517948"/>
              <a:gd name="connsiteX8" fmla="*/ 419412 w 1457593"/>
              <a:gd name="connsiteY8" fmla="*/ 647307 h 1517948"/>
              <a:gd name="connsiteX9" fmla="*/ 400558 w 1457593"/>
              <a:gd name="connsiteY9" fmla="*/ 741575 h 1517948"/>
              <a:gd name="connsiteX10" fmla="*/ 340855 w 1457593"/>
              <a:gd name="connsiteY10" fmla="*/ 832701 h 1517948"/>
              <a:gd name="connsiteX11" fmla="*/ 246587 w 1457593"/>
              <a:gd name="connsiteY11" fmla="*/ 904973 h 1517948"/>
              <a:gd name="connsiteX12" fmla="*/ 58186 w 1457593"/>
              <a:gd name="connsiteY12" fmla="*/ 992541 h 1517948"/>
              <a:gd name="connsiteX13" fmla="*/ 1490 w 1457593"/>
              <a:gd name="connsiteY13" fmla="*/ 1124932 h 1517948"/>
              <a:gd name="connsiteX14" fmla="*/ 105185 w 1457593"/>
              <a:gd name="connsiteY14" fmla="*/ 1124932 h 1517948"/>
              <a:gd name="connsiteX15" fmla="*/ 161746 w 1457593"/>
              <a:gd name="connsiteY15" fmla="*/ 1263192 h 1517948"/>
              <a:gd name="connsiteX16" fmla="*/ 309432 w 1457593"/>
              <a:gd name="connsiteY16" fmla="*/ 1266334 h 1517948"/>
              <a:gd name="connsiteX17" fmla="*/ 485399 w 1457593"/>
              <a:gd name="connsiteY17" fmla="*/ 1376314 h 1517948"/>
              <a:gd name="connsiteX18" fmla="*/ 614232 w 1457593"/>
              <a:gd name="connsiteY18" fmla="*/ 1376314 h 1517948"/>
              <a:gd name="connsiteX19" fmla="*/ 651939 w 1457593"/>
              <a:gd name="connsiteY19" fmla="*/ 1464297 h 1517948"/>
              <a:gd name="connsiteX20" fmla="*/ 721069 w 1457593"/>
              <a:gd name="connsiteY20" fmla="*/ 1508289 h 1517948"/>
              <a:gd name="connsiteX21" fmla="*/ 875040 w 1457593"/>
              <a:gd name="connsiteY21" fmla="*/ 1275761 h 1517948"/>
              <a:gd name="connsiteX22" fmla="*/ 1039318 w 1457593"/>
              <a:gd name="connsiteY22" fmla="*/ 1002384 h 1517948"/>
              <a:gd name="connsiteX23" fmla="*/ 979616 w 1457593"/>
              <a:gd name="connsiteY23" fmla="*/ 766714 h 1517948"/>
              <a:gd name="connsiteX24" fmla="*/ 995743 w 1457593"/>
              <a:gd name="connsiteY24" fmla="*/ 659644 h 1517948"/>
              <a:gd name="connsiteX25" fmla="*/ 840989 w 1457593"/>
              <a:gd name="connsiteY25" fmla="*/ 568751 h 1517948"/>
              <a:gd name="connsiteX26" fmla="*/ 932249 w 1457593"/>
              <a:gd name="connsiteY26" fmla="*/ 406282 h 1517948"/>
              <a:gd name="connsiteX27" fmla="*/ 1120137 w 1457593"/>
              <a:gd name="connsiteY27" fmla="*/ 600173 h 1517948"/>
              <a:gd name="connsiteX28" fmla="*/ 1233259 w 1457593"/>
              <a:gd name="connsiteY28" fmla="*/ 587604 h 1517948"/>
              <a:gd name="connsiteX29" fmla="*/ 1349523 w 1457593"/>
              <a:gd name="connsiteY29" fmla="*/ 615885 h 1517948"/>
              <a:gd name="connsiteX30" fmla="*/ 1456360 w 1457593"/>
              <a:gd name="connsiteY30" fmla="*/ 502763 h 1517948"/>
              <a:gd name="connsiteX31" fmla="*/ 1409226 w 1457593"/>
              <a:gd name="connsiteY31" fmla="*/ 405353 h 1517948"/>
              <a:gd name="connsiteX32" fmla="*/ 1434364 w 1457593"/>
              <a:gd name="connsiteY32" fmla="*/ 295373 h 1517948"/>
              <a:gd name="connsiteX33" fmla="*/ 1346381 w 1457593"/>
              <a:gd name="connsiteY33" fmla="*/ 182252 h 1517948"/>
              <a:gd name="connsiteX34" fmla="*/ 1377803 w 1457593"/>
              <a:gd name="connsiteY34" fmla="*/ 40850 h 1517948"/>
              <a:gd name="connsiteX35" fmla="*/ 1393515 w 1457593"/>
              <a:gd name="connsiteY35" fmla="*/ 0 h 1517948"/>
              <a:gd name="connsiteX36" fmla="*/ 724212 w 1457593"/>
              <a:gd name="connsiteY36" fmla="*/ 9427 h 1517948"/>
              <a:gd name="connsiteX0" fmla="*/ 693070 w 1426451"/>
              <a:gd name="connsiteY0" fmla="*/ 9427 h 1517948"/>
              <a:gd name="connsiteX1" fmla="*/ 655362 w 1426451"/>
              <a:gd name="connsiteY1" fmla="*/ 109980 h 1517948"/>
              <a:gd name="connsiteX2" fmla="*/ 592517 w 1426451"/>
              <a:gd name="connsiteY2" fmla="*/ 135118 h 1517948"/>
              <a:gd name="connsiteX3" fmla="*/ 655362 w 1426451"/>
              <a:gd name="connsiteY3" fmla="*/ 307943 h 1517948"/>
              <a:gd name="connsiteX4" fmla="*/ 545383 w 1426451"/>
              <a:gd name="connsiteY4" fmla="*/ 323654 h 1517948"/>
              <a:gd name="connsiteX5" fmla="*/ 517103 w 1426451"/>
              <a:gd name="connsiteY5" fmla="*/ 433633 h 1517948"/>
              <a:gd name="connsiteX6" fmla="*/ 463684 w 1426451"/>
              <a:gd name="connsiteY6" fmla="*/ 468198 h 1517948"/>
              <a:gd name="connsiteX7" fmla="*/ 413408 w 1426451"/>
              <a:gd name="connsiteY7" fmla="*/ 549897 h 1517948"/>
              <a:gd name="connsiteX8" fmla="*/ 388270 w 1426451"/>
              <a:gd name="connsiteY8" fmla="*/ 647307 h 1517948"/>
              <a:gd name="connsiteX9" fmla="*/ 369416 w 1426451"/>
              <a:gd name="connsiteY9" fmla="*/ 741575 h 1517948"/>
              <a:gd name="connsiteX10" fmla="*/ 309713 w 1426451"/>
              <a:gd name="connsiteY10" fmla="*/ 832701 h 1517948"/>
              <a:gd name="connsiteX11" fmla="*/ 215445 w 1426451"/>
              <a:gd name="connsiteY11" fmla="*/ 904973 h 1517948"/>
              <a:gd name="connsiteX12" fmla="*/ 27044 w 1426451"/>
              <a:gd name="connsiteY12" fmla="*/ 992541 h 1517948"/>
              <a:gd name="connsiteX13" fmla="*/ 9486 w 1426451"/>
              <a:gd name="connsiteY13" fmla="*/ 1089352 h 1517948"/>
              <a:gd name="connsiteX14" fmla="*/ 74043 w 1426451"/>
              <a:gd name="connsiteY14" fmla="*/ 1124932 h 1517948"/>
              <a:gd name="connsiteX15" fmla="*/ 130604 w 1426451"/>
              <a:gd name="connsiteY15" fmla="*/ 1263192 h 1517948"/>
              <a:gd name="connsiteX16" fmla="*/ 278290 w 1426451"/>
              <a:gd name="connsiteY16" fmla="*/ 1266334 h 1517948"/>
              <a:gd name="connsiteX17" fmla="*/ 454257 w 1426451"/>
              <a:gd name="connsiteY17" fmla="*/ 1376314 h 1517948"/>
              <a:gd name="connsiteX18" fmla="*/ 583090 w 1426451"/>
              <a:gd name="connsiteY18" fmla="*/ 1376314 h 1517948"/>
              <a:gd name="connsiteX19" fmla="*/ 620797 w 1426451"/>
              <a:gd name="connsiteY19" fmla="*/ 1464297 h 1517948"/>
              <a:gd name="connsiteX20" fmla="*/ 689927 w 1426451"/>
              <a:gd name="connsiteY20" fmla="*/ 1508289 h 1517948"/>
              <a:gd name="connsiteX21" fmla="*/ 843898 w 1426451"/>
              <a:gd name="connsiteY21" fmla="*/ 1275761 h 1517948"/>
              <a:gd name="connsiteX22" fmla="*/ 1008176 w 1426451"/>
              <a:gd name="connsiteY22" fmla="*/ 1002384 h 1517948"/>
              <a:gd name="connsiteX23" fmla="*/ 948474 w 1426451"/>
              <a:gd name="connsiteY23" fmla="*/ 766714 h 1517948"/>
              <a:gd name="connsiteX24" fmla="*/ 964601 w 1426451"/>
              <a:gd name="connsiteY24" fmla="*/ 659644 h 1517948"/>
              <a:gd name="connsiteX25" fmla="*/ 809847 w 1426451"/>
              <a:gd name="connsiteY25" fmla="*/ 568751 h 1517948"/>
              <a:gd name="connsiteX26" fmla="*/ 901107 w 1426451"/>
              <a:gd name="connsiteY26" fmla="*/ 406282 h 1517948"/>
              <a:gd name="connsiteX27" fmla="*/ 1088995 w 1426451"/>
              <a:gd name="connsiteY27" fmla="*/ 600173 h 1517948"/>
              <a:gd name="connsiteX28" fmla="*/ 1202117 w 1426451"/>
              <a:gd name="connsiteY28" fmla="*/ 587604 h 1517948"/>
              <a:gd name="connsiteX29" fmla="*/ 1318381 w 1426451"/>
              <a:gd name="connsiteY29" fmla="*/ 615885 h 1517948"/>
              <a:gd name="connsiteX30" fmla="*/ 1425218 w 1426451"/>
              <a:gd name="connsiteY30" fmla="*/ 502763 h 1517948"/>
              <a:gd name="connsiteX31" fmla="*/ 1378084 w 1426451"/>
              <a:gd name="connsiteY31" fmla="*/ 405353 h 1517948"/>
              <a:gd name="connsiteX32" fmla="*/ 1403222 w 1426451"/>
              <a:gd name="connsiteY32" fmla="*/ 295373 h 1517948"/>
              <a:gd name="connsiteX33" fmla="*/ 1315239 w 1426451"/>
              <a:gd name="connsiteY33" fmla="*/ 182252 h 1517948"/>
              <a:gd name="connsiteX34" fmla="*/ 1346661 w 1426451"/>
              <a:gd name="connsiteY34" fmla="*/ 40850 h 1517948"/>
              <a:gd name="connsiteX35" fmla="*/ 1362373 w 1426451"/>
              <a:gd name="connsiteY35" fmla="*/ 0 h 1517948"/>
              <a:gd name="connsiteX36" fmla="*/ 693070 w 1426451"/>
              <a:gd name="connsiteY36" fmla="*/ 9427 h 1517948"/>
              <a:gd name="connsiteX0" fmla="*/ 693070 w 1426451"/>
              <a:gd name="connsiteY0" fmla="*/ 9427 h 1517948"/>
              <a:gd name="connsiteX1" fmla="*/ 655362 w 1426451"/>
              <a:gd name="connsiteY1" fmla="*/ 109980 h 1517948"/>
              <a:gd name="connsiteX2" fmla="*/ 592517 w 1426451"/>
              <a:gd name="connsiteY2" fmla="*/ 135118 h 1517948"/>
              <a:gd name="connsiteX3" fmla="*/ 655362 w 1426451"/>
              <a:gd name="connsiteY3" fmla="*/ 307943 h 1517948"/>
              <a:gd name="connsiteX4" fmla="*/ 545383 w 1426451"/>
              <a:gd name="connsiteY4" fmla="*/ 323654 h 1517948"/>
              <a:gd name="connsiteX5" fmla="*/ 517103 w 1426451"/>
              <a:gd name="connsiteY5" fmla="*/ 433633 h 1517948"/>
              <a:gd name="connsiteX6" fmla="*/ 463684 w 1426451"/>
              <a:gd name="connsiteY6" fmla="*/ 468198 h 1517948"/>
              <a:gd name="connsiteX7" fmla="*/ 413408 w 1426451"/>
              <a:gd name="connsiteY7" fmla="*/ 549897 h 1517948"/>
              <a:gd name="connsiteX8" fmla="*/ 388270 w 1426451"/>
              <a:gd name="connsiteY8" fmla="*/ 647307 h 1517948"/>
              <a:gd name="connsiteX9" fmla="*/ 369416 w 1426451"/>
              <a:gd name="connsiteY9" fmla="*/ 741575 h 1517948"/>
              <a:gd name="connsiteX10" fmla="*/ 309713 w 1426451"/>
              <a:gd name="connsiteY10" fmla="*/ 832701 h 1517948"/>
              <a:gd name="connsiteX11" fmla="*/ 140728 w 1426451"/>
              <a:gd name="connsiteY11" fmla="*/ 983249 h 1517948"/>
              <a:gd name="connsiteX12" fmla="*/ 27044 w 1426451"/>
              <a:gd name="connsiteY12" fmla="*/ 992541 h 1517948"/>
              <a:gd name="connsiteX13" fmla="*/ 9486 w 1426451"/>
              <a:gd name="connsiteY13" fmla="*/ 1089352 h 1517948"/>
              <a:gd name="connsiteX14" fmla="*/ 74043 w 1426451"/>
              <a:gd name="connsiteY14" fmla="*/ 1124932 h 1517948"/>
              <a:gd name="connsiteX15" fmla="*/ 130604 w 1426451"/>
              <a:gd name="connsiteY15" fmla="*/ 1263192 h 1517948"/>
              <a:gd name="connsiteX16" fmla="*/ 278290 w 1426451"/>
              <a:gd name="connsiteY16" fmla="*/ 1266334 h 1517948"/>
              <a:gd name="connsiteX17" fmla="*/ 454257 w 1426451"/>
              <a:gd name="connsiteY17" fmla="*/ 1376314 h 1517948"/>
              <a:gd name="connsiteX18" fmla="*/ 583090 w 1426451"/>
              <a:gd name="connsiteY18" fmla="*/ 1376314 h 1517948"/>
              <a:gd name="connsiteX19" fmla="*/ 620797 w 1426451"/>
              <a:gd name="connsiteY19" fmla="*/ 1464297 h 1517948"/>
              <a:gd name="connsiteX20" fmla="*/ 689927 w 1426451"/>
              <a:gd name="connsiteY20" fmla="*/ 1508289 h 1517948"/>
              <a:gd name="connsiteX21" fmla="*/ 843898 w 1426451"/>
              <a:gd name="connsiteY21" fmla="*/ 1275761 h 1517948"/>
              <a:gd name="connsiteX22" fmla="*/ 1008176 w 1426451"/>
              <a:gd name="connsiteY22" fmla="*/ 1002384 h 1517948"/>
              <a:gd name="connsiteX23" fmla="*/ 948474 w 1426451"/>
              <a:gd name="connsiteY23" fmla="*/ 766714 h 1517948"/>
              <a:gd name="connsiteX24" fmla="*/ 964601 w 1426451"/>
              <a:gd name="connsiteY24" fmla="*/ 659644 h 1517948"/>
              <a:gd name="connsiteX25" fmla="*/ 809847 w 1426451"/>
              <a:gd name="connsiteY25" fmla="*/ 568751 h 1517948"/>
              <a:gd name="connsiteX26" fmla="*/ 901107 w 1426451"/>
              <a:gd name="connsiteY26" fmla="*/ 406282 h 1517948"/>
              <a:gd name="connsiteX27" fmla="*/ 1088995 w 1426451"/>
              <a:gd name="connsiteY27" fmla="*/ 600173 h 1517948"/>
              <a:gd name="connsiteX28" fmla="*/ 1202117 w 1426451"/>
              <a:gd name="connsiteY28" fmla="*/ 587604 h 1517948"/>
              <a:gd name="connsiteX29" fmla="*/ 1318381 w 1426451"/>
              <a:gd name="connsiteY29" fmla="*/ 615885 h 1517948"/>
              <a:gd name="connsiteX30" fmla="*/ 1425218 w 1426451"/>
              <a:gd name="connsiteY30" fmla="*/ 502763 h 1517948"/>
              <a:gd name="connsiteX31" fmla="*/ 1378084 w 1426451"/>
              <a:gd name="connsiteY31" fmla="*/ 405353 h 1517948"/>
              <a:gd name="connsiteX32" fmla="*/ 1403222 w 1426451"/>
              <a:gd name="connsiteY32" fmla="*/ 295373 h 1517948"/>
              <a:gd name="connsiteX33" fmla="*/ 1315239 w 1426451"/>
              <a:gd name="connsiteY33" fmla="*/ 182252 h 1517948"/>
              <a:gd name="connsiteX34" fmla="*/ 1346661 w 1426451"/>
              <a:gd name="connsiteY34" fmla="*/ 40850 h 1517948"/>
              <a:gd name="connsiteX35" fmla="*/ 1362373 w 1426451"/>
              <a:gd name="connsiteY35" fmla="*/ 0 h 1517948"/>
              <a:gd name="connsiteX36" fmla="*/ 693070 w 1426451"/>
              <a:gd name="connsiteY36" fmla="*/ 9427 h 1517948"/>
              <a:gd name="connsiteX0" fmla="*/ 689543 w 1422924"/>
              <a:gd name="connsiteY0" fmla="*/ 9427 h 1517948"/>
              <a:gd name="connsiteX1" fmla="*/ 651835 w 1422924"/>
              <a:gd name="connsiteY1" fmla="*/ 109980 h 1517948"/>
              <a:gd name="connsiteX2" fmla="*/ 588990 w 1422924"/>
              <a:gd name="connsiteY2" fmla="*/ 135118 h 1517948"/>
              <a:gd name="connsiteX3" fmla="*/ 651835 w 1422924"/>
              <a:gd name="connsiteY3" fmla="*/ 307943 h 1517948"/>
              <a:gd name="connsiteX4" fmla="*/ 541856 w 1422924"/>
              <a:gd name="connsiteY4" fmla="*/ 323654 h 1517948"/>
              <a:gd name="connsiteX5" fmla="*/ 513576 w 1422924"/>
              <a:gd name="connsiteY5" fmla="*/ 433633 h 1517948"/>
              <a:gd name="connsiteX6" fmla="*/ 460157 w 1422924"/>
              <a:gd name="connsiteY6" fmla="*/ 468198 h 1517948"/>
              <a:gd name="connsiteX7" fmla="*/ 409881 w 1422924"/>
              <a:gd name="connsiteY7" fmla="*/ 549897 h 1517948"/>
              <a:gd name="connsiteX8" fmla="*/ 384743 w 1422924"/>
              <a:gd name="connsiteY8" fmla="*/ 647307 h 1517948"/>
              <a:gd name="connsiteX9" fmla="*/ 365889 w 1422924"/>
              <a:gd name="connsiteY9" fmla="*/ 741575 h 1517948"/>
              <a:gd name="connsiteX10" fmla="*/ 306186 w 1422924"/>
              <a:gd name="connsiteY10" fmla="*/ 832701 h 1517948"/>
              <a:gd name="connsiteX11" fmla="*/ 137201 w 1422924"/>
              <a:gd name="connsiteY11" fmla="*/ 983249 h 1517948"/>
              <a:gd name="connsiteX12" fmla="*/ 30633 w 1422924"/>
              <a:gd name="connsiteY12" fmla="*/ 956961 h 1517948"/>
              <a:gd name="connsiteX13" fmla="*/ 5959 w 1422924"/>
              <a:gd name="connsiteY13" fmla="*/ 1089352 h 1517948"/>
              <a:gd name="connsiteX14" fmla="*/ 70516 w 1422924"/>
              <a:gd name="connsiteY14" fmla="*/ 1124932 h 1517948"/>
              <a:gd name="connsiteX15" fmla="*/ 127077 w 1422924"/>
              <a:gd name="connsiteY15" fmla="*/ 1263192 h 1517948"/>
              <a:gd name="connsiteX16" fmla="*/ 274763 w 1422924"/>
              <a:gd name="connsiteY16" fmla="*/ 1266334 h 1517948"/>
              <a:gd name="connsiteX17" fmla="*/ 450730 w 1422924"/>
              <a:gd name="connsiteY17" fmla="*/ 1376314 h 1517948"/>
              <a:gd name="connsiteX18" fmla="*/ 579563 w 1422924"/>
              <a:gd name="connsiteY18" fmla="*/ 1376314 h 1517948"/>
              <a:gd name="connsiteX19" fmla="*/ 617270 w 1422924"/>
              <a:gd name="connsiteY19" fmla="*/ 1464297 h 1517948"/>
              <a:gd name="connsiteX20" fmla="*/ 686400 w 1422924"/>
              <a:gd name="connsiteY20" fmla="*/ 1508289 h 1517948"/>
              <a:gd name="connsiteX21" fmla="*/ 840371 w 1422924"/>
              <a:gd name="connsiteY21" fmla="*/ 1275761 h 1517948"/>
              <a:gd name="connsiteX22" fmla="*/ 1004649 w 1422924"/>
              <a:gd name="connsiteY22" fmla="*/ 1002384 h 1517948"/>
              <a:gd name="connsiteX23" fmla="*/ 944947 w 1422924"/>
              <a:gd name="connsiteY23" fmla="*/ 766714 h 1517948"/>
              <a:gd name="connsiteX24" fmla="*/ 961074 w 1422924"/>
              <a:gd name="connsiteY24" fmla="*/ 659644 h 1517948"/>
              <a:gd name="connsiteX25" fmla="*/ 806320 w 1422924"/>
              <a:gd name="connsiteY25" fmla="*/ 568751 h 1517948"/>
              <a:gd name="connsiteX26" fmla="*/ 897580 w 1422924"/>
              <a:gd name="connsiteY26" fmla="*/ 406282 h 1517948"/>
              <a:gd name="connsiteX27" fmla="*/ 1085468 w 1422924"/>
              <a:gd name="connsiteY27" fmla="*/ 600173 h 1517948"/>
              <a:gd name="connsiteX28" fmla="*/ 1198590 w 1422924"/>
              <a:gd name="connsiteY28" fmla="*/ 587604 h 1517948"/>
              <a:gd name="connsiteX29" fmla="*/ 1314854 w 1422924"/>
              <a:gd name="connsiteY29" fmla="*/ 615885 h 1517948"/>
              <a:gd name="connsiteX30" fmla="*/ 1421691 w 1422924"/>
              <a:gd name="connsiteY30" fmla="*/ 502763 h 1517948"/>
              <a:gd name="connsiteX31" fmla="*/ 1374557 w 1422924"/>
              <a:gd name="connsiteY31" fmla="*/ 405353 h 1517948"/>
              <a:gd name="connsiteX32" fmla="*/ 1399695 w 1422924"/>
              <a:gd name="connsiteY32" fmla="*/ 295373 h 1517948"/>
              <a:gd name="connsiteX33" fmla="*/ 1311712 w 1422924"/>
              <a:gd name="connsiteY33" fmla="*/ 182252 h 1517948"/>
              <a:gd name="connsiteX34" fmla="*/ 1343134 w 1422924"/>
              <a:gd name="connsiteY34" fmla="*/ 40850 h 1517948"/>
              <a:gd name="connsiteX35" fmla="*/ 1358846 w 1422924"/>
              <a:gd name="connsiteY35" fmla="*/ 0 h 1517948"/>
              <a:gd name="connsiteX36" fmla="*/ 689543 w 1422924"/>
              <a:gd name="connsiteY36" fmla="*/ 9427 h 1517948"/>
              <a:gd name="connsiteX0" fmla="*/ 676657 w 1410038"/>
              <a:gd name="connsiteY0" fmla="*/ 9427 h 1517948"/>
              <a:gd name="connsiteX1" fmla="*/ 638949 w 1410038"/>
              <a:gd name="connsiteY1" fmla="*/ 109980 h 1517948"/>
              <a:gd name="connsiteX2" fmla="*/ 576104 w 1410038"/>
              <a:gd name="connsiteY2" fmla="*/ 135118 h 1517948"/>
              <a:gd name="connsiteX3" fmla="*/ 638949 w 1410038"/>
              <a:gd name="connsiteY3" fmla="*/ 307943 h 1517948"/>
              <a:gd name="connsiteX4" fmla="*/ 528970 w 1410038"/>
              <a:gd name="connsiteY4" fmla="*/ 323654 h 1517948"/>
              <a:gd name="connsiteX5" fmla="*/ 500690 w 1410038"/>
              <a:gd name="connsiteY5" fmla="*/ 433633 h 1517948"/>
              <a:gd name="connsiteX6" fmla="*/ 447271 w 1410038"/>
              <a:gd name="connsiteY6" fmla="*/ 468198 h 1517948"/>
              <a:gd name="connsiteX7" fmla="*/ 396995 w 1410038"/>
              <a:gd name="connsiteY7" fmla="*/ 549897 h 1517948"/>
              <a:gd name="connsiteX8" fmla="*/ 371857 w 1410038"/>
              <a:gd name="connsiteY8" fmla="*/ 647307 h 1517948"/>
              <a:gd name="connsiteX9" fmla="*/ 353003 w 1410038"/>
              <a:gd name="connsiteY9" fmla="*/ 741575 h 1517948"/>
              <a:gd name="connsiteX10" fmla="*/ 293300 w 1410038"/>
              <a:gd name="connsiteY10" fmla="*/ 832701 h 1517948"/>
              <a:gd name="connsiteX11" fmla="*/ 124315 w 1410038"/>
              <a:gd name="connsiteY11" fmla="*/ 983249 h 1517948"/>
              <a:gd name="connsiteX12" fmla="*/ 17747 w 1410038"/>
              <a:gd name="connsiteY12" fmla="*/ 956961 h 1517948"/>
              <a:gd name="connsiteX13" fmla="*/ 25095 w 1410038"/>
              <a:gd name="connsiteY13" fmla="*/ 1085794 h 1517948"/>
              <a:gd name="connsiteX14" fmla="*/ 57630 w 1410038"/>
              <a:gd name="connsiteY14" fmla="*/ 1124932 h 1517948"/>
              <a:gd name="connsiteX15" fmla="*/ 114191 w 1410038"/>
              <a:gd name="connsiteY15" fmla="*/ 1263192 h 1517948"/>
              <a:gd name="connsiteX16" fmla="*/ 261877 w 1410038"/>
              <a:gd name="connsiteY16" fmla="*/ 1266334 h 1517948"/>
              <a:gd name="connsiteX17" fmla="*/ 437844 w 1410038"/>
              <a:gd name="connsiteY17" fmla="*/ 1376314 h 1517948"/>
              <a:gd name="connsiteX18" fmla="*/ 566677 w 1410038"/>
              <a:gd name="connsiteY18" fmla="*/ 1376314 h 1517948"/>
              <a:gd name="connsiteX19" fmla="*/ 604384 w 1410038"/>
              <a:gd name="connsiteY19" fmla="*/ 1464297 h 1517948"/>
              <a:gd name="connsiteX20" fmla="*/ 673514 w 1410038"/>
              <a:gd name="connsiteY20" fmla="*/ 1508289 h 1517948"/>
              <a:gd name="connsiteX21" fmla="*/ 827485 w 1410038"/>
              <a:gd name="connsiteY21" fmla="*/ 1275761 h 1517948"/>
              <a:gd name="connsiteX22" fmla="*/ 991763 w 1410038"/>
              <a:gd name="connsiteY22" fmla="*/ 1002384 h 1517948"/>
              <a:gd name="connsiteX23" fmla="*/ 932061 w 1410038"/>
              <a:gd name="connsiteY23" fmla="*/ 766714 h 1517948"/>
              <a:gd name="connsiteX24" fmla="*/ 948188 w 1410038"/>
              <a:gd name="connsiteY24" fmla="*/ 659644 h 1517948"/>
              <a:gd name="connsiteX25" fmla="*/ 793434 w 1410038"/>
              <a:gd name="connsiteY25" fmla="*/ 568751 h 1517948"/>
              <a:gd name="connsiteX26" fmla="*/ 884694 w 1410038"/>
              <a:gd name="connsiteY26" fmla="*/ 406282 h 1517948"/>
              <a:gd name="connsiteX27" fmla="*/ 1072582 w 1410038"/>
              <a:gd name="connsiteY27" fmla="*/ 600173 h 1517948"/>
              <a:gd name="connsiteX28" fmla="*/ 1185704 w 1410038"/>
              <a:gd name="connsiteY28" fmla="*/ 587604 h 1517948"/>
              <a:gd name="connsiteX29" fmla="*/ 1301968 w 1410038"/>
              <a:gd name="connsiteY29" fmla="*/ 615885 h 1517948"/>
              <a:gd name="connsiteX30" fmla="*/ 1408805 w 1410038"/>
              <a:gd name="connsiteY30" fmla="*/ 502763 h 1517948"/>
              <a:gd name="connsiteX31" fmla="*/ 1361671 w 1410038"/>
              <a:gd name="connsiteY31" fmla="*/ 405353 h 1517948"/>
              <a:gd name="connsiteX32" fmla="*/ 1386809 w 1410038"/>
              <a:gd name="connsiteY32" fmla="*/ 295373 h 1517948"/>
              <a:gd name="connsiteX33" fmla="*/ 1298826 w 1410038"/>
              <a:gd name="connsiteY33" fmla="*/ 182252 h 1517948"/>
              <a:gd name="connsiteX34" fmla="*/ 1330248 w 1410038"/>
              <a:gd name="connsiteY34" fmla="*/ 40850 h 1517948"/>
              <a:gd name="connsiteX35" fmla="*/ 1345960 w 1410038"/>
              <a:gd name="connsiteY35" fmla="*/ 0 h 1517948"/>
              <a:gd name="connsiteX36" fmla="*/ 676657 w 1410038"/>
              <a:gd name="connsiteY36" fmla="*/ 9427 h 1517948"/>
              <a:gd name="connsiteX0" fmla="*/ 676657 w 1410038"/>
              <a:gd name="connsiteY0" fmla="*/ 9427 h 1517948"/>
              <a:gd name="connsiteX1" fmla="*/ 638949 w 1410038"/>
              <a:gd name="connsiteY1" fmla="*/ 109980 h 1517948"/>
              <a:gd name="connsiteX2" fmla="*/ 576104 w 1410038"/>
              <a:gd name="connsiteY2" fmla="*/ 135118 h 1517948"/>
              <a:gd name="connsiteX3" fmla="*/ 638949 w 1410038"/>
              <a:gd name="connsiteY3" fmla="*/ 307943 h 1517948"/>
              <a:gd name="connsiteX4" fmla="*/ 528970 w 1410038"/>
              <a:gd name="connsiteY4" fmla="*/ 323654 h 1517948"/>
              <a:gd name="connsiteX5" fmla="*/ 500690 w 1410038"/>
              <a:gd name="connsiteY5" fmla="*/ 433633 h 1517948"/>
              <a:gd name="connsiteX6" fmla="*/ 447271 w 1410038"/>
              <a:gd name="connsiteY6" fmla="*/ 468198 h 1517948"/>
              <a:gd name="connsiteX7" fmla="*/ 396995 w 1410038"/>
              <a:gd name="connsiteY7" fmla="*/ 549897 h 1517948"/>
              <a:gd name="connsiteX8" fmla="*/ 371857 w 1410038"/>
              <a:gd name="connsiteY8" fmla="*/ 647307 h 1517948"/>
              <a:gd name="connsiteX9" fmla="*/ 353003 w 1410038"/>
              <a:gd name="connsiteY9" fmla="*/ 741575 h 1517948"/>
              <a:gd name="connsiteX10" fmla="*/ 293300 w 1410038"/>
              <a:gd name="connsiteY10" fmla="*/ 832701 h 1517948"/>
              <a:gd name="connsiteX11" fmla="*/ 81619 w 1410038"/>
              <a:gd name="connsiteY11" fmla="*/ 1025945 h 1517948"/>
              <a:gd name="connsiteX12" fmla="*/ 17747 w 1410038"/>
              <a:gd name="connsiteY12" fmla="*/ 956961 h 1517948"/>
              <a:gd name="connsiteX13" fmla="*/ 25095 w 1410038"/>
              <a:gd name="connsiteY13" fmla="*/ 1085794 h 1517948"/>
              <a:gd name="connsiteX14" fmla="*/ 57630 w 1410038"/>
              <a:gd name="connsiteY14" fmla="*/ 1124932 h 1517948"/>
              <a:gd name="connsiteX15" fmla="*/ 114191 w 1410038"/>
              <a:gd name="connsiteY15" fmla="*/ 1263192 h 1517948"/>
              <a:gd name="connsiteX16" fmla="*/ 261877 w 1410038"/>
              <a:gd name="connsiteY16" fmla="*/ 1266334 h 1517948"/>
              <a:gd name="connsiteX17" fmla="*/ 437844 w 1410038"/>
              <a:gd name="connsiteY17" fmla="*/ 1376314 h 1517948"/>
              <a:gd name="connsiteX18" fmla="*/ 566677 w 1410038"/>
              <a:gd name="connsiteY18" fmla="*/ 1376314 h 1517948"/>
              <a:gd name="connsiteX19" fmla="*/ 604384 w 1410038"/>
              <a:gd name="connsiteY19" fmla="*/ 1464297 h 1517948"/>
              <a:gd name="connsiteX20" fmla="*/ 673514 w 1410038"/>
              <a:gd name="connsiteY20" fmla="*/ 1508289 h 1517948"/>
              <a:gd name="connsiteX21" fmla="*/ 827485 w 1410038"/>
              <a:gd name="connsiteY21" fmla="*/ 1275761 h 1517948"/>
              <a:gd name="connsiteX22" fmla="*/ 991763 w 1410038"/>
              <a:gd name="connsiteY22" fmla="*/ 1002384 h 1517948"/>
              <a:gd name="connsiteX23" fmla="*/ 932061 w 1410038"/>
              <a:gd name="connsiteY23" fmla="*/ 766714 h 1517948"/>
              <a:gd name="connsiteX24" fmla="*/ 948188 w 1410038"/>
              <a:gd name="connsiteY24" fmla="*/ 659644 h 1517948"/>
              <a:gd name="connsiteX25" fmla="*/ 793434 w 1410038"/>
              <a:gd name="connsiteY25" fmla="*/ 568751 h 1517948"/>
              <a:gd name="connsiteX26" fmla="*/ 884694 w 1410038"/>
              <a:gd name="connsiteY26" fmla="*/ 406282 h 1517948"/>
              <a:gd name="connsiteX27" fmla="*/ 1072582 w 1410038"/>
              <a:gd name="connsiteY27" fmla="*/ 600173 h 1517948"/>
              <a:gd name="connsiteX28" fmla="*/ 1185704 w 1410038"/>
              <a:gd name="connsiteY28" fmla="*/ 587604 h 1517948"/>
              <a:gd name="connsiteX29" fmla="*/ 1301968 w 1410038"/>
              <a:gd name="connsiteY29" fmla="*/ 615885 h 1517948"/>
              <a:gd name="connsiteX30" fmla="*/ 1408805 w 1410038"/>
              <a:gd name="connsiteY30" fmla="*/ 502763 h 1517948"/>
              <a:gd name="connsiteX31" fmla="*/ 1361671 w 1410038"/>
              <a:gd name="connsiteY31" fmla="*/ 405353 h 1517948"/>
              <a:gd name="connsiteX32" fmla="*/ 1386809 w 1410038"/>
              <a:gd name="connsiteY32" fmla="*/ 295373 h 1517948"/>
              <a:gd name="connsiteX33" fmla="*/ 1298826 w 1410038"/>
              <a:gd name="connsiteY33" fmla="*/ 182252 h 1517948"/>
              <a:gd name="connsiteX34" fmla="*/ 1330248 w 1410038"/>
              <a:gd name="connsiteY34" fmla="*/ 40850 h 1517948"/>
              <a:gd name="connsiteX35" fmla="*/ 1345960 w 1410038"/>
              <a:gd name="connsiteY35" fmla="*/ 0 h 1517948"/>
              <a:gd name="connsiteX36" fmla="*/ 676657 w 1410038"/>
              <a:gd name="connsiteY36" fmla="*/ 9427 h 1517948"/>
              <a:gd name="connsiteX0" fmla="*/ 706998 w 1440379"/>
              <a:gd name="connsiteY0" fmla="*/ 9427 h 1517948"/>
              <a:gd name="connsiteX1" fmla="*/ 669290 w 1440379"/>
              <a:gd name="connsiteY1" fmla="*/ 109980 h 1517948"/>
              <a:gd name="connsiteX2" fmla="*/ 606445 w 1440379"/>
              <a:gd name="connsiteY2" fmla="*/ 135118 h 1517948"/>
              <a:gd name="connsiteX3" fmla="*/ 669290 w 1440379"/>
              <a:gd name="connsiteY3" fmla="*/ 307943 h 1517948"/>
              <a:gd name="connsiteX4" fmla="*/ 559311 w 1440379"/>
              <a:gd name="connsiteY4" fmla="*/ 323654 h 1517948"/>
              <a:gd name="connsiteX5" fmla="*/ 531031 w 1440379"/>
              <a:gd name="connsiteY5" fmla="*/ 433633 h 1517948"/>
              <a:gd name="connsiteX6" fmla="*/ 477612 w 1440379"/>
              <a:gd name="connsiteY6" fmla="*/ 468198 h 1517948"/>
              <a:gd name="connsiteX7" fmla="*/ 427336 w 1440379"/>
              <a:gd name="connsiteY7" fmla="*/ 549897 h 1517948"/>
              <a:gd name="connsiteX8" fmla="*/ 402198 w 1440379"/>
              <a:gd name="connsiteY8" fmla="*/ 647307 h 1517948"/>
              <a:gd name="connsiteX9" fmla="*/ 383344 w 1440379"/>
              <a:gd name="connsiteY9" fmla="*/ 741575 h 1517948"/>
              <a:gd name="connsiteX10" fmla="*/ 323641 w 1440379"/>
              <a:gd name="connsiteY10" fmla="*/ 832701 h 1517948"/>
              <a:gd name="connsiteX11" fmla="*/ 111960 w 1440379"/>
              <a:gd name="connsiteY11" fmla="*/ 1025945 h 1517948"/>
              <a:gd name="connsiteX12" fmla="*/ 12508 w 1440379"/>
              <a:gd name="connsiteY12" fmla="*/ 992541 h 1517948"/>
              <a:gd name="connsiteX13" fmla="*/ 55436 w 1440379"/>
              <a:gd name="connsiteY13" fmla="*/ 1085794 h 1517948"/>
              <a:gd name="connsiteX14" fmla="*/ 87971 w 1440379"/>
              <a:gd name="connsiteY14" fmla="*/ 1124932 h 1517948"/>
              <a:gd name="connsiteX15" fmla="*/ 144532 w 1440379"/>
              <a:gd name="connsiteY15" fmla="*/ 1263192 h 1517948"/>
              <a:gd name="connsiteX16" fmla="*/ 292218 w 1440379"/>
              <a:gd name="connsiteY16" fmla="*/ 1266334 h 1517948"/>
              <a:gd name="connsiteX17" fmla="*/ 468185 w 1440379"/>
              <a:gd name="connsiteY17" fmla="*/ 1376314 h 1517948"/>
              <a:gd name="connsiteX18" fmla="*/ 597018 w 1440379"/>
              <a:gd name="connsiteY18" fmla="*/ 1376314 h 1517948"/>
              <a:gd name="connsiteX19" fmla="*/ 634725 w 1440379"/>
              <a:gd name="connsiteY19" fmla="*/ 1464297 h 1517948"/>
              <a:gd name="connsiteX20" fmla="*/ 703855 w 1440379"/>
              <a:gd name="connsiteY20" fmla="*/ 1508289 h 1517948"/>
              <a:gd name="connsiteX21" fmla="*/ 857826 w 1440379"/>
              <a:gd name="connsiteY21" fmla="*/ 1275761 h 1517948"/>
              <a:gd name="connsiteX22" fmla="*/ 1022104 w 1440379"/>
              <a:gd name="connsiteY22" fmla="*/ 1002384 h 1517948"/>
              <a:gd name="connsiteX23" fmla="*/ 962402 w 1440379"/>
              <a:gd name="connsiteY23" fmla="*/ 766714 h 1517948"/>
              <a:gd name="connsiteX24" fmla="*/ 978529 w 1440379"/>
              <a:gd name="connsiteY24" fmla="*/ 659644 h 1517948"/>
              <a:gd name="connsiteX25" fmla="*/ 823775 w 1440379"/>
              <a:gd name="connsiteY25" fmla="*/ 568751 h 1517948"/>
              <a:gd name="connsiteX26" fmla="*/ 915035 w 1440379"/>
              <a:gd name="connsiteY26" fmla="*/ 406282 h 1517948"/>
              <a:gd name="connsiteX27" fmla="*/ 1102923 w 1440379"/>
              <a:gd name="connsiteY27" fmla="*/ 600173 h 1517948"/>
              <a:gd name="connsiteX28" fmla="*/ 1216045 w 1440379"/>
              <a:gd name="connsiteY28" fmla="*/ 587604 h 1517948"/>
              <a:gd name="connsiteX29" fmla="*/ 1332309 w 1440379"/>
              <a:gd name="connsiteY29" fmla="*/ 615885 h 1517948"/>
              <a:gd name="connsiteX30" fmla="*/ 1439146 w 1440379"/>
              <a:gd name="connsiteY30" fmla="*/ 502763 h 1517948"/>
              <a:gd name="connsiteX31" fmla="*/ 1392012 w 1440379"/>
              <a:gd name="connsiteY31" fmla="*/ 405353 h 1517948"/>
              <a:gd name="connsiteX32" fmla="*/ 1417150 w 1440379"/>
              <a:gd name="connsiteY32" fmla="*/ 295373 h 1517948"/>
              <a:gd name="connsiteX33" fmla="*/ 1329167 w 1440379"/>
              <a:gd name="connsiteY33" fmla="*/ 182252 h 1517948"/>
              <a:gd name="connsiteX34" fmla="*/ 1360589 w 1440379"/>
              <a:gd name="connsiteY34" fmla="*/ 40850 h 1517948"/>
              <a:gd name="connsiteX35" fmla="*/ 1376301 w 1440379"/>
              <a:gd name="connsiteY35" fmla="*/ 0 h 1517948"/>
              <a:gd name="connsiteX36" fmla="*/ 706998 w 1440379"/>
              <a:gd name="connsiteY36" fmla="*/ 9427 h 1517948"/>
              <a:gd name="connsiteX0" fmla="*/ 706998 w 1440379"/>
              <a:gd name="connsiteY0" fmla="*/ 9427 h 1517948"/>
              <a:gd name="connsiteX1" fmla="*/ 669290 w 1440379"/>
              <a:gd name="connsiteY1" fmla="*/ 109980 h 1517948"/>
              <a:gd name="connsiteX2" fmla="*/ 606445 w 1440379"/>
              <a:gd name="connsiteY2" fmla="*/ 135118 h 1517948"/>
              <a:gd name="connsiteX3" fmla="*/ 669290 w 1440379"/>
              <a:gd name="connsiteY3" fmla="*/ 307943 h 1517948"/>
              <a:gd name="connsiteX4" fmla="*/ 559311 w 1440379"/>
              <a:gd name="connsiteY4" fmla="*/ 323654 h 1517948"/>
              <a:gd name="connsiteX5" fmla="*/ 531031 w 1440379"/>
              <a:gd name="connsiteY5" fmla="*/ 433633 h 1517948"/>
              <a:gd name="connsiteX6" fmla="*/ 477612 w 1440379"/>
              <a:gd name="connsiteY6" fmla="*/ 468198 h 1517948"/>
              <a:gd name="connsiteX7" fmla="*/ 427336 w 1440379"/>
              <a:gd name="connsiteY7" fmla="*/ 549897 h 1517948"/>
              <a:gd name="connsiteX8" fmla="*/ 402198 w 1440379"/>
              <a:gd name="connsiteY8" fmla="*/ 647307 h 1517948"/>
              <a:gd name="connsiteX9" fmla="*/ 447388 w 1440379"/>
              <a:gd name="connsiteY9" fmla="*/ 741575 h 1517948"/>
              <a:gd name="connsiteX10" fmla="*/ 323641 w 1440379"/>
              <a:gd name="connsiteY10" fmla="*/ 832701 h 1517948"/>
              <a:gd name="connsiteX11" fmla="*/ 111960 w 1440379"/>
              <a:gd name="connsiteY11" fmla="*/ 1025945 h 1517948"/>
              <a:gd name="connsiteX12" fmla="*/ 12508 w 1440379"/>
              <a:gd name="connsiteY12" fmla="*/ 992541 h 1517948"/>
              <a:gd name="connsiteX13" fmla="*/ 55436 w 1440379"/>
              <a:gd name="connsiteY13" fmla="*/ 1085794 h 1517948"/>
              <a:gd name="connsiteX14" fmla="*/ 87971 w 1440379"/>
              <a:gd name="connsiteY14" fmla="*/ 1124932 h 1517948"/>
              <a:gd name="connsiteX15" fmla="*/ 144532 w 1440379"/>
              <a:gd name="connsiteY15" fmla="*/ 1263192 h 1517948"/>
              <a:gd name="connsiteX16" fmla="*/ 292218 w 1440379"/>
              <a:gd name="connsiteY16" fmla="*/ 1266334 h 1517948"/>
              <a:gd name="connsiteX17" fmla="*/ 468185 w 1440379"/>
              <a:gd name="connsiteY17" fmla="*/ 1376314 h 1517948"/>
              <a:gd name="connsiteX18" fmla="*/ 597018 w 1440379"/>
              <a:gd name="connsiteY18" fmla="*/ 1376314 h 1517948"/>
              <a:gd name="connsiteX19" fmla="*/ 634725 w 1440379"/>
              <a:gd name="connsiteY19" fmla="*/ 1464297 h 1517948"/>
              <a:gd name="connsiteX20" fmla="*/ 703855 w 1440379"/>
              <a:gd name="connsiteY20" fmla="*/ 1508289 h 1517948"/>
              <a:gd name="connsiteX21" fmla="*/ 857826 w 1440379"/>
              <a:gd name="connsiteY21" fmla="*/ 1275761 h 1517948"/>
              <a:gd name="connsiteX22" fmla="*/ 1022104 w 1440379"/>
              <a:gd name="connsiteY22" fmla="*/ 1002384 h 1517948"/>
              <a:gd name="connsiteX23" fmla="*/ 962402 w 1440379"/>
              <a:gd name="connsiteY23" fmla="*/ 766714 h 1517948"/>
              <a:gd name="connsiteX24" fmla="*/ 978529 w 1440379"/>
              <a:gd name="connsiteY24" fmla="*/ 659644 h 1517948"/>
              <a:gd name="connsiteX25" fmla="*/ 823775 w 1440379"/>
              <a:gd name="connsiteY25" fmla="*/ 568751 h 1517948"/>
              <a:gd name="connsiteX26" fmla="*/ 915035 w 1440379"/>
              <a:gd name="connsiteY26" fmla="*/ 406282 h 1517948"/>
              <a:gd name="connsiteX27" fmla="*/ 1102923 w 1440379"/>
              <a:gd name="connsiteY27" fmla="*/ 600173 h 1517948"/>
              <a:gd name="connsiteX28" fmla="*/ 1216045 w 1440379"/>
              <a:gd name="connsiteY28" fmla="*/ 587604 h 1517948"/>
              <a:gd name="connsiteX29" fmla="*/ 1332309 w 1440379"/>
              <a:gd name="connsiteY29" fmla="*/ 615885 h 1517948"/>
              <a:gd name="connsiteX30" fmla="*/ 1439146 w 1440379"/>
              <a:gd name="connsiteY30" fmla="*/ 502763 h 1517948"/>
              <a:gd name="connsiteX31" fmla="*/ 1392012 w 1440379"/>
              <a:gd name="connsiteY31" fmla="*/ 405353 h 1517948"/>
              <a:gd name="connsiteX32" fmla="*/ 1417150 w 1440379"/>
              <a:gd name="connsiteY32" fmla="*/ 295373 h 1517948"/>
              <a:gd name="connsiteX33" fmla="*/ 1329167 w 1440379"/>
              <a:gd name="connsiteY33" fmla="*/ 182252 h 1517948"/>
              <a:gd name="connsiteX34" fmla="*/ 1360589 w 1440379"/>
              <a:gd name="connsiteY34" fmla="*/ 40850 h 1517948"/>
              <a:gd name="connsiteX35" fmla="*/ 1376301 w 1440379"/>
              <a:gd name="connsiteY35" fmla="*/ 0 h 1517948"/>
              <a:gd name="connsiteX36" fmla="*/ 706998 w 1440379"/>
              <a:gd name="connsiteY36" fmla="*/ 9427 h 1517948"/>
              <a:gd name="connsiteX0" fmla="*/ 706998 w 1440379"/>
              <a:gd name="connsiteY0" fmla="*/ 9427 h 1517948"/>
              <a:gd name="connsiteX1" fmla="*/ 669290 w 1440379"/>
              <a:gd name="connsiteY1" fmla="*/ 109980 h 1517948"/>
              <a:gd name="connsiteX2" fmla="*/ 606445 w 1440379"/>
              <a:gd name="connsiteY2" fmla="*/ 135118 h 1517948"/>
              <a:gd name="connsiteX3" fmla="*/ 669290 w 1440379"/>
              <a:gd name="connsiteY3" fmla="*/ 307943 h 1517948"/>
              <a:gd name="connsiteX4" fmla="*/ 559311 w 1440379"/>
              <a:gd name="connsiteY4" fmla="*/ 323654 h 1517948"/>
              <a:gd name="connsiteX5" fmla="*/ 531031 w 1440379"/>
              <a:gd name="connsiteY5" fmla="*/ 433633 h 1517948"/>
              <a:gd name="connsiteX6" fmla="*/ 477612 w 1440379"/>
              <a:gd name="connsiteY6" fmla="*/ 468198 h 1517948"/>
              <a:gd name="connsiteX7" fmla="*/ 427336 w 1440379"/>
              <a:gd name="connsiteY7" fmla="*/ 549897 h 1517948"/>
              <a:gd name="connsiteX8" fmla="*/ 402198 w 1440379"/>
              <a:gd name="connsiteY8" fmla="*/ 647307 h 1517948"/>
              <a:gd name="connsiteX9" fmla="*/ 447388 w 1440379"/>
              <a:gd name="connsiteY9" fmla="*/ 741575 h 1517948"/>
              <a:gd name="connsiteX10" fmla="*/ 323641 w 1440379"/>
              <a:gd name="connsiteY10" fmla="*/ 832701 h 1517948"/>
              <a:gd name="connsiteX11" fmla="*/ 111960 w 1440379"/>
              <a:gd name="connsiteY11" fmla="*/ 1025945 h 1517948"/>
              <a:gd name="connsiteX12" fmla="*/ 12508 w 1440379"/>
              <a:gd name="connsiteY12" fmla="*/ 992541 h 1517948"/>
              <a:gd name="connsiteX13" fmla="*/ 55436 w 1440379"/>
              <a:gd name="connsiteY13" fmla="*/ 1085794 h 1517948"/>
              <a:gd name="connsiteX14" fmla="*/ 87971 w 1440379"/>
              <a:gd name="connsiteY14" fmla="*/ 1124932 h 1517948"/>
              <a:gd name="connsiteX15" fmla="*/ 144532 w 1440379"/>
              <a:gd name="connsiteY15" fmla="*/ 1263192 h 1517948"/>
              <a:gd name="connsiteX16" fmla="*/ 292218 w 1440379"/>
              <a:gd name="connsiteY16" fmla="*/ 1266334 h 1517948"/>
              <a:gd name="connsiteX17" fmla="*/ 468185 w 1440379"/>
              <a:gd name="connsiteY17" fmla="*/ 1376314 h 1517948"/>
              <a:gd name="connsiteX18" fmla="*/ 597018 w 1440379"/>
              <a:gd name="connsiteY18" fmla="*/ 1376314 h 1517948"/>
              <a:gd name="connsiteX19" fmla="*/ 634725 w 1440379"/>
              <a:gd name="connsiteY19" fmla="*/ 1464297 h 1517948"/>
              <a:gd name="connsiteX20" fmla="*/ 703855 w 1440379"/>
              <a:gd name="connsiteY20" fmla="*/ 1508289 h 1517948"/>
              <a:gd name="connsiteX21" fmla="*/ 857826 w 1440379"/>
              <a:gd name="connsiteY21" fmla="*/ 1275761 h 1517948"/>
              <a:gd name="connsiteX22" fmla="*/ 1022104 w 1440379"/>
              <a:gd name="connsiteY22" fmla="*/ 1002384 h 1517948"/>
              <a:gd name="connsiteX23" fmla="*/ 962402 w 1440379"/>
              <a:gd name="connsiteY23" fmla="*/ 766714 h 1517948"/>
              <a:gd name="connsiteX24" fmla="*/ 978529 w 1440379"/>
              <a:gd name="connsiteY24" fmla="*/ 659644 h 1517948"/>
              <a:gd name="connsiteX25" fmla="*/ 823775 w 1440379"/>
              <a:gd name="connsiteY25" fmla="*/ 568751 h 1517948"/>
              <a:gd name="connsiteX26" fmla="*/ 915035 w 1440379"/>
              <a:gd name="connsiteY26" fmla="*/ 406282 h 1517948"/>
              <a:gd name="connsiteX27" fmla="*/ 1102923 w 1440379"/>
              <a:gd name="connsiteY27" fmla="*/ 600173 h 1517948"/>
              <a:gd name="connsiteX28" fmla="*/ 1216045 w 1440379"/>
              <a:gd name="connsiteY28" fmla="*/ 587604 h 1517948"/>
              <a:gd name="connsiteX29" fmla="*/ 1332309 w 1440379"/>
              <a:gd name="connsiteY29" fmla="*/ 615885 h 1517948"/>
              <a:gd name="connsiteX30" fmla="*/ 1439146 w 1440379"/>
              <a:gd name="connsiteY30" fmla="*/ 502763 h 1517948"/>
              <a:gd name="connsiteX31" fmla="*/ 1392012 w 1440379"/>
              <a:gd name="connsiteY31" fmla="*/ 405353 h 1517948"/>
              <a:gd name="connsiteX32" fmla="*/ 1417150 w 1440379"/>
              <a:gd name="connsiteY32" fmla="*/ 295373 h 1517948"/>
              <a:gd name="connsiteX33" fmla="*/ 1329167 w 1440379"/>
              <a:gd name="connsiteY33" fmla="*/ 182252 h 1517948"/>
              <a:gd name="connsiteX34" fmla="*/ 1360589 w 1440379"/>
              <a:gd name="connsiteY34" fmla="*/ 40850 h 1517948"/>
              <a:gd name="connsiteX35" fmla="*/ 1376301 w 1440379"/>
              <a:gd name="connsiteY35" fmla="*/ 0 h 1517948"/>
              <a:gd name="connsiteX36" fmla="*/ 706998 w 1440379"/>
              <a:gd name="connsiteY36" fmla="*/ 9427 h 1517948"/>
              <a:gd name="connsiteX0" fmla="*/ 706998 w 1440379"/>
              <a:gd name="connsiteY0" fmla="*/ 9427 h 1517948"/>
              <a:gd name="connsiteX1" fmla="*/ 669290 w 1440379"/>
              <a:gd name="connsiteY1" fmla="*/ 109980 h 1517948"/>
              <a:gd name="connsiteX2" fmla="*/ 669290 w 1440379"/>
              <a:gd name="connsiteY2" fmla="*/ 307943 h 1517948"/>
              <a:gd name="connsiteX3" fmla="*/ 559311 w 1440379"/>
              <a:gd name="connsiteY3" fmla="*/ 323654 h 1517948"/>
              <a:gd name="connsiteX4" fmla="*/ 531031 w 1440379"/>
              <a:gd name="connsiteY4" fmla="*/ 433633 h 1517948"/>
              <a:gd name="connsiteX5" fmla="*/ 477612 w 1440379"/>
              <a:gd name="connsiteY5" fmla="*/ 468198 h 1517948"/>
              <a:gd name="connsiteX6" fmla="*/ 427336 w 1440379"/>
              <a:gd name="connsiteY6" fmla="*/ 549897 h 1517948"/>
              <a:gd name="connsiteX7" fmla="*/ 402198 w 1440379"/>
              <a:gd name="connsiteY7" fmla="*/ 647307 h 1517948"/>
              <a:gd name="connsiteX8" fmla="*/ 447388 w 1440379"/>
              <a:gd name="connsiteY8" fmla="*/ 741575 h 1517948"/>
              <a:gd name="connsiteX9" fmla="*/ 323641 w 1440379"/>
              <a:gd name="connsiteY9" fmla="*/ 832701 h 1517948"/>
              <a:gd name="connsiteX10" fmla="*/ 111960 w 1440379"/>
              <a:gd name="connsiteY10" fmla="*/ 1025945 h 1517948"/>
              <a:gd name="connsiteX11" fmla="*/ 12508 w 1440379"/>
              <a:gd name="connsiteY11" fmla="*/ 992541 h 1517948"/>
              <a:gd name="connsiteX12" fmla="*/ 55436 w 1440379"/>
              <a:gd name="connsiteY12" fmla="*/ 1085794 h 1517948"/>
              <a:gd name="connsiteX13" fmla="*/ 87971 w 1440379"/>
              <a:gd name="connsiteY13" fmla="*/ 1124932 h 1517948"/>
              <a:gd name="connsiteX14" fmla="*/ 144532 w 1440379"/>
              <a:gd name="connsiteY14" fmla="*/ 1263192 h 1517948"/>
              <a:gd name="connsiteX15" fmla="*/ 292218 w 1440379"/>
              <a:gd name="connsiteY15" fmla="*/ 1266334 h 1517948"/>
              <a:gd name="connsiteX16" fmla="*/ 468185 w 1440379"/>
              <a:gd name="connsiteY16" fmla="*/ 1376314 h 1517948"/>
              <a:gd name="connsiteX17" fmla="*/ 597018 w 1440379"/>
              <a:gd name="connsiteY17" fmla="*/ 1376314 h 1517948"/>
              <a:gd name="connsiteX18" fmla="*/ 634725 w 1440379"/>
              <a:gd name="connsiteY18" fmla="*/ 1464297 h 1517948"/>
              <a:gd name="connsiteX19" fmla="*/ 703855 w 1440379"/>
              <a:gd name="connsiteY19" fmla="*/ 1508289 h 1517948"/>
              <a:gd name="connsiteX20" fmla="*/ 857826 w 1440379"/>
              <a:gd name="connsiteY20" fmla="*/ 1275761 h 1517948"/>
              <a:gd name="connsiteX21" fmla="*/ 1022104 w 1440379"/>
              <a:gd name="connsiteY21" fmla="*/ 1002384 h 1517948"/>
              <a:gd name="connsiteX22" fmla="*/ 962402 w 1440379"/>
              <a:gd name="connsiteY22" fmla="*/ 766714 h 1517948"/>
              <a:gd name="connsiteX23" fmla="*/ 978529 w 1440379"/>
              <a:gd name="connsiteY23" fmla="*/ 659644 h 1517948"/>
              <a:gd name="connsiteX24" fmla="*/ 823775 w 1440379"/>
              <a:gd name="connsiteY24" fmla="*/ 568751 h 1517948"/>
              <a:gd name="connsiteX25" fmla="*/ 915035 w 1440379"/>
              <a:gd name="connsiteY25" fmla="*/ 406282 h 1517948"/>
              <a:gd name="connsiteX26" fmla="*/ 1102923 w 1440379"/>
              <a:gd name="connsiteY26" fmla="*/ 600173 h 1517948"/>
              <a:gd name="connsiteX27" fmla="*/ 1216045 w 1440379"/>
              <a:gd name="connsiteY27" fmla="*/ 587604 h 1517948"/>
              <a:gd name="connsiteX28" fmla="*/ 1332309 w 1440379"/>
              <a:gd name="connsiteY28" fmla="*/ 615885 h 1517948"/>
              <a:gd name="connsiteX29" fmla="*/ 1439146 w 1440379"/>
              <a:gd name="connsiteY29" fmla="*/ 502763 h 1517948"/>
              <a:gd name="connsiteX30" fmla="*/ 1392012 w 1440379"/>
              <a:gd name="connsiteY30" fmla="*/ 405353 h 1517948"/>
              <a:gd name="connsiteX31" fmla="*/ 1417150 w 1440379"/>
              <a:gd name="connsiteY31" fmla="*/ 295373 h 1517948"/>
              <a:gd name="connsiteX32" fmla="*/ 1329167 w 1440379"/>
              <a:gd name="connsiteY32" fmla="*/ 182252 h 1517948"/>
              <a:gd name="connsiteX33" fmla="*/ 1360589 w 1440379"/>
              <a:gd name="connsiteY33" fmla="*/ 40850 h 1517948"/>
              <a:gd name="connsiteX34" fmla="*/ 1376301 w 1440379"/>
              <a:gd name="connsiteY34" fmla="*/ 0 h 1517948"/>
              <a:gd name="connsiteX35" fmla="*/ 706998 w 1440379"/>
              <a:gd name="connsiteY35" fmla="*/ 9427 h 1517948"/>
              <a:gd name="connsiteX0" fmla="*/ 706998 w 1440379"/>
              <a:gd name="connsiteY0" fmla="*/ 9427 h 1517948"/>
              <a:gd name="connsiteX1" fmla="*/ 669290 w 1440379"/>
              <a:gd name="connsiteY1" fmla="*/ 109980 h 1517948"/>
              <a:gd name="connsiteX2" fmla="*/ 640827 w 1440379"/>
              <a:gd name="connsiteY2" fmla="*/ 243900 h 1517948"/>
              <a:gd name="connsiteX3" fmla="*/ 559311 w 1440379"/>
              <a:gd name="connsiteY3" fmla="*/ 323654 h 1517948"/>
              <a:gd name="connsiteX4" fmla="*/ 531031 w 1440379"/>
              <a:gd name="connsiteY4" fmla="*/ 433633 h 1517948"/>
              <a:gd name="connsiteX5" fmla="*/ 477612 w 1440379"/>
              <a:gd name="connsiteY5" fmla="*/ 468198 h 1517948"/>
              <a:gd name="connsiteX6" fmla="*/ 427336 w 1440379"/>
              <a:gd name="connsiteY6" fmla="*/ 549897 h 1517948"/>
              <a:gd name="connsiteX7" fmla="*/ 402198 w 1440379"/>
              <a:gd name="connsiteY7" fmla="*/ 647307 h 1517948"/>
              <a:gd name="connsiteX8" fmla="*/ 447388 w 1440379"/>
              <a:gd name="connsiteY8" fmla="*/ 741575 h 1517948"/>
              <a:gd name="connsiteX9" fmla="*/ 323641 w 1440379"/>
              <a:gd name="connsiteY9" fmla="*/ 832701 h 1517948"/>
              <a:gd name="connsiteX10" fmla="*/ 111960 w 1440379"/>
              <a:gd name="connsiteY10" fmla="*/ 1025945 h 1517948"/>
              <a:gd name="connsiteX11" fmla="*/ 12508 w 1440379"/>
              <a:gd name="connsiteY11" fmla="*/ 992541 h 1517948"/>
              <a:gd name="connsiteX12" fmla="*/ 55436 w 1440379"/>
              <a:gd name="connsiteY12" fmla="*/ 1085794 h 1517948"/>
              <a:gd name="connsiteX13" fmla="*/ 87971 w 1440379"/>
              <a:gd name="connsiteY13" fmla="*/ 1124932 h 1517948"/>
              <a:gd name="connsiteX14" fmla="*/ 144532 w 1440379"/>
              <a:gd name="connsiteY14" fmla="*/ 1263192 h 1517948"/>
              <a:gd name="connsiteX15" fmla="*/ 292218 w 1440379"/>
              <a:gd name="connsiteY15" fmla="*/ 1266334 h 1517948"/>
              <a:gd name="connsiteX16" fmla="*/ 468185 w 1440379"/>
              <a:gd name="connsiteY16" fmla="*/ 1376314 h 1517948"/>
              <a:gd name="connsiteX17" fmla="*/ 597018 w 1440379"/>
              <a:gd name="connsiteY17" fmla="*/ 1376314 h 1517948"/>
              <a:gd name="connsiteX18" fmla="*/ 634725 w 1440379"/>
              <a:gd name="connsiteY18" fmla="*/ 1464297 h 1517948"/>
              <a:gd name="connsiteX19" fmla="*/ 703855 w 1440379"/>
              <a:gd name="connsiteY19" fmla="*/ 1508289 h 1517948"/>
              <a:gd name="connsiteX20" fmla="*/ 857826 w 1440379"/>
              <a:gd name="connsiteY20" fmla="*/ 1275761 h 1517948"/>
              <a:gd name="connsiteX21" fmla="*/ 1022104 w 1440379"/>
              <a:gd name="connsiteY21" fmla="*/ 1002384 h 1517948"/>
              <a:gd name="connsiteX22" fmla="*/ 962402 w 1440379"/>
              <a:gd name="connsiteY22" fmla="*/ 766714 h 1517948"/>
              <a:gd name="connsiteX23" fmla="*/ 978529 w 1440379"/>
              <a:gd name="connsiteY23" fmla="*/ 659644 h 1517948"/>
              <a:gd name="connsiteX24" fmla="*/ 823775 w 1440379"/>
              <a:gd name="connsiteY24" fmla="*/ 568751 h 1517948"/>
              <a:gd name="connsiteX25" fmla="*/ 915035 w 1440379"/>
              <a:gd name="connsiteY25" fmla="*/ 406282 h 1517948"/>
              <a:gd name="connsiteX26" fmla="*/ 1102923 w 1440379"/>
              <a:gd name="connsiteY26" fmla="*/ 600173 h 1517948"/>
              <a:gd name="connsiteX27" fmla="*/ 1216045 w 1440379"/>
              <a:gd name="connsiteY27" fmla="*/ 587604 h 1517948"/>
              <a:gd name="connsiteX28" fmla="*/ 1332309 w 1440379"/>
              <a:gd name="connsiteY28" fmla="*/ 615885 h 1517948"/>
              <a:gd name="connsiteX29" fmla="*/ 1439146 w 1440379"/>
              <a:gd name="connsiteY29" fmla="*/ 502763 h 1517948"/>
              <a:gd name="connsiteX30" fmla="*/ 1392012 w 1440379"/>
              <a:gd name="connsiteY30" fmla="*/ 405353 h 1517948"/>
              <a:gd name="connsiteX31" fmla="*/ 1417150 w 1440379"/>
              <a:gd name="connsiteY31" fmla="*/ 295373 h 1517948"/>
              <a:gd name="connsiteX32" fmla="*/ 1329167 w 1440379"/>
              <a:gd name="connsiteY32" fmla="*/ 182252 h 1517948"/>
              <a:gd name="connsiteX33" fmla="*/ 1360589 w 1440379"/>
              <a:gd name="connsiteY33" fmla="*/ 40850 h 1517948"/>
              <a:gd name="connsiteX34" fmla="*/ 1376301 w 1440379"/>
              <a:gd name="connsiteY34" fmla="*/ 0 h 1517948"/>
              <a:gd name="connsiteX35" fmla="*/ 706998 w 1440379"/>
              <a:gd name="connsiteY35" fmla="*/ 9427 h 1517948"/>
              <a:gd name="connsiteX0" fmla="*/ 706998 w 1440379"/>
              <a:gd name="connsiteY0" fmla="*/ 9427 h 1517948"/>
              <a:gd name="connsiteX1" fmla="*/ 669290 w 1440379"/>
              <a:gd name="connsiteY1" fmla="*/ 109980 h 1517948"/>
              <a:gd name="connsiteX2" fmla="*/ 640827 w 1440379"/>
              <a:gd name="connsiteY2" fmla="*/ 243900 h 1517948"/>
              <a:gd name="connsiteX3" fmla="*/ 559311 w 1440379"/>
              <a:gd name="connsiteY3" fmla="*/ 323654 h 1517948"/>
              <a:gd name="connsiteX4" fmla="*/ 531031 w 1440379"/>
              <a:gd name="connsiteY4" fmla="*/ 433633 h 1517948"/>
              <a:gd name="connsiteX5" fmla="*/ 477612 w 1440379"/>
              <a:gd name="connsiteY5" fmla="*/ 468198 h 1517948"/>
              <a:gd name="connsiteX6" fmla="*/ 427336 w 1440379"/>
              <a:gd name="connsiteY6" fmla="*/ 549897 h 1517948"/>
              <a:gd name="connsiteX7" fmla="*/ 402198 w 1440379"/>
              <a:gd name="connsiteY7" fmla="*/ 647307 h 1517948"/>
              <a:gd name="connsiteX8" fmla="*/ 447388 w 1440379"/>
              <a:gd name="connsiteY8" fmla="*/ 741575 h 1517948"/>
              <a:gd name="connsiteX9" fmla="*/ 323641 w 1440379"/>
              <a:gd name="connsiteY9" fmla="*/ 832701 h 1517948"/>
              <a:gd name="connsiteX10" fmla="*/ 111960 w 1440379"/>
              <a:gd name="connsiteY10" fmla="*/ 1025945 h 1517948"/>
              <a:gd name="connsiteX11" fmla="*/ 12508 w 1440379"/>
              <a:gd name="connsiteY11" fmla="*/ 992541 h 1517948"/>
              <a:gd name="connsiteX12" fmla="*/ 55436 w 1440379"/>
              <a:gd name="connsiteY12" fmla="*/ 1085794 h 1517948"/>
              <a:gd name="connsiteX13" fmla="*/ 87971 w 1440379"/>
              <a:gd name="connsiteY13" fmla="*/ 1124932 h 1517948"/>
              <a:gd name="connsiteX14" fmla="*/ 144532 w 1440379"/>
              <a:gd name="connsiteY14" fmla="*/ 1263192 h 1517948"/>
              <a:gd name="connsiteX15" fmla="*/ 292218 w 1440379"/>
              <a:gd name="connsiteY15" fmla="*/ 1266334 h 1517948"/>
              <a:gd name="connsiteX16" fmla="*/ 468185 w 1440379"/>
              <a:gd name="connsiteY16" fmla="*/ 1376314 h 1517948"/>
              <a:gd name="connsiteX17" fmla="*/ 597018 w 1440379"/>
              <a:gd name="connsiteY17" fmla="*/ 1376314 h 1517948"/>
              <a:gd name="connsiteX18" fmla="*/ 634725 w 1440379"/>
              <a:gd name="connsiteY18" fmla="*/ 1464297 h 1517948"/>
              <a:gd name="connsiteX19" fmla="*/ 703855 w 1440379"/>
              <a:gd name="connsiteY19" fmla="*/ 1508289 h 1517948"/>
              <a:gd name="connsiteX20" fmla="*/ 857826 w 1440379"/>
              <a:gd name="connsiteY20" fmla="*/ 1275761 h 1517948"/>
              <a:gd name="connsiteX21" fmla="*/ 1022104 w 1440379"/>
              <a:gd name="connsiteY21" fmla="*/ 1002384 h 1517948"/>
              <a:gd name="connsiteX22" fmla="*/ 962402 w 1440379"/>
              <a:gd name="connsiteY22" fmla="*/ 766714 h 1517948"/>
              <a:gd name="connsiteX23" fmla="*/ 978529 w 1440379"/>
              <a:gd name="connsiteY23" fmla="*/ 659644 h 1517948"/>
              <a:gd name="connsiteX24" fmla="*/ 823775 w 1440379"/>
              <a:gd name="connsiteY24" fmla="*/ 568751 h 1517948"/>
              <a:gd name="connsiteX25" fmla="*/ 915035 w 1440379"/>
              <a:gd name="connsiteY25" fmla="*/ 406282 h 1517948"/>
              <a:gd name="connsiteX26" fmla="*/ 1102923 w 1440379"/>
              <a:gd name="connsiteY26" fmla="*/ 600173 h 1517948"/>
              <a:gd name="connsiteX27" fmla="*/ 1216045 w 1440379"/>
              <a:gd name="connsiteY27" fmla="*/ 548466 h 1517948"/>
              <a:gd name="connsiteX28" fmla="*/ 1332309 w 1440379"/>
              <a:gd name="connsiteY28" fmla="*/ 615885 h 1517948"/>
              <a:gd name="connsiteX29" fmla="*/ 1439146 w 1440379"/>
              <a:gd name="connsiteY29" fmla="*/ 502763 h 1517948"/>
              <a:gd name="connsiteX30" fmla="*/ 1392012 w 1440379"/>
              <a:gd name="connsiteY30" fmla="*/ 405353 h 1517948"/>
              <a:gd name="connsiteX31" fmla="*/ 1417150 w 1440379"/>
              <a:gd name="connsiteY31" fmla="*/ 295373 h 1517948"/>
              <a:gd name="connsiteX32" fmla="*/ 1329167 w 1440379"/>
              <a:gd name="connsiteY32" fmla="*/ 182252 h 1517948"/>
              <a:gd name="connsiteX33" fmla="*/ 1360589 w 1440379"/>
              <a:gd name="connsiteY33" fmla="*/ 40850 h 1517948"/>
              <a:gd name="connsiteX34" fmla="*/ 1376301 w 1440379"/>
              <a:gd name="connsiteY34" fmla="*/ 0 h 1517948"/>
              <a:gd name="connsiteX35" fmla="*/ 706998 w 1440379"/>
              <a:gd name="connsiteY35" fmla="*/ 9427 h 1517948"/>
              <a:gd name="connsiteX0" fmla="*/ 706998 w 1440778"/>
              <a:gd name="connsiteY0" fmla="*/ 9427 h 1517948"/>
              <a:gd name="connsiteX1" fmla="*/ 669290 w 1440778"/>
              <a:gd name="connsiteY1" fmla="*/ 109980 h 1517948"/>
              <a:gd name="connsiteX2" fmla="*/ 640827 w 1440778"/>
              <a:gd name="connsiteY2" fmla="*/ 243900 h 1517948"/>
              <a:gd name="connsiteX3" fmla="*/ 559311 w 1440778"/>
              <a:gd name="connsiteY3" fmla="*/ 323654 h 1517948"/>
              <a:gd name="connsiteX4" fmla="*/ 531031 w 1440778"/>
              <a:gd name="connsiteY4" fmla="*/ 433633 h 1517948"/>
              <a:gd name="connsiteX5" fmla="*/ 477612 w 1440778"/>
              <a:gd name="connsiteY5" fmla="*/ 468198 h 1517948"/>
              <a:gd name="connsiteX6" fmla="*/ 427336 w 1440778"/>
              <a:gd name="connsiteY6" fmla="*/ 549897 h 1517948"/>
              <a:gd name="connsiteX7" fmla="*/ 402198 w 1440778"/>
              <a:gd name="connsiteY7" fmla="*/ 647307 h 1517948"/>
              <a:gd name="connsiteX8" fmla="*/ 447388 w 1440778"/>
              <a:gd name="connsiteY8" fmla="*/ 741575 h 1517948"/>
              <a:gd name="connsiteX9" fmla="*/ 323641 w 1440778"/>
              <a:gd name="connsiteY9" fmla="*/ 832701 h 1517948"/>
              <a:gd name="connsiteX10" fmla="*/ 111960 w 1440778"/>
              <a:gd name="connsiteY10" fmla="*/ 1025945 h 1517948"/>
              <a:gd name="connsiteX11" fmla="*/ 12508 w 1440778"/>
              <a:gd name="connsiteY11" fmla="*/ 992541 h 1517948"/>
              <a:gd name="connsiteX12" fmla="*/ 55436 w 1440778"/>
              <a:gd name="connsiteY12" fmla="*/ 1085794 h 1517948"/>
              <a:gd name="connsiteX13" fmla="*/ 87971 w 1440778"/>
              <a:gd name="connsiteY13" fmla="*/ 1124932 h 1517948"/>
              <a:gd name="connsiteX14" fmla="*/ 144532 w 1440778"/>
              <a:gd name="connsiteY14" fmla="*/ 1263192 h 1517948"/>
              <a:gd name="connsiteX15" fmla="*/ 292218 w 1440778"/>
              <a:gd name="connsiteY15" fmla="*/ 1266334 h 1517948"/>
              <a:gd name="connsiteX16" fmla="*/ 468185 w 1440778"/>
              <a:gd name="connsiteY16" fmla="*/ 1376314 h 1517948"/>
              <a:gd name="connsiteX17" fmla="*/ 597018 w 1440778"/>
              <a:gd name="connsiteY17" fmla="*/ 1376314 h 1517948"/>
              <a:gd name="connsiteX18" fmla="*/ 634725 w 1440778"/>
              <a:gd name="connsiteY18" fmla="*/ 1464297 h 1517948"/>
              <a:gd name="connsiteX19" fmla="*/ 703855 w 1440778"/>
              <a:gd name="connsiteY19" fmla="*/ 1508289 h 1517948"/>
              <a:gd name="connsiteX20" fmla="*/ 857826 w 1440778"/>
              <a:gd name="connsiteY20" fmla="*/ 1275761 h 1517948"/>
              <a:gd name="connsiteX21" fmla="*/ 1022104 w 1440778"/>
              <a:gd name="connsiteY21" fmla="*/ 1002384 h 1517948"/>
              <a:gd name="connsiteX22" fmla="*/ 962402 w 1440778"/>
              <a:gd name="connsiteY22" fmla="*/ 766714 h 1517948"/>
              <a:gd name="connsiteX23" fmla="*/ 978529 w 1440778"/>
              <a:gd name="connsiteY23" fmla="*/ 659644 h 1517948"/>
              <a:gd name="connsiteX24" fmla="*/ 823775 w 1440778"/>
              <a:gd name="connsiteY24" fmla="*/ 568751 h 1517948"/>
              <a:gd name="connsiteX25" fmla="*/ 915035 w 1440778"/>
              <a:gd name="connsiteY25" fmla="*/ 406282 h 1517948"/>
              <a:gd name="connsiteX26" fmla="*/ 1102923 w 1440778"/>
              <a:gd name="connsiteY26" fmla="*/ 600173 h 1517948"/>
              <a:gd name="connsiteX27" fmla="*/ 1216045 w 1440778"/>
              <a:gd name="connsiteY27" fmla="*/ 548466 h 1517948"/>
              <a:gd name="connsiteX28" fmla="*/ 1321635 w 1440778"/>
              <a:gd name="connsiteY28" fmla="*/ 534052 h 1517948"/>
              <a:gd name="connsiteX29" fmla="*/ 1439146 w 1440778"/>
              <a:gd name="connsiteY29" fmla="*/ 502763 h 1517948"/>
              <a:gd name="connsiteX30" fmla="*/ 1392012 w 1440778"/>
              <a:gd name="connsiteY30" fmla="*/ 405353 h 1517948"/>
              <a:gd name="connsiteX31" fmla="*/ 1417150 w 1440778"/>
              <a:gd name="connsiteY31" fmla="*/ 295373 h 1517948"/>
              <a:gd name="connsiteX32" fmla="*/ 1329167 w 1440778"/>
              <a:gd name="connsiteY32" fmla="*/ 182252 h 1517948"/>
              <a:gd name="connsiteX33" fmla="*/ 1360589 w 1440778"/>
              <a:gd name="connsiteY33" fmla="*/ 40850 h 1517948"/>
              <a:gd name="connsiteX34" fmla="*/ 1376301 w 1440778"/>
              <a:gd name="connsiteY34" fmla="*/ 0 h 1517948"/>
              <a:gd name="connsiteX35" fmla="*/ 706998 w 1440778"/>
              <a:gd name="connsiteY35" fmla="*/ 9427 h 1517948"/>
              <a:gd name="connsiteX0" fmla="*/ 706998 w 1439271"/>
              <a:gd name="connsiteY0" fmla="*/ 9427 h 1517948"/>
              <a:gd name="connsiteX1" fmla="*/ 669290 w 1439271"/>
              <a:gd name="connsiteY1" fmla="*/ 109980 h 1517948"/>
              <a:gd name="connsiteX2" fmla="*/ 640827 w 1439271"/>
              <a:gd name="connsiteY2" fmla="*/ 243900 h 1517948"/>
              <a:gd name="connsiteX3" fmla="*/ 559311 w 1439271"/>
              <a:gd name="connsiteY3" fmla="*/ 323654 h 1517948"/>
              <a:gd name="connsiteX4" fmla="*/ 531031 w 1439271"/>
              <a:gd name="connsiteY4" fmla="*/ 433633 h 1517948"/>
              <a:gd name="connsiteX5" fmla="*/ 477612 w 1439271"/>
              <a:gd name="connsiteY5" fmla="*/ 468198 h 1517948"/>
              <a:gd name="connsiteX6" fmla="*/ 427336 w 1439271"/>
              <a:gd name="connsiteY6" fmla="*/ 549897 h 1517948"/>
              <a:gd name="connsiteX7" fmla="*/ 402198 w 1439271"/>
              <a:gd name="connsiteY7" fmla="*/ 647307 h 1517948"/>
              <a:gd name="connsiteX8" fmla="*/ 447388 w 1439271"/>
              <a:gd name="connsiteY8" fmla="*/ 741575 h 1517948"/>
              <a:gd name="connsiteX9" fmla="*/ 323641 w 1439271"/>
              <a:gd name="connsiteY9" fmla="*/ 832701 h 1517948"/>
              <a:gd name="connsiteX10" fmla="*/ 111960 w 1439271"/>
              <a:gd name="connsiteY10" fmla="*/ 1025945 h 1517948"/>
              <a:gd name="connsiteX11" fmla="*/ 12508 w 1439271"/>
              <a:gd name="connsiteY11" fmla="*/ 992541 h 1517948"/>
              <a:gd name="connsiteX12" fmla="*/ 55436 w 1439271"/>
              <a:gd name="connsiteY12" fmla="*/ 1085794 h 1517948"/>
              <a:gd name="connsiteX13" fmla="*/ 87971 w 1439271"/>
              <a:gd name="connsiteY13" fmla="*/ 1124932 h 1517948"/>
              <a:gd name="connsiteX14" fmla="*/ 144532 w 1439271"/>
              <a:gd name="connsiteY14" fmla="*/ 1263192 h 1517948"/>
              <a:gd name="connsiteX15" fmla="*/ 292218 w 1439271"/>
              <a:gd name="connsiteY15" fmla="*/ 1266334 h 1517948"/>
              <a:gd name="connsiteX16" fmla="*/ 468185 w 1439271"/>
              <a:gd name="connsiteY16" fmla="*/ 1376314 h 1517948"/>
              <a:gd name="connsiteX17" fmla="*/ 597018 w 1439271"/>
              <a:gd name="connsiteY17" fmla="*/ 1376314 h 1517948"/>
              <a:gd name="connsiteX18" fmla="*/ 634725 w 1439271"/>
              <a:gd name="connsiteY18" fmla="*/ 1464297 h 1517948"/>
              <a:gd name="connsiteX19" fmla="*/ 703855 w 1439271"/>
              <a:gd name="connsiteY19" fmla="*/ 1508289 h 1517948"/>
              <a:gd name="connsiteX20" fmla="*/ 857826 w 1439271"/>
              <a:gd name="connsiteY20" fmla="*/ 1275761 h 1517948"/>
              <a:gd name="connsiteX21" fmla="*/ 1022104 w 1439271"/>
              <a:gd name="connsiteY21" fmla="*/ 1002384 h 1517948"/>
              <a:gd name="connsiteX22" fmla="*/ 962402 w 1439271"/>
              <a:gd name="connsiteY22" fmla="*/ 766714 h 1517948"/>
              <a:gd name="connsiteX23" fmla="*/ 978529 w 1439271"/>
              <a:gd name="connsiteY23" fmla="*/ 659644 h 1517948"/>
              <a:gd name="connsiteX24" fmla="*/ 823775 w 1439271"/>
              <a:gd name="connsiteY24" fmla="*/ 568751 h 1517948"/>
              <a:gd name="connsiteX25" fmla="*/ 915035 w 1439271"/>
              <a:gd name="connsiteY25" fmla="*/ 406282 h 1517948"/>
              <a:gd name="connsiteX26" fmla="*/ 1102923 w 1439271"/>
              <a:gd name="connsiteY26" fmla="*/ 600173 h 1517948"/>
              <a:gd name="connsiteX27" fmla="*/ 1216045 w 1439271"/>
              <a:gd name="connsiteY27" fmla="*/ 548466 h 1517948"/>
              <a:gd name="connsiteX28" fmla="*/ 1321635 w 1439271"/>
              <a:gd name="connsiteY28" fmla="*/ 534052 h 1517948"/>
              <a:gd name="connsiteX29" fmla="*/ 1439146 w 1439271"/>
              <a:gd name="connsiteY29" fmla="*/ 502763 h 1517948"/>
              <a:gd name="connsiteX30" fmla="*/ 1345758 w 1439271"/>
              <a:gd name="connsiteY30" fmla="*/ 376889 h 1517948"/>
              <a:gd name="connsiteX31" fmla="*/ 1417150 w 1439271"/>
              <a:gd name="connsiteY31" fmla="*/ 295373 h 1517948"/>
              <a:gd name="connsiteX32" fmla="*/ 1329167 w 1439271"/>
              <a:gd name="connsiteY32" fmla="*/ 182252 h 1517948"/>
              <a:gd name="connsiteX33" fmla="*/ 1360589 w 1439271"/>
              <a:gd name="connsiteY33" fmla="*/ 40850 h 1517948"/>
              <a:gd name="connsiteX34" fmla="*/ 1376301 w 1439271"/>
              <a:gd name="connsiteY34" fmla="*/ 0 h 1517948"/>
              <a:gd name="connsiteX35" fmla="*/ 706998 w 1439271"/>
              <a:gd name="connsiteY35" fmla="*/ 9427 h 1517948"/>
              <a:gd name="connsiteX0" fmla="*/ 706998 w 1417259"/>
              <a:gd name="connsiteY0" fmla="*/ 9427 h 1517948"/>
              <a:gd name="connsiteX1" fmla="*/ 669290 w 1417259"/>
              <a:gd name="connsiteY1" fmla="*/ 109980 h 1517948"/>
              <a:gd name="connsiteX2" fmla="*/ 640827 w 1417259"/>
              <a:gd name="connsiteY2" fmla="*/ 243900 h 1517948"/>
              <a:gd name="connsiteX3" fmla="*/ 559311 w 1417259"/>
              <a:gd name="connsiteY3" fmla="*/ 323654 h 1517948"/>
              <a:gd name="connsiteX4" fmla="*/ 531031 w 1417259"/>
              <a:gd name="connsiteY4" fmla="*/ 433633 h 1517948"/>
              <a:gd name="connsiteX5" fmla="*/ 477612 w 1417259"/>
              <a:gd name="connsiteY5" fmla="*/ 468198 h 1517948"/>
              <a:gd name="connsiteX6" fmla="*/ 427336 w 1417259"/>
              <a:gd name="connsiteY6" fmla="*/ 549897 h 1517948"/>
              <a:gd name="connsiteX7" fmla="*/ 402198 w 1417259"/>
              <a:gd name="connsiteY7" fmla="*/ 647307 h 1517948"/>
              <a:gd name="connsiteX8" fmla="*/ 447388 w 1417259"/>
              <a:gd name="connsiteY8" fmla="*/ 741575 h 1517948"/>
              <a:gd name="connsiteX9" fmla="*/ 323641 w 1417259"/>
              <a:gd name="connsiteY9" fmla="*/ 832701 h 1517948"/>
              <a:gd name="connsiteX10" fmla="*/ 111960 w 1417259"/>
              <a:gd name="connsiteY10" fmla="*/ 1025945 h 1517948"/>
              <a:gd name="connsiteX11" fmla="*/ 12508 w 1417259"/>
              <a:gd name="connsiteY11" fmla="*/ 992541 h 1517948"/>
              <a:gd name="connsiteX12" fmla="*/ 55436 w 1417259"/>
              <a:gd name="connsiteY12" fmla="*/ 1085794 h 1517948"/>
              <a:gd name="connsiteX13" fmla="*/ 87971 w 1417259"/>
              <a:gd name="connsiteY13" fmla="*/ 1124932 h 1517948"/>
              <a:gd name="connsiteX14" fmla="*/ 144532 w 1417259"/>
              <a:gd name="connsiteY14" fmla="*/ 1263192 h 1517948"/>
              <a:gd name="connsiteX15" fmla="*/ 292218 w 1417259"/>
              <a:gd name="connsiteY15" fmla="*/ 1266334 h 1517948"/>
              <a:gd name="connsiteX16" fmla="*/ 468185 w 1417259"/>
              <a:gd name="connsiteY16" fmla="*/ 1376314 h 1517948"/>
              <a:gd name="connsiteX17" fmla="*/ 597018 w 1417259"/>
              <a:gd name="connsiteY17" fmla="*/ 1376314 h 1517948"/>
              <a:gd name="connsiteX18" fmla="*/ 634725 w 1417259"/>
              <a:gd name="connsiteY18" fmla="*/ 1464297 h 1517948"/>
              <a:gd name="connsiteX19" fmla="*/ 703855 w 1417259"/>
              <a:gd name="connsiteY19" fmla="*/ 1508289 h 1517948"/>
              <a:gd name="connsiteX20" fmla="*/ 857826 w 1417259"/>
              <a:gd name="connsiteY20" fmla="*/ 1275761 h 1517948"/>
              <a:gd name="connsiteX21" fmla="*/ 1022104 w 1417259"/>
              <a:gd name="connsiteY21" fmla="*/ 1002384 h 1517948"/>
              <a:gd name="connsiteX22" fmla="*/ 962402 w 1417259"/>
              <a:gd name="connsiteY22" fmla="*/ 766714 h 1517948"/>
              <a:gd name="connsiteX23" fmla="*/ 978529 w 1417259"/>
              <a:gd name="connsiteY23" fmla="*/ 659644 h 1517948"/>
              <a:gd name="connsiteX24" fmla="*/ 823775 w 1417259"/>
              <a:gd name="connsiteY24" fmla="*/ 568751 h 1517948"/>
              <a:gd name="connsiteX25" fmla="*/ 915035 w 1417259"/>
              <a:gd name="connsiteY25" fmla="*/ 406282 h 1517948"/>
              <a:gd name="connsiteX26" fmla="*/ 1102923 w 1417259"/>
              <a:gd name="connsiteY26" fmla="*/ 600173 h 1517948"/>
              <a:gd name="connsiteX27" fmla="*/ 1216045 w 1417259"/>
              <a:gd name="connsiteY27" fmla="*/ 548466 h 1517948"/>
              <a:gd name="connsiteX28" fmla="*/ 1321635 w 1417259"/>
              <a:gd name="connsiteY28" fmla="*/ 534052 h 1517948"/>
              <a:gd name="connsiteX29" fmla="*/ 1318175 w 1417259"/>
              <a:gd name="connsiteY29" fmla="*/ 449394 h 1517948"/>
              <a:gd name="connsiteX30" fmla="*/ 1345758 w 1417259"/>
              <a:gd name="connsiteY30" fmla="*/ 376889 h 1517948"/>
              <a:gd name="connsiteX31" fmla="*/ 1417150 w 1417259"/>
              <a:gd name="connsiteY31" fmla="*/ 295373 h 1517948"/>
              <a:gd name="connsiteX32" fmla="*/ 1329167 w 1417259"/>
              <a:gd name="connsiteY32" fmla="*/ 182252 h 1517948"/>
              <a:gd name="connsiteX33" fmla="*/ 1360589 w 1417259"/>
              <a:gd name="connsiteY33" fmla="*/ 40850 h 1517948"/>
              <a:gd name="connsiteX34" fmla="*/ 1376301 w 1417259"/>
              <a:gd name="connsiteY34" fmla="*/ 0 h 1517948"/>
              <a:gd name="connsiteX35" fmla="*/ 706998 w 1417259"/>
              <a:gd name="connsiteY35" fmla="*/ 9427 h 1517948"/>
              <a:gd name="connsiteX0" fmla="*/ 706998 w 1417259"/>
              <a:gd name="connsiteY0" fmla="*/ 9427 h 1517948"/>
              <a:gd name="connsiteX1" fmla="*/ 669290 w 1417259"/>
              <a:gd name="connsiteY1" fmla="*/ 109980 h 1517948"/>
              <a:gd name="connsiteX2" fmla="*/ 640827 w 1417259"/>
              <a:gd name="connsiteY2" fmla="*/ 243900 h 1517948"/>
              <a:gd name="connsiteX3" fmla="*/ 559311 w 1417259"/>
              <a:gd name="connsiteY3" fmla="*/ 323654 h 1517948"/>
              <a:gd name="connsiteX4" fmla="*/ 531031 w 1417259"/>
              <a:gd name="connsiteY4" fmla="*/ 433633 h 1517948"/>
              <a:gd name="connsiteX5" fmla="*/ 477612 w 1417259"/>
              <a:gd name="connsiteY5" fmla="*/ 468198 h 1517948"/>
              <a:gd name="connsiteX6" fmla="*/ 427336 w 1417259"/>
              <a:gd name="connsiteY6" fmla="*/ 549897 h 1517948"/>
              <a:gd name="connsiteX7" fmla="*/ 402198 w 1417259"/>
              <a:gd name="connsiteY7" fmla="*/ 647307 h 1517948"/>
              <a:gd name="connsiteX8" fmla="*/ 447388 w 1417259"/>
              <a:gd name="connsiteY8" fmla="*/ 741575 h 1517948"/>
              <a:gd name="connsiteX9" fmla="*/ 323641 w 1417259"/>
              <a:gd name="connsiteY9" fmla="*/ 832701 h 1517948"/>
              <a:gd name="connsiteX10" fmla="*/ 111960 w 1417259"/>
              <a:gd name="connsiteY10" fmla="*/ 1025945 h 1517948"/>
              <a:gd name="connsiteX11" fmla="*/ 12508 w 1417259"/>
              <a:gd name="connsiteY11" fmla="*/ 992541 h 1517948"/>
              <a:gd name="connsiteX12" fmla="*/ 55436 w 1417259"/>
              <a:gd name="connsiteY12" fmla="*/ 1085794 h 1517948"/>
              <a:gd name="connsiteX13" fmla="*/ 87971 w 1417259"/>
              <a:gd name="connsiteY13" fmla="*/ 1124932 h 1517948"/>
              <a:gd name="connsiteX14" fmla="*/ 144532 w 1417259"/>
              <a:gd name="connsiteY14" fmla="*/ 1263192 h 1517948"/>
              <a:gd name="connsiteX15" fmla="*/ 292218 w 1417259"/>
              <a:gd name="connsiteY15" fmla="*/ 1266334 h 1517948"/>
              <a:gd name="connsiteX16" fmla="*/ 468185 w 1417259"/>
              <a:gd name="connsiteY16" fmla="*/ 1376314 h 1517948"/>
              <a:gd name="connsiteX17" fmla="*/ 597018 w 1417259"/>
              <a:gd name="connsiteY17" fmla="*/ 1376314 h 1517948"/>
              <a:gd name="connsiteX18" fmla="*/ 634725 w 1417259"/>
              <a:gd name="connsiteY18" fmla="*/ 1464297 h 1517948"/>
              <a:gd name="connsiteX19" fmla="*/ 703855 w 1417259"/>
              <a:gd name="connsiteY19" fmla="*/ 1508289 h 1517948"/>
              <a:gd name="connsiteX20" fmla="*/ 857826 w 1417259"/>
              <a:gd name="connsiteY20" fmla="*/ 1275761 h 1517948"/>
              <a:gd name="connsiteX21" fmla="*/ 1022104 w 1417259"/>
              <a:gd name="connsiteY21" fmla="*/ 1002384 h 1517948"/>
              <a:gd name="connsiteX22" fmla="*/ 962402 w 1417259"/>
              <a:gd name="connsiteY22" fmla="*/ 766714 h 1517948"/>
              <a:gd name="connsiteX23" fmla="*/ 978529 w 1417259"/>
              <a:gd name="connsiteY23" fmla="*/ 659644 h 1517948"/>
              <a:gd name="connsiteX24" fmla="*/ 823775 w 1417259"/>
              <a:gd name="connsiteY24" fmla="*/ 568751 h 1517948"/>
              <a:gd name="connsiteX25" fmla="*/ 915035 w 1417259"/>
              <a:gd name="connsiteY25" fmla="*/ 406282 h 1517948"/>
              <a:gd name="connsiteX26" fmla="*/ 1102923 w 1417259"/>
              <a:gd name="connsiteY26" fmla="*/ 600173 h 1517948"/>
              <a:gd name="connsiteX27" fmla="*/ 1216045 w 1417259"/>
              <a:gd name="connsiteY27" fmla="*/ 548466 h 1517948"/>
              <a:gd name="connsiteX28" fmla="*/ 1246918 w 1417259"/>
              <a:gd name="connsiteY28" fmla="*/ 487798 h 1517948"/>
              <a:gd name="connsiteX29" fmla="*/ 1318175 w 1417259"/>
              <a:gd name="connsiteY29" fmla="*/ 449394 h 1517948"/>
              <a:gd name="connsiteX30" fmla="*/ 1345758 w 1417259"/>
              <a:gd name="connsiteY30" fmla="*/ 376889 h 1517948"/>
              <a:gd name="connsiteX31" fmla="*/ 1417150 w 1417259"/>
              <a:gd name="connsiteY31" fmla="*/ 295373 h 1517948"/>
              <a:gd name="connsiteX32" fmla="*/ 1329167 w 1417259"/>
              <a:gd name="connsiteY32" fmla="*/ 182252 h 1517948"/>
              <a:gd name="connsiteX33" fmla="*/ 1360589 w 1417259"/>
              <a:gd name="connsiteY33" fmla="*/ 40850 h 1517948"/>
              <a:gd name="connsiteX34" fmla="*/ 1376301 w 1417259"/>
              <a:gd name="connsiteY34" fmla="*/ 0 h 1517948"/>
              <a:gd name="connsiteX35" fmla="*/ 706998 w 1417259"/>
              <a:gd name="connsiteY35" fmla="*/ 9427 h 1517948"/>
              <a:gd name="connsiteX0" fmla="*/ 706998 w 1417259"/>
              <a:gd name="connsiteY0" fmla="*/ 9427 h 1517948"/>
              <a:gd name="connsiteX1" fmla="*/ 669290 w 1417259"/>
              <a:gd name="connsiteY1" fmla="*/ 109980 h 1517948"/>
              <a:gd name="connsiteX2" fmla="*/ 640827 w 1417259"/>
              <a:gd name="connsiteY2" fmla="*/ 243900 h 1517948"/>
              <a:gd name="connsiteX3" fmla="*/ 559311 w 1417259"/>
              <a:gd name="connsiteY3" fmla="*/ 323654 h 1517948"/>
              <a:gd name="connsiteX4" fmla="*/ 531031 w 1417259"/>
              <a:gd name="connsiteY4" fmla="*/ 433633 h 1517948"/>
              <a:gd name="connsiteX5" fmla="*/ 477612 w 1417259"/>
              <a:gd name="connsiteY5" fmla="*/ 468198 h 1517948"/>
              <a:gd name="connsiteX6" fmla="*/ 427336 w 1417259"/>
              <a:gd name="connsiteY6" fmla="*/ 549897 h 1517948"/>
              <a:gd name="connsiteX7" fmla="*/ 402198 w 1417259"/>
              <a:gd name="connsiteY7" fmla="*/ 647307 h 1517948"/>
              <a:gd name="connsiteX8" fmla="*/ 447388 w 1417259"/>
              <a:gd name="connsiteY8" fmla="*/ 741575 h 1517948"/>
              <a:gd name="connsiteX9" fmla="*/ 323641 w 1417259"/>
              <a:gd name="connsiteY9" fmla="*/ 832701 h 1517948"/>
              <a:gd name="connsiteX10" fmla="*/ 111960 w 1417259"/>
              <a:gd name="connsiteY10" fmla="*/ 1025945 h 1517948"/>
              <a:gd name="connsiteX11" fmla="*/ 12508 w 1417259"/>
              <a:gd name="connsiteY11" fmla="*/ 992541 h 1517948"/>
              <a:gd name="connsiteX12" fmla="*/ 55436 w 1417259"/>
              <a:gd name="connsiteY12" fmla="*/ 1085794 h 1517948"/>
              <a:gd name="connsiteX13" fmla="*/ 87971 w 1417259"/>
              <a:gd name="connsiteY13" fmla="*/ 1124932 h 1517948"/>
              <a:gd name="connsiteX14" fmla="*/ 144532 w 1417259"/>
              <a:gd name="connsiteY14" fmla="*/ 1263192 h 1517948"/>
              <a:gd name="connsiteX15" fmla="*/ 292218 w 1417259"/>
              <a:gd name="connsiteY15" fmla="*/ 1266334 h 1517948"/>
              <a:gd name="connsiteX16" fmla="*/ 468185 w 1417259"/>
              <a:gd name="connsiteY16" fmla="*/ 1376314 h 1517948"/>
              <a:gd name="connsiteX17" fmla="*/ 597018 w 1417259"/>
              <a:gd name="connsiteY17" fmla="*/ 1376314 h 1517948"/>
              <a:gd name="connsiteX18" fmla="*/ 634725 w 1417259"/>
              <a:gd name="connsiteY18" fmla="*/ 1464297 h 1517948"/>
              <a:gd name="connsiteX19" fmla="*/ 703855 w 1417259"/>
              <a:gd name="connsiteY19" fmla="*/ 1508289 h 1517948"/>
              <a:gd name="connsiteX20" fmla="*/ 857826 w 1417259"/>
              <a:gd name="connsiteY20" fmla="*/ 1275761 h 1517948"/>
              <a:gd name="connsiteX21" fmla="*/ 1022104 w 1417259"/>
              <a:gd name="connsiteY21" fmla="*/ 1002384 h 1517948"/>
              <a:gd name="connsiteX22" fmla="*/ 962402 w 1417259"/>
              <a:gd name="connsiteY22" fmla="*/ 766714 h 1517948"/>
              <a:gd name="connsiteX23" fmla="*/ 978529 w 1417259"/>
              <a:gd name="connsiteY23" fmla="*/ 659644 h 1517948"/>
              <a:gd name="connsiteX24" fmla="*/ 823775 w 1417259"/>
              <a:gd name="connsiteY24" fmla="*/ 568751 h 1517948"/>
              <a:gd name="connsiteX25" fmla="*/ 915035 w 1417259"/>
              <a:gd name="connsiteY25" fmla="*/ 406282 h 1517948"/>
              <a:gd name="connsiteX26" fmla="*/ 1102923 w 1417259"/>
              <a:gd name="connsiteY26" fmla="*/ 600173 h 1517948"/>
              <a:gd name="connsiteX27" fmla="*/ 1176907 w 1417259"/>
              <a:gd name="connsiteY27" fmla="*/ 523560 h 1517948"/>
              <a:gd name="connsiteX28" fmla="*/ 1246918 w 1417259"/>
              <a:gd name="connsiteY28" fmla="*/ 487798 h 1517948"/>
              <a:gd name="connsiteX29" fmla="*/ 1318175 w 1417259"/>
              <a:gd name="connsiteY29" fmla="*/ 449394 h 1517948"/>
              <a:gd name="connsiteX30" fmla="*/ 1345758 w 1417259"/>
              <a:gd name="connsiteY30" fmla="*/ 376889 h 1517948"/>
              <a:gd name="connsiteX31" fmla="*/ 1417150 w 1417259"/>
              <a:gd name="connsiteY31" fmla="*/ 295373 h 1517948"/>
              <a:gd name="connsiteX32" fmla="*/ 1329167 w 1417259"/>
              <a:gd name="connsiteY32" fmla="*/ 182252 h 1517948"/>
              <a:gd name="connsiteX33" fmla="*/ 1360589 w 1417259"/>
              <a:gd name="connsiteY33" fmla="*/ 40850 h 1517948"/>
              <a:gd name="connsiteX34" fmla="*/ 1376301 w 1417259"/>
              <a:gd name="connsiteY34" fmla="*/ 0 h 1517948"/>
              <a:gd name="connsiteX35" fmla="*/ 706998 w 1417259"/>
              <a:gd name="connsiteY35" fmla="*/ 9427 h 1517948"/>
              <a:gd name="connsiteX0" fmla="*/ 706998 w 1417259"/>
              <a:gd name="connsiteY0" fmla="*/ 9427 h 1517948"/>
              <a:gd name="connsiteX1" fmla="*/ 669290 w 1417259"/>
              <a:gd name="connsiteY1" fmla="*/ 109980 h 1517948"/>
              <a:gd name="connsiteX2" fmla="*/ 640827 w 1417259"/>
              <a:gd name="connsiteY2" fmla="*/ 243900 h 1517948"/>
              <a:gd name="connsiteX3" fmla="*/ 559311 w 1417259"/>
              <a:gd name="connsiteY3" fmla="*/ 323654 h 1517948"/>
              <a:gd name="connsiteX4" fmla="*/ 531031 w 1417259"/>
              <a:gd name="connsiteY4" fmla="*/ 433633 h 1517948"/>
              <a:gd name="connsiteX5" fmla="*/ 477612 w 1417259"/>
              <a:gd name="connsiteY5" fmla="*/ 468198 h 1517948"/>
              <a:gd name="connsiteX6" fmla="*/ 427336 w 1417259"/>
              <a:gd name="connsiteY6" fmla="*/ 549897 h 1517948"/>
              <a:gd name="connsiteX7" fmla="*/ 402198 w 1417259"/>
              <a:gd name="connsiteY7" fmla="*/ 647307 h 1517948"/>
              <a:gd name="connsiteX8" fmla="*/ 447388 w 1417259"/>
              <a:gd name="connsiteY8" fmla="*/ 741575 h 1517948"/>
              <a:gd name="connsiteX9" fmla="*/ 323641 w 1417259"/>
              <a:gd name="connsiteY9" fmla="*/ 832701 h 1517948"/>
              <a:gd name="connsiteX10" fmla="*/ 111960 w 1417259"/>
              <a:gd name="connsiteY10" fmla="*/ 1025945 h 1517948"/>
              <a:gd name="connsiteX11" fmla="*/ 12508 w 1417259"/>
              <a:gd name="connsiteY11" fmla="*/ 992541 h 1517948"/>
              <a:gd name="connsiteX12" fmla="*/ 55436 w 1417259"/>
              <a:gd name="connsiteY12" fmla="*/ 1085794 h 1517948"/>
              <a:gd name="connsiteX13" fmla="*/ 87971 w 1417259"/>
              <a:gd name="connsiteY13" fmla="*/ 1124932 h 1517948"/>
              <a:gd name="connsiteX14" fmla="*/ 144532 w 1417259"/>
              <a:gd name="connsiteY14" fmla="*/ 1263192 h 1517948"/>
              <a:gd name="connsiteX15" fmla="*/ 292218 w 1417259"/>
              <a:gd name="connsiteY15" fmla="*/ 1266334 h 1517948"/>
              <a:gd name="connsiteX16" fmla="*/ 468185 w 1417259"/>
              <a:gd name="connsiteY16" fmla="*/ 1376314 h 1517948"/>
              <a:gd name="connsiteX17" fmla="*/ 597018 w 1417259"/>
              <a:gd name="connsiteY17" fmla="*/ 1376314 h 1517948"/>
              <a:gd name="connsiteX18" fmla="*/ 634725 w 1417259"/>
              <a:gd name="connsiteY18" fmla="*/ 1464297 h 1517948"/>
              <a:gd name="connsiteX19" fmla="*/ 703855 w 1417259"/>
              <a:gd name="connsiteY19" fmla="*/ 1508289 h 1517948"/>
              <a:gd name="connsiteX20" fmla="*/ 857826 w 1417259"/>
              <a:gd name="connsiteY20" fmla="*/ 1275761 h 1517948"/>
              <a:gd name="connsiteX21" fmla="*/ 1022104 w 1417259"/>
              <a:gd name="connsiteY21" fmla="*/ 1002384 h 1517948"/>
              <a:gd name="connsiteX22" fmla="*/ 962402 w 1417259"/>
              <a:gd name="connsiteY22" fmla="*/ 766714 h 1517948"/>
              <a:gd name="connsiteX23" fmla="*/ 978529 w 1417259"/>
              <a:gd name="connsiteY23" fmla="*/ 659644 h 1517948"/>
              <a:gd name="connsiteX24" fmla="*/ 823775 w 1417259"/>
              <a:gd name="connsiteY24" fmla="*/ 568751 h 1517948"/>
              <a:gd name="connsiteX25" fmla="*/ 915035 w 1417259"/>
              <a:gd name="connsiteY25" fmla="*/ 406282 h 1517948"/>
              <a:gd name="connsiteX26" fmla="*/ 1081575 w 1417259"/>
              <a:gd name="connsiteY26" fmla="*/ 561035 h 1517948"/>
              <a:gd name="connsiteX27" fmla="*/ 1176907 w 1417259"/>
              <a:gd name="connsiteY27" fmla="*/ 523560 h 1517948"/>
              <a:gd name="connsiteX28" fmla="*/ 1246918 w 1417259"/>
              <a:gd name="connsiteY28" fmla="*/ 487798 h 1517948"/>
              <a:gd name="connsiteX29" fmla="*/ 1318175 w 1417259"/>
              <a:gd name="connsiteY29" fmla="*/ 449394 h 1517948"/>
              <a:gd name="connsiteX30" fmla="*/ 1345758 w 1417259"/>
              <a:gd name="connsiteY30" fmla="*/ 376889 h 1517948"/>
              <a:gd name="connsiteX31" fmla="*/ 1417150 w 1417259"/>
              <a:gd name="connsiteY31" fmla="*/ 295373 h 1517948"/>
              <a:gd name="connsiteX32" fmla="*/ 1329167 w 1417259"/>
              <a:gd name="connsiteY32" fmla="*/ 182252 h 1517948"/>
              <a:gd name="connsiteX33" fmla="*/ 1360589 w 1417259"/>
              <a:gd name="connsiteY33" fmla="*/ 40850 h 1517948"/>
              <a:gd name="connsiteX34" fmla="*/ 1376301 w 1417259"/>
              <a:gd name="connsiteY34" fmla="*/ 0 h 1517948"/>
              <a:gd name="connsiteX35" fmla="*/ 706998 w 1417259"/>
              <a:gd name="connsiteY35" fmla="*/ 9427 h 1517948"/>
              <a:gd name="connsiteX0" fmla="*/ 706998 w 1419349"/>
              <a:gd name="connsiteY0" fmla="*/ 9427 h 1517948"/>
              <a:gd name="connsiteX1" fmla="*/ 669290 w 1419349"/>
              <a:gd name="connsiteY1" fmla="*/ 109980 h 1517948"/>
              <a:gd name="connsiteX2" fmla="*/ 640827 w 1419349"/>
              <a:gd name="connsiteY2" fmla="*/ 243900 h 1517948"/>
              <a:gd name="connsiteX3" fmla="*/ 559311 w 1419349"/>
              <a:gd name="connsiteY3" fmla="*/ 323654 h 1517948"/>
              <a:gd name="connsiteX4" fmla="*/ 531031 w 1419349"/>
              <a:gd name="connsiteY4" fmla="*/ 433633 h 1517948"/>
              <a:gd name="connsiteX5" fmla="*/ 477612 w 1419349"/>
              <a:gd name="connsiteY5" fmla="*/ 468198 h 1517948"/>
              <a:gd name="connsiteX6" fmla="*/ 427336 w 1419349"/>
              <a:gd name="connsiteY6" fmla="*/ 549897 h 1517948"/>
              <a:gd name="connsiteX7" fmla="*/ 402198 w 1419349"/>
              <a:gd name="connsiteY7" fmla="*/ 647307 h 1517948"/>
              <a:gd name="connsiteX8" fmla="*/ 447388 w 1419349"/>
              <a:gd name="connsiteY8" fmla="*/ 741575 h 1517948"/>
              <a:gd name="connsiteX9" fmla="*/ 323641 w 1419349"/>
              <a:gd name="connsiteY9" fmla="*/ 832701 h 1517948"/>
              <a:gd name="connsiteX10" fmla="*/ 111960 w 1419349"/>
              <a:gd name="connsiteY10" fmla="*/ 1025945 h 1517948"/>
              <a:gd name="connsiteX11" fmla="*/ 12508 w 1419349"/>
              <a:gd name="connsiteY11" fmla="*/ 992541 h 1517948"/>
              <a:gd name="connsiteX12" fmla="*/ 55436 w 1419349"/>
              <a:gd name="connsiteY12" fmla="*/ 1085794 h 1517948"/>
              <a:gd name="connsiteX13" fmla="*/ 87971 w 1419349"/>
              <a:gd name="connsiteY13" fmla="*/ 1124932 h 1517948"/>
              <a:gd name="connsiteX14" fmla="*/ 144532 w 1419349"/>
              <a:gd name="connsiteY14" fmla="*/ 1263192 h 1517948"/>
              <a:gd name="connsiteX15" fmla="*/ 292218 w 1419349"/>
              <a:gd name="connsiteY15" fmla="*/ 1266334 h 1517948"/>
              <a:gd name="connsiteX16" fmla="*/ 468185 w 1419349"/>
              <a:gd name="connsiteY16" fmla="*/ 1376314 h 1517948"/>
              <a:gd name="connsiteX17" fmla="*/ 597018 w 1419349"/>
              <a:gd name="connsiteY17" fmla="*/ 1376314 h 1517948"/>
              <a:gd name="connsiteX18" fmla="*/ 634725 w 1419349"/>
              <a:gd name="connsiteY18" fmla="*/ 1464297 h 1517948"/>
              <a:gd name="connsiteX19" fmla="*/ 703855 w 1419349"/>
              <a:gd name="connsiteY19" fmla="*/ 1508289 h 1517948"/>
              <a:gd name="connsiteX20" fmla="*/ 857826 w 1419349"/>
              <a:gd name="connsiteY20" fmla="*/ 1275761 h 1517948"/>
              <a:gd name="connsiteX21" fmla="*/ 1022104 w 1419349"/>
              <a:gd name="connsiteY21" fmla="*/ 1002384 h 1517948"/>
              <a:gd name="connsiteX22" fmla="*/ 962402 w 1419349"/>
              <a:gd name="connsiteY22" fmla="*/ 766714 h 1517948"/>
              <a:gd name="connsiteX23" fmla="*/ 978529 w 1419349"/>
              <a:gd name="connsiteY23" fmla="*/ 659644 h 1517948"/>
              <a:gd name="connsiteX24" fmla="*/ 823775 w 1419349"/>
              <a:gd name="connsiteY24" fmla="*/ 568751 h 1517948"/>
              <a:gd name="connsiteX25" fmla="*/ 915035 w 1419349"/>
              <a:gd name="connsiteY25" fmla="*/ 406282 h 1517948"/>
              <a:gd name="connsiteX26" fmla="*/ 1081575 w 1419349"/>
              <a:gd name="connsiteY26" fmla="*/ 561035 h 1517948"/>
              <a:gd name="connsiteX27" fmla="*/ 1176907 w 1419349"/>
              <a:gd name="connsiteY27" fmla="*/ 523560 h 1517948"/>
              <a:gd name="connsiteX28" fmla="*/ 1246918 w 1419349"/>
              <a:gd name="connsiteY28" fmla="*/ 487798 h 1517948"/>
              <a:gd name="connsiteX29" fmla="*/ 1318175 w 1419349"/>
              <a:gd name="connsiteY29" fmla="*/ 449394 h 1517948"/>
              <a:gd name="connsiteX30" fmla="*/ 1345758 w 1419349"/>
              <a:gd name="connsiteY30" fmla="*/ 376889 h 1517948"/>
              <a:gd name="connsiteX31" fmla="*/ 1417150 w 1419349"/>
              <a:gd name="connsiteY31" fmla="*/ 295373 h 1517948"/>
              <a:gd name="connsiteX32" fmla="*/ 1258008 w 1419349"/>
              <a:gd name="connsiteY32" fmla="*/ 164462 h 1517948"/>
              <a:gd name="connsiteX33" fmla="*/ 1360589 w 1419349"/>
              <a:gd name="connsiteY33" fmla="*/ 40850 h 1517948"/>
              <a:gd name="connsiteX34" fmla="*/ 1376301 w 1419349"/>
              <a:gd name="connsiteY34" fmla="*/ 0 h 1517948"/>
              <a:gd name="connsiteX35" fmla="*/ 706998 w 1419349"/>
              <a:gd name="connsiteY35" fmla="*/ 9427 h 1517948"/>
              <a:gd name="connsiteX0" fmla="*/ 706998 w 1419349"/>
              <a:gd name="connsiteY0" fmla="*/ 9427 h 1517948"/>
              <a:gd name="connsiteX1" fmla="*/ 669290 w 1419349"/>
              <a:gd name="connsiteY1" fmla="*/ 109980 h 1517948"/>
              <a:gd name="connsiteX2" fmla="*/ 640827 w 1419349"/>
              <a:gd name="connsiteY2" fmla="*/ 243900 h 1517948"/>
              <a:gd name="connsiteX3" fmla="*/ 559311 w 1419349"/>
              <a:gd name="connsiteY3" fmla="*/ 323654 h 1517948"/>
              <a:gd name="connsiteX4" fmla="*/ 531031 w 1419349"/>
              <a:gd name="connsiteY4" fmla="*/ 433633 h 1517948"/>
              <a:gd name="connsiteX5" fmla="*/ 477612 w 1419349"/>
              <a:gd name="connsiteY5" fmla="*/ 468198 h 1517948"/>
              <a:gd name="connsiteX6" fmla="*/ 427336 w 1419349"/>
              <a:gd name="connsiteY6" fmla="*/ 549897 h 1517948"/>
              <a:gd name="connsiteX7" fmla="*/ 402198 w 1419349"/>
              <a:gd name="connsiteY7" fmla="*/ 647307 h 1517948"/>
              <a:gd name="connsiteX8" fmla="*/ 447388 w 1419349"/>
              <a:gd name="connsiteY8" fmla="*/ 741575 h 1517948"/>
              <a:gd name="connsiteX9" fmla="*/ 323641 w 1419349"/>
              <a:gd name="connsiteY9" fmla="*/ 832701 h 1517948"/>
              <a:gd name="connsiteX10" fmla="*/ 111960 w 1419349"/>
              <a:gd name="connsiteY10" fmla="*/ 1025945 h 1517948"/>
              <a:gd name="connsiteX11" fmla="*/ 12508 w 1419349"/>
              <a:gd name="connsiteY11" fmla="*/ 992541 h 1517948"/>
              <a:gd name="connsiteX12" fmla="*/ 55436 w 1419349"/>
              <a:gd name="connsiteY12" fmla="*/ 1085794 h 1517948"/>
              <a:gd name="connsiteX13" fmla="*/ 87971 w 1419349"/>
              <a:gd name="connsiteY13" fmla="*/ 1124932 h 1517948"/>
              <a:gd name="connsiteX14" fmla="*/ 144532 w 1419349"/>
              <a:gd name="connsiteY14" fmla="*/ 1263192 h 1517948"/>
              <a:gd name="connsiteX15" fmla="*/ 292218 w 1419349"/>
              <a:gd name="connsiteY15" fmla="*/ 1266334 h 1517948"/>
              <a:gd name="connsiteX16" fmla="*/ 468185 w 1419349"/>
              <a:gd name="connsiteY16" fmla="*/ 1376314 h 1517948"/>
              <a:gd name="connsiteX17" fmla="*/ 597018 w 1419349"/>
              <a:gd name="connsiteY17" fmla="*/ 1376314 h 1517948"/>
              <a:gd name="connsiteX18" fmla="*/ 634725 w 1419349"/>
              <a:gd name="connsiteY18" fmla="*/ 1464297 h 1517948"/>
              <a:gd name="connsiteX19" fmla="*/ 703855 w 1419349"/>
              <a:gd name="connsiteY19" fmla="*/ 1508289 h 1517948"/>
              <a:gd name="connsiteX20" fmla="*/ 857826 w 1419349"/>
              <a:gd name="connsiteY20" fmla="*/ 1275761 h 1517948"/>
              <a:gd name="connsiteX21" fmla="*/ 1022104 w 1419349"/>
              <a:gd name="connsiteY21" fmla="*/ 1002384 h 1517948"/>
              <a:gd name="connsiteX22" fmla="*/ 962402 w 1419349"/>
              <a:gd name="connsiteY22" fmla="*/ 766714 h 1517948"/>
              <a:gd name="connsiteX23" fmla="*/ 978529 w 1419349"/>
              <a:gd name="connsiteY23" fmla="*/ 659644 h 1517948"/>
              <a:gd name="connsiteX24" fmla="*/ 823775 w 1419349"/>
              <a:gd name="connsiteY24" fmla="*/ 568751 h 1517948"/>
              <a:gd name="connsiteX25" fmla="*/ 915035 w 1419349"/>
              <a:gd name="connsiteY25" fmla="*/ 406282 h 1517948"/>
              <a:gd name="connsiteX26" fmla="*/ 1081575 w 1419349"/>
              <a:gd name="connsiteY26" fmla="*/ 561035 h 1517948"/>
              <a:gd name="connsiteX27" fmla="*/ 1176907 w 1419349"/>
              <a:gd name="connsiteY27" fmla="*/ 523560 h 1517948"/>
              <a:gd name="connsiteX28" fmla="*/ 1246918 w 1419349"/>
              <a:gd name="connsiteY28" fmla="*/ 487798 h 1517948"/>
              <a:gd name="connsiteX29" fmla="*/ 1318175 w 1419349"/>
              <a:gd name="connsiteY29" fmla="*/ 449394 h 1517948"/>
              <a:gd name="connsiteX30" fmla="*/ 1345758 w 1419349"/>
              <a:gd name="connsiteY30" fmla="*/ 376889 h 1517948"/>
              <a:gd name="connsiteX31" fmla="*/ 1417150 w 1419349"/>
              <a:gd name="connsiteY31" fmla="*/ 295373 h 1517948"/>
              <a:gd name="connsiteX32" fmla="*/ 1258008 w 1419349"/>
              <a:gd name="connsiteY32" fmla="*/ 164462 h 1517948"/>
              <a:gd name="connsiteX33" fmla="*/ 1307219 w 1419349"/>
              <a:gd name="connsiteY33" fmla="*/ 40850 h 1517948"/>
              <a:gd name="connsiteX34" fmla="*/ 1376301 w 1419349"/>
              <a:gd name="connsiteY34" fmla="*/ 0 h 1517948"/>
              <a:gd name="connsiteX35" fmla="*/ 706998 w 1419349"/>
              <a:gd name="connsiteY35" fmla="*/ 9427 h 1517948"/>
              <a:gd name="connsiteX0" fmla="*/ 706998 w 1419349"/>
              <a:gd name="connsiteY0" fmla="*/ 0 h 1508521"/>
              <a:gd name="connsiteX1" fmla="*/ 669290 w 1419349"/>
              <a:gd name="connsiteY1" fmla="*/ 100553 h 1508521"/>
              <a:gd name="connsiteX2" fmla="*/ 640827 w 1419349"/>
              <a:gd name="connsiteY2" fmla="*/ 234473 h 1508521"/>
              <a:gd name="connsiteX3" fmla="*/ 559311 w 1419349"/>
              <a:gd name="connsiteY3" fmla="*/ 314227 h 1508521"/>
              <a:gd name="connsiteX4" fmla="*/ 531031 w 1419349"/>
              <a:gd name="connsiteY4" fmla="*/ 424206 h 1508521"/>
              <a:gd name="connsiteX5" fmla="*/ 477612 w 1419349"/>
              <a:gd name="connsiteY5" fmla="*/ 458771 h 1508521"/>
              <a:gd name="connsiteX6" fmla="*/ 427336 w 1419349"/>
              <a:gd name="connsiteY6" fmla="*/ 540470 h 1508521"/>
              <a:gd name="connsiteX7" fmla="*/ 402198 w 1419349"/>
              <a:gd name="connsiteY7" fmla="*/ 637880 h 1508521"/>
              <a:gd name="connsiteX8" fmla="*/ 447388 w 1419349"/>
              <a:gd name="connsiteY8" fmla="*/ 732148 h 1508521"/>
              <a:gd name="connsiteX9" fmla="*/ 323641 w 1419349"/>
              <a:gd name="connsiteY9" fmla="*/ 823274 h 1508521"/>
              <a:gd name="connsiteX10" fmla="*/ 111960 w 1419349"/>
              <a:gd name="connsiteY10" fmla="*/ 1016518 h 1508521"/>
              <a:gd name="connsiteX11" fmla="*/ 12508 w 1419349"/>
              <a:gd name="connsiteY11" fmla="*/ 983114 h 1508521"/>
              <a:gd name="connsiteX12" fmla="*/ 55436 w 1419349"/>
              <a:gd name="connsiteY12" fmla="*/ 1076367 h 1508521"/>
              <a:gd name="connsiteX13" fmla="*/ 87971 w 1419349"/>
              <a:gd name="connsiteY13" fmla="*/ 1115505 h 1508521"/>
              <a:gd name="connsiteX14" fmla="*/ 144532 w 1419349"/>
              <a:gd name="connsiteY14" fmla="*/ 1253765 h 1508521"/>
              <a:gd name="connsiteX15" fmla="*/ 292218 w 1419349"/>
              <a:gd name="connsiteY15" fmla="*/ 1256907 h 1508521"/>
              <a:gd name="connsiteX16" fmla="*/ 468185 w 1419349"/>
              <a:gd name="connsiteY16" fmla="*/ 1366887 h 1508521"/>
              <a:gd name="connsiteX17" fmla="*/ 597018 w 1419349"/>
              <a:gd name="connsiteY17" fmla="*/ 1366887 h 1508521"/>
              <a:gd name="connsiteX18" fmla="*/ 634725 w 1419349"/>
              <a:gd name="connsiteY18" fmla="*/ 1454870 h 1508521"/>
              <a:gd name="connsiteX19" fmla="*/ 703855 w 1419349"/>
              <a:gd name="connsiteY19" fmla="*/ 1498862 h 1508521"/>
              <a:gd name="connsiteX20" fmla="*/ 857826 w 1419349"/>
              <a:gd name="connsiteY20" fmla="*/ 1266334 h 1508521"/>
              <a:gd name="connsiteX21" fmla="*/ 1022104 w 1419349"/>
              <a:gd name="connsiteY21" fmla="*/ 992957 h 1508521"/>
              <a:gd name="connsiteX22" fmla="*/ 962402 w 1419349"/>
              <a:gd name="connsiteY22" fmla="*/ 757287 h 1508521"/>
              <a:gd name="connsiteX23" fmla="*/ 978529 w 1419349"/>
              <a:gd name="connsiteY23" fmla="*/ 650217 h 1508521"/>
              <a:gd name="connsiteX24" fmla="*/ 823775 w 1419349"/>
              <a:gd name="connsiteY24" fmla="*/ 559324 h 1508521"/>
              <a:gd name="connsiteX25" fmla="*/ 915035 w 1419349"/>
              <a:gd name="connsiteY25" fmla="*/ 396855 h 1508521"/>
              <a:gd name="connsiteX26" fmla="*/ 1081575 w 1419349"/>
              <a:gd name="connsiteY26" fmla="*/ 551608 h 1508521"/>
              <a:gd name="connsiteX27" fmla="*/ 1176907 w 1419349"/>
              <a:gd name="connsiteY27" fmla="*/ 514133 h 1508521"/>
              <a:gd name="connsiteX28" fmla="*/ 1246918 w 1419349"/>
              <a:gd name="connsiteY28" fmla="*/ 478371 h 1508521"/>
              <a:gd name="connsiteX29" fmla="*/ 1318175 w 1419349"/>
              <a:gd name="connsiteY29" fmla="*/ 439967 h 1508521"/>
              <a:gd name="connsiteX30" fmla="*/ 1345758 w 1419349"/>
              <a:gd name="connsiteY30" fmla="*/ 367462 h 1508521"/>
              <a:gd name="connsiteX31" fmla="*/ 1417150 w 1419349"/>
              <a:gd name="connsiteY31" fmla="*/ 285946 h 1508521"/>
              <a:gd name="connsiteX32" fmla="*/ 1258008 w 1419349"/>
              <a:gd name="connsiteY32" fmla="*/ 155035 h 1508521"/>
              <a:gd name="connsiteX33" fmla="*/ 1307219 w 1419349"/>
              <a:gd name="connsiteY33" fmla="*/ 31423 h 1508521"/>
              <a:gd name="connsiteX34" fmla="*/ 706998 w 1419349"/>
              <a:gd name="connsiteY34" fmla="*/ 0 h 1508521"/>
              <a:gd name="connsiteX0" fmla="*/ 706998 w 1419349"/>
              <a:gd name="connsiteY0" fmla="*/ 7715 h 1516236"/>
              <a:gd name="connsiteX1" fmla="*/ 669290 w 1419349"/>
              <a:gd name="connsiteY1" fmla="*/ 108268 h 1516236"/>
              <a:gd name="connsiteX2" fmla="*/ 640827 w 1419349"/>
              <a:gd name="connsiteY2" fmla="*/ 242188 h 1516236"/>
              <a:gd name="connsiteX3" fmla="*/ 559311 w 1419349"/>
              <a:gd name="connsiteY3" fmla="*/ 321942 h 1516236"/>
              <a:gd name="connsiteX4" fmla="*/ 531031 w 1419349"/>
              <a:gd name="connsiteY4" fmla="*/ 431921 h 1516236"/>
              <a:gd name="connsiteX5" fmla="*/ 477612 w 1419349"/>
              <a:gd name="connsiteY5" fmla="*/ 466486 h 1516236"/>
              <a:gd name="connsiteX6" fmla="*/ 427336 w 1419349"/>
              <a:gd name="connsiteY6" fmla="*/ 548185 h 1516236"/>
              <a:gd name="connsiteX7" fmla="*/ 402198 w 1419349"/>
              <a:gd name="connsiteY7" fmla="*/ 645595 h 1516236"/>
              <a:gd name="connsiteX8" fmla="*/ 447388 w 1419349"/>
              <a:gd name="connsiteY8" fmla="*/ 739863 h 1516236"/>
              <a:gd name="connsiteX9" fmla="*/ 323641 w 1419349"/>
              <a:gd name="connsiteY9" fmla="*/ 830989 h 1516236"/>
              <a:gd name="connsiteX10" fmla="*/ 111960 w 1419349"/>
              <a:gd name="connsiteY10" fmla="*/ 1024233 h 1516236"/>
              <a:gd name="connsiteX11" fmla="*/ 12508 w 1419349"/>
              <a:gd name="connsiteY11" fmla="*/ 990829 h 1516236"/>
              <a:gd name="connsiteX12" fmla="*/ 55436 w 1419349"/>
              <a:gd name="connsiteY12" fmla="*/ 1084082 h 1516236"/>
              <a:gd name="connsiteX13" fmla="*/ 87971 w 1419349"/>
              <a:gd name="connsiteY13" fmla="*/ 1123220 h 1516236"/>
              <a:gd name="connsiteX14" fmla="*/ 144532 w 1419349"/>
              <a:gd name="connsiteY14" fmla="*/ 1261480 h 1516236"/>
              <a:gd name="connsiteX15" fmla="*/ 292218 w 1419349"/>
              <a:gd name="connsiteY15" fmla="*/ 1264622 h 1516236"/>
              <a:gd name="connsiteX16" fmla="*/ 468185 w 1419349"/>
              <a:gd name="connsiteY16" fmla="*/ 1374602 h 1516236"/>
              <a:gd name="connsiteX17" fmla="*/ 597018 w 1419349"/>
              <a:gd name="connsiteY17" fmla="*/ 1374602 h 1516236"/>
              <a:gd name="connsiteX18" fmla="*/ 634725 w 1419349"/>
              <a:gd name="connsiteY18" fmla="*/ 1462585 h 1516236"/>
              <a:gd name="connsiteX19" fmla="*/ 703855 w 1419349"/>
              <a:gd name="connsiteY19" fmla="*/ 1506577 h 1516236"/>
              <a:gd name="connsiteX20" fmla="*/ 857826 w 1419349"/>
              <a:gd name="connsiteY20" fmla="*/ 1274049 h 1516236"/>
              <a:gd name="connsiteX21" fmla="*/ 1022104 w 1419349"/>
              <a:gd name="connsiteY21" fmla="*/ 1000672 h 1516236"/>
              <a:gd name="connsiteX22" fmla="*/ 962402 w 1419349"/>
              <a:gd name="connsiteY22" fmla="*/ 765002 h 1516236"/>
              <a:gd name="connsiteX23" fmla="*/ 978529 w 1419349"/>
              <a:gd name="connsiteY23" fmla="*/ 657932 h 1516236"/>
              <a:gd name="connsiteX24" fmla="*/ 823775 w 1419349"/>
              <a:gd name="connsiteY24" fmla="*/ 567039 h 1516236"/>
              <a:gd name="connsiteX25" fmla="*/ 915035 w 1419349"/>
              <a:gd name="connsiteY25" fmla="*/ 404570 h 1516236"/>
              <a:gd name="connsiteX26" fmla="*/ 1081575 w 1419349"/>
              <a:gd name="connsiteY26" fmla="*/ 559323 h 1516236"/>
              <a:gd name="connsiteX27" fmla="*/ 1176907 w 1419349"/>
              <a:gd name="connsiteY27" fmla="*/ 521848 h 1516236"/>
              <a:gd name="connsiteX28" fmla="*/ 1246918 w 1419349"/>
              <a:gd name="connsiteY28" fmla="*/ 486086 h 1516236"/>
              <a:gd name="connsiteX29" fmla="*/ 1318175 w 1419349"/>
              <a:gd name="connsiteY29" fmla="*/ 447682 h 1516236"/>
              <a:gd name="connsiteX30" fmla="*/ 1345758 w 1419349"/>
              <a:gd name="connsiteY30" fmla="*/ 375177 h 1516236"/>
              <a:gd name="connsiteX31" fmla="*/ 1417150 w 1419349"/>
              <a:gd name="connsiteY31" fmla="*/ 293661 h 1516236"/>
              <a:gd name="connsiteX32" fmla="*/ 1258008 w 1419349"/>
              <a:gd name="connsiteY32" fmla="*/ 162750 h 1516236"/>
              <a:gd name="connsiteX33" fmla="*/ 1307219 w 1419349"/>
              <a:gd name="connsiteY33" fmla="*/ 0 h 1516236"/>
              <a:gd name="connsiteX34" fmla="*/ 706998 w 1419349"/>
              <a:gd name="connsiteY34" fmla="*/ 7715 h 1516236"/>
              <a:gd name="connsiteX0" fmla="*/ 706998 w 1363915"/>
              <a:gd name="connsiteY0" fmla="*/ 7715 h 1516236"/>
              <a:gd name="connsiteX1" fmla="*/ 669290 w 1363915"/>
              <a:gd name="connsiteY1" fmla="*/ 108268 h 1516236"/>
              <a:gd name="connsiteX2" fmla="*/ 640827 w 1363915"/>
              <a:gd name="connsiteY2" fmla="*/ 242188 h 1516236"/>
              <a:gd name="connsiteX3" fmla="*/ 559311 w 1363915"/>
              <a:gd name="connsiteY3" fmla="*/ 321942 h 1516236"/>
              <a:gd name="connsiteX4" fmla="*/ 531031 w 1363915"/>
              <a:gd name="connsiteY4" fmla="*/ 431921 h 1516236"/>
              <a:gd name="connsiteX5" fmla="*/ 477612 w 1363915"/>
              <a:gd name="connsiteY5" fmla="*/ 466486 h 1516236"/>
              <a:gd name="connsiteX6" fmla="*/ 427336 w 1363915"/>
              <a:gd name="connsiteY6" fmla="*/ 548185 h 1516236"/>
              <a:gd name="connsiteX7" fmla="*/ 402198 w 1363915"/>
              <a:gd name="connsiteY7" fmla="*/ 645595 h 1516236"/>
              <a:gd name="connsiteX8" fmla="*/ 447388 w 1363915"/>
              <a:gd name="connsiteY8" fmla="*/ 739863 h 1516236"/>
              <a:gd name="connsiteX9" fmla="*/ 323641 w 1363915"/>
              <a:gd name="connsiteY9" fmla="*/ 830989 h 1516236"/>
              <a:gd name="connsiteX10" fmla="*/ 111960 w 1363915"/>
              <a:gd name="connsiteY10" fmla="*/ 1024233 h 1516236"/>
              <a:gd name="connsiteX11" fmla="*/ 12508 w 1363915"/>
              <a:gd name="connsiteY11" fmla="*/ 990829 h 1516236"/>
              <a:gd name="connsiteX12" fmla="*/ 55436 w 1363915"/>
              <a:gd name="connsiteY12" fmla="*/ 1084082 h 1516236"/>
              <a:gd name="connsiteX13" fmla="*/ 87971 w 1363915"/>
              <a:gd name="connsiteY13" fmla="*/ 1123220 h 1516236"/>
              <a:gd name="connsiteX14" fmla="*/ 144532 w 1363915"/>
              <a:gd name="connsiteY14" fmla="*/ 1261480 h 1516236"/>
              <a:gd name="connsiteX15" fmla="*/ 292218 w 1363915"/>
              <a:gd name="connsiteY15" fmla="*/ 1264622 h 1516236"/>
              <a:gd name="connsiteX16" fmla="*/ 468185 w 1363915"/>
              <a:gd name="connsiteY16" fmla="*/ 1374602 h 1516236"/>
              <a:gd name="connsiteX17" fmla="*/ 597018 w 1363915"/>
              <a:gd name="connsiteY17" fmla="*/ 1374602 h 1516236"/>
              <a:gd name="connsiteX18" fmla="*/ 634725 w 1363915"/>
              <a:gd name="connsiteY18" fmla="*/ 1462585 h 1516236"/>
              <a:gd name="connsiteX19" fmla="*/ 703855 w 1363915"/>
              <a:gd name="connsiteY19" fmla="*/ 1506577 h 1516236"/>
              <a:gd name="connsiteX20" fmla="*/ 857826 w 1363915"/>
              <a:gd name="connsiteY20" fmla="*/ 1274049 h 1516236"/>
              <a:gd name="connsiteX21" fmla="*/ 1022104 w 1363915"/>
              <a:gd name="connsiteY21" fmla="*/ 1000672 h 1516236"/>
              <a:gd name="connsiteX22" fmla="*/ 962402 w 1363915"/>
              <a:gd name="connsiteY22" fmla="*/ 765002 h 1516236"/>
              <a:gd name="connsiteX23" fmla="*/ 978529 w 1363915"/>
              <a:gd name="connsiteY23" fmla="*/ 657932 h 1516236"/>
              <a:gd name="connsiteX24" fmla="*/ 823775 w 1363915"/>
              <a:gd name="connsiteY24" fmla="*/ 567039 h 1516236"/>
              <a:gd name="connsiteX25" fmla="*/ 915035 w 1363915"/>
              <a:gd name="connsiteY25" fmla="*/ 404570 h 1516236"/>
              <a:gd name="connsiteX26" fmla="*/ 1081575 w 1363915"/>
              <a:gd name="connsiteY26" fmla="*/ 559323 h 1516236"/>
              <a:gd name="connsiteX27" fmla="*/ 1176907 w 1363915"/>
              <a:gd name="connsiteY27" fmla="*/ 521848 h 1516236"/>
              <a:gd name="connsiteX28" fmla="*/ 1246918 w 1363915"/>
              <a:gd name="connsiteY28" fmla="*/ 486086 h 1516236"/>
              <a:gd name="connsiteX29" fmla="*/ 1318175 w 1363915"/>
              <a:gd name="connsiteY29" fmla="*/ 447682 h 1516236"/>
              <a:gd name="connsiteX30" fmla="*/ 1345758 w 1363915"/>
              <a:gd name="connsiteY30" fmla="*/ 375177 h 1516236"/>
              <a:gd name="connsiteX31" fmla="*/ 1353106 w 1363915"/>
              <a:gd name="connsiteY31" fmla="*/ 293661 h 1516236"/>
              <a:gd name="connsiteX32" fmla="*/ 1258008 w 1363915"/>
              <a:gd name="connsiteY32" fmla="*/ 162750 h 1516236"/>
              <a:gd name="connsiteX33" fmla="*/ 1307219 w 1363915"/>
              <a:gd name="connsiteY33" fmla="*/ 0 h 1516236"/>
              <a:gd name="connsiteX34" fmla="*/ 706998 w 1363915"/>
              <a:gd name="connsiteY34" fmla="*/ 7715 h 1516236"/>
              <a:gd name="connsiteX0" fmla="*/ 706998 w 1363915"/>
              <a:gd name="connsiteY0" fmla="*/ 7715 h 1516236"/>
              <a:gd name="connsiteX1" fmla="*/ 669290 w 1363915"/>
              <a:gd name="connsiteY1" fmla="*/ 108268 h 1516236"/>
              <a:gd name="connsiteX2" fmla="*/ 640827 w 1363915"/>
              <a:gd name="connsiteY2" fmla="*/ 242188 h 1516236"/>
              <a:gd name="connsiteX3" fmla="*/ 559311 w 1363915"/>
              <a:gd name="connsiteY3" fmla="*/ 321942 h 1516236"/>
              <a:gd name="connsiteX4" fmla="*/ 531031 w 1363915"/>
              <a:gd name="connsiteY4" fmla="*/ 431921 h 1516236"/>
              <a:gd name="connsiteX5" fmla="*/ 477612 w 1363915"/>
              <a:gd name="connsiteY5" fmla="*/ 466486 h 1516236"/>
              <a:gd name="connsiteX6" fmla="*/ 427336 w 1363915"/>
              <a:gd name="connsiteY6" fmla="*/ 548185 h 1516236"/>
              <a:gd name="connsiteX7" fmla="*/ 402198 w 1363915"/>
              <a:gd name="connsiteY7" fmla="*/ 645595 h 1516236"/>
              <a:gd name="connsiteX8" fmla="*/ 447388 w 1363915"/>
              <a:gd name="connsiteY8" fmla="*/ 739863 h 1516236"/>
              <a:gd name="connsiteX9" fmla="*/ 323641 w 1363915"/>
              <a:gd name="connsiteY9" fmla="*/ 830989 h 1516236"/>
              <a:gd name="connsiteX10" fmla="*/ 111960 w 1363915"/>
              <a:gd name="connsiteY10" fmla="*/ 1024233 h 1516236"/>
              <a:gd name="connsiteX11" fmla="*/ 12508 w 1363915"/>
              <a:gd name="connsiteY11" fmla="*/ 990829 h 1516236"/>
              <a:gd name="connsiteX12" fmla="*/ 55436 w 1363915"/>
              <a:gd name="connsiteY12" fmla="*/ 1084082 h 1516236"/>
              <a:gd name="connsiteX13" fmla="*/ 87971 w 1363915"/>
              <a:gd name="connsiteY13" fmla="*/ 1123220 h 1516236"/>
              <a:gd name="connsiteX14" fmla="*/ 144532 w 1363915"/>
              <a:gd name="connsiteY14" fmla="*/ 1261480 h 1516236"/>
              <a:gd name="connsiteX15" fmla="*/ 292218 w 1363915"/>
              <a:gd name="connsiteY15" fmla="*/ 1264622 h 1516236"/>
              <a:gd name="connsiteX16" fmla="*/ 468185 w 1363915"/>
              <a:gd name="connsiteY16" fmla="*/ 1374602 h 1516236"/>
              <a:gd name="connsiteX17" fmla="*/ 597018 w 1363915"/>
              <a:gd name="connsiteY17" fmla="*/ 1374602 h 1516236"/>
              <a:gd name="connsiteX18" fmla="*/ 634725 w 1363915"/>
              <a:gd name="connsiteY18" fmla="*/ 1462585 h 1516236"/>
              <a:gd name="connsiteX19" fmla="*/ 703855 w 1363915"/>
              <a:gd name="connsiteY19" fmla="*/ 1506577 h 1516236"/>
              <a:gd name="connsiteX20" fmla="*/ 857826 w 1363915"/>
              <a:gd name="connsiteY20" fmla="*/ 1274049 h 1516236"/>
              <a:gd name="connsiteX21" fmla="*/ 1022104 w 1363915"/>
              <a:gd name="connsiteY21" fmla="*/ 1000672 h 1516236"/>
              <a:gd name="connsiteX22" fmla="*/ 962402 w 1363915"/>
              <a:gd name="connsiteY22" fmla="*/ 765002 h 1516236"/>
              <a:gd name="connsiteX23" fmla="*/ 782840 w 1363915"/>
              <a:gd name="connsiteY23" fmla="*/ 668606 h 1516236"/>
              <a:gd name="connsiteX24" fmla="*/ 823775 w 1363915"/>
              <a:gd name="connsiteY24" fmla="*/ 567039 h 1516236"/>
              <a:gd name="connsiteX25" fmla="*/ 915035 w 1363915"/>
              <a:gd name="connsiteY25" fmla="*/ 404570 h 1516236"/>
              <a:gd name="connsiteX26" fmla="*/ 1081575 w 1363915"/>
              <a:gd name="connsiteY26" fmla="*/ 559323 h 1516236"/>
              <a:gd name="connsiteX27" fmla="*/ 1176907 w 1363915"/>
              <a:gd name="connsiteY27" fmla="*/ 521848 h 1516236"/>
              <a:gd name="connsiteX28" fmla="*/ 1246918 w 1363915"/>
              <a:gd name="connsiteY28" fmla="*/ 486086 h 1516236"/>
              <a:gd name="connsiteX29" fmla="*/ 1318175 w 1363915"/>
              <a:gd name="connsiteY29" fmla="*/ 447682 h 1516236"/>
              <a:gd name="connsiteX30" fmla="*/ 1345758 w 1363915"/>
              <a:gd name="connsiteY30" fmla="*/ 375177 h 1516236"/>
              <a:gd name="connsiteX31" fmla="*/ 1353106 w 1363915"/>
              <a:gd name="connsiteY31" fmla="*/ 293661 h 1516236"/>
              <a:gd name="connsiteX32" fmla="*/ 1258008 w 1363915"/>
              <a:gd name="connsiteY32" fmla="*/ 162750 h 1516236"/>
              <a:gd name="connsiteX33" fmla="*/ 1307219 w 1363915"/>
              <a:gd name="connsiteY33" fmla="*/ 0 h 1516236"/>
              <a:gd name="connsiteX34" fmla="*/ 706998 w 1363915"/>
              <a:gd name="connsiteY34" fmla="*/ 7715 h 1516236"/>
              <a:gd name="connsiteX0" fmla="*/ 706998 w 1363915"/>
              <a:gd name="connsiteY0" fmla="*/ 7715 h 1516236"/>
              <a:gd name="connsiteX1" fmla="*/ 669290 w 1363915"/>
              <a:gd name="connsiteY1" fmla="*/ 108268 h 1516236"/>
              <a:gd name="connsiteX2" fmla="*/ 640827 w 1363915"/>
              <a:gd name="connsiteY2" fmla="*/ 242188 h 1516236"/>
              <a:gd name="connsiteX3" fmla="*/ 559311 w 1363915"/>
              <a:gd name="connsiteY3" fmla="*/ 321942 h 1516236"/>
              <a:gd name="connsiteX4" fmla="*/ 531031 w 1363915"/>
              <a:gd name="connsiteY4" fmla="*/ 431921 h 1516236"/>
              <a:gd name="connsiteX5" fmla="*/ 477612 w 1363915"/>
              <a:gd name="connsiteY5" fmla="*/ 466486 h 1516236"/>
              <a:gd name="connsiteX6" fmla="*/ 427336 w 1363915"/>
              <a:gd name="connsiteY6" fmla="*/ 548185 h 1516236"/>
              <a:gd name="connsiteX7" fmla="*/ 402198 w 1363915"/>
              <a:gd name="connsiteY7" fmla="*/ 645595 h 1516236"/>
              <a:gd name="connsiteX8" fmla="*/ 447388 w 1363915"/>
              <a:gd name="connsiteY8" fmla="*/ 739863 h 1516236"/>
              <a:gd name="connsiteX9" fmla="*/ 323641 w 1363915"/>
              <a:gd name="connsiteY9" fmla="*/ 830989 h 1516236"/>
              <a:gd name="connsiteX10" fmla="*/ 111960 w 1363915"/>
              <a:gd name="connsiteY10" fmla="*/ 1024233 h 1516236"/>
              <a:gd name="connsiteX11" fmla="*/ 12508 w 1363915"/>
              <a:gd name="connsiteY11" fmla="*/ 990829 h 1516236"/>
              <a:gd name="connsiteX12" fmla="*/ 55436 w 1363915"/>
              <a:gd name="connsiteY12" fmla="*/ 1084082 h 1516236"/>
              <a:gd name="connsiteX13" fmla="*/ 87971 w 1363915"/>
              <a:gd name="connsiteY13" fmla="*/ 1123220 h 1516236"/>
              <a:gd name="connsiteX14" fmla="*/ 144532 w 1363915"/>
              <a:gd name="connsiteY14" fmla="*/ 1261480 h 1516236"/>
              <a:gd name="connsiteX15" fmla="*/ 292218 w 1363915"/>
              <a:gd name="connsiteY15" fmla="*/ 1264622 h 1516236"/>
              <a:gd name="connsiteX16" fmla="*/ 468185 w 1363915"/>
              <a:gd name="connsiteY16" fmla="*/ 1374602 h 1516236"/>
              <a:gd name="connsiteX17" fmla="*/ 597018 w 1363915"/>
              <a:gd name="connsiteY17" fmla="*/ 1374602 h 1516236"/>
              <a:gd name="connsiteX18" fmla="*/ 634725 w 1363915"/>
              <a:gd name="connsiteY18" fmla="*/ 1462585 h 1516236"/>
              <a:gd name="connsiteX19" fmla="*/ 703855 w 1363915"/>
              <a:gd name="connsiteY19" fmla="*/ 1506577 h 1516236"/>
              <a:gd name="connsiteX20" fmla="*/ 857826 w 1363915"/>
              <a:gd name="connsiteY20" fmla="*/ 1274049 h 1516236"/>
              <a:gd name="connsiteX21" fmla="*/ 1022104 w 1363915"/>
              <a:gd name="connsiteY21" fmla="*/ 1000672 h 1516236"/>
              <a:gd name="connsiteX22" fmla="*/ 962402 w 1363915"/>
              <a:gd name="connsiteY22" fmla="*/ 765002 h 1516236"/>
              <a:gd name="connsiteX23" fmla="*/ 782840 w 1363915"/>
              <a:gd name="connsiteY23" fmla="*/ 668606 h 1516236"/>
              <a:gd name="connsiteX24" fmla="*/ 823775 w 1363915"/>
              <a:gd name="connsiteY24" fmla="*/ 567039 h 1516236"/>
              <a:gd name="connsiteX25" fmla="*/ 915035 w 1363915"/>
              <a:gd name="connsiteY25" fmla="*/ 404570 h 1516236"/>
              <a:gd name="connsiteX26" fmla="*/ 1081575 w 1363915"/>
              <a:gd name="connsiteY26" fmla="*/ 559323 h 1516236"/>
              <a:gd name="connsiteX27" fmla="*/ 1176907 w 1363915"/>
              <a:gd name="connsiteY27" fmla="*/ 521848 h 1516236"/>
              <a:gd name="connsiteX28" fmla="*/ 1246918 w 1363915"/>
              <a:gd name="connsiteY28" fmla="*/ 486086 h 1516236"/>
              <a:gd name="connsiteX29" fmla="*/ 1318175 w 1363915"/>
              <a:gd name="connsiteY29" fmla="*/ 447682 h 1516236"/>
              <a:gd name="connsiteX30" fmla="*/ 1345758 w 1363915"/>
              <a:gd name="connsiteY30" fmla="*/ 375177 h 1516236"/>
              <a:gd name="connsiteX31" fmla="*/ 1353106 w 1363915"/>
              <a:gd name="connsiteY31" fmla="*/ 293661 h 1516236"/>
              <a:gd name="connsiteX32" fmla="*/ 1258008 w 1363915"/>
              <a:gd name="connsiteY32" fmla="*/ 162750 h 1516236"/>
              <a:gd name="connsiteX33" fmla="*/ 1307219 w 1363915"/>
              <a:gd name="connsiteY33" fmla="*/ 0 h 1516236"/>
              <a:gd name="connsiteX34" fmla="*/ 706998 w 1363915"/>
              <a:gd name="connsiteY34" fmla="*/ 7715 h 1516236"/>
              <a:gd name="connsiteX0" fmla="*/ 706998 w 1363915"/>
              <a:gd name="connsiteY0" fmla="*/ 7715 h 1516236"/>
              <a:gd name="connsiteX1" fmla="*/ 669290 w 1363915"/>
              <a:gd name="connsiteY1" fmla="*/ 108268 h 1516236"/>
              <a:gd name="connsiteX2" fmla="*/ 640827 w 1363915"/>
              <a:gd name="connsiteY2" fmla="*/ 242188 h 1516236"/>
              <a:gd name="connsiteX3" fmla="*/ 559311 w 1363915"/>
              <a:gd name="connsiteY3" fmla="*/ 321942 h 1516236"/>
              <a:gd name="connsiteX4" fmla="*/ 531031 w 1363915"/>
              <a:gd name="connsiteY4" fmla="*/ 431921 h 1516236"/>
              <a:gd name="connsiteX5" fmla="*/ 477612 w 1363915"/>
              <a:gd name="connsiteY5" fmla="*/ 466486 h 1516236"/>
              <a:gd name="connsiteX6" fmla="*/ 427336 w 1363915"/>
              <a:gd name="connsiteY6" fmla="*/ 548185 h 1516236"/>
              <a:gd name="connsiteX7" fmla="*/ 402198 w 1363915"/>
              <a:gd name="connsiteY7" fmla="*/ 645595 h 1516236"/>
              <a:gd name="connsiteX8" fmla="*/ 447388 w 1363915"/>
              <a:gd name="connsiteY8" fmla="*/ 739863 h 1516236"/>
              <a:gd name="connsiteX9" fmla="*/ 323641 w 1363915"/>
              <a:gd name="connsiteY9" fmla="*/ 830989 h 1516236"/>
              <a:gd name="connsiteX10" fmla="*/ 111960 w 1363915"/>
              <a:gd name="connsiteY10" fmla="*/ 1024233 h 1516236"/>
              <a:gd name="connsiteX11" fmla="*/ 12508 w 1363915"/>
              <a:gd name="connsiteY11" fmla="*/ 990829 h 1516236"/>
              <a:gd name="connsiteX12" fmla="*/ 55436 w 1363915"/>
              <a:gd name="connsiteY12" fmla="*/ 1084082 h 1516236"/>
              <a:gd name="connsiteX13" fmla="*/ 87971 w 1363915"/>
              <a:gd name="connsiteY13" fmla="*/ 1123220 h 1516236"/>
              <a:gd name="connsiteX14" fmla="*/ 144532 w 1363915"/>
              <a:gd name="connsiteY14" fmla="*/ 1261480 h 1516236"/>
              <a:gd name="connsiteX15" fmla="*/ 292218 w 1363915"/>
              <a:gd name="connsiteY15" fmla="*/ 1264622 h 1516236"/>
              <a:gd name="connsiteX16" fmla="*/ 468185 w 1363915"/>
              <a:gd name="connsiteY16" fmla="*/ 1374602 h 1516236"/>
              <a:gd name="connsiteX17" fmla="*/ 597018 w 1363915"/>
              <a:gd name="connsiteY17" fmla="*/ 1374602 h 1516236"/>
              <a:gd name="connsiteX18" fmla="*/ 634725 w 1363915"/>
              <a:gd name="connsiteY18" fmla="*/ 1462585 h 1516236"/>
              <a:gd name="connsiteX19" fmla="*/ 703855 w 1363915"/>
              <a:gd name="connsiteY19" fmla="*/ 1506577 h 1516236"/>
              <a:gd name="connsiteX20" fmla="*/ 857826 w 1363915"/>
              <a:gd name="connsiteY20" fmla="*/ 1274049 h 1516236"/>
              <a:gd name="connsiteX21" fmla="*/ 1022104 w 1363915"/>
              <a:gd name="connsiteY21" fmla="*/ 1000672 h 1516236"/>
              <a:gd name="connsiteX22" fmla="*/ 962402 w 1363915"/>
              <a:gd name="connsiteY22" fmla="*/ 765002 h 1516236"/>
              <a:gd name="connsiteX23" fmla="*/ 782840 w 1363915"/>
              <a:gd name="connsiteY23" fmla="*/ 668606 h 1516236"/>
              <a:gd name="connsiteX24" fmla="*/ 827333 w 1363915"/>
              <a:gd name="connsiteY24" fmla="*/ 499437 h 1516236"/>
              <a:gd name="connsiteX25" fmla="*/ 915035 w 1363915"/>
              <a:gd name="connsiteY25" fmla="*/ 404570 h 1516236"/>
              <a:gd name="connsiteX26" fmla="*/ 1081575 w 1363915"/>
              <a:gd name="connsiteY26" fmla="*/ 559323 h 1516236"/>
              <a:gd name="connsiteX27" fmla="*/ 1176907 w 1363915"/>
              <a:gd name="connsiteY27" fmla="*/ 521848 h 1516236"/>
              <a:gd name="connsiteX28" fmla="*/ 1246918 w 1363915"/>
              <a:gd name="connsiteY28" fmla="*/ 486086 h 1516236"/>
              <a:gd name="connsiteX29" fmla="*/ 1318175 w 1363915"/>
              <a:gd name="connsiteY29" fmla="*/ 447682 h 1516236"/>
              <a:gd name="connsiteX30" fmla="*/ 1345758 w 1363915"/>
              <a:gd name="connsiteY30" fmla="*/ 375177 h 1516236"/>
              <a:gd name="connsiteX31" fmla="*/ 1353106 w 1363915"/>
              <a:gd name="connsiteY31" fmla="*/ 293661 h 1516236"/>
              <a:gd name="connsiteX32" fmla="*/ 1258008 w 1363915"/>
              <a:gd name="connsiteY32" fmla="*/ 162750 h 1516236"/>
              <a:gd name="connsiteX33" fmla="*/ 1307219 w 1363915"/>
              <a:gd name="connsiteY33" fmla="*/ 0 h 1516236"/>
              <a:gd name="connsiteX34" fmla="*/ 706998 w 1363915"/>
              <a:gd name="connsiteY34" fmla="*/ 7715 h 1516236"/>
              <a:gd name="connsiteX0" fmla="*/ 706998 w 1363915"/>
              <a:gd name="connsiteY0" fmla="*/ 7715 h 1516236"/>
              <a:gd name="connsiteX1" fmla="*/ 669290 w 1363915"/>
              <a:gd name="connsiteY1" fmla="*/ 108268 h 1516236"/>
              <a:gd name="connsiteX2" fmla="*/ 640827 w 1363915"/>
              <a:gd name="connsiteY2" fmla="*/ 242188 h 1516236"/>
              <a:gd name="connsiteX3" fmla="*/ 559311 w 1363915"/>
              <a:gd name="connsiteY3" fmla="*/ 321942 h 1516236"/>
              <a:gd name="connsiteX4" fmla="*/ 531031 w 1363915"/>
              <a:gd name="connsiteY4" fmla="*/ 431921 h 1516236"/>
              <a:gd name="connsiteX5" fmla="*/ 477612 w 1363915"/>
              <a:gd name="connsiteY5" fmla="*/ 466486 h 1516236"/>
              <a:gd name="connsiteX6" fmla="*/ 427336 w 1363915"/>
              <a:gd name="connsiteY6" fmla="*/ 548185 h 1516236"/>
              <a:gd name="connsiteX7" fmla="*/ 402198 w 1363915"/>
              <a:gd name="connsiteY7" fmla="*/ 645595 h 1516236"/>
              <a:gd name="connsiteX8" fmla="*/ 447388 w 1363915"/>
              <a:gd name="connsiteY8" fmla="*/ 739863 h 1516236"/>
              <a:gd name="connsiteX9" fmla="*/ 323641 w 1363915"/>
              <a:gd name="connsiteY9" fmla="*/ 830989 h 1516236"/>
              <a:gd name="connsiteX10" fmla="*/ 111960 w 1363915"/>
              <a:gd name="connsiteY10" fmla="*/ 1024233 h 1516236"/>
              <a:gd name="connsiteX11" fmla="*/ 12508 w 1363915"/>
              <a:gd name="connsiteY11" fmla="*/ 990829 h 1516236"/>
              <a:gd name="connsiteX12" fmla="*/ 55436 w 1363915"/>
              <a:gd name="connsiteY12" fmla="*/ 1084082 h 1516236"/>
              <a:gd name="connsiteX13" fmla="*/ 87971 w 1363915"/>
              <a:gd name="connsiteY13" fmla="*/ 1123220 h 1516236"/>
              <a:gd name="connsiteX14" fmla="*/ 144532 w 1363915"/>
              <a:gd name="connsiteY14" fmla="*/ 1261480 h 1516236"/>
              <a:gd name="connsiteX15" fmla="*/ 292218 w 1363915"/>
              <a:gd name="connsiteY15" fmla="*/ 1264622 h 1516236"/>
              <a:gd name="connsiteX16" fmla="*/ 468185 w 1363915"/>
              <a:gd name="connsiteY16" fmla="*/ 1374602 h 1516236"/>
              <a:gd name="connsiteX17" fmla="*/ 597018 w 1363915"/>
              <a:gd name="connsiteY17" fmla="*/ 1374602 h 1516236"/>
              <a:gd name="connsiteX18" fmla="*/ 634725 w 1363915"/>
              <a:gd name="connsiteY18" fmla="*/ 1462585 h 1516236"/>
              <a:gd name="connsiteX19" fmla="*/ 703855 w 1363915"/>
              <a:gd name="connsiteY19" fmla="*/ 1506577 h 1516236"/>
              <a:gd name="connsiteX20" fmla="*/ 857826 w 1363915"/>
              <a:gd name="connsiteY20" fmla="*/ 1274049 h 1516236"/>
              <a:gd name="connsiteX21" fmla="*/ 1022104 w 1363915"/>
              <a:gd name="connsiteY21" fmla="*/ 1000672 h 1516236"/>
              <a:gd name="connsiteX22" fmla="*/ 962402 w 1363915"/>
              <a:gd name="connsiteY22" fmla="*/ 765002 h 1516236"/>
              <a:gd name="connsiteX23" fmla="*/ 782840 w 1363915"/>
              <a:gd name="connsiteY23" fmla="*/ 668606 h 1516236"/>
              <a:gd name="connsiteX24" fmla="*/ 915035 w 1363915"/>
              <a:gd name="connsiteY24" fmla="*/ 404570 h 1516236"/>
              <a:gd name="connsiteX25" fmla="*/ 1081575 w 1363915"/>
              <a:gd name="connsiteY25" fmla="*/ 559323 h 1516236"/>
              <a:gd name="connsiteX26" fmla="*/ 1176907 w 1363915"/>
              <a:gd name="connsiteY26" fmla="*/ 521848 h 1516236"/>
              <a:gd name="connsiteX27" fmla="*/ 1246918 w 1363915"/>
              <a:gd name="connsiteY27" fmla="*/ 486086 h 1516236"/>
              <a:gd name="connsiteX28" fmla="*/ 1318175 w 1363915"/>
              <a:gd name="connsiteY28" fmla="*/ 447682 h 1516236"/>
              <a:gd name="connsiteX29" fmla="*/ 1345758 w 1363915"/>
              <a:gd name="connsiteY29" fmla="*/ 375177 h 1516236"/>
              <a:gd name="connsiteX30" fmla="*/ 1353106 w 1363915"/>
              <a:gd name="connsiteY30" fmla="*/ 293661 h 1516236"/>
              <a:gd name="connsiteX31" fmla="*/ 1258008 w 1363915"/>
              <a:gd name="connsiteY31" fmla="*/ 162750 h 1516236"/>
              <a:gd name="connsiteX32" fmla="*/ 1307219 w 1363915"/>
              <a:gd name="connsiteY32" fmla="*/ 0 h 1516236"/>
              <a:gd name="connsiteX33" fmla="*/ 706998 w 1363915"/>
              <a:gd name="connsiteY33" fmla="*/ 7715 h 1516236"/>
              <a:gd name="connsiteX0" fmla="*/ 694689 w 1351606"/>
              <a:gd name="connsiteY0" fmla="*/ 7715 h 1516236"/>
              <a:gd name="connsiteX1" fmla="*/ 656981 w 1351606"/>
              <a:gd name="connsiteY1" fmla="*/ 108268 h 1516236"/>
              <a:gd name="connsiteX2" fmla="*/ 628518 w 1351606"/>
              <a:gd name="connsiteY2" fmla="*/ 242188 h 1516236"/>
              <a:gd name="connsiteX3" fmla="*/ 547002 w 1351606"/>
              <a:gd name="connsiteY3" fmla="*/ 321942 h 1516236"/>
              <a:gd name="connsiteX4" fmla="*/ 518722 w 1351606"/>
              <a:gd name="connsiteY4" fmla="*/ 431921 h 1516236"/>
              <a:gd name="connsiteX5" fmla="*/ 465303 w 1351606"/>
              <a:gd name="connsiteY5" fmla="*/ 466486 h 1516236"/>
              <a:gd name="connsiteX6" fmla="*/ 415027 w 1351606"/>
              <a:gd name="connsiteY6" fmla="*/ 548185 h 1516236"/>
              <a:gd name="connsiteX7" fmla="*/ 389889 w 1351606"/>
              <a:gd name="connsiteY7" fmla="*/ 645595 h 1516236"/>
              <a:gd name="connsiteX8" fmla="*/ 435079 w 1351606"/>
              <a:gd name="connsiteY8" fmla="*/ 739863 h 1516236"/>
              <a:gd name="connsiteX9" fmla="*/ 311332 w 1351606"/>
              <a:gd name="connsiteY9" fmla="*/ 830989 h 1516236"/>
              <a:gd name="connsiteX10" fmla="*/ 99651 w 1351606"/>
              <a:gd name="connsiteY10" fmla="*/ 1024233 h 1516236"/>
              <a:gd name="connsiteX11" fmla="*/ 199 w 1351606"/>
              <a:gd name="connsiteY11" fmla="*/ 990829 h 1516236"/>
              <a:gd name="connsiteX12" fmla="*/ 75662 w 1351606"/>
              <a:gd name="connsiteY12" fmla="*/ 1123220 h 1516236"/>
              <a:gd name="connsiteX13" fmla="*/ 132223 w 1351606"/>
              <a:gd name="connsiteY13" fmla="*/ 1261480 h 1516236"/>
              <a:gd name="connsiteX14" fmla="*/ 279909 w 1351606"/>
              <a:gd name="connsiteY14" fmla="*/ 1264622 h 1516236"/>
              <a:gd name="connsiteX15" fmla="*/ 455876 w 1351606"/>
              <a:gd name="connsiteY15" fmla="*/ 1374602 h 1516236"/>
              <a:gd name="connsiteX16" fmla="*/ 584709 w 1351606"/>
              <a:gd name="connsiteY16" fmla="*/ 1374602 h 1516236"/>
              <a:gd name="connsiteX17" fmla="*/ 622416 w 1351606"/>
              <a:gd name="connsiteY17" fmla="*/ 1462585 h 1516236"/>
              <a:gd name="connsiteX18" fmla="*/ 691546 w 1351606"/>
              <a:gd name="connsiteY18" fmla="*/ 1506577 h 1516236"/>
              <a:gd name="connsiteX19" fmla="*/ 845517 w 1351606"/>
              <a:gd name="connsiteY19" fmla="*/ 1274049 h 1516236"/>
              <a:gd name="connsiteX20" fmla="*/ 1009795 w 1351606"/>
              <a:gd name="connsiteY20" fmla="*/ 1000672 h 1516236"/>
              <a:gd name="connsiteX21" fmla="*/ 950093 w 1351606"/>
              <a:gd name="connsiteY21" fmla="*/ 765002 h 1516236"/>
              <a:gd name="connsiteX22" fmla="*/ 770531 w 1351606"/>
              <a:gd name="connsiteY22" fmla="*/ 668606 h 1516236"/>
              <a:gd name="connsiteX23" fmla="*/ 902726 w 1351606"/>
              <a:gd name="connsiteY23" fmla="*/ 404570 h 1516236"/>
              <a:gd name="connsiteX24" fmla="*/ 1069266 w 1351606"/>
              <a:gd name="connsiteY24" fmla="*/ 559323 h 1516236"/>
              <a:gd name="connsiteX25" fmla="*/ 1164598 w 1351606"/>
              <a:gd name="connsiteY25" fmla="*/ 521848 h 1516236"/>
              <a:gd name="connsiteX26" fmla="*/ 1234609 w 1351606"/>
              <a:gd name="connsiteY26" fmla="*/ 486086 h 1516236"/>
              <a:gd name="connsiteX27" fmla="*/ 1305866 w 1351606"/>
              <a:gd name="connsiteY27" fmla="*/ 447682 h 1516236"/>
              <a:gd name="connsiteX28" fmla="*/ 1333449 w 1351606"/>
              <a:gd name="connsiteY28" fmla="*/ 375177 h 1516236"/>
              <a:gd name="connsiteX29" fmla="*/ 1340797 w 1351606"/>
              <a:gd name="connsiteY29" fmla="*/ 293661 h 1516236"/>
              <a:gd name="connsiteX30" fmla="*/ 1245699 w 1351606"/>
              <a:gd name="connsiteY30" fmla="*/ 162750 h 1516236"/>
              <a:gd name="connsiteX31" fmla="*/ 1294910 w 1351606"/>
              <a:gd name="connsiteY31" fmla="*/ 0 h 1516236"/>
              <a:gd name="connsiteX32" fmla="*/ 694689 w 1351606"/>
              <a:gd name="connsiteY32" fmla="*/ 7715 h 1516236"/>
              <a:gd name="connsiteX0" fmla="*/ 619027 w 1275944"/>
              <a:gd name="connsiteY0" fmla="*/ 7715 h 1516236"/>
              <a:gd name="connsiteX1" fmla="*/ 581319 w 1275944"/>
              <a:gd name="connsiteY1" fmla="*/ 108268 h 1516236"/>
              <a:gd name="connsiteX2" fmla="*/ 552856 w 1275944"/>
              <a:gd name="connsiteY2" fmla="*/ 242188 h 1516236"/>
              <a:gd name="connsiteX3" fmla="*/ 471340 w 1275944"/>
              <a:gd name="connsiteY3" fmla="*/ 321942 h 1516236"/>
              <a:gd name="connsiteX4" fmla="*/ 443060 w 1275944"/>
              <a:gd name="connsiteY4" fmla="*/ 431921 h 1516236"/>
              <a:gd name="connsiteX5" fmla="*/ 389641 w 1275944"/>
              <a:gd name="connsiteY5" fmla="*/ 466486 h 1516236"/>
              <a:gd name="connsiteX6" fmla="*/ 339365 w 1275944"/>
              <a:gd name="connsiteY6" fmla="*/ 548185 h 1516236"/>
              <a:gd name="connsiteX7" fmla="*/ 314227 w 1275944"/>
              <a:gd name="connsiteY7" fmla="*/ 645595 h 1516236"/>
              <a:gd name="connsiteX8" fmla="*/ 359417 w 1275944"/>
              <a:gd name="connsiteY8" fmla="*/ 739863 h 1516236"/>
              <a:gd name="connsiteX9" fmla="*/ 235670 w 1275944"/>
              <a:gd name="connsiteY9" fmla="*/ 830989 h 1516236"/>
              <a:gd name="connsiteX10" fmla="*/ 23989 w 1275944"/>
              <a:gd name="connsiteY10" fmla="*/ 1024233 h 1516236"/>
              <a:gd name="connsiteX11" fmla="*/ 0 w 1275944"/>
              <a:gd name="connsiteY11" fmla="*/ 1123220 h 1516236"/>
              <a:gd name="connsiteX12" fmla="*/ 56561 w 1275944"/>
              <a:gd name="connsiteY12" fmla="*/ 1261480 h 1516236"/>
              <a:gd name="connsiteX13" fmla="*/ 204247 w 1275944"/>
              <a:gd name="connsiteY13" fmla="*/ 1264622 h 1516236"/>
              <a:gd name="connsiteX14" fmla="*/ 380214 w 1275944"/>
              <a:gd name="connsiteY14" fmla="*/ 1374602 h 1516236"/>
              <a:gd name="connsiteX15" fmla="*/ 509047 w 1275944"/>
              <a:gd name="connsiteY15" fmla="*/ 1374602 h 1516236"/>
              <a:gd name="connsiteX16" fmla="*/ 546754 w 1275944"/>
              <a:gd name="connsiteY16" fmla="*/ 1462585 h 1516236"/>
              <a:gd name="connsiteX17" fmla="*/ 615884 w 1275944"/>
              <a:gd name="connsiteY17" fmla="*/ 1506577 h 1516236"/>
              <a:gd name="connsiteX18" fmla="*/ 769855 w 1275944"/>
              <a:gd name="connsiteY18" fmla="*/ 1274049 h 1516236"/>
              <a:gd name="connsiteX19" fmla="*/ 934133 w 1275944"/>
              <a:gd name="connsiteY19" fmla="*/ 1000672 h 1516236"/>
              <a:gd name="connsiteX20" fmla="*/ 874431 w 1275944"/>
              <a:gd name="connsiteY20" fmla="*/ 765002 h 1516236"/>
              <a:gd name="connsiteX21" fmla="*/ 694869 w 1275944"/>
              <a:gd name="connsiteY21" fmla="*/ 668606 h 1516236"/>
              <a:gd name="connsiteX22" fmla="*/ 827064 w 1275944"/>
              <a:gd name="connsiteY22" fmla="*/ 404570 h 1516236"/>
              <a:gd name="connsiteX23" fmla="*/ 993604 w 1275944"/>
              <a:gd name="connsiteY23" fmla="*/ 559323 h 1516236"/>
              <a:gd name="connsiteX24" fmla="*/ 1088936 w 1275944"/>
              <a:gd name="connsiteY24" fmla="*/ 521848 h 1516236"/>
              <a:gd name="connsiteX25" fmla="*/ 1158947 w 1275944"/>
              <a:gd name="connsiteY25" fmla="*/ 486086 h 1516236"/>
              <a:gd name="connsiteX26" fmla="*/ 1230204 w 1275944"/>
              <a:gd name="connsiteY26" fmla="*/ 447682 h 1516236"/>
              <a:gd name="connsiteX27" fmla="*/ 1257787 w 1275944"/>
              <a:gd name="connsiteY27" fmla="*/ 375177 h 1516236"/>
              <a:gd name="connsiteX28" fmla="*/ 1265135 w 1275944"/>
              <a:gd name="connsiteY28" fmla="*/ 293661 h 1516236"/>
              <a:gd name="connsiteX29" fmla="*/ 1170037 w 1275944"/>
              <a:gd name="connsiteY29" fmla="*/ 162750 h 1516236"/>
              <a:gd name="connsiteX30" fmla="*/ 1219248 w 1275944"/>
              <a:gd name="connsiteY30" fmla="*/ 0 h 1516236"/>
              <a:gd name="connsiteX31" fmla="*/ 619027 w 1275944"/>
              <a:gd name="connsiteY31" fmla="*/ 7715 h 1516236"/>
              <a:gd name="connsiteX0" fmla="*/ 619027 w 1275944"/>
              <a:gd name="connsiteY0" fmla="*/ 7715 h 1516236"/>
              <a:gd name="connsiteX1" fmla="*/ 581319 w 1275944"/>
              <a:gd name="connsiteY1" fmla="*/ 108268 h 1516236"/>
              <a:gd name="connsiteX2" fmla="*/ 552856 w 1275944"/>
              <a:gd name="connsiteY2" fmla="*/ 242188 h 1516236"/>
              <a:gd name="connsiteX3" fmla="*/ 471340 w 1275944"/>
              <a:gd name="connsiteY3" fmla="*/ 321942 h 1516236"/>
              <a:gd name="connsiteX4" fmla="*/ 443060 w 1275944"/>
              <a:gd name="connsiteY4" fmla="*/ 431921 h 1516236"/>
              <a:gd name="connsiteX5" fmla="*/ 389641 w 1275944"/>
              <a:gd name="connsiteY5" fmla="*/ 466486 h 1516236"/>
              <a:gd name="connsiteX6" fmla="*/ 339365 w 1275944"/>
              <a:gd name="connsiteY6" fmla="*/ 548185 h 1516236"/>
              <a:gd name="connsiteX7" fmla="*/ 314227 w 1275944"/>
              <a:gd name="connsiteY7" fmla="*/ 645595 h 1516236"/>
              <a:gd name="connsiteX8" fmla="*/ 359417 w 1275944"/>
              <a:gd name="connsiteY8" fmla="*/ 739863 h 1516236"/>
              <a:gd name="connsiteX9" fmla="*/ 235670 w 1275944"/>
              <a:gd name="connsiteY9" fmla="*/ 830989 h 1516236"/>
              <a:gd name="connsiteX10" fmla="*/ 23989 w 1275944"/>
              <a:gd name="connsiteY10" fmla="*/ 1024233 h 1516236"/>
              <a:gd name="connsiteX11" fmla="*/ 0 w 1275944"/>
              <a:gd name="connsiteY11" fmla="*/ 1123220 h 1516236"/>
              <a:gd name="connsiteX12" fmla="*/ 204247 w 1275944"/>
              <a:gd name="connsiteY12" fmla="*/ 1264622 h 1516236"/>
              <a:gd name="connsiteX13" fmla="*/ 380214 w 1275944"/>
              <a:gd name="connsiteY13" fmla="*/ 1374602 h 1516236"/>
              <a:gd name="connsiteX14" fmla="*/ 509047 w 1275944"/>
              <a:gd name="connsiteY14" fmla="*/ 1374602 h 1516236"/>
              <a:gd name="connsiteX15" fmla="*/ 546754 w 1275944"/>
              <a:gd name="connsiteY15" fmla="*/ 1462585 h 1516236"/>
              <a:gd name="connsiteX16" fmla="*/ 615884 w 1275944"/>
              <a:gd name="connsiteY16" fmla="*/ 1506577 h 1516236"/>
              <a:gd name="connsiteX17" fmla="*/ 769855 w 1275944"/>
              <a:gd name="connsiteY17" fmla="*/ 1274049 h 1516236"/>
              <a:gd name="connsiteX18" fmla="*/ 934133 w 1275944"/>
              <a:gd name="connsiteY18" fmla="*/ 1000672 h 1516236"/>
              <a:gd name="connsiteX19" fmla="*/ 874431 w 1275944"/>
              <a:gd name="connsiteY19" fmla="*/ 765002 h 1516236"/>
              <a:gd name="connsiteX20" fmla="*/ 694869 w 1275944"/>
              <a:gd name="connsiteY20" fmla="*/ 668606 h 1516236"/>
              <a:gd name="connsiteX21" fmla="*/ 827064 w 1275944"/>
              <a:gd name="connsiteY21" fmla="*/ 404570 h 1516236"/>
              <a:gd name="connsiteX22" fmla="*/ 993604 w 1275944"/>
              <a:gd name="connsiteY22" fmla="*/ 559323 h 1516236"/>
              <a:gd name="connsiteX23" fmla="*/ 1088936 w 1275944"/>
              <a:gd name="connsiteY23" fmla="*/ 521848 h 1516236"/>
              <a:gd name="connsiteX24" fmla="*/ 1158947 w 1275944"/>
              <a:gd name="connsiteY24" fmla="*/ 486086 h 1516236"/>
              <a:gd name="connsiteX25" fmla="*/ 1230204 w 1275944"/>
              <a:gd name="connsiteY25" fmla="*/ 447682 h 1516236"/>
              <a:gd name="connsiteX26" fmla="*/ 1257787 w 1275944"/>
              <a:gd name="connsiteY26" fmla="*/ 375177 h 1516236"/>
              <a:gd name="connsiteX27" fmla="*/ 1265135 w 1275944"/>
              <a:gd name="connsiteY27" fmla="*/ 293661 h 1516236"/>
              <a:gd name="connsiteX28" fmla="*/ 1170037 w 1275944"/>
              <a:gd name="connsiteY28" fmla="*/ 162750 h 1516236"/>
              <a:gd name="connsiteX29" fmla="*/ 1219248 w 1275944"/>
              <a:gd name="connsiteY29" fmla="*/ 0 h 1516236"/>
              <a:gd name="connsiteX30" fmla="*/ 619027 w 1275944"/>
              <a:gd name="connsiteY30" fmla="*/ 7715 h 1516236"/>
              <a:gd name="connsiteX0" fmla="*/ 629832 w 1286749"/>
              <a:gd name="connsiteY0" fmla="*/ 7715 h 1516236"/>
              <a:gd name="connsiteX1" fmla="*/ 592124 w 1286749"/>
              <a:gd name="connsiteY1" fmla="*/ 108268 h 1516236"/>
              <a:gd name="connsiteX2" fmla="*/ 563661 w 1286749"/>
              <a:gd name="connsiteY2" fmla="*/ 242188 h 1516236"/>
              <a:gd name="connsiteX3" fmla="*/ 482145 w 1286749"/>
              <a:gd name="connsiteY3" fmla="*/ 321942 h 1516236"/>
              <a:gd name="connsiteX4" fmla="*/ 453865 w 1286749"/>
              <a:gd name="connsiteY4" fmla="*/ 431921 h 1516236"/>
              <a:gd name="connsiteX5" fmla="*/ 400446 w 1286749"/>
              <a:gd name="connsiteY5" fmla="*/ 466486 h 1516236"/>
              <a:gd name="connsiteX6" fmla="*/ 350170 w 1286749"/>
              <a:gd name="connsiteY6" fmla="*/ 548185 h 1516236"/>
              <a:gd name="connsiteX7" fmla="*/ 325032 w 1286749"/>
              <a:gd name="connsiteY7" fmla="*/ 645595 h 1516236"/>
              <a:gd name="connsiteX8" fmla="*/ 370222 w 1286749"/>
              <a:gd name="connsiteY8" fmla="*/ 739863 h 1516236"/>
              <a:gd name="connsiteX9" fmla="*/ 246475 w 1286749"/>
              <a:gd name="connsiteY9" fmla="*/ 830989 h 1516236"/>
              <a:gd name="connsiteX10" fmla="*/ 34794 w 1286749"/>
              <a:gd name="connsiteY10" fmla="*/ 1024233 h 1516236"/>
              <a:gd name="connsiteX11" fmla="*/ 10805 w 1286749"/>
              <a:gd name="connsiteY11" fmla="*/ 1123220 h 1516236"/>
              <a:gd name="connsiteX12" fmla="*/ 225726 w 1286749"/>
              <a:gd name="connsiteY12" fmla="*/ 1236158 h 1516236"/>
              <a:gd name="connsiteX13" fmla="*/ 391019 w 1286749"/>
              <a:gd name="connsiteY13" fmla="*/ 1374602 h 1516236"/>
              <a:gd name="connsiteX14" fmla="*/ 519852 w 1286749"/>
              <a:gd name="connsiteY14" fmla="*/ 1374602 h 1516236"/>
              <a:gd name="connsiteX15" fmla="*/ 557559 w 1286749"/>
              <a:gd name="connsiteY15" fmla="*/ 1462585 h 1516236"/>
              <a:gd name="connsiteX16" fmla="*/ 626689 w 1286749"/>
              <a:gd name="connsiteY16" fmla="*/ 1506577 h 1516236"/>
              <a:gd name="connsiteX17" fmla="*/ 780660 w 1286749"/>
              <a:gd name="connsiteY17" fmla="*/ 1274049 h 1516236"/>
              <a:gd name="connsiteX18" fmla="*/ 944938 w 1286749"/>
              <a:gd name="connsiteY18" fmla="*/ 1000672 h 1516236"/>
              <a:gd name="connsiteX19" fmla="*/ 885236 w 1286749"/>
              <a:gd name="connsiteY19" fmla="*/ 765002 h 1516236"/>
              <a:gd name="connsiteX20" fmla="*/ 705674 w 1286749"/>
              <a:gd name="connsiteY20" fmla="*/ 668606 h 1516236"/>
              <a:gd name="connsiteX21" fmla="*/ 837869 w 1286749"/>
              <a:gd name="connsiteY21" fmla="*/ 404570 h 1516236"/>
              <a:gd name="connsiteX22" fmla="*/ 1004409 w 1286749"/>
              <a:gd name="connsiteY22" fmla="*/ 559323 h 1516236"/>
              <a:gd name="connsiteX23" fmla="*/ 1099741 w 1286749"/>
              <a:gd name="connsiteY23" fmla="*/ 521848 h 1516236"/>
              <a:gd name="connsiteX24" fmla="*/ 1169752 w 1286749"/>
              <a:gd name="connsiteY24" fmla="*/ 486086 h 1516236"/>
              <a:gd name="connsiteX25" fmla="*/ 1241009 w 1286749"/>
              <a:gd name="connsiteY25" fmla="*/ 447682 h 1516236"/>
              <a:gd name="connsiteX26" fmla="*/ 1268592 w 1286749"/>
              <a:gd name="connsiteY26" fmla="*/ 375177 h 1516236"/>
              <a:gd name="connsiteX27" fmla="*/ 1275940 w 1286749"/>
              <a:gd name="connsiteY27" fmla="*/ 293661 h 1516236"/>
              <a:gd name="connsiteX28" fmla="*/ 1180842 w 1286749"/>
              <a:gd name="connsiteY28" fmla="*/ 162750 h 1516236"/>
              <a:gd name="connsiteX29" fmla="*/ 1230053 w 1286749"/>
              <a:gd name="connsiteY29" fmla="*/ 0 h 1516236"/>
              <a:gd name="connsiteX30" fmla="*/ 629832 w 1286749"/>
              <a:gd name="connsiteY30" fmla="*/ 7715 h 1516236"/>
              <a:gd name="connsiteX0" fmla="*/ 629832 w 1286749"/>
              <a:gd name="connsiteY0" fmla="*/ 7715 h 1516236"/>
              <a:gd name="connsiteX1" fmla="*/ 592124 w 1286749"/>
              <a:gd name="connsiteY1" fmla="*/ 108268 h 1516236"/>
              <a:gd name="connsiteX2" fmla="*/ 563661 w 1286749"/>
              <a:gd name="connsiteY2" fmla="*/ 242188 h 1516236"/>
              <a:gd name="connsiteX3" fmla="*/ 482145 w 1286749"/>
              <a:gd name="connsiteY3" fmla="*/ 321942 h 1516236"/>
              <a:gd name="connsiteX4" fmla="*/ 453865 w 1286749"/>
              <a:gd name="connsiteY4" fmla="*/ 431921 h 1516236"/>
              <a:gd name="connsiteX5" fmla="*/ 400446 w 1286749"/>
              <a:gd name="connsiteY5" fmla="*/ 466486 h 1516236"/>
              <a:gd name="connsiteX6" fmla="*/ 350170 w 1286749"/>
              <a:gd name="connsiteY6" fmla="*/ 548185 h 1516236"/>
              <a:gd name="connsiteX7" fmla="*/ 325032 w 1286749"/>
              <a:gd name="connsiteY7" fmla="*/ 645595 h 1516236"/>
              <a:gd name="connsiteX8" fmla="*/ 370222 w 1286749"/>
              <a:gd name="connsiteY8" fmla="*/ 739863 h 1516236"/>
              <a:gd name="connsiteX9" fmla="*/ 246475 w 1286749"/>
              <a:gd name="connsiteY9" fmla="*/ 830989 h 1516236"/>
              <a:gd name="connsiteX10" fmla="*/ 34794 w 1286749"/>
              <a:gd name="connsiteY10" fmla="*/ 1024233 h 1516236"/>
              <a:gd name="connsiteX11" fmla="*/ 10805 w 1286749"/>
              <a:gd name="connsiteY11" fmla="*/ 1123220 h 1516236"/>
              <a:gd name="connsiteX12" fmla="*/ 225726 w 1286749"/>
              <a:gd name="connsiteY12" fmla="*/ 1236158 h 1516236"/>
              <a:gd name="connsiteX13" fmla="*/ 391019 w 1286749"/>
              <a:gd name="connsiteY13" fmla="*/ 1331907 h 1516236"/>
              <a:gd name="connsiteX14" fmla="*/ 519852 w 1286749"/>
              <a:gd name="connsiteY14" fmla="*/ 1374602 h 1516236"/>
              <a:gd name="connsiteX15" fmla="*/ 557559 w 1286749"/>
              <a:gd name="connsiteY15" fmla="*/ 1462585 h 1516236"/>
              <a:gd name="connsiteX16" fmla="*/ 626689 w 1286749"/>
              <a:gd name="connsiteY16" fmla="*/ 1506577 h 1516236"/>
              <a:gd name="connsiteX17" fmla="*/ 780660 w 1286749"/>
              <a:gd name="connsiteY17" fmla="*/ 1274049 h 1516236"/>
              <a:gd name="connsiteX18" fmla="*/ 944938 w 1286749"/>
              <a:gd name="connsiteY18" fmla="*/ 1000672 h 1516236"/>
              <a:gd name="connsiteX19" fmla="*/ 885236 w 1286749"/>
              <a:gd name="connsiteY19" fmla="*/ 765002 h 1516236"/>
              <a:gd name="connsiteX20" fmla="*/ 705674 w 1286749"/>
              <a:gd name="connsiteY20" fmla="*/ 668606 h 1516236"/>
              <a:gd name="connsiteX21" fmla="*/ 837869 w 1286749"/>
              <a:gd name="connsiteY21" fmla="*/ 404570 h 1516236"/>
              <a:gd name="connsiteX22" fmla="*/ 1004409 w 1286749"/>
              <a:gd name="connsiteY22" fmla="*/ 559323 h 1516236"/>
              <a:gd name="connsiteX23" fmla="*/ 1099741 w 1286749"/>
              <a:gd name="connsiteY23" fmla="*/ 521848 h 1516236"/>
              <a:gd name="connsiteX24" fmla="*/ 1169752 w 1286749"/>
              <a:gd name="connsiteY24" fmla="*/ 486086 h 1516236"/>
              <a:gd name="connsiteX25" fmla="*/ 1241009 w 1286749"/>
              <a:gd name="connsiteY25" fmla="*/ 447682 h 1516236"/>
              <a:gd name="connsiteX26" fmla="*/ 1268592 w 1286749"/>
              <a:gd name="connsiteY26" fmla="*/ 375177 h 1516236"/>
              <a:gd name="connsiteX27" fmla="*/ 1275940 w 1286749"/>
              <a:gd name="connsiteY27" fmla="*/ 293661 h 1516236"/>
              <a:gd name="connsiteX28" fmla="*/ 1180842 w 1286749"/>
              <a:gd name="connsiteY28" fmla="*/ 162750 h 1516236"/>
              <a:gd name="connsiteX29" fmla="*/ 1230053 w 1286749"/>
              <a:gd name="connsiteY29" fmla="*/ 0 h 1516236"/>
              <a:gd name="connsiteX30" fmla="*/ 629832 w 1286749"/>
              <a:gd name="connsiteY30" fmla="*/ 7715 h 1516236"/>
              <a:gd name="connsiteX0" fmla="*/ 629832 w 1286749"/>
              <a:gd name="connsiteY0" fmla="*/ 7715 h 1481528"/>
              <a:gd name="connsiteX1" fmla="*/ 592124 w 1286749"/>
              <a:gd name="connsiteY1" fmla="*/ 108268 h 1481528"/>
              <a:gd name="connsiteX2" fmla="*/ 563661 w 1286749"/>
              <a:gd name="connsiteY2" fmla="*/ 242188 h 1481528"/>
              <a:gd name="connsiteX3" fmla="*/ 482145 w 1286749"/>
              <a:gd name="connsiteY3" fmla="*/ 321942 h 1481528"/>
              <a:gd name="connsiteX4" fmla="*/ 453865 w 1286749"/>
              <a:gd name="connsiteY4" fmla="*/ 431921 h 1481528"/>
              <a:gd name="connsiteX5" fmla="*/ 400446 w 1286749"/>
              <a:gd name="connsiteY5" fmla="*/ 466486 h 1481528"/>
              <a:gd name="connsiteX6" fmla="*/ 350170 w 1286749"/>
              <a:gd name="connsiteY6" fmla="*/ 548185 h 1481528"/>
              <a:gd name="connsiteX7" fmla="*/ 325032 w 1286749"/>
              <a:gd name="connsiteY7" fmla="*/ 645595 h 1481528"/>
              <a:gd name="connsiteX8" fmla="*/ 370222 w 1286749"/>
              <a:gd name="connsiteY8" fmla="*/ 739863 h 1481528"/>
              <a:gd name="connsiteX9" fmla="*/ 246475 w 1286749"/>
              <a:gd name="connsiteY9" fmla="*/ 830989 h 1481528"/>
              <a:gd name="connsiteX10" fmla="*/ 34794 w 1286749"/>
              <a:gd name="connsiteY10" fmla="*/ 1024233 h 1481528"/>
              <a:gd name="connsiteX11" fmla="*/ 10805 w 1286749"/>
              <a:gd name="connsiteY11" fmla="*/ 1123220 h 1481528"/>
              <a:gd name="connsiteX12" fmla="*/ 225726 w 1286749"/>
              <a:gd name="connsiteY12" fmla="*/ 1236158 h 1481528"/>
              <a:gd name="connsiteX13" fmla="*/ 391019 w 1286749"/>
              <a:gd name="connsiteY13" fmla="*/ 1331907 h 1481528"/>
              <a:gd name="connsiteX14" fmla="*/ 519852 w 1286749"/>
              <a:gd name="connsiteY14" fmla="*/ 1374602 h 1481528"/>
              <a:gd name="connsiteX15" fmla="*/ 557559 w 1286749"/>
              <a:gd name="connsiteY15" fmla="*/ 1462585 h 1481528"/>
              <a:gd name="connsiteX16" fmla="*/ 633805 w 1286749"/>
              <a:gd name="connsiteY16" fmla="*/ 1460323 h 1481528"/>
              <a:gd name="connsiteX17" fmla="*/ 780660 w 1286749"/>
              <a:gd name="connsiteY17" fmla="*/ 1274049 h 1481528"/>
              <a:gd name="connsiteX18" fmla="*/ 944938 w 1286749"/>
              <a:gd name="connsiteY18" fmla="*/ 1000672 h 1481528"/>
              <a:gd name="connsiteX19" fmla="*/ 885236 w 1286749"/>
              <a:gd name="connsiteY19" fmla="*/ 765002 h 1481528"/>
              <a:gd name="connsiteX20" fmla="*/ 705674 w 1286749"/>
              <a:gd name="connsiteY20" fmla="*/ 668606 h 1481528"/>
              <a:gd name="connsiteX21" fmla="*/ 837869 w 1286749"/>
              <a:gd name="connsiteY21" fmla="*/ 404570 h 1481528"/>
              <a:gd name="connsiteX22" fmla="*/ 1004409 w 1286749"/>
              <a:gd name="connsiteY22" fmla="*/ 559323 h 1481528"/>
              <a:gd name="connsiteX23" fmla="*/ 1099741 w 1286749"/>
              <a:gd name="connsiteY23" fmla="*/ 521848 h 1481528"/>
              <a:gd name="connsiteX24" fmla="*/ 1169752 w 1286749"/>
              <a:gd name="connsiteY24" fmla="*/ 486086 h 1481528"/>
              <a:gd name="connsiteX25" fmla="*/ 1241009 w 1286749"/>
              <a:gd name="connsiteY25" fmla="*/ 447682 h 1481528"/>
              <a:gd name="connsiteX26" fmla="*/ 1268592 w 1286749"/>
              <a:gd name="connsiteY26" fmla="*/ 375177 h 1481528"/>
              <a:gd name="connsiteX27" fmla="*/ 1275940 w 1286749"/>
              <a:gd name="connsiteY27" fmla="*/ 293661 h 1481528"/>
              <a:gd name="connsiteX28" fmla="*/ 1180842 w 1286749"/>
              <a:gd name="connsiteY28" fmla="*/ 162750 h 1481528"/>
              <a:gd name="connsiteX29" fmla="*/ 1230053 w 1286749"/>
              <a:gd name="connsiteY29" fmla="*/ 0 h 1481528"/>
              <a:gd name="connsiteX30" fmla="*/ 629832 w 1286749"/>
              <a:gd name="connsiteY30" fmla="*/ 7715 h 1481528"/>
              <a:gd name="connsiteX0" fmla="*/ 629832 w 1286749"/>
              <a:gd name="connsiteY0" fmla="*/ 7715 h 1473837"/>
              <a:gd name="connsiteX1" fmla="*/ 592124 w 1286749"/>
              <a:gd name="connsiteY1" fmla="*/ 108268 h 1473837"/>
              <a:gd name="connsiteX2" fmla="*/ 563661 w 1286749"/>
              <a:gd name="connsiteY2" fmla="*/ 242188 h 1473837"/>
              <a:gd name="connsiteX3" fmla="*/ 482145 w 1286749"/>
              <a:gd name="connsiteY3" fmla="*/ 321942 h 1473837"/>
              <a:gd name="connsiteX4" fmla="*/ 453865 w 1286749"/>
              <a:gd name="connsiteY4" fmla="*/ 431921 h 1473837"/>
              <a:gd name="connsiteX5" fmla="*/ 400446 w 1286749"/>
              <a:gd name="connsiteY5" fmla="*/ 466486 h 1473837"/>
              <a:gd name="connsiteX6" fmla="*/ 350170 w 1286749"/>
              <a:gd name="connsiteY6" fmla="*/ 548185 h 1473837"/>
              <a:gd name="connsiteX7" fmla="*/ 325032 w 1286749"/>
              <a:gd name="connsiteY7" fmla="*/ 645595 h 1473837"/>
              <a:gd name="connsiteX8" fmla="*/ 370222 w 1286749"/>
              <a:gd name="connsiteY8" fmla="*/ 739863 h 1473837"/>
              <a:gd name="connsiteX9" fmla="*/ 246475 w 1286749"/>
              <a:gd name="connsiteY9" fmla="*/ 830989 h 1473837"/>
              <a:gd name="connsiteX10" fmla="*/ 34794 w 1286749"/>
              <a:gd name="connsiteY10" fmla="*/ 1024233 h 1473837"/>
              <a:gd name="connsiteX11" fmla="*/ 10805 w 1286749"/>
              <a:gd name="connsiteY11" fmla="*/ 1123220 h 1473837"/>
              <a:gd name="connsiteX12" fmla="*/ 225726 w 1286749"/>
              <a:gd name="connsiteY12" fmla="*/ 1236158 h 1473837"/>
              <a:gd name="connsiteX13" fmla="*/ 391019 w 1286749"/>
              <a:gd name="connsiteY13" fmla="*/ 1331907 h 1473837"/>
              <a:gd name="connsiteX14" fmla="*/ 519852 w 1286749"/>
              <a:gd name="connsiteY14" fmla="*/ 1374602 h 1473837"/>
              <a:gd name="connsiteX15" fmla="*/ 568233 w 1286749"/>
              <a:gd name="connsiteY15" fmla="*/ 1444795 h 1473837"/>
              <a:gd name="connsiteX16" fmla="*/ 633805 w 1286749"/>
              <a:gd name="connsiteY16" fmla="*/ 1460323 h 1473837"/>
              <a:gd name="connsiteX17" fmla="*/ 780660 w 1286749"/>
              <a:gd name="connsiteY17" fmla="*/ 1274049 h 1473837"/>
              <a:gd name="connsiteX18" fmla="*/ 944938 w 1286749"/>
              <a:gd name="connsiteY18" fmla="*/ 1000672 h 1473837"/>
              <a:gd name="connsiteX19" fmla="*/ 885236 w 1286749"/>
              <a:gd name="connsiteY19" fmla="*/ 765002 h 1473837"/>
              <a:gd name="connsiteX20" fmla="*/ 705674 w 1286749"/>
              <a:gd name="connsiteY20" fmla="*/ 668606 h 1473837"/>
              <a:gd name="connsiteX21" fmla="*/ 837869 w 1286749"/>
              <a:gd name="connsiteY21" fmla="*/ 404570 h 1473837"/>
              <a:gd name="connsiteX22" fmla="*/ 1004409 w 1286749"/>
              <a:gd name="connsiteY22" fmla="*/ 559323 h 1473837"/>
              <a:gd name="connsiteX23" fmla="*/ 1099741 w 1286749"/>
              <a:gd name="connsiteY23" fmla="*/ 521848 h 1473837"/>
              <a:gd name="connsiteX24" fmla="*/ 1169752 w 1286749"/>
              <a:gd name="connsiteY24" fmla="*/ 486086 h 1473837"/>
              <a:gd name="connsiteX25" fmla="*/ 1241009 w 1286749"/>
              <a:gd name="connsiteY25" fmla="*/ 447682 h 1473837"/>
              <a:gd name="connsiteX26" fmla="*/ 1268592 w 1286749"/>
              <a:gd name="connsiteY26" fmla="*/ 375177 h 1473837"/>
              <a:gd name="connsiteX27" fmla="*/ 1275940 w 1286749"/>
              <a:gd name="connsiteY27" fmla="*/ 293661 h 1473837"/>
              <a:gd name="connsiteX28" fmla="*/ 1180842 w 1286749"/>
              <a:gd name="connsiteY28" fmla="*/ 162750 h 1473837"/>
              <a:gd name="connsiteX29" fmla="*/ 1230053 w 1286749"/>
              <a:gd name="connsiteY29" fmla="*/ 0 h 1473837"/>
              <a:gd name="connsiteX30" fmla="*/ 629832 w 1286749"/>
              <a:gd name="connsiteY30" fmla="*/ 7715 h 1473837"/>
              <a:gd name="connsiteX0" fmla="*/ 629832 w 1286749"/>
              <a:gd name="connsiteY0" fmla="*/ 7715 h 1462586"/>
              <a:gd name="connsiteX1" fmla="*/ 592124 w 1286749"/>
              <a:gd name="connsiteY1" fmla="*/ 108268 h 1462586"/>
              <a:gd name="connsiteX2" fmla="*/ 563661 w 1286749"/>
              <a:gd name="connsiteY2" fmla="*/ 242188 h 1462586"/>
              <a:gd name="connsiteX3" fmla="*/ 482145 w 1286749"/>
              <a:gd name="connsiteY3" fmla="*/ 321942 h 1462586"/>
              <a:gd name="connsiteX4" fmla="*/ 453865 w 1286749"/>
              <a:gd name="connsiteY4" fmla="*/ 431921 h 1462586"/>
              <a:gd name="connsiteX5" fmla="*/ 400446 w 1286749"/>
              <a:gd name="connsiteY5" fmla="*/ 466486 h 1462586"/>
              <a:gd name="connsiteX6" fmla="*/ 350170 w 1286749"/>
              <a:gd name="connsiteY6" fmla="*/ 548185 h 1462586"/>
              <a:gd name="connsiteX7" fmla="*/ 325032 w 1286749"/>
              <a:gd name="connsiteY7" fmla="*/ 645595 h 1462586"/>
              <a:gd name="connsiteX8" fmla="*/ 370222 w 1286749"/>
              <a:gd name="connsiteY8" fmla="*/ 739863 h 1462586"/>
              <a:gd name="connsiteX9" fmla="*/ 246475 w 1286749"/>
              <a:gd name="connsiteY9" fmla="*/ 830989 h 1462586"/>
              <a:gd name="connsiteX10" fmla="*/ 34794 w 1286749"/>
              <a:gd name="connsiteY10" fmla="*/ 1024233 h 1462586"/>
              <a:gd name="connsiteX11" fmla="*/ 10805 w 1286749"/>
              <a:gd name="connsiteY11" fmla="*/ 1123220 h 1462586"/>
              <a:gd name="connsiteX12" fmla="*/ 225726 w 1286749"/>
              <a:gd name="connsiteY12" fmla="*/ 1236158 h 1462586"/>
              <a:gd name="connsiteX13" fmla="*/ 391019 w 1286749"/>
              <a:gd name="connsiteY13" fmla="*/ 1331907 h 1462586"/>
              <a:gd name="connsiteX14" fmla="*/ 519852 w 1286749"/>
              <a:gd name="connsiteY14" fmla="*/ 1374602 h 1462586"/>
              <a:gd name="connsiteX15" fmla="*/ 633805 w 1286749"/>
              <a:gd name="connsiteY15" fmla="*/ 1460323 h 1462586"/>
              <a:gd name="connsiteX16" fmla="*/ 780660 w 1286749"/>
              <a:gd name="connsiteY16" fmla="*/ 1274049 h 1462586"/>
              <a:gd name="connsiteX17" fmla="*/ 944938 w 1286749"/>
              <a:gd name="connsiteY17" fmla="*/ 1000672 h 1462586"/>
              <a:gd name="connsiteX18" fmla="*/ 885236 w 1286749"/>
              <a:gd name="connsiteY18" fmla="*/ 765002 h 1462586"/>
              <a:gd name="connsiteX19" fmla="*/ 705674 w 1286749"/>
              <a:gd name="connsiteY19" fmla="*/ 668606 h 1462586"/>
              <a:gd name="connsiteX20" fmla="*/ 837869 w 1286749"/>
              <a:gd name="connsiteY20" fmla="*/ 404570 h 1462586"/>
              <a:gd name="connsiteX21" fmla="*/ 1004409 w 1286749"/>
              <a:gd name="connsiteY21" fmla="*/ 559323 h 1462586"/>
              <a:gd name="connsiteX22" fmla="*/ 1099741 w 1286749"/>
              <a:gd name="connsiteY22" fmla="*/ 521848 h 1462586"/>
              <a:gd name="connsiteX23" fmla="*/ 1169752 w 1286749"/>
              <a:gd name="connsiteY23" fmla="*/ 486086 h 1462586"/>
              <a:gd name="connsiteX24" fmla="*/ 1241009 w 1286749"/>
              <a:gd name="connsiteY24" fmla="*/ 447682 h 1462586"/>
              <a:gd name="connsiteX25" fmla="*/ 1268592 w 1286749"/>
              <a:gd name="connsiteY25" fmla="*/ 375177 h 1462586"/>
              <a:gd name="connsiteX26" fmla="*/ 1275940 w 1286749"/>
              <a:gd name="connsiteY26" fmla="*/ 293661 h 1462586"/>
              <a:gd name="connsiteX27" fmla="*/ 1180842 w 1286749"/>
              <a:gd name="connsiteY27" fmla="*/ 162750 h 1462586"/>
              <a:gd name="connsiteX28" fmla="*/ 1230053 w 1286749"/>
              <a:gd name="connsiteY28" fmla="*/ 0 h 1462586"/>
              <a:gd name="connsiteX29" fmla="*/ 629832 w 1286749"/>
              <a:gd name="connsiteY29" fmla="*/ 7715 h 1462586"/>
              <a:gd name="connsiteX0" fmla="*/ 629832 w 1286749"/>
              <a:gd name="connsiteY0" fmla="*/ 7715 h 1445224"/>
              <a:gd name="connsiteX1" fmla="*/ 592124 w 1286749"/>
              <a:gd name="connsiteY1" fmla="*/ 108268 h 1445224"/>
              <a:gd name="connsiteX2" fmla="*/ 563661 w 1286749"/>
              <a:gd name="connsiteY2" fmla="*/ 242188 h 1445224"/>
              <a:gd name="connsiteX3" fmla="*/ 482145 w 1286749"/>
              <a:gd name="connsiteY3" fmla="*/ 321942 h 1445224"/>
              <a:gd name="connsiteX4" fmla="*/ 453865 w 1286749"/>
              <a:gd name="connsiteY4" fmla="*/ 431921 h 1445224"/>
              <a:gd name="connsiteX5" fmla="*/ 400446 w 1286749"/>
              <a:gd name="connsiteY5" fmla="*/ 466486 h 1445224"/>
              <a:gd name="connsiteX6" fmla="*/ 350170 w 1286749"/>
              <a:gd name="connsiteY6" fmla="*/ 548185 h 1445224"/>
              <a:gd name="connsiteX7" fmla="*/ 325032 w 1286749"/>
              <a:gd name="connsiteY7" fmla="*/ 645595 h 1445224"/>
              <a:gd name="connsiteX8" fmla="*/ 370222 w 1286749"/>
              <a:gd name="connsiteY8" fmla="*/ 739863 h 1445224"/>
              <a:gd name="connsiteX9" fmla="*/ 246475 w 1286749"/>
              <a:gd name="connsiteY9" fmla="*/ 830989 h 1445224"/>
              <a:gd name="connsiteX10" fmla="*/ 34794 w 1286749"/>
              <a:gd name="connsiteY10" fmla="*/ 1024233 h 1445224"/>
              <a:gd name="connsiteX11" fmla="*/ 10805 w 1286749"/>
              <a:gd name="connsiteY11" fmla="*/ 1123220 h 1445224"/>
              <a:gd name="connsiteX12" fmla="*/ 225726 w 1286749"/>
              <a:gd name="connsiteY12" fmla="*/ 1236158 h 1445224"/>
              <a:gd name="connsiteX13" fmla="*/ 391019 w 1286749"/>
              <a:gd name="connsiteY13" fmla="*/ 1331907 h 1445224"/>
              <a:gd name="connsiteX14" fmla="*/ 519852 w 1286749"/>
              <a:gd name="connsiteY14" fmla="*/ 1374602 h 1445224"/>
              <a:gd name="connsiteX15" fmla="*/ 637363 w 1286749"/>
              <a:gd name="connsiteY15" fmla="*/ 1442533 h 1445224"/>
              <a:gd name="connsiteX16" fmla="*/ 780660 w 1286749"/>
              <a:gd name="connsiteY16" fmla="*/ 1274049 h 1445224"/>
              <a:gd name="connsiteX17" fmla="*/ 944938 w 1286749"/>
              <a:gd name="connsiteY17" fmla="*/ 1000672 h 1445224"/>
              <a:gd name="connsiteX18" fmla="*/ 885236 w 1286749"/>
              <a:gd name="connsiteY18" fmla="*/ 765002 h 1445224"/>
              <a:gd name="connsiteX19" fmla="*/ 705674 w 1286749"/>
              <a:gd name="connsiteY19" fmla="*/ 668606 h 1445224"/>
              <a:gd name="connsiteX20" fmla="*/ 837869 w 1286749"/>
              <a:gd name="connsiteY20" fmla="*/ 404570 h 1445224"/>
              <a:gd name="connsiteX21" fmla="*/ 1004409 w 1286749"/>
              <a:gd name="connsiteY21" fmla="*/ 559323 h 1445224"/>
              <a:gd name="connsiteX22" fmla="*/ 1099741 w 1286749"/>
              <a:gd name="connsiteY22" fmla="*/ 521848 h 1445224"/>
              <a:gd name="connsiteX23" fmla="*/ 1169752 w 1286749"/>
              <a:gd name="connsiteY23" fmla="*/ 486086 h 1445224"/>
              <a:gd name="connsiteX24" fmla="*/ 1241009 w 1286749"/>
              <a:gd name="connsiteY24" fmla="*/ 447682 h 1445224"/>
              <a:gd name="connsiteX25" fmla="*/ 1268592 w 1286749"/>
              <a:gd name="connsiteY25" fmla="*/ 375177 h 1445224"/>
              <a:gd name="connsiteX26" fmla="*/ 1275940 w 1286749"/>
              <a:gd name="connsiteY26" fmla="*/ 293661 h 1445224"/>
              <a:gd name="connsiteX27" fmla="*/ 1180842 w 1286749"/>
              <a:gd name="connsiteY27" fmla="*/ 162750 h 1445224"/>
              <a:gd name="connsiteX28" fmla="*/ 1230053 w 1286749"/>
              <a:gd name="connsiteY28" fmla="*/ 0 h 1445224"/>
              <a:gd name="connsiteX29" fmla="*/ 629832 w 1286749"/>
              <a:gd name="connsiteY29" fmla="*/ 7715 h 144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86749" h="1445224">
                <a:moveTo>
                  <a:pt x="629832" y="7715"/>
                </a:moveTo>
                <a:lnTo>
                  <a:pt x="592124" y="108268"/>
                </a:lnTo>
                <a:cubicBezTo>
                  <a:pt x="585839" y="158021"/>
                  <a:pt x="581991" y="206576"/>
                  <a:pt x="563661" y="242188"/>
                </a:cubicBezTo>
                <a:cubicBezTo>
                  <a:pt x="545331" y="277800"/>
                  <a:pt x="500444" y="290320"/>
                  <a:pt x="482145" y="321942"/>
                </a:cubicBezTo>
                <a:cubicBezTo>
                  <a:pt x="463846" y="353564"/>
                  <a:pt x="467481" y="407831"/>
                  <a:pt x="453865" y="431921"/>
                </a:cubicBezTo>
                <a:lnTo>
                  <a:pt x="400446" y="466486"/>
                </a:lnTo>
                <a:lnTo>
                  <a:pt x="350170" y="548185"/>
                </a:lnTo>
                <a:lnTo>
                  <a:pt x="325032" y="645595"/>
                </a:lnTo>
                <a:cubicBezTo>
                  <a:pt x="328374" y="677541"/>
                  <a:pt x="383315" y="708964"/>
                  <a:pt x="370222" y="739863"/>
                </a:cubicBezTo>
                <a:cubicBezTo>
                  <a:pt x="357129" y="770762"/>
                  <a:pt x="302380" y="783594"/>
                  <a:pt x="246475" y="830989"/>
                </a:cubicBezTo>
                <a:lnTo>
                  <a:pt x="34794" y="1024233"/>
                </a:lnTo>
                <a:cubicBezTo>
                  <a:pt x="26798" y="1057229"/>
                  <a:pt x="-21017" y="1087899"/>
                  <a:pt x="10805" y="1123220"/>
                </a:cubicBezTo>
                <a:cubicBezTo>
                  <a:pt x="42627" y="1158541"/>
                  <a:pt x="162357" y="1201377"/>
                  <a:pt x="225726" y="1236158"/>
                </a:cubicBezTo>
                <a:cubicBezTo>
                  <a:pt x="289095" y="1270939"/>
                  <a:pt x="341998" y="1308833"/>
                  <a:pt x="391019" y="1331907"/>
                </a:cubicBezTo>
                <a:cubicBezTo>
                  <a:pt x="440040" y="1354981"/>
                  <a:pt x="478795" y="1356164"/>
                  <a:pt x="519852" y="1374602"/>
                </a:cubicBezTo>
                <a:cubicBezTo>
                  <a:pt x="560909" y="1393040"/>
                  <a:pt x="593895" y="1459292"/>
                  <a:pt x="637363" y="1442533"/>
                </a:cubicBezTo>
                <a:cubicBezTo>
                  <a:pt x="680831" y="1425774"/>
                  <a:pt x="719910" y="1358366"/>
                  <a:pt x="780660" y="1274049"/>
                </a:cubicBezTo>
                <a:cubicBezTo>
                  <a:pt x="841410" y="1189732"/>
                  <a:pt x="927509" y="1085513"/>
                  <a:pt x="944938" y="1000672"/>
                </a:cubicBezTo>
                <a:cubicBezTo>
                  <a:pt x="962367" y="915831"/>
                  <a:pt x="893092" y="826276"/>
                  <a:pt x="885236" y="765002"/>
                </a:cubicBezTo>
                <a:cubicBezTo>
                  <a:pt x="825382" y="732870"/>
                  <a:pt x="713569" y="728678"/>
                  <a:pt x="705674" y="668606"/>
                </a:cubicBezTo>
                <a:cubicBezTo>
                  <a:pt x="697779" y="608534"/>
                  <a:pt x="788080" y="422784"/>
                  <a:pt x="837869" y="404570"/>
                </a:cubicBezTo>
                <a:cubicBezTo>
                  <a:pt x="880242" y="414551"/>
                  <a:pt x="954241" y="529103"/>
                  <a:pt x="1004409" y="559323"/>
                </a:cubicBezTo>
                <a:cubicBezTo>
                  <a:pt x="1051019" y="572939"/>
                  <a:pt x="1072184" y="534054"/>
                  <a:pt x="1099741" y="521848"/>
                </a:cubicBezTo>
                <a:cubicBezTo>
                  <a:pt x="1127298" y="509642"/>
                  <a:pt x="1132569" y="500226"/>
                  <a:pt x="1169752" y="486086"/>
                </a:cubicBezTo>
                <a:cubicBezTo>
                  <a:pt x="1206935" y="471946"/>
                  <a:pt x="1224536" y="466167"/>
                  <a:pt x="1241009" y="447682"/>
                </a:cubicBezTo>
                <a:cubicBezTo>
                  <a:pt x="1257482" y="429197"/>
                  <a:pt x="1272258" y="409742"/>
                  <a:pt x="1268592" y="375177"/>
                </a:cubicBezTo>
                <a:cubicBezTo>
                  <a:pt x="1292389" y="348005"/>
                  <a:pt x="1290565" y="329065"/>
                  <a:pt x="1275940" y="293661"/>
                </a:cubicBezTo>
                <a:cubicBezTo>
                  <a:pt x="1261315" y="258257"/>
                  <a:pt x="1188490" y="211693"/>
                  <a:pt x="1180842" y="162750"/>
                </a:cubicBezTo>
                <a:cubicBezTo>
                  <a:pt x="1173194" y="113807"/>
                  <a:pt x="1213649" y="41204"/>
                  <a:pt x="1230053" y="0"/>
                </a:cubicBezTo>
                <a:lnTo>
                  <a:pt x="629832" y="7715"/>
                </a:lnTo>
                <a:close/>
              </a:path>
            </a:pathLst>
          </a:custGeom>
          <a:noFill/>
          <a:ln w="57150" cap="rnd">
            <a:solidFill>
              <a:srgbClr val="01D55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688FF8BB-A840-4A3D-B619-E58C3AAC1992}"/>
              </a:ext>
            </a:extLst>
          </p:cNvPr>
          <p:cNvSpPr/>
          <p:nvPr/>
        </p:nvSpPr>
        <p:spPr>
          <a:xfrm>
            <a:off x="7415536" y="3260397"/>
            <a:ext cx="2033187" cy="3028461"/>
          </a:xfrm>
          <a:custGeom>
            <a:avLst/>
            <a:gdLst>
              <a:gd name="connsiteX0" fmla="*/ 2096086 w 2096086"/>
              <a:gd name="connsiteY0" fmla="*/ 0 h 3059723"/>
              <a:gd name="connsiteX1" fmla="*/ 1709225 w 2096086"/>
              <a:gd name="connsiteY1" fmla="*/ 372793 h 3059723"/>
              <a:gd name="connsiteX2" fmla="*/ 984739 w 2096086"/>
              <a:gd name="connsiteY2" fmla="*/ 1153550 h 3059723"/>
              <a:gd name="connsiteX3" fmla="*/ 527539 w 2096086"/>
              <a:gd name="connsiteY3" fmla="*/ 1652953 h 3059723"/>
              <a:gd name="connsiteX4" fmla="*/ 0 w 2096086"/>
              <a:gd name="connsiteY4" fmla="*/ 3059723 h 3059723"/>
              <a:gd name="connsiteX5" fmla="*/ 358726 w 2096086"/>
              <a:gd name="connsiteY5" fmla="*/ 3038621 h 3059723"/>
              <a:gd name="connsiteX6" fmla="*/ 422031 w 2096086"/>
              <a:gd name="connsiteY6" fmla="*/ 2883877 h 3059723"/>
              <a:gd name="connsiteX7" fmla="*/ 330591 w 2096086"/>
              <a:gd name="connsiteY7" fmla="*/ 2799470 h 3059723"/>
              <a:gd name="connsiteX8" fmla="*/ 422031 w 2096086"/>
              <a:gd name="connsiteY8" fmla="*/ 2771335 h 3059723"/>
              <a:gd name="connsiteX9" fmla="*/ 274320 w 2096086"/>
              <a:gd name="connsiteY9" fmla="*/ 2665827 h 3059723"/>
              <a:gd name="connsiteX10" fmla="*/ 358726 w 2096086"/>
              <a:gd name="connsiteY10" fmla="*/ 2511083 h 3059723"/>
              <a:gd name="connsiteX11" fmla="*/ 393896 w 2096086"/>
              <a:gd name="connsiteY11" fmla="*/ 2672861 h 3059723"/>
              <a:gd name="connsiteX12" fmla="*/ 611945 w 2096086"/>
              <a:gd name="connsiteY12" fmla="*/ 2482947 h 3059723"/>
              <a:gd name="connsiteX13" fmla="*/ 696351 w 2096086"/>
              <a:gd name="connsiteY13" fmla="*/ 2588455 h 3059723"/>
              <a:gd name="connsiteX14" fmla="*/ 745588 w 2096086"/>
              <a:gd name="connsiteY14" fmla="*/ 2461846 h 3059723"/>
              <a:gd name="connsiteX15" fmla="*/ 858129 w 2096086"/>
              <a:gd name="connsiteY15" fmla="*/ 2567353 h 3059723"/>
              <a:gd name="connsiteX16" fmla="*/ 879231 w 2096086"/>
              <a:gd name="connsiteY16" fmla="*/ 2384473 h 3059723"/>
              <a:gd name="connsiteX17" fmla="*/ 689317 w 2096086"/>
              <a:gd name="connsiteY17" fmla="*/ 2349304 h 3059723"/>
              <a:gd name="connsiteX18" fmla="*/ 731520 w 2096086"/>
              <a:gd name="connsiteY18" fmla="*/ 2124221 h 3059723"/>
              <a:gd name="connsiteX19" fmla="*/ 731520 w 2096086"/>
              <a:gd name="connsiteY19" fmla="*/ 2039815 h 3059723"/>
              <a:gd name="connsiteX20" fmla="*/ 858129 w 2096086"/>
              <a:gd name="connsiteY20" fmla="*/ 2159390 h 3059723"/>
              <a:gd name="connsiteX21" fmla="*/ 844062 w 2096086"/>
              <a:gd name="connsiteY21" fmla="*/ 1983544 h 3059723"/>
              <a:gd name="connsiteX22" fmla="*/ 752622 w 2096086"/>
              <a:gd name="connsiteY22" fmla="*/ 1962443 h 3059723"/>
              <a:gd name="connsiteX23" fmla="*/ 794825 w 2096086"/>
              <a:gd name="connsiteY23" fmla="*/ 1835833 h 3059723"/>
              <a:gd name="connsiteX24" fmla="*/ 998806 w 2096086"/>
              <a:gd name="connsiteY24" fmla="*/ 1856935 h 3059723"/>
              <a:gd name="connsiteX25" fmla="*/ 1019908 w 2096086"/>
              <a:gd name="connsiteY25" fmla="*/ 1807698 h 3059723"/>
              <a:gd name="connsiteX26" fmla="*/ 1350499 w 2096086"/>
              <a:gd name="connsiteY26" fmla="*/ 1477107 h 3059723"/>
              <a:gd name="connsiteX27" fmla="*/ 1322363 w 2096086"/>
              <a:gd name="connsiteY27" fmla="*/ 1406769 h 3059723"/>
              <a:gd name="connsiteX28" fmla="*/ 1343465 w 2096086"/>
              <a:gd name="connsiteY28" fmla="*/ 1209821 h 3059723"/>
              <a:gd name="connsiteX29" fmla="*/ 1779563 w 2096086"/>
              <a:gd name="connsiteY29" fmla="*/ 590843 h 3059723"/>
              <a:gd name="connsiteX30" fmla="*/ 1962443 w 2096086"/>
              <a:gd name="connsiteY30" fmla="*/ 682283 h 3059723"/>
              <a:gd name="connsiteX31" fmla="*/ 2082019 w 2096086"/>
              <a:gd name="connsiteY31" fmla="*/ 808892 h 3059723"/>
              <a:gd name="connsiteX32" fmla="*/ 2096086 w 2096086"/>
              <a:gd name="connsiteY32" fmla="*/ 0 h 3059723"/>
              <a:gd name="connsiteX0" fmla="*/ 2096086 w 2096086"/>
              <a:gd name="connsiteY0" fmla="*/ 0 h 3059723"/>
              <a:gd name="connsiteX1" fmla="*/ 1709225 w 2096086"/>
              <a:gd name="connsiteY1" fmla="*/ 372793 h 3059723"/>
              <a:gd name="connsiteX2" fmla="*/ 984739 w 2096086"/>
              <a:gd name="connsiteY2" fmla="*/ 1153550 h 3059723"/>
              <a:gd name="connsiteX3" fmla="*/ 527539 w 2096086"/>
              <a:gd name="connsiteY3" fmla="*/ 1652953 h 3059723"/>
              <a:gd name="connsiteX4" fmla="*/ 0 w 2096086"/>
              <a:gd name="connsiteY4" fmla="*/ 3059723 h 3059723"/>
              <a:gd name="connsiteX5" fmla="*/ 358726 w 2096086"/>
              <a:gd name="connsiteY5" fmla="*/ 3038621 h 3059723"/>
              <a:gd name="connsiteX6" fmla="*/ 422031 w 2096086"/>
              <a:gd name="connsiteY6" fmla="*/ 2883877 h 3059723"/>
              <a:gd name="connsiteX7" fmla="*/ 330591 w 2096086"/>
              <a:gd name="connsiteY7" fmla="*/ 2799470 h 3059723"/>
              <a:gd name="connsiteX8" fmla="*/ 422031 w 2096086"/>
              <a:gd name="connsiteY8" fmla="*/ 2771335 h 3059723"/>
              <a:gd name="connsiteX9" fmla="*/ 274320 w 2096086"/>
              <a:gd name="connsiteY9" fmla="*/ 2665827 h 3059723"/>
              <a:gd name="connsiteX10" fmla="*/ 358726 w 2096086"/>
              <a:gd name="connsiteY10" fmla="*/ 2511083 h 3059723"/>
              <a:gd name="connsiteX11" fmla="*/ 393896 w 2096086"/>
              <a:gd name="connsiteY11" fmla="*/ 2672861 h 3059723"/>
              <a:gd name="connsiteX12" fmla="*/ 611945 w 2096086"/>
              <a:gd name="connsiteY12" fmla="*/ 2482947 h 3059723"/>
              <a:gd name="connsiteX13" fmla="*/ 696351 w 2096086"/>
              <a:gd name="connsiteY13" fmla="*/ 2588455 h 3059723"/>
              <a:gd name="connsiteX14" fmla="*/ 745588 w 2096086"/>
              <a:gd name="connsiteY14" fmla="*/ 2461846 h 3059723"/>
              <a:gd name="connsiteX15" fmla="*/ 858129 w 2096086"/>
              <a:gd name="connsiteY15" fmla="*/ 2567353 h 3059723"/>
              <a:gd name="connsiteX16" fmla="*/ 879231 w 2096086"/>
              <a:gd name="connsiteY16" fmla="*/ 2384473 h 3059723"/>
              <a:gd name="connsiteX17" fmla="*/ 689317 w 2096086"/>
              <a:gd name="connsiteY17" fmla="*/ 2349304 h 3059723"/>
              <a:gd name="connsiteX18" fmla="*/ 731520 w 2096086"/>
              <a:gd name="connsiteY18" fmla="*/ 2124221 h 3059723"/>
              <a:gd name="connsiteX19" fmla="*/ 731520 w 2096086"/>
              <a:gd name="connsiteY19" fmla="*/ 2039815 h 3059723"/>
              <a:gd name="connsiteX20" fmla="*/ 858129 w 2096086"/>
              <a:gd name="connsiteY20" fmla="*/ 2159390 h 3059723"/>
              <a:gd name="connsiteX21" fmla="*/ 844062 w 2096086"/>
              <a:gd name="connsiteY21" fmla="*/ 1983544 h 3059723"/>
              <a:gd name="connsiteX22" fmla="*/ 752622 w 2096086"/>
              <a:gd name="connsiteY22" fmla="*/ 1962443 h 3059723"/>
              <a:gd name="connsiteX23" fmla="*/ 794825 w 2096086"/>
              <a:gd name="connsiteY23" fmla="*/ 1835833 h 3059723"/>
              <a:gd name="connsiteX24" fmla="*/ 998806 w 2096086"/>
              <a:gd name="connsiteY24" fmla="*/ 1856935 h 3059723"/>
              <a:gd name="connsiteX25" fmla="*/ 1019908 w 2096086"/>
              <a:gd name="connsiteY25" fmla="*/ 1807698 h 3059723"/>
              <a:gd name="connsiteX26" fmla="*/ 1350499 w 2096086"/>
              <a:gd name="connsiteY26" fmla="*/ 1477107 h 3059723"/>
              <a:gd name="connsiteX27" fmla="*/ 1322363 w 2096086"/>
              <a:gd name="connsiteY27" fmla="*/ 1406769 h 3059723"/>
              <a:gd name="connsiteX28" fmla="*/ 1343465 w 2096086"/>
              <a:gd name="connsiteY28" fmla="*/ 1209821 h 3059723"/>
              <a:gd name="connsiteX29" fmla="*/ 1779563 w 2096086"/>
              <a:gd name="connsiteY29" fmla="*/ 590843 h 3059723"/>
              <a:gd name="connsiteX30" fmla="*/ 1962443 w 2096086"/>
              <a:gd name="connsiteY30" fmla="*/ 682283 h 3059723"/>
              <a:gd name="connsiteX31" fmla="*/ 2082019 w 2096086"/>
              <a:gd name="connsiteY31" fmla="*/ 808892 h 3059723"/>
              <a:gd name="connsiteX32" fmla="*/ 2096086 w 2096086"/>
              <a:gd name="connsiteY32" fmla="*/ 0 h 3059723"/>
              <a:gd name="connsiteX0" fmla="*/ 2096086 w 2096086"/>
              <a:gd name="connsiteY0" fmla="*/ 0 h 3059723"/>
              <a:gd name="connsiteX1" fmla="*/ 1709225 w 2096086"/>
              <a:gd name="connsiteY1" fmla="*/ 372793 h 3059723"/>
              <a:gd name="connsiteX2" fmla="*/ 984739 w 2096086"/>
              <a:gd name="connsiteY2" fmla="*/ 1153550 h 3059723"/>
              <a:gd name="connsiteX3" fmla="*/ 554893 w 2096086"/>
              <a:gd name="connsiteY3" fmla="*/ 1664676 h 3059723"/>
              <a:gd name="connsiteX4" fmla="*/ 0 w 2096086"/>
              <a:gd name="connsiteY4" fmla="*/ 3059723 h 3059723"/>
              <a:gd name="connsiteX5" fmla="*/ 358726 w 2096086"/>
              <a:gd name="connsiteY5" fmla="*/ 3038621 h 3059723"/>
              <a:gd name="connsiteX6" fmla="*/ 422031 w 2096086"/>
              <a:gd name="connsiteY6" fmla="*/ 2883877 h 3059723"/>
              <a:gd name="connsiteX7" fmla="*/ 330591 w 2096086"/>
              <a:gd name="connsiteY7" fmla="*/ 2799470 h 3059723"/>
              <a:gd name="connsiteX8" fmla="*/ 422031 w 2096086"/>
              <a:gd name="connsiteY8" fmla="*/ 2771335 h 3059723"/>
              <a:gd name="connsiteX9" fmla="*/ 274320 w 2096086"/>
              <a:gd name="connsiteY9" fmla="*/ 2665827 h 3059723"/>
              <a:gd name="connsiteX10" fmla="*/ 358726 w 2096086"/>
              <a:gd name="connsiteY10" fmla="*/ 2511083 h 3059723"/>
              <a:gd name="connsiteX11" fmla="*/ 393896 w 2096086"/>
              <a:gd name="connsiteY11" fmla="*/ 2672861 h 3059723"/>
              <a:gd name="connsiteX12" fmla="*/ 611945 w 2096086"/>
              <a:gd name="connsiteY12" fmla="*/ 2482947 h 3059723"/>
              <a:gd name="connsiteX13" fmla="*/ 696351 w 2096086"/>
              <a:gd name="connsiteY13" fmla="*/ 2588455 h 3059723"/>
              <a:gd name="connsiteX14" fmla="*/ 745588 w 2096086"/>
              <a:gd name="connsiteY14" fmla="*/ 2461846 h 3059723"/>
              <a:gd name="connsiteX15" fmla="*/ 858129 w 2096086"/>
              <a:gd name="connsiteY15" fmla="*/ 2567353 h 3059723"/>
              <a:gd name="connsiteX16" fmla="*/ 879231 w 2096086"/>
              <a:gd name="connsiteY16" fmla="*/ 2384473 h 3059723"/>
              <a:gd name="connsiteX17" fmla="*/ 689317 w 2096086"/>
              <a:gd name="connsiteY17" fmla="*/ 2349304 h 3059723"/>
              <a:gd name="connsiteX18" fmla="*/ 731520 w 2096086"/>
              <a:gd name="connsiteY18" fmla="*/ 2124221 h 3059723"/>
              <a:gd name="connsiteX19" fmla="*/ 731520 w 2096086"/>
              <a:gd name="connsiteY19" fmla="*/ 2039815 h 3059723"/>
              <a:gd name="connsiteX20" fmla="*/ 858129 w 2096086"/>
              <a:gd name="connsiteY20" fmla="*/ 2159390 h 3059723"/>
              <a:gd name="connsiteX21" fmla="*/ 844062 w 2096086"/>
              <a:gd name="connsiteY21" fmla="*/ 1983544 h 3059723"/>
              <a:gd name="connsiteX22" fmla="*/ 752622 w 2096086"/>
              <a:gd name="connsiteY22" fmla="*/ 1962443 h 3059723"/>
              <a:gd name="connsiteX23" fmla="*/ 794825 w 2096086"/>
              <a:gd name="connsiteY23" fmla="*/ 1835833 h 3059723"/>
              <a:gd name="connsiteX24" fmla="*/ 998806 w 2096086"/>
              <a:gd name="connsiteY24" fmla="*/ 1856935 h 3059723"/>
              <a:gd name="connsiteX25" fmla="*/ 1019908 w 2096086"/>
              <a:gd name="connsiteY25" fmla="*/ 1807698 h 3059723"/>
              <a:gd name="connsiteX26" fmla="*/ 1350499 w 2096086"/>
              <a:gd name="connsiteY26" fmla="*/ 1477107 h 3059723"/>
              <a:gd name="connsiteX27" fmla="*/ 1322363 w 2096086"/>
              <a:gd name="connsiteY27" fmla="*/ 1406769 h 3059723"/>
              <a:gd name="connsiteX28" fmla="*/ 1343465 w 2096086"/>
              <a:gd name="connsiteY28" fmla="*/ 1209821 h 3059723"/>
              <a:gd name="connsiteX29" fmla="*/ 1779563 w 2096086"/>
              <a:gd name="connsiteY29" fmla="*/ 590843 h 3059723"/>
              <a:gd name="connsiteX30" fmla="*/ 1962443 w 2096086"/>
              <a:gd name="connsiteY30" fmla="*/ 682283 h 3059723"/>
              <a:gd name="connsiteX31" fmla="*/ 2082019 w 2096086"/>
              <a:gd name="connsiteY31" fmla="*/ 808892 h 3059723"/>
              <a:gd name="connsiteX32" fmla="*/ 2096086 w 2096086"/>
              <a:gd name="connsiteY32" fmla="*/ 0 h 3059723"/>
              <a:gd name="connsiteX0" fmla="*/ 2097116 w 2097116"/>
              <a:gd name="connsiteY0" fmla="*/ 0 h 3059723"/>
              <a:gd name="connsiteX1" fmla="*/ 1710255 w 2097116"/>
              <a:gd name="connsiteY1" fmla="*/ 372793 h 3059723"/>
              <a:gd name="connsiteX2" fmla="*/ 985769 w 2097116"/>
              <a:gd name="connsiteY2" fmla="*/ 1153550 h 3059723"/>
              <a:gd name="connsiteX3" fmla="*/ 555923 w 2097116"/>
              <a:gd name="connsiteY3" fmla="*/ 1664676 h 3059723"/>
              <a:gd name="connsiteX4" fmla="*/ 261170 w 2097116"/>
              <a:gd name="connsiteY4" fmla="*/ 2300197 h 3059723"/>
              <a:gd name="connsiteX5" fmla="*/ 1030 w 2097116"/>
              <a:gd name="connsiteY5" fmla="*/ 3059723 h 3059723"/>
              <a:gd name="connsiteX6" fmla="*/ 359756 w 2097116"/>
              <a:gd name="connsiteY6" fmla="*/ 3038621 h 3059723"/>
              <a:gd name="connsiteX7" fmla="*/ 423061 w 2097116"/>
              <a:gd name="connsiteY7" fmla="*/ 2883877 h 3059723"/>
              <a:gd name="connsiteX8" fmla="*/ 331621 w 2097116"/>
              <a:gd name="connsiteY8" fmla="*/ 2799470 h 3059723"/>
              <a:gd name="connsiteX9" fmla="*/ 423061 w 2097116"/>
              <a:gd name="connsiteY9" fmla="*/ 2771335 h 3059723"/>
              <a:gd name="connsiteX10" fmla="*/ 275350 w 2097116"/>
              <a:gd name="connsiteY10" fmla="*/ 2665827 h 3059723"/>
              <a:gd name="connsiteX11" fmla="*/ 359756 w 2097116"/>
              <a:gd name="connsiteY11" fmla="*/ 2511083 h 3059723"/>
              <a:gd name="connsiteX12" fmla="*/ 394926 w 2097116"/>
              <a:gd name="connsiteY12" fmla="*/ 2672861 h 3059723"/>
              <a:gd name="connsiteX13" fmla="*/ 612975 w 2097116"/>
              <a:gd name="connsiteY13" fmla="*/ 2482947 h 3059723"/>
              <a:gd name="connsiteX14" fmla="*/ 697381 w 2097116"/>
              <a:gd name="connsiteY14" fmla="*/ 2588455 h 3059723"/>
              <a:gd name="connsiteX15" fmla="*/ 746618 w 2097116"/>
              <a:gd name="connsiteY15" fmla="*/ 2461846 h 3059723"/>
              <a:gd name="connsiteX16" fmla="*/ 859159 w 2097116"/>
              <a:gd name="connsiteY16" fmla="*/ 2567353 h 3059723"/>
              <a:gd name="connsiteX17" fmla="*/ 880261 w 2097116"/>
              <a:gd name="connsiteY17" fmla="*/ 2384473 h 3059723"/>
              <a:gd name="connsiteX18" fmla="*/ 690347 w 2097116"/>
              <a:gd name="connsiteY18" fmla="*/ 2349304 h 3059723"/>
              <a:gd name="connsiteX19" fmla="*/ 732550 w 2097116"/>
              <a:gd name="connsiteY19" fmla="*/ 2124221 h 3059723"/>
              <a:gd name="connsiteX20" fmla="*/ 732550 w 2097116"/>
              <a:gd name="connsiteY20" fmla="*/ 2039815 h 3059723"/>
              <a:gd name="connsiteX21" fmla="*/ 859159 w 2097116"/>
              <a:gd name="connsiteY21" fmla="*/ 2159390 h 3059723"/>
              <a:gd name="connsiteX22" fmla="*/ 845092 w 2097116"/>
              <a:gd name="connsiteY22" fmla="*/ 1983544 h 3059723"/>
              <a:gd name="connsiteX23" fmla="*/ 753652 w 2097116"/>
              <a:gd name="connsiteY23" fmla="*/ 1962443 h 3059723"/>
              <a:gd name="connsiteX24" fmla="*/ 795855 w 2097116"/>
              <a:gd name="connsiteY24" fmla="*/ 1835833 h 3059723"/>
              <a:gd name="connsiteX25" fmla="*/ 999836 w 2097116"/>
              <a:gd name="connsiteY25" fmla="*/ 1856935 h 3059723"/>
              <a:gd name="connsiteX26" fmla="*/ 1020938 w 2097116"/>
              <a:gd name="connsiteY26" fmla="*/ 1807698 h 3059723"/>
              <a:gd name="connsiteX27" fmla="*/ 1351529 w 2097116"/>
              <a:gd name="connsiteY27" fmla="*/ 1477107 h 3059723"/>
              <a:gd name="connsiteX28" fmla="*/ 1323393 w 2097116"/>
              <a:gd name="connsiteY28" fmla="*/ 1406769 h 3059723"/>
              <a:gd name="connsiteX29" fmla="*/ 1344495 w 2097116"/>
              <a:gd name="connsiteY29" fmla="*/ 1209821 h 3059723"/>
              <a:gd name="connsiteX30" fmla="*/ 1780593 w 2097116"/>
              <a:gd name="connsiteY30" fmla="*/ 590843 h 3059723"/>
              <a:gd name="connsiteX31" fmla="*/ 1963473 w 2097116"/>
              <a:gd name="connsiteY31" fmla="*/ 682283 h 3059723"/>
              <a:gd name="connsiteX32" fmla="*/ 2083049 w 2097116"/>
              <a:gd name="connsiteY32" fmla="*/ 808892 h 3059723"/>
              <a:gd name="connsiteX33" fmla="*/ 2097116 w 2097116"/>
              <a:gd name="connsiteY33" fmla="*/ 0 h 3059723"/>
              <a:gd name="connsiteX0" fmla="*/ 2097116 w 2097116"/>
              <a:gd name="connsiteY0" fmla="*/ 0 h 3059723"/>
              <a:gd name="connsiteX1" fmla="*/ 1710255 w 2097116"/>
              <a:gd name="connsiteY1" fmla="*/ 372793 h 3059723"/>
              <a:gd name="connsiteX2" fmla="*/ 985769 w 2097116"/>
              <a:gd name="connsiteY2" fmla="*/ 1153550 h 3059723"/>
              <a:gd name="connsiteX3" fmla="*/ 555923 w 2097116"/>
              <a:gd name="connsiteY3" fmla="*/ 1664676 h 3059723"/>
              <a:gd name="connsiteX4" fmla="*/ 261170 w 2097116"/>
              <a:gd name="connsiteY4" fmla="*/ 2300197 h 3059723"/>
              <a:gd name="connsiteX5" fmla="*/ 1030 w 2097116"/>
              <a:gd name="connsiteY5" fmla="*/ 3059723 h 3059723"/>
              <a:gd name="connsiteX6" fmla="*/ 359756 w 2097116"/>
              <a:gd name="connsiteY6" fmla="*/ 3038621 h 3059723"/>
              <a:gd name="connsiteX7" fmla="*/ 423061 w 2097116"/>
              <a:gd name="connsiteY7" fmla="*/ 2883877 h 3059723"/>
              <a:gd name="connsiteX8" fmla="*/ 331621 w 2097116"/>
              <a:gd name="connsiteY8" fmla="*/ 2799470 h 3059723"/>
              <a:gd name="connsiteX9" fmla="*/ 423061 w 2097116"/>
              <a:gd name="connsiteY9" fmla="*/ 2771335 h 3059723"/>
              <a:gd name="connsiteX10" fmla="*/ 275350 w 2097116"/>
              <a:gd name="connsiteY10" fmla="*/ 2665827 h 3059723"/>
              <a:gd name="connsiteX11" fmla="*/ 359756 w 2097116"/>
              <a:gd name="connsiteY11" fmla="*/ 2511083 h 3059723"/>
              <a:gd name="connsiteX12" fmla="*/ 394926 w 2097116"/>
              <a:gd name="connsiteY12" fmla="*/ 2672861 h 3059723"/>
              <a:gd name="connsiteX13" fmla="*/ 612975 w 2097116"/>
              <a:gd name="connsiteY13" fmla="*/ 2482947 h 3059723"/>
              <a:gd name="connsiteX14" fmla="*/ 697381 w 2097116"/>
              <a:gd name="connsiteY14" fmla="*/ 2588455 h 3059723"/>
              <a:gd name="connsiteX15" fmla="*/ 746618 w 2097116"/>
              <a:gd name="connsiteY15" fmla="*/ 2461846 h 3059723"/>
              <a:gd name="connsiteX16" fmla="*/ 859159 w 2097116"/>
              <a:gd name="connsiteY16" fmla="*/ 2567353 h 3059723"/>
              <a:gd name="connsiteX17" fmla="*/ 880261 w 2097116"/>
              <a:gd name="connsiteY17" fmla="*/ 2384473 h 3059723"/>
              <a:gd name="connsiteX18" fmla="*/ 690347 w 2097116"/>
              <a:gd name="connsiteY18" fmla="*/ 2349304 h 3059723"/>
              <a:gd name="connsiteX19" fmla="*/ 732550 w 2097116"/>
              <a:gd name="connsiteY19" fmla="*/ 2124221 h 3059723"/>
              <a:gd name="connsiteX20" fmla="*/ 732550 w 2097116"/>
              <a:gd name="connsiteY20" fmla="*/ 2039815 h 3059723"/>
              <a:gd name="connsiteX21" fmla="*/ 859159 w 2097116"/>
              <a:gd name="connsiteY21" fmla="*/ 2159390 h 3059723"/>
              <a:gd name="connsiteX22" fmla="*/ 845092 w 2097116"/>
              <a:gd name="connsiteY22" fmla="*/ 1983544 h 3059723"/>
              <a:gd name="connsiteX23" fmla="*/ 753652 w 2097116"/>
              <a:gd name="connsiteY23" fmla="*/ 1962443 h 3059723"/>
              <a:gd name="connsiteX24" fmla="*/ 795855 w 2097116"/>
              <a:gd name="connsiteY24" fmla="*/ 1835833 h 3059723"/>
              <a:gd name="connsiteX25" fmla="*/ 999836 w 2097116"/>
              <a:gd name="connsiteY25" fmla="*/ 1856935 h 3059723"/>
              <a:gd name="connsiteX26" fmla="*/ 1020938 w 2097116"/>
              <a:gd name="connsiteY26" fmla="*/ 1807698 h 3059723"/>
              <a:gd name="connsiteX27" fmla="*/ 1351529 w 2097116"/>
              <a:gd name="connsiteY27" fmla="*/ 1477107 h 3059723"/>
              <a:gd name="connsiteX28" fmla="*/ 1323393 w 2097116"/>
              <a:gd name="connsiteY28" fmla="*/ 1406769 h 3059723"/>
              <a:gd name="connsiteX29" fmla="*/ 1344495 w 2097116"/>
              <a:gd name="connsiteY29" fmla="*/ 1209821 h 3059723"/>
              <a:gd name="connsiteX30" fmla="*/ 1780593 w 2097116"/>
              <a:gd name="connsiteY30" fmla="*/ 590843 h 3059723"/>
              <a:gd name="connsiteX31" fmla="*/ 1963473 w 2097116"/>
              <a:gd name="connsiteY31" fmla="*/ 682283 h 3059723"/>
              <a:gd name="connsiteX32" fmla="*/ 2083049 w 2097116"/>
              <a:gd name="connsiteY32" fmla="*/ 808892 h 3059723"/>
              <a:gd name="connsiteX33" fmla="*/ 2097116 w 2097116"/>
              <a:gd name="connsiteY33" fmla="*/ 0 h 3059723"/>
              <a:gd name="connsiteX0" fmla="*/ 2097255 w 2097255"/>
              <a:gd name="connsiteY0" fmla="*/ 0 h 3059723"/>
              <a:gd name="connsiteX1" fmla="*/ 1710394 w 2097255"/>
              <a:gd name="connsiteY1" fmla="*/ 372793 h 3059723"/>
              <a:gd name="connsiteX2" fmla="*/ 985908 w 2097255"/>
              <a:gd name="connsiteY2" fmla="*/ 1153550 h 3059723"/>
              <a:gd name="connsiteX3" fmla="*/ 556062 w 2097255"/>
              <a:gd name="connsiteY3" fmla="*/ 1664676 h 3059723"/>
              <a:gd name="connsiteX4" fmla="*/ 237862 w 2097255"/>
              <a:gd name="connsiteY4" fmla="*/ 2276751 h 3059723"/>
              <a:gd name="connsiteX5" fmla="*/ 1169 w 2097255"/>
              <a:gd name="connsiteY5" fmla="*/ 3059723 h 3059723"/>
              <a:gd name="connsiteX6" fmla="*/ 359895 w 2097255"/>
              <a:gd name="connsiteY6" fmla="*/ 3038621 h 3059723"/>
              <a:gd name="connsiteX7" fmla="*/ 423200 w 2097255"/>
              <a:gd name="connsiteY7" fmla="*/ 2883877 h 3059723"/>
              <a:gd name="connsiteX8" fmla="*/ 331760 w 2097255"/>
              <a:gd name="connsiteY8" fmla="*/ 2799470 h 3059723"/>
              <a:gd name="connsiteX9" fmla="*/ 423200 w 2097255"/>
              <a:gd name="connsiteY9" fmla="*/ 2771335 h 3059723"/>
              <a:gd name="connsiteX10" fmla="*/ 275489 w 2097255"/>
              <a:gd name="connsiteY10" fmla="*/ 2665827 h 3059723"/>
              <a:gd name="connsiteX11" fmla="*/ 359895 w 2097255"/>
              <a:gd name="connsiteY11" fmla="*/ 2511083 h 3059723"/>
              <a:gd name="connsiteX12" fmla="*/ 395065 w 2097255"/>
              <a:gd name="connsiteY12" fmla="*/ 2672861 h 3059723"/>
              <a:gd name="connsiteX13" fmla="*/ 613114 w 2097255"/>
              <a:gd name="connsiteY13" fmla="*/ 2482947 h 3059723"/>
              <a:gd name="connsiteX14" fmla="*/ 697520 w 2097255"/>
              <a:gd name="connsiteY14" fmla="*/ 2588455 h 3059723"/>
              <a:gd name="connsiteX15" fmla="*/ 746757 w 2097255"/>
              <a:gd name="connsiteY15" fmla="*/ 2461846 h 3059723"/>
              <a:gd name="connsiteX16" fmla="*/ 859298 w 2097255"/>
              <a:gd name="connsiteY16" fmla="*/ 2567353 h 3059723"/>
              <a:gd name="connsiteX17" fmla="*/ 880400 w 2097255"/>
              <a:gd name="connsiteY17" fmla="*/ 2384473 h 3059723"/>
              <a:gd name="connsiteX18" fmla="*/ 690486 w 2097255"/>
              <a:gd name="connsiteY18" fmla="*/ 2349304 h 3059723"/>
              <a:gd name="connsiteX19" fmla="*/ 732689 w 2097255"/>
              <a:gd name="connsiteY19" fmla="*/ 2124221 h 3059723"/>
              <a:gd name="connsiteX20" fmla="*/ 732689 w 2097255"/>
              <a:gd name="connsiteY20" fmla="*/ 2039815 h 3059723"/>
              <a:gd name="connsiteX21" fmla="*/ 859298 w 2097255"/>
              <a:gd name="connsiteY21" fmla="*/ 2159390 h 3059723"/>
              <a:gd name="connsiteX22" fmla="*/ 845231 w 2097255"/>
              <a:gd name="connsiteY22" fmla="*/ 1983544 h 3059723"/>
              <a:gd name="connsiteX23" fmla="*/ 753791 w 2097255"/>
              <a:gd name="connsiteY23" fmla="*/ 1962443 h 3059723"/>
              <a:gd name="connsiteX24" fmla="*/ 795994 w 2097255"/>
              <a:gd name="connsiteY24" fmla="*/ 1835833 h 3059723"/>
              <a:gd name="connsiteX25" fmla="*/ 999975 w 2097255"/>
              <a:gd name="connsiteY25" fmla="*/ 1856935 h 3059723"/>
              <a:gd name="connsiteX26" fmla="*/ 1021077 w 2097255"/>
              <a:gd name="connsiteY26" fmla="*/ 1807698 h 3059723"/>
              <a:gd name="connsiteX27" fmla="*/ 1351668 w 2097255"/>
              <a:gd name="connsiteY27" fmla="*/ 1477107 h 3059723"/>
              <a:gd name="connsiteX28" fmla="*/ 1323532 w 2097255"/>
              <a:gd name="connsiteY28" fmla="*/ 1406769 h 3059723"/>
              <a:gd name="connsiteX29" fmla="*/ 1344634 w 2097255"/>
              <a:gd name="connsiteY29" fmla="*/ 1209821 h 3059723"/>
              <a:gd name="connsiteX30" fmla="*/ 1780732 w 2097255"/>
              <a:gd name="connsiteY30" fmla="*/ 590843 h 3059723"/>
              <a:gd name="connsiteX31" fmla="*/ 1963612 w 2097255"/>
              <a:gd name="connsiteY31" fmla="*/ 682283 h 3059723"/>
              <a:gd name="connsiteX32" fmla="*/ 2083188 w 2097255"/>
              <a:gd name="connsiteY32" fmla="*/ 808892 h 3059723"/>
              <a:gd name="connsiteX33" fmla="*/ 2097255 w 2097255"/>
              <a:gd name="connsiteY33" fmla="*/ 0 h 3059723"/>
              <a:gd name="connsiteX0" fmla="*/ 2115223 w 2115223"/>
              <a:gd name="connsiteY0" fmla="*/ 0 h 3059723"/>
              <a:gd name="connsiteX1" fmla="*/ 1728362 w 2115223"/>
              <a:gd name="connsiteY1" fmla="*/ 372793 h 3059723"/>
              <a:gd name="connsiteX2" fmla="*/ 1003876 w 2115223"/>
              <a:gd name="connsiteY2" fmla="*/ 1153550 h 3059723"/>
              <a:gd name="connsiteX3" fmla="*/ 574030 w 2115223"/>
              <a:gd name="connsiteY3" fmla="*/ 1664676 h 3059723"/>
              <a:gd name="connsiteX4" fmla="*/ 255830 w 2115223"/>
              <a:gd name="connsiteY4" fmla="*/ 2276751 h 3059723"/>
              <a:gd name="connsiteX5" fmla="*/ 83894 w 2115223"/>
              <a:gd name="connsiteY5" fmla="*/ 2890258 h 3059723"/>
              <a:gd name="connsiteX6" fmla="*/ 19137 w 2115223"/>
              <a:gd name="connsiteY6" fmla="*/ 3059723 h 3059723"/>
              <a:gd name="connsiteX7" fmla="*/ 377863 w 2115223"/>
              <a:gd name="connsiteY7" fmla="*/ 3038621 h 3059723"/>
              <a:gd name="connsiteX8" fmla="*/ 441168 w 2115223"/>
              <a:gd name="connsiteY8" fmla="*/ 2883877 h 3059723"/>
              <a:gd name="connsiteX9" fmla="*/ 349728 w 2115223"/>
              <a:gd name="connsiteY9" fmla="*/ 2799470 h 3059723"/>
              <a:gd name="connsiteX10" fmla="*/ 441168 w 2115223"/>
              <a:gd name="connsiteY10" fmla="*/ 2771335 h 3059723"/>
              <a:gd name="connsiteX11" fmla="*/ 293457 w 2115223"/>
              <a:gd name="connsiteY11" fmla="*/ 2665827 h 3059723"/>
              <a:gd name="connsiteX12" fmla="*/ 377863 w 2115223"/>
              <a:gd name="connsiteY12" fmla="*/ 2511083 h 3059723"/>
              <a:gd name="connsiteX13" fmla="*/ 413033 w 2115223"/>
              <a:gd name="connsiteY13" fmla="*/ 2672861 h 3059723"/>
              <a:gd name="connsiteX14" fmla="*/ 631082 w 2115223"/>
              <a:gd name="connsiteY14" fmla="*/ 2482947 h 3059723"/>
              <a:gd name="connsiteX15" fmla="*/ 715488 w 2115223"/>
              <a:gd name="connsiteY15" fmla="*/ 2588455 h 3059723"/>
              <a:gd name="connsiteX16" fmla="*/ 764725 w 2115223"/>
              <a:gd name="connsiteY16" fmla="*/ 2461846 h 3059723"/>
              <a:gd name="connsiteX17" fmla="*/ 877266 w 2115223"/>
              <a:gd name="connsiteY17" fmla="*/ 2567353 h 3059723"/>
              <a:gd name="connsiteX18" fmla="*/ 898368 w 2115223"/>
              <a:gd name="connsiteY18" fmla="*/ 2384473 h 3059723"/>
              <a:gd name="connsiteX19" fmla="*/ 708454 w 2115223"/>
              <a:gd name="connsiteY19" fmla="*/ 2349304 h 3059723"/>
              <a:gd name="connsiteX20" fmla="*/ 750657 w 2115223"/>
              <a:gd name="connsiteY20" fmla="*/ 2124221 h 3059723"/>
              <a:gd name="connsiteX21" fmla="*/ 750657 w 2115223"/>
              <a:gd name="connsiteY21" fmla="*/ 2039815 h 3059723"/>
              <a:gd name="connsiteX22" fmla="*/ 877266 w 2115223"/>
              <a:gd name="connsiteY22" fmla="*/ 2159390 h 3059723"/>
              <a:gd name="connsiteX23" fmla="*/ 863199 w 2115223"/>
              <a:gd name="connsiteY23" fmla="*/ 1983544 h 3059723"/>
              <a:gd name="connsiteX24" fmla="*/ 771759 w 2115223"/>
              <a:gd name="connsiteY24" fmla="*/ 1962443 h 3059723"/>
              <a:gd name="connsiteX25" fmla="*/ 813962 w 2115223"/>
              <a:gd name="connsiteY25" fmla="*/ 1835833 h 3059723"/>
              <a:gd name="connsiteX26" fmla="*/ 1017943 w 2115223"/>
              <a:gd name="connsiteY26" fmla="*/ 1856935 h 3059723"/>
              <a:gd name="connsiteX27" fmla="*/ 1039045 w 2115223"/>
              <a:gd name="connsiteY27" fmla="*/ 1807698 h 3059723"/>
              <a:gd name="connsiteX28" fmla="*/ 1369636 w 2115223"/>
              <a:gd name="connsiteY28" fmla="*/ 1477107 h 3059723"/>
              <a:gd name="connsiteX29" fmla="*/ 1341500 w 2115223"/>
              <a:gd name="connsiteY29" fmla="*/ 1406769 h 3059723"/>
              <a:gd name="connsiteX30" fmla="*/ 1362602 w 2115223"/>
              <a:gd name="connsiteY30" fmla="*/ 1209821 h 3059723"/>
              <a:gd name="connsiteX31" fmla="*/ 1798700 w 2115223"/>
              <a:gd name="connsiteY31" fmla="*/ 590843 h 3059723"/>
              <a:gd name="connsiteX32" fmla="*/ 1981580 w 2115223"/>
              <a:gd name="connsiteY32" fmla="*/ 682283 h 3059723"/>
              <a:gd name="connsiteX33" fmla="*/ 2101156 w 2115223"/>
              <a:gd name="connsiteY33" fmla="*/ 808892 h 3059723"/>
              <a:gd name="connsiteX34" fmla="*/ 2115223 w 2115223"/>
              <a:gd name="connsiteY34" fmla="*/ 0 h 3059723"/>
              <a:gd name="connsiteX0" fmla="*/ 2119386 w 2119386"/>
              <a:gd name="connsiteY0" fmla="*/ 0 h 3059723"/>
              <a:gd name="connsiteX1" fmla="*/ 1732525 w 2119386"/>
              <a:gd name="connsiteY1" fmla="*/ 372793 h 3059723"/>
              <a:gd name="connsiteX2" fmla="*/ 1008039 w 2119386"/>
              <a:gd name="connsiteY2" fmla="*/ 1153550 h 3059723"/>
              <a:gd name="connsiteX3" fmla="*/ 578193 w 2119386"/>
              <a:gd name="connsiteY3" fmla="*/ 1664676 h 3059723"/>
              <a:gd name="connsiteX4" fmla="*/ 259993 w 2119386"/>
              <a:gd name="connsiteY4" fmla="*/ 2276751 h 3059723"/>
              <a:gd name="connsiteX5" fmla="*/ 64610 w 2119386"/>
              <a:gd name="connsiteY5" fmla="*/ 2890258 h 3059723"/>
              <a:gd name="connsiteX6" fmla="*/ 23300 w 2119386"/>
              <a:gd name="connsiteY6" fmla="*/ 3059723 h 3059723"/>
              <a:gd name="connsiteX7" fmla="*/ 382026 w 2119386"/>
              <a:gd name="connsiteY7" fmla="*/ 3038621 h 3059723"/>
              <a:gd name="connsiteX8" fmla="*/ 445331 w 2119386"/>
              <a:gd name="connsiteY8" fmla="*/ 2883877 h 3059723"/>
              <a:gd name="connsiteX9" fmla="*/ 353891 w 2119386"/>
              <a:gd name="connsiteY9" fmla="*/ 2799470 h 3059723"/>
              <a:gd name="connsiteX10" fmla="*/ 445331 w 2119386"/>
              <a:gd name="connsiteY10" fmla="*/ 2771335 h 3059723"/>
              <a:gd name="connsiteX11" fmla="*/ 297620 w 2119386"/>
              <a:gd name="connsiteY11" fmla="*/ 2665827 h 3059723"/>
              <a:gd name="connsiteX12" fmla="*/ 382026 w 2119386"/>
              <a:gd name="connsiteY12" fmla="*/ 2511083 h 3059723"/>
              <a:gd name="connsiteX13" fmla="*/ 417196 w 2119386"/>
              <a:gd name="connsiteY13" fmla="*/ 2672861 h 3059723"/>
              <a:gd name="connsiteX14" fmla="*/ 635245 w 2119386"/>
              <a:gd name="connsiteY14" fmla="*/ 2482947 h 3059723"/>
              <a:gd name="connsiteX15" fmla="*/ 719651 w 2119386"/>
              <a:gd name="connsiteY15" fmla="*/ 2588455 h 3059723"/>
              <a:gd name="connsiteX16" fmla="*/ 768888 w 2119386"/>
              <a:gd name="connsiteY16" fmla="*/ 2461846 h 3059723"/>
              <a:gd name="connsiteX17" fmla="*/ 881429 w 2119386"/>
              <a:gd name="connsiteY17" fmla="*/ 2567353 h 3059723"/>
              <a:gd name="connsiteX18" fmla="*/ 902531 w 2119386"/>
              <a:gd name="connsiteY18" fmla="*/ 2384473 h 3059723"/>
              <a:gd name="connsiteX19" fmla="*/ 712617 w 2119386"/>
              <a:gd name="connsiteY19" fmla="*/ 2349304 h 3059723"/>
              <a:gd name="connsiteX20" fmla="*/ 754820 w 2119386"/>
              <a:gd name="connsiteY20" fmla="*/ 2124221 h 3059723"/>
              <a:gd name="connsiteX21" fmla="*/ 754820 w 2119386"/>
              <a:gd name="connsiteY21" fmla="*/ 2039815 h 3059723"/>
              <a:gd name="connsiteX22" fmla="*/ 881429 w 2119386"/>
              <a:gd name="connsiteY22" fmla="*/ 2159390 h 3059723"/>
              <a:gd name="connsiteX23" fmla="*/ 867362 w 2119386"/>
              <a:gd name="connsiteY23" fmla="*/ 1983544 h 3059723"/>
              <a:gd name="connsiteX24" fmla="*/ 775922 w 2119386"/>
              <a:gd name="connsiteY24" fmla="*/ 1962443 h 3059723"/>
              <a:gd name="connsiteX25" fmla="*/ 818125 w 2119386"/>
              <a:gd name="connsiteY25" fmla="*/ 1835833 h 3059723"/>
              <a:gd name="connsiteX26" fmla="*/ 1022106 w 2119386"/>
              <a:gd name="connsiteY26" fmla="*/ 1856935 h 3059723"/>
              <a:gd name="connsiteX27" fmla="*/ 1043208 w 2119386"/>
              <a:gd name="connsiteY27" fmla="*/ 1807698 h 3059723"/>
              <a:gd name="connsiteX28" fmla="*/ 1373799 w 2119386"/>
              <a:gd name="connsiteY28" fmla="*/ 1477107 h 3059723"/>
              <a:gd name="connsiteX29" fmla="*/ 1345663 w 2119386"/>
              <a:gd name="connsiteY29" fmla="*/ 1406769 h 3059723"/>
              <a:gd name="connsiteX30" fmla="*/ 1366765 w 2119386"/>
              <a:gd name="connsiteY30" fmla="*/ 1209821 h 3059723"/>
              <a:gd name="connsiteX31" fmla="*/ 1802863 w 2119386"/>
              <a:gd name="connsiteY31" fmla="*/ 590843 h 3059723"/>
              <a:gd name="connsiteX32" fmla="*/ 1985743 w 2119386"/>
              <a:gd name="connsiteY32" fmla="*/ 682283 h 3059723"/>
              <a:gd name="connsiteX33" fmla="*/ 2105319 w 2119386"/>
              <a:gd name="connsiteY33" fmla="*/ 808892 h 3059723"/>
              <a:gd name="connsiteX34" fmla="*/ 2119386 w 2119386"/>
              <a:gd name="connsiteY34" fmla="*/ 0 h 3059723"/>
              <a:gd name="connsiteX0" fmla="*/ 2092177 w 2092177"/>
              <a:gd name="connsiteY0" fmla="*/ 0 h 3059723"/>
              <a:gd name="connsiteX1" fmla="*/ 1705316 w 2092177"/>
              <a:gd name="connsiteY1" fmla="*/ 372793 h 3059723"/>
              <a:gd name="connsiteX2" fmla="*/ 980830 w 2092177"/>
              <a:gd name="connsiteY2" fmla="*/ 1153550 h 3059723"/>
              <a:gd name="connsiteX3" fmla="*/ 550984 w 2092177"/>
              <a:gd name="connsiteY3" fmla="*/ 1664676 h 3059723"/>
              <a:gd name="connsiteX4" fmla="*/ 232784 w 2092177"/>
              <a:gd name="connsiteY4" fmla="*/ 2276751 h 3059723"/>
              <a:gd name="connsiteX5" fmla="*/ 37401 w 2092177"/>
              <a:gd name="connsiteY5" fmla="*/ 2890258 h 3059723"/>
              <a:gd name="connsiteX6" fmla="*/ 35168 w 2092177"/>
              <a:gd name="connsiteY6" fmla="*/ 3059723 h 3059723"/>
              <a:gd name="connsiteX7" fmla="*/ 354817 w 2092177"/>
              <a:gd name="connsiteY7" fmla="*/ 3038621 h 3059723"/>
              <a:gd name="connsiteX8" fmla="*/ 418122 w 2092177"/>
              <a:gd name="connsiteY8" fmla="*/ 2883877 h 3059723"/>
              <a:gd name="connsiteX9" fmla="*/ 326682 w 2092177"/>
              <a:gd name="connsiteY9" fmla="*/ 2799470 h 3059723"/>
              <a:gd name="connsiteX10" fmla="*/ 418122 w 2092177"/>
              <a:gd name="connsiteY10" fmla="*/ 2771335 h 3059723"/>
              <a:gd name="connsiteX11" fmla="*/ 270411 w 2092177"/>
              <a:gd name="connsiteY11" fmla="*/ 2665827 h 3059723"/>
              <a:gd name="connsiteX12" fmla="*/ 354817 w 2092177"/>
              <a:gd name="connsiteY12" fmla="*/ 2511083 h 3059723"/>
              <a:gd name="connsiteX13" fmla="*/ 389987 w 2092177"/>
              <a:gd name="connsiteY13" fmla="*/ 2672861 h 3059723"/>
              <a:gd name="connsiteX14" fmla="*/ 608036 w 2092177"/>
              <a:gd name="connsiteY14" fmla="*/ 2482947 h 3059723"/>
              <a:gd name="connsiteX15" fmla="*/ 692442 w 2092177"/>
              <a:gd name="connsiteY15" fmla="*/ 2588455 h 3059723"/>
              <a:gd name="connsiteX16" fmla="*/ 741679 w 2092177"/>
              <a:gd name="connsiteY16" fmla="*/ 2461846 h 3059723"/>
              <a:gd name="connsiteX17" fmla="*/ 854220 w 2092177"/>
              <a:gd name="connsiteY17" fmla="*/ 2567353 h 3059723"/>
              <a:gd name="connsiteX18" fmla="*/ 875322 w 2092177"/>
              <a:gd name="connsiteY18" fmla="*/ 2384473 h 3059723"/>
              <a:gd name="connsiteX19" fmla="*/ 685408 w 2092177"/>
              <a:gd name="connsiteY19" fmla="*/ 2349304 h 3059723"/>
              <a:gd name="connsiteX20" fmla="*/ 727611 w 2092177"/>
              <a:gd name="connsiteY20" fmla="*/ 2124221 h 3059723"/>
              <a:gd name="connsiteX21" fmla="*/ 727611 w 2092177"/>
              <a:gd name="connsiteY21" fmla="*/ 2039815 h 3059723"/>
              <a:gd name="connsiteX22" fmla="*/ 854220 w 2092177"/>
              <a:gd name="connsiteY22" fmla="*/ 2159390 h 3059723"/>
              <a:gd name="connsiteX23" fmla="*/ 840153 w 2092177"/>
              <a:gd name="connsiteY23" fmla="*/ 1983544 h 3059723"/>
              <a:gd name="connsiteX24" fmla="*/ 748713 w 2092177"/>
              <a:gd name="connsiteY24" fmla="*/ 1962443 h 3059723"/>
              <a:gd name="connsiteX25" fmla="*/ 790916 w 2092177"/>
              <a:gd name="connsiteY25" fmla="*/ 1835833 h 3059723"/>
              <a:gd name="connsiteX26" fmla="*/ 994897 w 2092177"/>
              <a:gd name="connsiteY26" fmla="*/ 1856935 h 3059723"/>
              <a:gd name="connsiteX27" fmla="*/ 1015999 w 2092177"/>
              <a:gd name="connsiteY27" fmla="*/ 1807698 h 3059723"/>
              <a:gd name="connsiteX28" fmla="*/ 1346590 w 2092177"/>
              <a:gd name="connsiteY28" fmla="*/ 1477107 h 3059723"/>
              <a:gd name="connsiteX29" fmla="*/ 1318454 w 2092177"/>
              <a:gd name="connsiteY29" fmla="*/ 1406769 h 3059723"/>
              <a:gd name="connsiteX30" fmla="*/ 1339556 w 2092177"/>
              <a:gd name="connsiteY30" fmla="*/ 1209821 h 3059723"/>
              <a:gd name="connsiteX31" fmla="*/ 1775654 w 2092177"/>
              <a:gd name="connsiteY31" fmla="*/ 590843 h 3059723"/>
              <a:gd name="connsiteX32" fmla="*/ 1958534 w 2092177"/>
              <a:gd name="connsiteY32" fmla="*/ 682283 h 3059723"/>
              <a:gd name="connsiteX33" fmla="*/ 2078110 w 2092177"/>
              <a:gd name="connsiteY33" fmla="*/ 808892 h 3059723"/>
              <a:gd name="connsiteX34" fmla="*/ 2092177 w 2092177"/>
              <a:gd name="connsiteY34" fmla="*/ 0 h 3059723"/>
              <a:gd name="connsiteX0" fmla="*/ 2079171 w 2079171"/>
              <a:gd name="connsiteY0" fmla="*/ 0 h 3059723"/>
              <a:gd name="connsiteX1" fmla="*/ 1692310 w 2079171"/>
              <a:gd name="connsiteY1" fmla="*/ 372793 h 3059723"/>
              <a:gd name="connsiteX2" fmla="*/ 967824 w 2079171"/>
              <a:gd name="connsiteY2" fmla="*/ 1153550 h 3059723"/>
              <a:gd name="connsiteX3" fmla="*/ 537978 w 2079171"/>
              <a:gd name="connsiteY3" fmla="*/ 1664676 h 3059723"/>
              <a:gd name="connsiteX4" fmla="*/ 219778 w 2079171"/>
              <a:gd name="connsiteY4" fmla="*/ 2276751 h 3059723"/>
              <a:gd name="connsiteX5" fmla="*/ 24395 w 2079171"/>
              <a:gd name="connsiteY5" fmla="*/ 2890258 h 3059723"/>
              <a:gd name="connsiteX6" fmla="*/ 49516 w 2079171"/>
              <a:gd name="connsiteY6" fmla="*/ 3059723 h 3059723"/>
              <a:gd name="connsiteX7" fmla="*/ 341811 w 2079171"/>
              <a:gd name="connsiteY7" fmla="*/ 3038621 h 3059723"/>
              <a:gd name="connsiteX8" fmla="*/ 405116 w 2079171"/>
              <a:gd name="connsiteY8" fmla="*/ 2883877 h 3059723"/>
              <a:gd name="connsiteX9" fmla="*/ 313676 w 2079171"/>
              <a:gd name="connsiteY9" fmla="*/ 2799470 h 3059723"/>
              <a:gd name="connsiteX10" fmla="*/ 405116 w 2079171"/>
              <a:gd name="connsiteY10" fmla="*/ 2771335 h 3059723"/>
              <a:gd name="connsiteX11" fmla="*/ 257405 w 2079171"/>
              <a:gd name="connsiteY11" fmla="*/ 2665827 h 3059723"/>
              <a:gd name="connsiteX12" fmla="*/ 341811 w 2079171"/>
              <a:gd name="connsiteY12" fmla="*/ 2511083 h 3059723"/>
              <a:gd name="connsiteX13" fmla="*/ 376981 w 2079171"/>
              <a:gd name="connsiteY13" fmla="*/ 2672861 h 3059723"/>
              <a:gd name="connsiteX14" fmla="*/ 595030 w 2079171"/>
              <a:gd name="connsiteY14" fmla="*/ 2482947 h 3059723"/>
              <a:gd name="connsiteX15" fmla="*/ 679436 w 2079171"/>
              <a:gd name="connsiteY15" fmla="*/ 2588455 h 3059723"/>
              <a:gd name="connsiteX16" fmla="*/ 728673 w 2079171"/>
              <a:gd name="connsiteY16" fmla="*/ 2461846 h 3059723"/>
              <a:gd name="connsiteX17" fmla="*/ 841214 w 2079171"/>
              <a:gd name="connsiteY17" fmla="*/ 2567353 h 3059723"/>
              <a:gd name="connsiteX18" fmla="*/ 862316 w 2079171"/>
              <a:gd name="connsiteY18" fmla="*/ 2384473 h 3059723"/>
              <a:gd name="connsiteX19" fmla="*/ 672402 w 2079171"/>
              <a:gd name="connsiteY19" fmla="*/ 2349304 h 3059723"/>
              <a:gd name="connsiteX20" fmla="*/ 714605 w 2079171"/>
              <a:gd name="connsiteY20" fmla="*/ 2124221 h 3059723"/>
              <a:gd name="connsiteX21" fmla="*/ 714605 w 2079171"/>
              <a:gd name="connsiteY21" fmla="*/ 2039815 h 3059723"/>
              <a:gd name="connsiteX22" fmla="*/ 841214 w 2079171"/>
              <a:gd name="connsiteY22" fmla="*/ 2159390 h 3059723"/>
              <a:gd name="connsiteX23" fmla="*/ 827147 w 2079171"/>
              <a:gd name="connsiteY23" fmla="*/ 1983544 h 3059723"/>
              <a:gd name="connsiteX24" fmla="*/ 735707 w 2079171"/>
              <a:gd name="connsiteY24" fmla="*/ 1962443 h 3059723"/>
              <a:gd name="connsiteX25" fmla="*/ 777910 w 2079171"/>
              <a:gd name="connsiteY25" fmla="*/ 1835833 h 3059723"/>
              <a:gd name="connsiteX26" fmla="*/ 981891 w 2079171"/>
              <a:gd name="connsiteY26" fmla="*/ 1856935 h 3059723"/>
              <a:gd name="connsiteX27" fmla="*/ 1002993 w 2079171"/>
              <a:gd name="connsiteY27" fmla="*/ 1807698 h 3059723"/>
              <a:gd name="connsiteX28" fmla="*/ 1333584 w 2079171"/>
              <a:gd name="connsiteY28" fmla="*/ 1477107 h 3059723"/>
              <a:gd name="connsiteX29" fmla="*/ 1305448 w 2079171"/>
              <a:gd name="connsiteY29" fmla="*/ 1406769 h 3059723"/>
              <a:gd name="connsiteX30" fmla="*/ 1326550 w 2079171"/>
              <a:gd name="connsiteY30" fmla="*/ 1209821 h 3059723"/>
              <a:gd name="connsiteX31" fmla="*/ 1762648 w 2079171"/>
              <a:gd name="connsiteY31" fmla="*/ 590843 h 3059723"/>
              <a:gd name="connsiteX32" fmla="*/ 1945528 w 2079171"/>
              <a:gd name="connsiteY32" fmla="*/ 682283 h 3059723"/>
              <a:gd name="connsiteX33" fmla="*/ 2065104 w 2079171"/>
              <a:gd name="connsiteY33" fmla="*/ 808892 h 3059723"/>
              <a:gd name="connsiteX34" fmla="*/ 2079171 w 2079171"/>
              <a:gd name="connsiteY34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956983 w 2068330"/>
              <a:gd name="connsiteY2" fmla="*/ 1153550 h 3059723"/>
              <a:gd name="connsiteX3" fmla="*/ 527137 w 2068330"/>
              <a:gd name="connsiteY3" fmla="*/ 1664676 h 3059723"/>
              <a:gd name="connsiteX4" fmla="*/ 208937 w 2068330"/>
              <a:gd name="connsiteY4" fmla="*/ 2276751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02835 w 2068330"/>
              <a:gd name="connsiteY9" fmla="*/ 2799470 h 3059723"/>
              <a:gd name="connsiteX10" fmla="*/ 394275 w 2068330"/>
              <a:gd name="connsiteY10" fmla="*/ 2771335 h 3059723"/>
              <a:gd name="connsiteX11" fmla="*/ 246564 w 2068330"/>
              <a:gd name="connsiteY11" fmla="*/ 2665827 h 3059723"/>
              <a:gd name="connsiteX12" fmla="*/ 330970 w 2068330"/>
              <a:gd name="connsiteY12" fmla="*/ 2511083 h 3059723"/>
              <a:gd name="connsiteX13" fmla="*/ 366140 w 2068330"/>
              <a:gd name="connsiteY13" fmla="*/ 2672861 h 3059723"/>
              <a:gd name="connsiteX14" fmla="*/ 584189 w 2068330"/>
              <a:gd name="connsiteY14" fmla="*/ 2482947 h 3059723"/>
              <a:gd name="connsiteX15" fmla="*/ 668595 w 2068330"/>
              <a:gd name="connsiteY15" fmla="*/ 2588455 h 3059723"/>
              <a:gd name="connsiteX16" fmla="*/ 717832 w 2068330"/>
              <a:gd name="connsiteY16" fmla="*/ 2461846 h 3059723"/>
              <a:gd name="connsiteX17" fmla="*/ 830373 w 2068330"/>
              <a:gd name="connsiteY17" fmla="*/ 2567353 h 3059723"/>
              <a:gd name="connsiteX18" fmla="*/ 851475 w 2068330"/>
              <a:gd name="connsiteY18" fmla="*/ 2384473 h 3059723"/>
              <a:gd name="connsiteX19" fmla="*/ 661561 w 2068330"/>
              <a:gd name="connsiteY19" fmla="*/ 2349304 h 3059723"/>
              <a:gd name="connsiteX20" fmla="*/ 703764 w 2068330"/>
              <a:gd name="connsiteY20" fmla="*/ 2124221 h 3059723"/>
              <a:gd name="connsiteX21" fmla="*/ 703764 w 2068330"/>
              <a:gd name="connsiteY21" fmla="*/ 2039815 h 3059723"/>
              <a:gd name="connsiteX22" fmla="*/ 830373 w 2068330"/>
              <a:gd name="connsiteY22" fmla="*/ 2159390 h 3059723"/>
              <a:gd name="connsiteX23" fmla="*/ 816306 w 2068330"/>
              <a:gd name="connsiteY23" fmla="*/ 1983544 h 3059723"/>
              <a:gd name="connsiteX24" fmla="*/ 724866 w 2068330"/>
              <a:gd name="connsiteY24" fmla="*/ 1962443 h 3059723"/>
              <a:gd name="connsiteX25" fmla="*/ 767069 w 2068330"/>
              <a:gd name="connsiteY25" fmla="*/ 1835833 h 3059723"/>
              <a:gd name="connsiteX26" fmla="*/ 971050 w 2068330"/>
              <a:gd name="connsiteY26" fmla="*/ 1856935 h 3059723"/>
              <a:gd name="connsiteX27" fmla="*/ 992152 w 2068330"/>
              <a:gd name="connsiteY27" fmla="*/ 1807698 h 3059723"/>
              <a:gd name="connsiteX28" fmla="*/ 1322743 w 2068330"/>
              <a:gd name="connsiteY28" fmla="*/ 1477107 h 3059723"/>
              <a:gd name="connsiteX29" fmla="*/ 1294607 w 2068330"/>
              <a:gd name="connsiteY29" fmla="*/ 1406769 h 3059723"/>
              <a:gd name="connsiteX30" fmla="*/ 1315709 w 2068330"/>
              <a:gd name="connsiteY30" fmla="*/ 1209821 h 3059723"/>
              <a:gd name="connsiteX31" fmla="*/ 1751807 w 2068330"/>
              <a:gd name="connsiteY31" fmla="*/ 590843 h 3059723"/>
              <a:gd name="connsiteX32" fmla="*/ 1934687 w 2068330"/>
              <a:gd name="connsiteY32" fmla="*/ 682283 h 3059723"/>
              <a:gd name="connsiteX33" fmla="*/ 2054263 w 2068330"/>
              <a:gd name="connsiteY33" fmla="*/ 808892 h 3059723"/>
              <a:gd name="connsiteX34" fmla="*/ 2068330 w 2068330"/>
              <a:gd name="connsiteY34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956983 w 2068330"/>
              <a:gd name="connsiteY2" fmla="*/ 1153550 h 3059723"/>
              <a:gd name="connsiteX3" fmla="*/ 527137 w 2068330"/>
              <a:gd name="connsiteY3" fmla="*/ 1664676 h 3059723"/>
              <a:gd name="connsiteX4" fmla="*/ 248014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02835 w 2068330"/>
              <a:gd name="connsiteY9" fmla="*/ 2799470 h 3059723"/>
              <a:gd name="connsiteX10" fmla="*/ 394275 w 2068330"/>
              <a:gd name="connsiteY10" fmla="*/ 2771335 h 3059723"/>
              <a:gd name="connsiteX11" fmla="*/ 246564 w 2068330"/>
              <a:gd name="connsiteY11" fmla="*/ 2665827 h 3059723"/>
              <a:gd name="connsiteX12" fmla="*/ 330970 w 2068330"/>
              <a:gd name="connsiteY12" fmla="*/ 2511083 h 3059723"/>
              <a:gd name="connsiteX13" fmla="*/ 366140 w 2068330"/>
              <a:gd name="connsiteY13" fmla="*/ 2672861 h 3059723"/>
              <a:gd name="connsiteX14" fmla="*/ 584189 w 2068330"/>
              <a:gd name="connsiteY14" fmla="*/ 2482947 h 3059723"/>
              <a:gd name="connsiteX15" fmla="*/ 668595 w 2068330"/>
              <a:gd name="connsiteY15" fmla="*/ 2588455 h 3059723"/>
              <a:gd name="connsiteX16" fmla="*/ 717832 w 2068330"/>
              <a:gd name="connsiteY16" fmla="*/ 2461846 h 3059723"/>
              <a:gd name="connsiteX17" fmla="*/ 830373 w 2068330"/>
              <a:gd name="connsiteY17" fmla="*/ 2567353 h 3059723"/>
              <a:gd name="connsiteX18" fmla="*/ 851475 w 2068330"/>
              <a:gd name="connsiteY18" fmla="*/ 2384473 h 3059723"/>
              <a:gd name="connsiteX19" fmla="*/ 661561 w 2068330"/>
              <a:gd name="connsiteY19" fmla="*/ 2349304 h 3059723"/>
              <a:gd name="connsiteX20" fmla="*/ 703764 w 2068330"/>
              <a:gd name="connsiteY20" fmla="*/ 2124221 h 3059723"/>
              <a:gd name="connsiteX21" fmla="*/ 703764 w 2068330"/>
              <a:gd name="connsiteY21" fmla="*/ 2039815 h 3059723"/>
              <a:gd name="connsiteX22" fmla="*/ 830373 w 2068330"/>
              <a:gd name="connsiteY22" fmla="*/ 2159390 h 3059723"/>
              <a:gd name="connsiteX23" fmla="*/ 816306 w 2068330"/>
              <a:gd name="connsiteY23" fmla="*/ 1983544 h 3059723"/>
              <a:gd name="connsiteX24" fmla="*/ 724866 w 2068330"/>
              <a:gd name="connsiteY24" fmla="*/ 1962443 h 3059723"/>
              <a:gd name="connsiteX25" fmla="*/ 767069 w 2068330"/>
              <a:gd name="connsiteY25" fmla="*/ 1835833 h 3059723"/>
              <a:gd name="connsiteX26" fmla="*/ 971050 w 2068330"/>
              <a:gd name="connsiteY26" fmla="*/ 1856935 h 3059723"/>
              <a:gd name="connsiteX27" fmla="*/ 992152 w 2068330"/>
              <a:gd name="connsiteY27" fmla="*/ 1807698 h 3059723"/>
              <a:gd name="connsiteX28" fmla="*/ 1322743 w 2068330"/>
              <a:gd name="connsiteY28" fmla="*/ 1477107 h 3059723"/>
              <a:gd name="connsiteX29" fmla="*/ 1294607 w 2068330"/>
              <a:gd name="connsiteY29" fmla="*/ 1406769 h 3059723"/>
              <a:gd name="connsiteX30" fmla="*/ 1315709 w 2068330"/>
              <a:gd name="connsiteY30" fmla="*/ 1209821 h 3059723"/>
              <a:gd name="connsiteX31" fmla="*/ 1751807 w 2068330"/>
              <a:gd name="connsiteY31" fmla="*/ 590843 h 3059723"/>
              <a:gd name="connsiteX32" fmla="*/ 1934687 w 2068330"/>
              <a:gd name="connsiteY32" fmla="*/ 682283 h 3059723"/>
              <a:gd name="connsiteX33" fmla="*/ 2054263 w 2068330"/>
              <a:gd name="connsiteY33" fmla="*/ 808892 h 3059723"/>
              <a:gd name="connsiteX34" fmla="*/ 2068330 w 2068330"/>
              <a:gd name="connsiteY34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956983 w 2068330"/>
              <a:gd name="connsiteY2" fmla="*/ 1153550 h 3059723"/>
              <a:gd name="connsiteX3" fmla="*/ 527137 w 2068330"/>
              <a:gd name="connsiteY3" fmla="*/ 1664676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02835 w 2068330"/>
              <a:gd name="connsiteY9" fmla="*/ 2799470 h 3059723"/>
              <a:gd name="connsiteX10" fmla="*/ 394275 w 2068330"/>
              <a:gd name="connsiteY10" fmla="*/ 2771335 h 3059723"/>
              <a:gd name="connsiteX11" fmla="*/ 246564 w 2068330"/>
              <a:gd name="connsiteY11" fmla="*/ 2665827 h 3059723"/>
              <a:gd name="connsiteX12" fmla="*/ 330970 w 2068330"/>
              <a:gd name="connsiteY12" fmla="*/ 2511083 h 3059723"/>
              <a:gd name="connsiteX13" fmla="*/ 366140 w 2068330"/>
              <a:gd name="connsiteY13" fmla="*/ 2672861 h 3059723"/>
              <a:gd name="connsiteX14" fmla="*/ 584189 w 2068330"/>
              <a:gd name="connsiteY14" fmla="*/ 2482947 h 3059723"/>
              <a:gd name="connsiteX15" fmla="*/ 668595 w 2068330"/>
              <a:gd name="connsiteY15" fmla="*/ 2588455 h 3059723"/>
              <a:gd name="connsiteX16" fmla="*/ 717832 w 2068330"/>
              <a:gd name="connsiteY16" fmla="*/ 2461846 h 3059723"/>
              <a:gd name="connsiteX17" fmla="*/ 830373 w 2068330"/>
              <a:gd name="connsiteY17" fmla="*/ 2567353 h 3059723"/>
              <a:gd name="connsiteX18" fmla="*/ 851475 w 2068330"/>
              <a:gd name="connsiteY18" fmla="*/ 2384473 h 3059723"/>
              <a:gd name="connsiteX19" fmla="*/ 661561 w 2068330"/>
              <a:gd name="connsiteY19" fmla="*/ 2349304 h 3059723"/>
              <a:gd name="connsiteX20" fmla="*/ 703764 w 2068330"/>
              <a:gd name="connsiteY20" fmla="*/ 2124221 h 3059723"/>
              <a:gd name="connsiteX21" fmla="*/ 703764 w 2068330"/>
              <a:gd name="connsiteY21" fmla="*/ 2039815 h 3059723"/>
              <a:gd name="connsiteX22" fmla="*/ 830373 w 2068330"/>
              <a:gd name="connsiteY22" fmla="*/ 2159390 h 3059723"/>
              <a:gd name="connsiteX23" fmla="*/ 816306 w 2068330"/>
              <a:gd name="connsiteY23" fmla="*/ 1983544 h 3059723"/>
              <a:gd name="connsiteX24" fmla="*/ 724866 w 2068330"/>
              <a:gd name="connsiteY24" fmla="*/ 1962443 h 3059723"/>
              <a:gd name="connsiteX25" fmla="*/ 767069 w 2068330"/>
              <a:gd name="connsiteY25" fmla="*/ 1835833 h 3059723"/>
              <a:gd name="connsiteX26" fmla="*/ 971050 w 2068330"/>
              <a:gd name="connsiteY26" fmla="*/ 1856935 h 3059723"/>
              <a:gd name="connsiteX27" fmla="*/ 992152 w 2068330"/>
              <a:gd name="connsiteY27" fmla="*/ 1807698 h 3059723"/>
              <a:gd name="connsiteX28" fmla="*/ 1322743 w 2068330"/>
              <a:gd name="connsiteY28" fmla="*/ 1477107 h 3059723"/>
              <a:gd name="connsiteX29" fmla="*/ 1294607 w 2068330"/>
              <a:gd name="connsiteY29" fmla="*/ 1406769 h 3059723"/>
              <a:gd name="connsiteX30" fmla="*/ 1315709 w 2068330"/>
              <a:gd name="connsiteY30" fmla="*/ 1209821 h 3059723"/>
              <a:gd name="connsiteX31" fmla="*/ 1751807 w 2068330"/>
              <a:gd name="connsiteY31" fmla="*/ 590843 h 3059723"/>
              <a:gd name="connsiteX32" fmla="*/ 1934687 w 2068330"/>
              <a:gd name="connsiteY32" fmla="*/ 682283 h 3059723"/>
              <a:gd name="connsiteX33" fmla="*/ 2054263 w 2068330"/>
              <a:gd name="connsiteY33" fmla="*/ 808892 h 3059723"/>
              <a:gd name="connsiteX34" fmla="*/ 2068330 w 2068330"/>
              <a:gd name="connsiteY34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956983 w 2068330"/>
              <a:gd name="connsiteY2" fmla="*/ 1153550 h 3059723"/>
              <a:gd name="connsiteX3" fmla="*/ 679537 w 2068330"/>
              <a:gd name="connsiteY3" fmla="*/ 1441937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02835 w 2068330"/>
              <a:gd name="connsiteY9" fmla="*/ 2799470 h 3059723"/>
              <a:gd name="connsiteX10" fmla="*/ 394275 w 2068330"/>
              <a:gd name="connsiteY10" fmla="*/ 2771335 h 3059723"/>
              <a:gd name="connsiteX11" fmla="*/ 246564 w 2068330"/>
              <a:gd name="connsiteY11" fmla="*/ 2665827 h 3059723"/>
              <a:gd name="connsiteX12" fmla="*/ 330970 w 2068330"/>
              <a:gd name="connsiteY12" fmla="*/ 2511083 h 3059723"/>
              <a:gd name="connsiteX13" fmla="*/ 366140 w 2068330"/>
              <a:gd name="connsiteY13" fmla="*/ 2672861 h 3059723"/>
              <a:gd name="connsiteX14" fmla="*/ 584189 w 2068330"/>
              <a:gd name="connsiteY14" fmla="*/ 2482947 h 3059723"/>
              <a:gd name="connsiteX15" fmla="*/ 668595 w 2068330"/>
              <a:gd name="connsiteY15" fmla="*/ 2588455 h 3059723"/>
              <a:gd name="connsiteX16" fmla="*/ 717832 w 2068330"/>
              <a:gd name="connsiteY16" fmla="*/ 2461846 h 3059723"/>
              <a:gd name="connsiteX17" fmla="*/ 830373 w 2068330"/>
              <a:gd name="connsiteY17" fmla="*/ 2567353 h 3059723"/>
              <a:gd name="connsiteX18" fmla="*/ 851475 w 2068330"/>
              <a:gd name="connsiteY18" fmla="*/ 2384473 h 3059723"/>
              <a:gd name="connsiteX19" fmla="*/ 661561 w 2068330"/>
              <a:gd name="connsiteY19" fmla="*/ 2349304 h 3059723"/>
              <a:gd name="connsiteX20" fmla="*/ 703764 w 2068330"/>
              <a:gd name="connsiteY20" fmla="*/ 2124221 h 3059723"/>
              <a:gd name="connsiteX21" fmla="*/ 703764 w 2068330"/>
              <a:gd name="connsiteY21" fmla="*/ 2039815 h 3059723"/>
              <a:gd name="connsiteX22" fmla="*/ 830373 w 2068330"/>
              <a:gd name="connsiteY22" fmla="*/ 2159390 h 3059723"/>
              <a:gd name="connsiteX23" fmla="*/ 816306 w 2068330"/>
              <a:gd name="connsiteY23" fmla="*/ 1983544 h 3059723"/>
              <a:gd name="connsiteX24" fmla="*/ 724866 w 2068330"/>
              <a:gd name="connsiteY24" fmla="*/ 1962443 h 3059723"/>
              <a:gd name="connsiteX25" fmla="*/ 767069 w 2068330"/>
              <a:gd name="connsiteY25" fmla="*/ 1835833 h 3059723"/>
              <a:gd name="connsiteX26" fmla="*/ 971050 w 2068330"/>
              <a:gd name="connsiteY26" fmla="*/ 1856935 h 3059723"/>
              <a:gd name="connsiteX27" fmla="*/ 992152 w 2068330"/>
              <a:gd name="connsiteY27" fmla="*/ 1807698 h 3059723"/>
              <a:gd name="connsiteX28" fmla="*/ 1322743 w 2068330"/>
              <a:gd name="connsiteY28" fmla="*/ 1477107 h 3059723"/>
              <a:gd name="connsiteX29" fmla="*/ 1294607 w 2068330"/>
              <a:gd name="connsiteY29" fmla="*/ 1406769 h 3059723"/>
              <a:gd name="connsiteX30" fmla="*/ 1315709 w 2068330"/>
              <a:gd name="connsiteY30" fmla="*/ 1209821 h 3059723"/>
              <a:gd name="connsiteX31" fmla="*/ 1751807 w 2068330"/>
              <a:gd name="connsiteY31" fmla="*/ 590843 h 3059723"/>
              <a:gd name="connsiteX32" fmla="*/ 1934687 w 2068330"/>
              <a:gd name="connsiteY32" fmla="*/ 682283 h 3059723"/>
              <a:gd name="connsiteX33" fmla="*/ 2054263 w 2068330"/>
              <a:gd name="connsiteY33" fmla="*/ 808892 h 3059723"/>
              <a:gd name="connsiteX34" fmla="*/ 2068330 w 2068330"/>
              <a:gd name="connsiteY34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956983 w 2068330"/>
              <a:gd name="connsiteY2" fmla="*/ 1153550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02835 w 2068330"/>
              <a:gd name="connsiteY9" fmla="*/ 2799470 h 3059723"/>
              <a:gd name="connsiteX10" fmla="*/ 394275 w 2068330"/>
              <a:gd name="connsiteY10" fmla="*/ 2771335 h 3059723"/>
              <a:gd name="connsiteX11" fmla="*/ 246564 w 2068330"/>
              <a:gd name="connsiteY11" fmla="*/ 2665827 h 3059723"/>
              <a:gd name="connsiteX12" fmla="*/ 330970 w 2068330"/>
              <a:gd name="connsiteY12" fmla="*/ 2511083 h 3059723"/>
              <a:gd name="connsiteX13" fmla="*/ 366140 w 2068330"/>
              <a:gd name="connsiteY13" fmla="*/ 2672861 h 3059723"/>
              <a:gd name="connsiteX14" fmla="*/ 584189 w 2068330"/>
              <a:gd name="connsiteY14" fmla="*/ 2482947 h 3059723"/>
              <a:gd name="connsiteX15" fmla="*/ 668595 w 2068330"/>
              <a:gd name="connsiteY15" fmla="*/ 2588455 h 3059723"/>
              <a:gd name="connsiteX16" fmla="*/ 717832 w 2068330"/>
              <a:gd name="connsiteY16" fmla="*/ 2461846 h 3059723"/>
              <a:gd name="connsiteX17" fmla="*/ 830373 w 2068330"/>
              <a:gd name="connsiteY17" fmla="*/ 2567353 h 3059723"/>
              <a:gd name="connsiteX18" fmla="*/ 851475 w 2068330"/>
              <a:gd name="connsiteY18" fmla="*/ 2384473 h 3059723"/>
              <a:gd name="connsiteX19" fmla="*/ 661561 w 2068330"/>
              <a:gd name="connsiteY19" fmla="*/ 2349304 h 3059723"/>
              <a:gd name="connsiteX20" fmla="*/ 703764 w 2068330"/>
              <a:gd name="connsiteY20" fmla="*/ 2124221 h 3059723"/>
              <a:gd name="connsiteX21" fmla="*/ 703764 w 2068330"/>
              <a:gd name="connsiteY21" fmla="*/ 2039815 h 3059723"/>
              <a:gd name="connsiteX22" fmla="*/ 830373 w 2068330"/>
              <a:gd name="connsiteY22" fmla="*/ 2159390 h 3059723"/>
              <a:gd name="connsiteX23" fmla="*/ 816306 w 2068330"/>
              <a:gd name="connsiteY23" fmla="*/ 1983544 h 3059723"/>
              <a:gd name="connsiteX24" fmla="*/ 724866 w 2068330"/>
              <a:gd name="connsiteY24" fmla="*/ 1962443 h 3059723"/>
              <a:gd name="connsiteX25" fmla="*/ 767069 w 2068330"/>
              <a:gd name="connsiteY25" fmla="*/ 1835833 h 3059723"/>
              <a:gd name="connsiteX26" fmla="*/ 971050 w 2068330"/>
              <a:gd name="connsiteY26" fmla="*/ 1856935 h 3059723"/>
              <a:gd name="connsiteX27" fmla="*/ 992152 w 2068330"/>
              <a:gd name="connsiteY27" fmla="*/ 1807698 h 3059723"/>
              <a:gd name="connsiteX28" fmla="*/ 1322743 w 2068330"/>
              <a:gd name="connsiteY28" fmla="*/ 1477107 h 3059723"/>
              <a:gd name="connsiteX29" fmla="*/ 1294607 w 2068330"/>
              <a:gd name="connsiteY29" fmla="*/ 1406769 h 3059723"/>
              <a:gd name="connsiteX30" fmla="*/ 1315709 w 2068330"/>
              <a:gd name="connsiteY30" fmla="*/ 1209821 h 3059723"/>
              <a:gd name="connsiteX31" fmla="*/ 1751807 w 2068330"/>
              <a:gd name="connsiteY31" fmla="*/ 590843 h 3059723"/>
              <a:gd name="connsiteX32" fmla="*/ 1934687 w 2068330"/>
              <a:gd name="connsiteY32" fmla="*/ 682283 h 3059723"/>
              <a:gd name="connsiteX33" fmla="*/ 2054263 w 2068330"/>
              <a:gd name="connsiteY33" fmla="*/ 808892 h 3059723"/>
              <a:gd name="connsiteX34" fmla="*/ 2068330 w 2068330"/>
              <a:gd name="connsiteY34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02835 w 2068330"/>
              <a:gd name="connsiteY9" fmla="*/ 2799470 h 3059723"/>
              <a:gd name="connsiteX10" fmla="*/ 394275 w 2068330"/>
              <a:gd name="connsiteY10" fmla="*/ 2771335 h 3059723"/>
              <a:gd name="connsiteX11" fmla="*/ 246564 w 2068330"/>
              <a:gd name="connsiteY11" fmla="*/ 2665827 h 3059723"/>
              <a:gd name="connsiteX12" fmla="*/ 330970 w 2068330"/>
              <a:gd name="connsiteY12" fmla="*/ 2511083 h 3059723"/>
              <a:gd name="connsiteX13" fmla="*/ 366140 w 2068330"/>
              <a:gd name="connsiteY13" fmla="*/ 2672861 h 3059723"/>
              <a:gd name="connsiteX14" fmla="*/ 584189 w 2068330"/>
              <a:gd name="connsiteY14" fmla="*/ 2482947 h 3059723"/>
              <a:gd name="connsiteX15" fmla="*/ 668595 w 2068330"/>
              <a:gd name="connsiteY15" fmla="*/ 2588455 h 3059723"/>
              <a:gd name="connsiteX16" fmla="*/ 717832 w 2068330"/>
              <a:gd name="connsiteY16" fmla="*/ 2461846 h 3059723"/>
              <a:gd name="connsiteX17" fmla="*/ 830373 w 2068330"/>
              <a:gd name="connsiteY17" fmla="*/ 2567353 h 3059723"/>
              <a:gd name="connsiteX18" fmla="*/ 851475 w 2068330"/>
              <a:gd name="connsiteY18" fmla="*/ 2384473 h 3059723"/>
              <a:gd name="connsiteX19" fmla="*/ 661561 w 2068330"/>
              <a:gd name="connsiteY19" fmla="*/ 2349304 h 3059723"/>
              <a:gd name="connsiteX20" fmla="*/ 703764 w 2068330"/>
              <a:gd name="connsiteY20" fmla="*/ 2124221 h 3059723"/>
              <a:gd name="connsiteX21" fmla="*/ 703764 w 2068330"/>
              <a:gd name="connsiteY21" fmla="*/ 2039815 h 3059723"/>
              <a:gd name="connsiteX22" fmla="*/ 830373 w 2068330"/>
              <a:gd name="connsiteY22" fmla="*/ 2159390 h 3059723"/>
              <a:gd name="connsiteX23" fmla="*/ 816306 w 2068330"/>
              <a:gd name="connsiteY23" fmla="*/ 1983544 h 3059723"/>
              <a:gd name="connsiteX24" fmla="*/ 724866 w 2068330"/>
              <a:gd name="connsiteY24" fmla="*/ 1962443 h 3059723"/>
              <a:gd name="connsiteX25" fmla="*/ 767069 w 2068330"/>
              <a:gd name="connsiteY25" fmla="*/ 1835833 h 3059723"/>
              <a:gd name="connsiteX26" fmla="*/ 971050 w 2068330"/>
              <a:gd name="connsiteY26" fmla="*/ 1856935 h 3059723"/>
              <a:gd name="connsiteX27" fmla="*/ 992152 w 2068330"/>
              <a:gd name="connsiteY27" fmla="*/ 1807698 h 3059723"/>
              <a:gd name="connsiteX28" fmla="*/ 1322743 w 2068330"/>
              <a:gd name="connsiteY28" fmla="*/ 1477107 h 3059723"/>
              <a:gd name="connsiteX29" fmla="*/ 1294607 w 2068330"/>
              <a:gd name="connsiteY29" fmla="*/ 1406769 h 3059723"/>
              <a:gd name="connsiteX30" fmla="*/ 1315709 w 2068330"/>
              <a:gd name="connsiteY30" fmla="*/ 1209821 h 3059723"/>
              <a:gd name="connsiteX31" fmla="*/ 1751807 w 2068330"/>
              <a:gd name="connsiteY31" fmla="*/ 590843 h 3059723"/>
              <a:gd name="connsiteX32" fmla="*/ 1934687 w 2068330"/>
              <a:gd name="connsiteY32" fmla="*/ 682283 h 3059723"/>
              <a:gd name="connsiteX33" fmla="*/ 2054263 w 2068330"/>
              <a:gd name="connsiteY33" fmla="*/ 808892 h 3059723"/>
              <a:gd name="connsiteX34" fmla="*/ 2068330 w 2068330"/>
              <a:gd name="connsiteY34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02835 w 2068330"/>
              <a:gd name="connsiteY9" fmla="*/ 2799470 h 3059723"/>
              <a:gd name="connsiteX10" fmla="*/ 394275 w 2068330"/>
              <a:gd name="connsiteY10" fmla="*/ 2771335 h 3059723"/>
              <a:gd name="connsiteX11" fmla="*/ 246564 w 2068330"/>
              <a:gd name="connsiteY11" fmla="*/ 2665827 h 3059723"/>
              <a:gd name="connsiteX12" fmla="*/ 330970 w 2068330"/>
              <a:gd name="connsiteY12" fmla="*/ 2511083 h 3059723"/>
              <a:gd name="connsiteX13" fmla="*/ 366140 w 2068330"/>
              <a:gd name="connsiteY13" fmla="*/ 2672861 h 3059723"/>
              <a:gd name="connsiteX14" fmla="*/ 584189 w 2068330"/>
              <a:gd name="connsiteY14" fmla="*/ 2482947 h 3059723"/>
              <a:gd name="connsiteX15" fmla="*/ 668595 w 2068330"/>
              <a:gd name="connsiteY15" fmla="*/ 2588455 h 3059723"/>
              <a:gd name="connsiteX16" fmla="*/ 717832 w 2068330"/>
              <a:gd name="connsiteY16" fmla="*/ 2461846 h 3059723"/>
              <a:gd name="connsiteX17" fmla="*/ 830373 w 2068330"/>
              <a:gd name="connsiteY17" fmla="*/ 2567353 h 3059723"/>
              <a:gd name="connsiteX18" fmla="*/ 851475 w 2068330"/>
              <a:gd name="connsiteY18" fmla="*/ 2384473 h 3059723"/>
              <a:gd name="connsiteX19" fmla="*/ 661561 w 2068330"/>
              <a:gd name="connsiteY19" fmla="*/ 2349304 h 3059723"/>
              <a:gd name="connsiteX20" fmla="*/ 703764 w 2068330"/>
              <a:gd name="connsiteY20" fmla="*/ 2124221 h 3059723"/>
              <a:gd name="connsiteX21" fmla="*/ 703764 w 2068330"/>
              <a:gd name="connsiteY21" fmla="*/ 2039815 h 3059723"/>
              <a:gd name="connsiteX22" fmla="*/ 830373 w 2068330"/>
              <a:gd name="connsiteY22" fmla="*/ 2159390 h 3059723"/>
              <a:gd name="connsiteX23" fmla="*/ 816306 w 2068330"/>
              <a:gd name="connsiteY23" fmla="*/ 1983544 h 3059723"/>
              <a:gd name="connsiteX24" fmla="*/ 724866 w 2068330"/>
              <a:gd name="connsiteY24" fmla="*/ 1962443 h 3059723"/>
              <a:gd name="connsiteX25" fmla="*/ 767069 w 2068330"/>
              <a:gd name="connsiteY25" fmla="*/ 1835833 h 3059723"/>
              <a:gd name="connsiteX26" fmla="*/ 971050 w 2068330"/>
              <a:gd name="connsiteY26" fmla="*/ 1856935 h 3059723"/>
              <a:gd name="connsiteX27" fmla="*/ 992152 w 2068330"/>
              <a:gd name="connsiteY27" fmla="*/ 1807698 h 3059723"/>
              <a:gd name="connsiteX28" fmla="*/ 1322743 w 2068330"/>
              <a:gd name="connsiteY28" fmla="*/ 1477107 h 3059723"/>
              <a:gd name="connsiteX29" fmla="*/ 1294607 w 2068330"/>
              <a:gd name="connsiteY29" fmla="*/ 1406769 h 3059723"/>
              <a:gd name="connsiteX30" fmla="*/ 1315709 w 2068330"/>
              <a:gd name="connsiteY30" fmla="*/ 1209821 h 3059723"/>
              <a:gd name="connsiteX31" fmla="*/ 1751807 w 2068330"/>
              <a:gd name="connsiteY31" fmla="*/ 590843 h 3059723"/>
              <a:gd name="connsiteX32" fmla="*/ 1934687 w 2068330"/>
              <a:gd name="connsiteY32" fmla="*/ 682283 h 3059723"/>
              <a:gd name="connsiteX33" fmla="*/ 2054263 w 2068330"/>
              <a:gd name="connsiteY33" fmla="*/ 808892 h 3059723"/>
              <a:gd name="connsiteX34" fmla="*/ 2068330 w 2068330"/>
              <a:gd name="connsiteY34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02835 w 2068330"/>
              <a:gd name="connsiteY9" fmla="*/ 2799470 h 3059723"/>
              <a:gd name="connsiteX10" fmla="*/ 394275 w 2068330"/>
              <a:gd name="connsiteY10" fmla="*/ 2771335 h 3059723"/>
              <a:gd name="connsiteX11" fmla="*/ 246564 w 2068330"/>
              <a:gd name="connsiteY11" fmla="*/ 2665827 h 3059723"/>
              <a:gd name="connsiteX12" fmla="*/ 330970 w 2068330"/>
              <a:gd name="connsiteY12" fmla="*/ 2511083 h 3059723"/>
              <a:gd name="connsiteX13" fmla="*/ 366140 w 2068330"/>
              <a:gd name="connsiteY13" fmla="*/ 2672861 h 3059723"/>
              <a:gd name="connsiteX14" fmla="*/ 584189 w 2068330"/>
              <a:gd name="connsiteY14" fmla="*/ 2482947 h 3059723"/>
              <a:gd name="connsiteX15" fmla="*/ 668595 w 2068330"/>
              <a:gd name="connsiteY15" fmla="*/ 2588455 h 3059723"/>
              <a:gd name="connsiteX16" fmla="*/ 717832 w 2068330"/>
              <a:gd name="connsiteY16" fmla="*/ 2461846 h 3059723"/>
              <a:gd name="connsiteX17" fmla="*/ 830373 w 2068330"/>
              <a:gd name="connsiteY17" fmla="*/ 2567353 h 3059723"/>
              <a:gd name="connsiteX18" fmla="*/ 851475 w 2068330"/>
              <a:gd name="connsiteY18" fmla="*/ 2384473 h 3059723"/>
              <a:gd name="connsiteX19" fmla="*/ 661561 w 2068330"/>
              <a:gd name="connsiteY19" fmla="*/ 2349304 h 3059723"/>
              <a:gd name="connsiteX20" fmla="*/ 703764 w 2068330"/>
              <a:gd name="connsiteY20" fmla="*/ 2124221 h 3059723"/>
              <a:gd name="connsiteX21" fmla="*/ 703764 w 2068330"/>
              <a:gd name="connsiteY21" fmla="*/ 2039815 h 3059723"/>
              <a:gd name="connsiteX22" fmla="*/ 830373 w 2068330"/>
              <a:gd name="connsiteY22" fmla="*/ 2159390 h 3059723"/>
              <a:gd name="connsiteX23" fmla="*/ 816306 w 2068330"/>
              <a:gd name="connsiteY23" fmla="*/ 1983544 h 3059723"/>
              <a:gd name="connsiteX24" fmla="*/ 724866 w 2068330"/>
              <a:gd name="connsiteY24" fmla="*/ 1962443 h 3059723"/>
              <a:gd name="connsiteX25" fmla="*/ 767069 w 2068330"/>
              <a:gd name="connsiteY25" fmla="*/ 1835833 h 3059723"/>
              <a:gd name="connsiteX26" fmla="*/ 971050 w 2068330"/>
              <a:gd name="connsiteY26" fmla="*/ 1856935 h 3059723"/>
              <a:gd name="connsiteX27" fmla="*/ 992152 w 2068330"/>
              <a:gd name="connsiteY27" fmla="*/ 1807698 h 3059723"/>
              <a:gd name="connsiteX28" fmla="*/ 1322743 w 2068330"/>
              <a:gd name="connsiteY28" fmla="*/ 1477107 h 3059723"/>
              <a:gd name="connsiteX29" fmla="*/ 1294607 w 2068330"/>
              <a:gd name="connsiteY29" fmla="*/ 1406769 h 3059723"/>
              <a:gd name="connsiteX30" fmla="*/ 1315709 w 2068330"/>
              <a:gd name="connsiteY30" fmla="*/ 1209821 h 3059723"/>
              <a:gd name="connsiteX31" fmla="*/ 1751807 w 2068330"/>
              <a:gd name="connsiteY31" fmla="*/ 590843 h 3059723"/>
              <a:gd name="connsiteX32" fmla="*/ 1934687 w 2068330"/>
              <a:gd name="connsiteY32" fmla="*/ 682283 h 3059723"/>
              <a:gd name="connsiteX33" fmla="*/ 2054263 w 2068330"/>
              <a:gd name="connsiteY33" fmla="*/ 808892 h 3059723"/>
              <a:gd name="connsiteX34" fmla="*/ 2068330 w 2068330"/>
              <a:gd name="connsiteY34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02835 w 2068330"/>
              <a:gd name="connsiteY9" fmla="*/ 2799470 h 3059723"/>
              <a:gd name="connsiteX10" fmla="*/ 394275 w 2068330"/>
              <a:gd name="connsiteY10" fmla="*/ 2771335 h 3059723"/>
              <a:gd name="connsiteX11" fmla="*/ 246564 w 2068330"/>
              <a:gd name="connsiteY11" fmla="*/ 2665827 h 3059723"/>
              <a:gd name="connsiteX12" fmla="*/ 330970 w 2068330"/>
              <a:gd name="connsiteY12" fmla="*/ 2511083 h 3059723"/>
              <a:gd name="connsiteX13" fmla="*/ 366140 w 2068330"/>
              <a:gd name="connsiteY13" fmla="*/ 2672861 h 3059723"/>
              <a:gd name="connsiteX14" fmla="*/ 584189 w 2068330"/>
              <a:gd name="connsiteY14" fmla="*/ 2482947 h 3059723"/>
              <a:gd name="connsiteX15" fmla="*/ 668595 w 2068330"/>
              <a:gd name="connsiteY15" fmla="*/ 2588455 h 3059723"/>
              <a:gd name="connsiteX16" fmla="*/ 717832 w 2068330"/>
              <a:gd name="connsiteY16" fmla="*/ 2461846 h 3059723"/>
              <a:gd name="connsiteX17" fmla="*/ 830373 w 2068330"/>
              <a:gd name="connsiteY17" fmla="*/ 2567353 h 3059723"/>
              <a:gd name="connsiteX18" fmla="*/ 851475 w 2068330"/>
              <a:gd name="connsiteY18" fmla="*/ 2384473 h 3059723"/>
              <a:gd name="connsiteX19" fmla="*/ 661561 w 2068330"/>
              <a:gd name="connsiteY19" fmla="*/ 2349304 h 3059723"/>
              <a:gd name="connsiteX20" fmla="*/ 703764 w 2068330"/>
              <a:gd name="connsiteY20" fmla="*/ 2124221 h 3059723"/>
              <a:gd name="connsiteX21" fmla="*/ 703764 w 2068330"/>
              <a:gd name="connsiteY21" fmla="*/ 2039815 h 3059723"/>
              <a:gd name="connsiteX22" fmla="*/ 830373 w 2068330"/>
              <a:gd name="connsiteY22" fmla="*/ 2159390 h 3059723"/>
              <a:gd name="connsiteX23" fmla="*/ 816306 w 2068330"/>
              <a:gd name="connsiteY23" fmla="*/ 1983544 h 3059723"/>
              <a:gd name="connsiteX24" fmla="*/ 724866 w 2068330"/>
              <a:gd name="connsiteY24" fmla="*/ 1962443 h 3059723"/>
              <a:gd name="connsiteX25" fmla="*/ 767069 w 2068330"/>
              <a:gd name="connsiteY25" fmla="*/ 1835833 h 3059723"/>
              <a:gd name="connsiteX26" fmla="*/ 971050 w 2068330"/>
              <a:gd name="connsiteY26" fmla="*/ 1856935 h 3059723"/>
              <a:gd name="connsiteX27" fmla="*/ 992152 w 2068330"/>
              <a:gd name="connsiteY27" fmla="*/ 1807698 h 3059723"/>
              <a:gd name="connsiteX28" fmla="*/ 1322743 w 2068330"/>
              <a:gd name="connsiteY28" fmla="*/ 1477107 h 3059723"/>
              <a:gd name="connsiteX29" fmla="*/ 1294607 w 2068330"/>
              <a:gd name="connsiteY29" fmla="*/ 1406769 h 3059723"/>
              <a:gd name="connsiteX30" fmla="*/ 1315709 w 2068330"/>
              <a:gd name="connsiteY30" fmla="*/ 1209821 h 3059723"/>
              <a:gd name="connsiteX31" fmla="*/ 1751807 w 2068330"/>
              <a:gd name="connsiteY31" fmla="*/ 590843 h 3059723"/>
              <a:gd name="connsiteX32" fmla="*/ 1934687 w 2068330"/>
              <a:gd name="connsiteY32" fmla="*/ 682283 h 3059723"/>
              <a:gd name="connsiteX33" fmla="*/ 2054263 w 2068330"/>
              <a:gd name="connsiteY33" fmla="*/ 808892 h 3059723"/>
              <a:gd name="connsiteX34" fmla="*/ 2068330 w 2068330"/>
              <a:gd name="connsiteY34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02835 w 2068330"/>
              <a:gd name="connsiteY9" fmla="*/ 2799470 h 3059723"/>
              <a:gd name="connsiteX10" fmla="*/ 394275 w 2068330"/>
              <a:gd name="connsiteY10" fmla="*/ 2771335 h 3059723"/>
              <a:gd name="connsiteX11" fmla="*/ 246564 w 2068330"/>
              <a:gd name="connsiteY11" fmla="*/ 2665827 h 3059723"/>
              <a:gd name="connsiteX12" fmla="*/ 330970 w 2068330"/>
              <a:gd name="connsiteY12" fmla="*/ 2511083 h 3059723"/>
              <a:gd name="connsiteX13" fmla="*/ 366140 w 2068330"/>
              <a:gd name="connsiteY13" fmla="*/ 2672861 h 3059723"/>
              <a:gd name="connsiteX14" fmla="*/ 584189 w 2068330"/>
              <a:gd name="connsiteY14" fmla="*/ 2482947 h 3059723"/>
              <a:gd name="connsiteX15" fmla="*/ 668595 w 2068330"/>
              <a:gd name="connsiteY15" fmla="*/ 2588455 h 3059723"/>
              <a:gd name="connsiteX16" fmla="*/ 717832 w 2068330"/>
              <a:gd name="connsiteY16" fmla="*/ 2461846 h 3059723"/>
              <a:gd name="connsiteX17" fmla="*/ 830373 w 2068330"/>
              <a:gd name="connsiteY17" fmla="*/ 2567353 h 3059723"/>
              <a:gd name="connsiteX18" fmla="*/ 851475 w 2068330"/>
              <a:gd name="connsiteY18" fmla="*/ 2384473 h 3059723"/>
              <a:gd name="connsiteX19" fmla="*/ 661561 w 2068330"/>
              <a:gd name="connsiteY19" fmla="*/ 2349304 h 3059723"/>
              <a:gd name="connsiteX20" fmla="*/ 703764 w 2068330"/>
              <a:gd name="connsiteY20" fmla="*/ 2124221 h 3059723"/>
              <a:gd name="connsiteX21" fmla="*/ 703764 w 2068330"/>
              <a:gd name="connsiteY21" fmla="*/ 2039815 h 3059723"/>
              <a:gd name="connsiteX22" fmla="*/ 830373 w 2068330"/>
              <a:gd name="connsiteY22" fmla="*/ 2159390 h 3059723"/>
              <a:gd name="connsiteX23" fmla="*/ 816306 w 2068330"/>
              <a:gd name="connsiteY23" fmla="*/ 1983544 h 3059723"/>
              <a:gd name="connsiteX24" fmla="*/ 724866 w 2068330"/>
              <a:gd name="connsiteY24" fmla="*/ 1962443 h 3059723"/>
              <a:gd name="connsiteX25" fmla="*/ 767069 w 2068330"/>
              <a:gd name="connsiteY25" fmla="*/ 1835833 h 3059723"/>
              <a:gd name="connsiteX26" fmla="*/ 971050 w 2068330"/>
              <a:gd name="connsiteY26" fmla="*/ 1856935 h 3059723"/>
              <a:gd name="connsiteX27" fmla="*/ 992152 w 2068330"/>
              <a:gd name="connsiteY27" fmla="*/ 1807698 h 3059723"/>
              <a:gd name="connsiteX28" fmla="*/ 1322743 w 2068330"/>
              <a:gd name="connsiteY28" fmla="*/ 1477107 h 3059723"/>
              <a:gd name="connsiteX29" fmla="*/ 1294607 w 2068330"/>
              <a:gd name="connsiteY29" fmla="*/ 1406769 h 3059723"/>
              <a:gd name="connsiteX30" fmla="*/ 1315709 w 2068330"/>
              <a:gd name="connsiteY30" fmla="*/ 1209821 h 3059723"/>
              <a:gd name="connsiteX31" fmla="*/ 1751807 w 2068330"/>
              <a:gd name="connsiteY31" fmla="*/ 590843 h 3059723"/>
              <a:gd name="connsiteX32" fmla="*/ 1934687 w 2068330"/>
              <a:gd name="connsiteY32" fmla="*/ 682283 h 3059723"/>
              <a:gd name="connsiteX33" fmla="*/ 2054263 w 2068330"/>
              <a:gd name="connsiteY33" fmla="*/ 808892 h 3059723"/>
              <a:gd name="connsiteX34" fmla="*/ 2068330 w 2068330"/>
              <a:gd name="connsiteY34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02835 w 2068330"/>
              <a:gd name="connsiteY9" fmla="*/ 2799470 h 3059723"/>
              <a:gd name="connsiteX10" fmla="*/ 394275 w 2068330"/>
              <a:gd name="connsiteY10" fmla="*/ 2771335 h 3059723"/>
              <a:gd name="connsiteX11" fmla="*/ 246564 w 2068330"/>
              <a:gd name="connsiteY11" fmla="*/ 2665827 h 3059723"/>
              <a:gd name="connsiteX12" fmla="*/ 330970 w 2068330"/>
              <a:gd name="connsiteY12" fmla="*/ 2511083 h 3059723"/>
              <a:gd name="connsiteX13" fmla="*/ 424756 w 2068330"/>
              <a:gd name="connsiteY13" fmla="*/ 2582984 h 3059723"/>
              <a:gd name="connsiteX14" fmla="*/ 584189 w 2068330"/>
              <a:gd name="connsiteY14" fmla="*/ 2482947 h 3059723"/>
              <a:gd name="connsiteX15" fmla="*/ 668595 w 2068330"/>
              <a:gd name="connsiteY15" fmla="*/ 2588455 h 3059723"/>
              <a:gd name="connsiteX16" fmla="*/ 717832 w 2068330"/>
              <a:gd name="connsiteY16" fmla="*/ 2461846 h 3059723"/>
              <a:gd name="connsiteX17" fmla="*/ 830373 w 2068330"/>
              <a:gd name="connsiteY17" fmla="*/ 2567353 h 3059723"/>
              <a:gd name="connsiteX18" fmla="*/ 851475 w 2068330"/>
              <a:gd name="connsiteY18" fmla="*/ 2384473 h 3059723"/>
              <a:gd name="connsiteX19" fmla="*/ 661561 w 2068330"/>
              <a:gd name="connsiteY19" fmla="*/ 2349304 h 3059723"/>
              <a:gd name="connsiteX20" fmla="*/ 703764 w 2068330"/>
              <a:gd name="connsiteY20" fmla="*/ 2124221 h 3059723"/>
              <a:gd name="connsiteX21" fmla="*/ 703764 w 2068330"/>
              <a:gd name="connsiteY21" fmla="*/ 2039815 h 3059723"/>
              <a:gd name="connsiteX22" fmla="*/ 830373 w 2068330"/>
              <a:gd name="connsiteY22" fmla="*/ 2159390 h 3059723"/>
              <a:gd name="connsiteX23" fmla="*/ 816306 w 2068330"/>
              <a:gd name="connsiteY23" fmla="*/ 1983544 h 3059723"/>
              <a:gd name="connsiteX24" fmla="*/ 724866 w 2068330"/>
              <a:gd name="connsiteY24" fmla="*/ 1962443 h 3059723"/>
              <a:gd name="connsiteX25" fmla="*/ 767069 w 2068330"/>
              <a:gd name="connsiteY25" fmla="*/ 1835833 h 3059723"/>
              <a:gd name="connsiteX26" fmla="*/ 971050 w 2068330"/>
              <a:gd name="connsiteY26" fmla="*/ 1856935 h 3059723"/>
              <a:gd name="connsiteX27" fmla="*/ 992152 w 2068330"/>
              <a:gd name="connsiteY27" fmla="*/ 1807698 h 3059723"/>
              <a:gd name="connsiteX28" fmla="*/ 1322743 w 2068330"/>
              <a:gd name="connsiteY28" fmla="*/ 1477107 h 3059723"/>
              <a:gd name="connsiteX29" fmla="*/ 1294607 w 2068330"/>
              <a:gd name="connsiteY29" fmla="*/ 1406769 h 3059723"/>
              <a:gd name="connsiteX30" fmla="*/ 1315709 w 2068330"/>
              <a:gd name="connsiteY30" fmla="*/ 1209821 h 3059723"/>
              <a:gd name="connsiteX31" fmla="*/ 1751807 w 2068330"/>
              <a:gd name="connsiteY31" fmla="*/ 590843 h 3059723"/>
              <a:gd name="connsiteX32" fmla="*/ 1934687 w 2068330"/>
              <a:gd name="connsiteY32" fmla="*/ 682283 h 3059723"/>
              <a:gd name="connsiteX33" fmla="*/ 2054263 w 2068330"/>
              <a:gd name="connsiteY33" fmla="*/ 808892 h 3059723"/>
              <a:gd name="connsiteX34" fmla="*/ 2068330 w 2068330"/>
              <a:gd name="connsiteY34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02835 w 2068330"/>
              <a:gd name="connsiteY9" fmla="*/ 2799470 h 3059723"/>
              <a:gd name="connsiteX10" fmla="*/ 394275 w 2068330"/>
              <a:gd name="connsiteY10" fmla="*/ 2771335 h 3059723"/>
              <a:gd name="connsiteX11" fmla="*/ 246564 w 2068330"/>
              <a:gd name="connsiteY11" fmla="*/ 2665827 h 3059723"/>
              <a:gd name="connsiteX12" fmla="*/ 330970 w 2068330"/>
              <a:gd name="connsiteY12" fmla="*/ 2511083 h 3059723"/>
              <a:gd name="connsiteX13" fmla="*/ 424756 w 2068330"/>
              <a:gd name="connsiteY13" fmla="*/ 2582984 h 3059723"/>
              <a:gd name="connsiteX14" fmla="*/ 584189 w 2068330"/>
              <a:gd name="connsiteY14" fmla="*/ 2482947 h 3059723"/>
              <a:gd name="connsiteX15" fmla="*/ 668595 w 2068330"/>
              <a:gd name="connsiteY15" fmla="*/ 2588455 h 3059723"/>
              <a:gd name="connsiteX16" fmla="*/ 717832 w 2068330"/>
              <a:gd name="connsiteY16" fmla="*/ 2461846 h 3059723"/>
              <a:gd name="connsiteX17" fmla="*/ 830373 w 2068330"/>
              <a:gd name="connsiteY17" fmla="*/ 2567353 h 3059723"/>
              <a:gd name="connsiteX18" fmla="*/ 851475 w 2068330"/>
              <a:gd name="connsiteY18" fmla="*/ 2384473 h 3059723"/>
              <a:gd name="connsiteX19" fmla="*/ 661561 w 2068330"/>
              <a:gd name="connsiteY19" fmla="*/ 2349304 h 3059723"/>
              <a:gd name="connsiteX20" fmla="*/ 703764 w 2068330"/>
              <a:gd name="connsiteY20" fmla="*/ 2124221 h 3059723"/>
              <a:gd name="connsiteX21" fmla="*/ 703764 w 2068330"/>
              <a:gd name="connsiteY21" fmla="*/ 2039815 h 3059723"/>
              <a:gd name="connsiteX22" fmla="*/ 830373 w 2068330"/>
              <a:gd name="connsiteY22" fmla="*/ 2159390 h 3059723"/>
              <a:gd name="connsiteX23" fmla="*/ 816306 w 2068330"/>
              <a:gd name="connsiteY23" fmla="*/ 1983544 h 3059723"/>
              <a:gd name="connsiteX24" fmla="*/ 724866 w 2068330"/>
              <a:gd name="connsiteY24" fmla="*/ 1962443 h 3059723"/>
              <a:gd name="connsiteX25" fmla="*/ 767069 w 2068330"/>
              <a:gd name="connsiteY25" fmla="*/ 1835833 h 3059723"/>
              <a:gd name="connsiteX26" fmla="*/ 971050 w 2068330"/>
              <a:gd name="connsiteY26" fmla="*/ 1856935 h 3059723"/>
              <a:gd name="connsiteX27" fmla="*/ 992152 w 2068330"/>
              <a:gd name="connsiteY27" fmla="*/ 1807698 h 3059723"/>
              <a:gd name="connsiteX28" fmla="*/ 1322743 w 2068330"/>
              <a:gd name="connsiteY28" fmla="*/ 1477107 h 3059723"/>
              <a:gd name="connsiteX29" fmla="*/ 1294607 w 2068330"/>
              <a:gd name="connsiteY29" fmla="*/ 1406769 h 3059723"/>
              <a:gd name="connsiteX30" fmla="*/ 1315709 w 2068330"/>
              <a:gd name="connsiteY30" fmla="*/ 1209821 h 3059723"/>
              <a:gd name="connsiteX31" fmla="*/ 1751807 w 2068330"/>
              <a:gd name="connsiteY31" fmla="*/ 590843 h 3059723"/>
              <a:gd name="connsiteX32" fmla="*/ 1934687 w 2068330"/>
              <a:gd name="connsiteY32" fmla="*/ 682283 h 3059723"/>
              <a:gd name="connsiteX33" fmla="*/ 2054263 w 2068330"/>
              <a:gd name="connsiteY33" fmla="*/ 808892 h 3059723"/>
              <a:gd name="connsiteX34" fmla="*/ 2068330 w 2068330"/>
              <a:gd name="connsiteY34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02835 w 2068330"/>
              <a:gd name="connsiteY9" fmla="*/ 2799470 h 3059723"/>
              <a:gd name="connsiteX10" fmla="*/ 246564 w 2068330"/>
              <a:gd name="connsiteY10" fmla="*/ 2665827 h 3059723"/>
              <a:gd name="connsiteX11" fmla="*/ 330970 w 2068330"/>
              <a:gd name="connsiteY11" fmla="*/ 2511083 h 3059723"/>
              <a:gd name="connsiteX12" fmla="*/ 424756 w 2068330"/>
              <a:gd name="connsiteY12" fmla="*/ 2582984 h 3059723"/>
              <a:gd name="connsiteX13" fmla="*/ 584189 w 2068330"/>
              <a:gd name="connsiteY13" fmla="*/ 2482947 h 3059723"/>
              <a:gd name="connsiteX14" fmla="*/ 668595 w 2068330"/>
              <a:gd name="connsiteY14" fmla="*/ 2588455 h 3059723"/>
              <a:gd name="connsiteX15" fmla="*/ 717832 w 2068330"/>
              <a:gd name="connsiteY15" fmla="*/ 2461846 h 3059723"/>
              <a:gd name="connsiteX16" fmla="*/ 830373 w 2068330"/>
              <a:gd name="connsiteY16" fmla="*/ 2567353 h 3059723"/>
              <a:gd name="connsiteX17" fmla="*/ 851475 w 2068330"/>
              <a:gd name="connsiteY17" fmla="*/ 2384473 h 3059723"/>
              <a:gd name="connsiteX18" fmla="*/ 661561 w 2068330"/>
              <a:gd name="connsiteY18" fmla="*/ 2349304 h 3059723"/>
              <a:gd name="connsiteX19" fmla="*/ 703764 w 2068330"/>
              <a:gd name="connsiteY19" fmla="*/ 2124221 h 3059723"/>
              <a:gd name="connsiteX20" fmla="*/ 703764 w 2068330"/>
              <a:gd name="connsiteY20" fmla="*/ 2039815 h 3059723"/>
              <a:gd name="connsiteX21" fmla="*/ 830373 w 2068330"/>
              <a:gd name="connsiteY21" fmla="*/ 2159390 h 3059723"/>
              <a:gd name="connsiteX22" fmla="*/ 816306 w 2068330"/>
              <a:gd name="connsiteY22" fmla="*/ 1983544 h 3059723"/>
              <a:gd name="connsiteX23" fmla="*/ 724866 w 2068330"/>
              <a:gd name="connsiteY23" fmla="*/ 1962443 h 3059723"/>
              <a:gd name="connsiteX24" fmla="*/ 767069 w 2068330"/>
              <a:gd name="connsiteY24" fmla="*/ 1835833 h 3059723"/>
              <a:gd name="connsiteX25" fmla="*/ 971050 w 2068330"/>
              <a:gd name="connsiteY25" fmla="*/ 1856935 h 3059723"/>
              <a:gd name="connsiteX26" fmla="*/ 992152 w 2068330"/>
              <a:gd name="connsiteY26" fmla="*/ 1807698 h 3059723"/>
              <a:gd name="connsiteX27" fmla="*/ 1322743 w 2068330"/>
              <a:gd name="connsiteY27" fmla="*/ 1477107 h 3059723"/>
              <a:gd name="connsiteX28" fmla="*/ 1294607 w 2068330"/>
              <a:gd name="connsiteY28" fmla="*/ 1406769 h 3059723"/>
              <a:gd name="connsiteX29" fmla="*/ 1315709 w 2068330"/>
              <a:gd name="connsiteY29" fmla="*/ 1209821 h 3059723"/>
              <a:gd name="connsiteX30" fmla="*/ 1751807 w 2068330"/>
              <a:gd name="connsiteY30" fmla="*/ 590843 h 3059723"/>
              <a:gd name="connsiteX31" fmla="*/ 1934687 w 2068330"/>
              <a:gd name="connsiteY31" fmla="*/ 682283 h 3059723"/>
              <a:gd name="connsiteX32" fmla="*/ 2054263 w 2068330"/>
              <a:gd name="connsiteY32" fmla="*/ 808892 h 3059723"/>
              <a:gd name="connsiteX33" fmla="*/ 2068330 w 2068330"/>
              <a:gd name="connsiteY33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46564 w 2068330"/>
              <a:gd name="connsiteY10" fmla="*/ 2665827 h 3059723"/>
              <a:gd name="connsiteX11" fmla="*/ 330970 w 2068330"/>
              <a:gd name="connsiteY11" fmla="*/ 2511083 h 3059723"/>
              <a:gd name="connsiteX12" fmla="*/ 424756 w 2068330"/>
              <a:gd name="connsiteY12" fmla="*/ 2582984 h 3059723"/>
              <a:gd name="connsiteX13" fmla="*/ 584189 w 2068330"/>
              <a:gd name="connsiteY13" fmla="*/ 2482947 h 3059723"/>
              <a:gd name="connsiteX14" fmla="*/ 668595 w 2068330"/>
              <a:gd name="connsiteY14" fmla="*/ 2588455 h 3059723"/>
              <a:gd name="connsiteX15" fmla="*/ 717832 w 2068330"/>
              <a:gd name="connsiteY15" fmla="*/ 2461846 h 3059723"/>
              <a:gd name="connsiteX16" fmla="*/ 830373 w 2068330"/>
              <a:gd name="connsiteY16" fmla="*/ 2567353 h 3059723"/>
              <a:gd name="connsiteX17" fmla="*/ 851475 w 2068330"/>
              <a:gd name="connsiteY17" fmla="*/ 2384473 h 3059723"/>
              <a:gd name="connsiteX18" fmla="*/ 661561 w 2068330"/>
              <a:gd name="connsiteY18" fmla="*/ 2349304 h 3059723"/>
              <a:gd name="connsiteX19" fmla="*/ 703764 w 2068330"/>
              <a:gd name="connsiteY19" fmla="*/ 2124221 h 3059723"/>
              <a:gd name="connsiteX20" fmla="*/ 703764 w 2068330"/>
              <a:gd name="connsiteY20" fmla="*/ 2039815 h 3059723"/>
              <a:gd name="connsiteX21" fmla="*/ 830373 w 2068330"/>
              <a:gd name="connsiteY21" fmla="*/ 2159390 h 3059723"/>
              <a:gd name="connsiteX22" fmla="*/ 816306 w 2068330"/>
              <a:gd name="connsiteY22" fmla="*/ 1983544 h 3059723"/>
              <a:gd name="connsiteX23" fmla="*/ 724866 w 2068330"/>
              <a:gd name="connsiteY23" fmla="*/ 1962443 h 3059723"/>
              <a:gd name="connsiteX24" fmla="*/ 767069 w 2068330"/>
              <a:gd name="connsiteY24" fmla="*/ 1835833 h 3059723"/>
              <a:gd name="connsiteX25" fmla="*/ 971050 w 2068330"/>
              <a:gd name="connsiteY25" fmla="*/ 1856935 h 3059723"/>
              <a:gd name="connsiteX26" fmla="*/ 992152 w 2068330"/>
              <a:gd name="connsiteY26" fmla="*/ 1807698 h 3059723"/>
              <a:gd name="connsiteX27" fmla="*/ 1322743 w 2068330"/>
              <a:gd name="connsiteY27" fmla="*/ 1477107 h 3059723"/>
              <a:gd name="connsiteX28" fmla="*/ 1294607 w 2068330"/>
              <a:gd name="connsiteY28" fmla="*/ 1406769 h 3059723"/>
              <a:gd name="connsiteX29" fmla="*/ 1315709 w 2068330"/>
              <a:gd name="connsiteY29" fmla="*/ 1209821 h 3059723"/>
              <a:gd name="connsiteX30" fmla="*/ 1751807 w 2068330"/>
              <a:gd name="connsiteY30" fmla="*/ 590843 h 3059723"/>
              <a:gd name="connsiteX31" fmla="*/ 1934687 w 2068330"/>
              <a:gd name="connsiteY31" fmla="*/ 682283 h 3059723"/>
              <a:gd name="connsiteX32" fmla="*/ 2054263 w 2068330"/>
              <a:gd name="connsiteY32" fmla="*/ 808892 h 3059723"/>
              <a:gd name="connsiteX33" fmla="*/ 2068330 w 2068330"/>
              <a:gd name="connsiteY33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30970 w 2068330"/>
              <a:gd name="connsiteY11" fmla="*/ 2511083 h 3059723"/>
              <a:gd name="connsiteX12" fmla="*/ 424756 w 2068330"/>
              <a:gd name="connsiteY12" fmla="*/ 2582984 h 3059723"/>
              <a:gd name="connsiteX13" fmla="*/ 584189 w 2068330"/>
              <a:gd name="connsiteY13" fmla="*/ 2482947 h 3059723"/>
              <a:gd name="connsiteX14" fmla="*/ 668595 w 2068330"/>
              <a:gd name="connsiteY14" fmla="*/ 2588455 h 3059723"/>
              <a:gd name="connsiteX15" fmla="*/ 717832 w 2068330"/>
              <a:gd name="connsiteY15" fmla="*/ 2461846 h 3059723"/>
              <a:gd name="connsiteX16" fmla="*/ 830373 w 2068330"/>
              <a:gd name="connsiteY16" fmla="*/ 2567353 h 3059723"/>
              <a:gd name="connsiteX17" fmla="*/ 851475 w 2068330"/>
              <a:gd name="connsiteY17" fmla="*/ 2384473 h 3059723"/>
              <a:gd name="connsiteX18" fmla="*/ 661561 w 2068330"/>
              <a:gd name="connsiteY18" fmla="*/ 2349304 h 3059723"/>
              <a:gd name="connsiteX19" fmla="*/ 703764 w 2068330"/>
              <a:gd name="connsiteY19" fmla="*/ 2124221 h 3059723"/>
              <a:gd name="connsiteX20" fmla="*/ 703764 w 2068330"/>
              <a:gd name="connsiteY20" fmla="*/ 2039815 h 3059723"/>
              <a:gd name="connsiteX21" fmla="*/ 830373 w 2068330"/>
              <a:gd name="connsiteY21" fmla="*/ 2159390 h 3059723"/>
              <a:gd name="connsiteX22" fmla="*/ 816306 w 2068330"/>
              <a:gd name="connsiteY22" fmla="*/ 1983544 h 3059723"/>
              <a:gd name="connsiteX23" fmla="*/ 724866 w 2068330"/>
              <a:gd name="connsiteY23" fmla="*/ 1962443 h 3059723"/>
              <a:gd name="connsiteX24" fmla="*/ 767069 w 2068330"/>
              <a:gd name="connsiteY24" fmla="*/ 1835833 h 3059723"/>
              <a:gd name="connsiteX25" fmla="*/ 971050 w 2068330"/>
              <a:gd name="connsiteY25" fmla="*/ 1856935 h 3059723"/>
              <a:gd name="connsiteX26" fmla="*/ 992152 w 2068330"/>
              <a:gd name="connsiteY26" fmla="*/ 1807698 h 3059723"/>
              <a:gd name="connsiteX27" fmla="*/ 1322743 w 2068330"/>
              <a:gd name="connsiteY27" fmla="*/ 1477107 h 3059723"/>
              <a:gd name="connsiteX28" fmla="*/ 1294607 w 2068330"/>
              <a:gd name="connsiteY28" fmla="*/ 1406769 h 3059723"/>
              <a:gd name="connsiteX29" fmla="*/ 1315709 w 2068330"/>
              <a:gd name="connsiteY29" fmla="*/ 1209821 h 3059723"/>
              <a:gd name="connsiteX30" fmla="*/ 1751807 w 2068330"/>
              <a:gd name="connsiteY30" fmla="*/ 590843 h 3059723"/>
              <a:gd name="connsiteX31" fmla="*/ 1934687 w 2068330"/>
              <a:gd name="connsiteY31" fmla="*/ 682283 h 3059723"/>
              <a:gd name="connsiteX32" fmla="*/ 2054263 w 2068330"/>
              <a:gd name="connsiteY32" fmla="*/ 808892 h 3059723"/>
              <a:gd name="connsiteX33" fmla="*/ 2068330 w 2068330"/>
              <a:gd name="connsiteY33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30970 w 2068330"/>
              <a:gd name="connsiteY11" fmla="*/ 2511083 h 3059723"/>
              <a:gd name="connsiteX12" fmla="*/ 424756 w 2068330"/>
              <a:gd name="connsiteY12" fmla="*/ 2582984 h 3059723"/>
              <a:gd name="connsiteX13" fmla="*/ 584189 w 2068330"/>
              <a:gd name="connsiteY13" fmla="*/ 2482947 h 3059723"/>
              <a:gd name="connsiteX14" fmla="*/ 668595 w 2068330"/>
              <a:gd name="connsiteY14" fmla="*/ 2588455 h 3059723"/>
              <a:gd name="connsiteX15" fmla="*/ 717832 w 2068330"/>
              <a:gd name="connsiteY15" fmla="*/ 2461846 h 3059723"/>
              <a:gd name="connsiteX16" fmla="*/ 830373 w 2068330"/>
              <a:gd name="connsiteY16" fmla="*/ 2567353 h 3059723"/>
              <a:gd name="connsiteX17" fmla="*/ 851475 w 2068330"/>
              <a:gd name="connsiteY17" fmla="*/ 2384473 h 3059723"/>
              <a:gd name="connsiteX18" fmla="*/ 661561 w 2068330"/>
              <a:gd name="connsiteY18" fmla="*/ 2349304 h 3059723"/>
              <a:gd name="connsiteX19" fmla="*/ 703764 w 2068330"/>
              <a:gd name="connsiteY19" fmla="*/ 2124221 h 3059723"/>
              <a:gd name="connsiteX20" fmla="*/ 703764 w 2068330"/>
              <a:gd name="connsiteY20" fmla="*/ 2039815 h 3059723"/>
              <a:gd name="connsiteX21" fmla="*/ 830373 w 2068330"/>
              <a:gd name="connsiteY21" fmla="*/ 2159390 h 3059723"/>
              <a:gd name="connsiteX22" fmla="*/ 816306 w 2068330"/>
              <a:gd name="connsiteY22" fmla="*/ 1983544 h 3059723"/>
              <a:gd name="connsiteX23" fmla="*/ 724866 w 2068330"/>
              <a:gd name="connsiteY23" fmla="*/ 1962443 h 3059723"/>
              <a:gd name="connsiteX24" fmla="*/ 767069 w 2068330"/>
              <a:gd name="connsiteY24" fmla="*/ 1835833 h 3059723"/>
              <a:gd name="connsiteX25" fmla="*/ 971050 w 2068330"/>
              <a:gd name="connsiteY25" fmla="*/ 1856935 h 3059723"/>
              <a:gd name="connsiteX26" fmla="*/ 992152 w 2068330"/>
              <a:gd name="connsiteY26" fmla="*/ 1807698 h 3059723"/>
              <a:gd name="connsiteX27" fmla="*/ 1322743 w 2068330"/>
              <a:gd name="connsiteY27" fmla="*/ 1477107 h 3059723"/>
              <a:gd name="connsiteX28" fmla="*/ 1294607 w 2068330"/>
              <a:gd name="connsiteY28" fmla="*/ 1406769 h 3059723"/>
              <a:gd name="connsiteX29" fmla="*/ 1315709 w 2068330"/>
              <a:gd name="connsiteY29" fmla="*/ 1209821 h 3059723"/>
              <a:gd name="connsiteX30" fmla="*/ 1751807 w 2068330"/>
              <a:gd name="connsiteY30" fmla="*/ 590843 h 3059723"/>
              <a:gd name="connsiteX31" fmla="*/ 1934687 w 2068330"/>
              <a:gd name="connsiteY31" fmla="*/ 682283 h 3059723"/>
              <a:gd name="connsiteX32" fmla="*/ 2054263 w 2068330"/>
              <a:gd name="connsiteY32" fmla="*/ 808892 h 3059723"/>
              <a:gd name="connsiteX33" fmla="*/ 2068330 w 2068330"/>
              <a:gd name="connsiteY33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30970 w 2068330"/>
              <a:gd name="connsiteY11" fmla="*/ 2511083 h 3059723"/>
              <a:gd name="connsiteX12" fmla="*/ 483371 w 2068330"/>
              <a:gd name="connsiteY12" fmla="*/ 2582984 h 3059723"/>
              <a:gd name="connsiteX13" fmla="*/ 584189 w 2068330"/>
              <a:gd name="connsiteY13" fmla="*/ 2482947 h 3059723"/>
              <a:gd name="connsiteX14" fmla="*/ 668595 w 2068330"/>
              <a:gd name="connsiteY14" fmla="*/ 2588455 h 3059723"/>
              <a:gd name="connsiteX15" fmla="*/ 717832 w 2068330"/>
              <a:gd name="connsiteY15" fmla="*/ 2461846 h 3059723"/>
              <a:gd name="connsiteX16" fmla="*/ 830373 w 2068330"/>
              <a:gd name="connsiteY16" fmla="*/ 2567353 h 3059723"/>
              <a:gd name="connsiteX17" fmla="*/ 851475 w 2068330"/>
              <a:gd name="connsiteY17" fmla="*/ 2384473 h 3059723"/>
              <a:gd name="connsiteX18" fmla="*/ 661561 w 2068330"/>
              <a:gd name="connsiteY18" fmla="*/ 2349304 h 3059723"/>
              <a:gd name="connsiteX19" fmla="*/ 703764 w 2068330"/>
              <a:gd name="connsiteY19" fmla="*/ 2124221 h 3059723"/>
              <a:gd name="connsiteX20" fmla="*/ 703764 w 2068330"/>
              <a:gd name="connsiteY20" fmla="*/ 2039815 h 3059723"/>
              <a:gd name="connsiteX21" fmla="*/ 830373 w 2068330"/>
              <a:gd name="connsiteY21" fmla="*/ 2159390 h 3059723"/>
              <a:gd name="connsiteX22" fmla="*/ 816306 w 2068330"/>
              <a:gd name="connsiteY22" fmla="*/ 1983544 h 3059723"/>
              <a:gd name="connsiteX23" fmla="*/ 724866 w 2068330"/>
              <a:gd name="connsiteY23" fmla="*/ 1962443 h 3059723"/>
              <a:gd name="connsiteX24" fmla="*/ 767069 w 2068330"/>
              <a:gd name="connsiteY24" fmla="*/ 1835833 h 3059723"/>
              <a:gd name="connsiteX25" fmla="*/ 971050 w 2068330"/>
              <a:gd name="connsiteY25" fmla="*/ 1856935 h 3059723"/>
              <a:gd name="connsiteX26" fmla="*/ 992152 w 2068330"/>
              <a:gd name="connsiteY26" fmla="*/ 1807698 h 3059723"/>
              <a:gd name="connsiteX27" fmla="*/ 1322743 w 2068330"/>
              <a:gd name="connsiteY27" fmla="*/ 1477107 h 3059723"/>
              <a:gd name="connsiteX28" fmla="*/ 1294607 w 2068330"/>
              <a:gd name="connsiteY28" fmla="*/ 1406769 h 3059723"/>
              <a:gd name="connsiteX29" fmla="*/ 1315709 w 2068330"/>
              <a:gd name="connsiteY29" fmla="*/ 1209821 h 3059723"/>
              <a:gd name="connsiteX30" fmla="*/ 1751807 w 2068330"/>
              <a:gd name="connsiteY30" fmla="*/ 590843 h 3059723"/>
              <a:gd name="connsiteX31" fmla="*/ 1934687 w 2068330"/>
              <a:gd name="connsiteY31" fmla="*/ 682283 h 3059723"/>
              <a:gd name="connsiteX32" fmla="*/ 2054263 w 2068330"/>
              <a:gd name="connsiteY32" fmla="*/ 808892 h 3059723"/>
              <a:gd name="connsiteX33" fmla="*/ 2068330 w 2068330"/>
              <a:gd name="connsiteY33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30970 w 2068330"/>
              <a:gd name="connsiteY11" fmla="*/ 2511083 h 3059723"/>
              <a:gd name="connsiteX12" fmla="*/ 483371 w 2068330"/>
              <a:gd name="connsiteY12" fmla="*/ 2582984 h 3059723"/>
              <a:gd name="connsiteX13" fmla="*/ 668595 w 2068330"/>
              <a:gd name="connsiteY13" fmla="*/ 2588455 h 3059723"/>
              <a:gd name="connsiteX14" fmla="*/ 717832 w 2068330"/>
              <a:gd name="connsiteY14" fmla="*/ 2461846 h 3059723"/>
              <a:gd name="connsiteX15" fmla="*/ 830373 w 2068330"/>
              <a:gd name="connsiteY15" fmla="*/ 2567353 h 3059723"/>
              <a:gd name="connsiteX16" fmla="*/ 851475 w 2068330"/>
              <a:gd name="connsiteY16" fmla="*/ 2384473 h 3059723"/>
              <a:gd name="connsiteX17" fmla="*/ 661561 w 2068330"/>
              <a:gd name="connsiteY17" fmla="*/ 2349304 h 3059723"/>
              <a:gd name="connsiteX18" fmla="*/ 703764 w 2068330"/>
              <a:gd name="connsiteY18" fmla="*/ 2124221 h 3059723"/>
              <a:gd name="connsiteX19" fmla="*/ 703764 w 2068330"/>
              <a:gd name="connsiteY19" fmla="*/ 2039815 h 3059723"/>
              <a:gd name="connsiteX20" fmla="*/ 830373 w 2068330"/>
              <a:gd name="connsiteY20" fmla="*/ 2159390 h 3059723"/>
              <a:gd name="connsiteX21" fmla="*/ 816306 w 2068330"/>
              <a:gd name="connsiteY21" fmla="*/ 1983544 h 3059723"/>
              <a:gd name="connsiteX22" fmla="*/ 724866 w 2068330"/>
              <a:gd name="connsiteY22" fmla="*/ 1962443 h 3059723"/>
              <a:gd name="connsiteX23" fmla="*/ 767069 w 2068330"/>
              <a:gd name="connsiteY23" fmla="*/ 1835833 h 3059723"/>
              <a:gd name="connsiteX24" fmla="*/ 971050 w 2068330"/>
              <a:gd name="connsiteY24" fmla="*/ 1856935 h 3059723"/>
              <a:gd name="connsiteX25" fmla="*/ 992152 w 2068330"/>
              <a:gd name="connsiteY25" fmla="*/ 1807698 h 3059723"/>
              <a:gd name="connsiteX26" fmla="*/ 1322743 w 2068330"/>
              <a:gd name="connsiteY26" fmla="*/ 1477107 h 3059723"/>
              <a:gd name="connsiteX27" fmla="*/ 1294607 w 2068330"/>
              <a:gd name="connsiteY27" fmla="*/ 1406769 h 3059723"/>
              <a:gd name="connsiteX28" fmla="*/ 1315709 w 2068330"/>
              <a:gd name="connsiteY28" fmla="*/ 1209821 h 3059723"/>
              <a:gd name="connsiteX29" fmla="*/ 1751807 w 2068330"/>
              <a:gd name="connsiteY29" fmla="*/ 590843 h 3059723"/>
              <a:gd name="connsiteX30" fmla="*/ 1934687 w 2068330"/>
              <a:gd name="connsiteY30" fmla="*/ 682283 h 3059723"/>
              <a:gd name="connsiteX31" fmla="*/ 2054263 w 2068330"/>
              <a:gd name="connsiteY31" fmla="*/ 808892 h 3059723"/>
              <a:gd name="connsiteX32" fmla="*/ 2068330 w 2068330"/>
              <a:gd name="connsiteY32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30970 w 2068330"/>
              <a:gd name="connsiteY11" fmla="*/ 2511083 h 3059723"/>
              <a:gd name="connsiteX12" fmla="*/ 545894 w 2068330"/>
              <a:gd name="connsiteY12" fmla="*/ 2543907 h 3059723"/>
              <a:gd name="connsiteX13" fmla="*/ 668595 w 2068330"/>
              <a:gd name="connsiteY13" fmla="*/ 2588455 h 3059723"/>
              <a:gd name="connsiteX14" fmla="*/ 717832 w 2068330"/>
              <a:gd name="connsiteY14" fmla="*/ 2461846 h 3059723"/>
              <a:gd name="connsiteX15" fmla="*/ 830373 w 2068330"/>
              <a:gd name="connsiteY15" fmla="*/ 2567353 h 3059723"/>
              <a:gd name="connsiteX16" fmla="*/ 851475 w 2068330"/>
              <a:gd name="connsiteY16" fmla="*/ 2384473 h 3059723"/>
              <a:gd name="connsiteX17" fmla="*/ 661561 w 2068330"/>
              <a:gd name="connsiteY17" fmla="*/ 2349304 h 3059723"/>
              <a:gd name="connsiteX18" fmla="*/ 703764 w 2068330"/>
              <a:gd name="connsiteY18" fmla="*/ 2124221 h 3059723"/>
              <a:gd name="connsiteX19" fmla="*/ 703764 w 2068330"/>
              <a:gd name="connsiteY19" fmla="*/ 2039815 h 3059723"/>
              <a:gd name="connsiteX20" fmla="*/ 830373 w 2068330"/>
              <a:gd name="connsiteY20" fmla="*/ 2159390 h 3059723"/>
              <a:gd name="connsiteX21" fmla="*/ 816306 w 2068330"/>
              <a:gd name="connsiteY21" fmla="*/ 1983544 h 3059723"/>
              <a:gd name="connsiteX22" fmla="*/ 724866 w 2068330"/>
              <a:gd name="connsiteY22" fmla="*/ 1962443 h 3059723"/>
              <a:gd name="connsiteX23" fmla="*/ 767069 w 2068330"/>
              <a:gd name="connsiteY23" fmla="*/ 1835833 h 3059723"/>
              <a:gd name="connsiteX24" fmla="*/ 971050 w 2068330"/>
              <a:gd name="connsiteY24" fmla="*/ 1856935 h 3059723"/>
              <a:gd name="connsiteX25" fmla="*/ 992152 w 2068330"/>
              <a:gd name="connsiteY25" fmla="*/ 1807698 h 3059723"/>
              <a:gd name="connsiteX26" fmla="*/ 1322743 w 2068330"/>
              <a:gd name="connsiteY26" fmla="*/ 1477107 h 3059723"/>
              <a:gd name="connsiteX27" fmla="*/ 1294607 w 2068330"/>
              <a:gd name="connsiteY27" fmla="*/ 1406769 h 3059723"/>
              <a:gd name="connsiteX28" fmla="*/ 1315709 w 2068330"/>
              <a:gd name="connsiteY28" fmla="*/ 1209821 h 3059723"/>
              <a:gd name="connsiteX29" fmla="*/ 1751807 w 2068330"/>
              <a:gd name="connsiteY29" fmla="*/ 590843 h 3059723"/>
              <a:gd name="connsiteX30" fmla="*/ 1934687 w 2068330"/>
              <a:gd name="connsiteY30" fmla="*/ 682283 h 3059723"/>
              <a:gd name="connsiteX31" fmla="*/ 2054263 w 2068330"/>
              <a:gd name="connsiteY31" fmla="*/ 808892 h 3059723"/>
              <a:gd name="connsiteX32" fmla="*/ 2068330 w 2068330"/>
              <a:gd name="connsiteY32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30970 w 2068330"/>
              <a:gd name="connsiteY11" fmla="*/ 2511083 h 3059723"/>
              <a:gd name="connsiteX12" fmla="*/ 518540 w 2068330"/>
              <a:gd name="connsiteY12" fmla="*/ 2497014 h 3059723"/>
              <a:gd name="connsiteX13" fmla="*/ 668595 w 2068330"/>
              <a:gd name="connsiteY13" fmla="*/ 2588455 h 3059723"/>
              <a:gd name="connsiteX14" fmla="*/ 717832 w 2068330"/>
              <a:gd name="connsiteY14" fmla="*/ 2461846 h 3059723"/>
              <a:gd name="connsiteX15" fmla="*/ 830373 w 2068330"/>
              <a:gd name="connsiteY15" fmla="*/ 2567353 h 3059723"/>
              <a:gd name="connsiteX16" fmla="*/ 851475 w 2068330"/>
              <a:gd name="connsiteY16" fmla="*/ 2384473 h 3059723"/>
              <a:gd name="connsiteX17" fmla="*/ 661561 w 2068330"/>
              <a:gd name="connsiteY17" fmla="*/ 2349304 h 3059723"/>
              <a:gd name="connsiteX18" fmla="*/ 703764 w 2068330"/>
              <a:gd name="connsiteY18" fmla="*/ 2124221 h 3059723"/>
              <a:gd name="connsiteX19" fmla="*/ 703764 w 2068330"/>
              <a:gd name="connsiteY19" fmla="*/ 2039815 h 3059723"/>
              <a:gd name="connsiteX20" fmla="*/ 830373 w 2068330"/>
              <a:gd name="connsiteY20" fmla="*/ 2159390 h 3059723"/>
              <a:gd name="connsiteX21" fmla="*/ 816306 w 2068330"/>
              <a:gd name="connsiteY21" fmla="*/ 1983544 h 3059723"/>
              <a:gd name="connsiteX22" fmla="*/ 724866 w 2068330"/>
              <a:gd name="connsiteY22" fmla="*/ 1962443 h 3059723"/>
              <a:gd name="connsiteX23" fmla="*/ 767069 w 2068330"/>
              <a:gd name="connsiteY23" fmla="*/ 1835833 h 3059723"/>
              <a:gd name="connsiteX24" fmla="*/ 971050 w 2068330"/>
              <a:gd name="connsiteY24" fmla="*/ 1856935 h 3059723"/>
              <a:gd name="connsiteX25" fmla="*/ 992152 w 2068330"/>
              <a:gd name="connsiteY25" fmla="*/ 1807698 h 3059723"/>
              <a:gd name="connsiteX26" fmla="*/ 1322743 w 2068330"/>
              <a:gd name="connsiteY26" fmla="*/ 1477107 h 3059723"/>
              <a:gd name="connsiteX27" fmla="*/ 1294607 w 2068330"/>
              <a:gd name="connsiteY27" fmla="*/ 1406769 h 3059723"/>
              <a:gd name="connsiteX28" fmla="*/ 1315709 w 2068330"/>
              <a:gd name="connsiteY28" fmla="*/ 1209821 h 3059723"/>
              <a:gd name="connsiteX29" fmla="*/ 1751807 w 2068330"/>
              <a:gd name="connsiteY29" fmla="*/ 590843 h 3059723"/>
              <a:gd name="connsiteX30" fmla="*/ 1934687 w 2068330"/>
              <a:gd name="connsiteY30" fmla="*/ 682283 h 3059723"/>
              <a:gd name="connsiteX31" fmla="*/ 2054263 w 2068330"/>
              <a:gd name="connsiteY31" fmla="*/ 808892 h 3059723"/>
              <a:gd name="connsiteX32" fmla="*/ 2068330 w 2068330"/>
              <a:gd name="connsiteY32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30970 w 2068330"/>
              <a:gd name="connsiteY11" fmla="*/ 2511083 h 3059723"/>
              <a:gd name="connsiteX12" fmla="*/ 668595 w 2068330"/>
              <a:gd name="connsiteY12" fmla="*/ 2588455 h 3059723"/>
              <a:gd name="connsiteX13" fmla="*/ 717832 w 2068330"/>
              <a:gd name="connsiteY13" fmla="*/ 2461846 h 3059723"/>
              <a:gd name="connsiteX14" fmla="*/ 830373 w 2068330"/>
              <a:gd name="connsiteY14" fmla="*/ 2567353 h 3059723"/>
              <a:gd name="connsiteX15" fmla="*/ 851475 w 2068330"/>
              <a:gd name="connsiteY15" fmla="*/ 2384473 h 3059723"/>
              <a:gd name="connsiteX16" fmla="*/ 661561 w 2068330"/>
              <a:gd name="connsiteY16" fmla="*/ 2349304 h 3059723"/>
              <a:gd name="connsiteX17" fmla="*/ 703764 w 2068330"/>
              <a:gd name="connsiteY17" fmla="*/ 2124221 h 3059723"/>
              <a:gd name="connsiteX18" fmla="*/ 703764 w 2068330"/>
              <a:gd name="connsiteY18" fmla="*/ 2039815 h 3059723"/>
              <a:gd name="connsiteX19" fmla="*/ 830373 w 2068330"/>
              <a:gd name="connsiteY19" fmla="*/ 2159390 h 3059723"/>
              <a:gd name="connsiteX20" fmla="*/ 816306 w 2068330"/>
              <a:gd name="connsiteY20" fmla="*/ 1983544 h 3059723"/>
              <a:gd name="connsiteX21" fmla="*/ 724866 w 2068330"/>
              <a:gd name="connsiteY21" fmla="*/ 1962443 h 3059723"/>
              <a:gd name="connsiteX22" fmla="*/ 767069 w 2068330"/>
              <a:gd name="connsiteY22" fmla="*/ 1835833 h 3059723"/>
              <a:gd name="connsiteX23" fmla="*/ 971050 w 2068330"/>
              <a:gd name="connsiteY23" fmla="*/ 1856935 h 3059723"/>
              <a:gd name="connsiteX24" fmla="*/ 992152 w 2068330"/>
              <a:gd name="connsiteY24" fmla="*/ 1807698 h 3059723"/>
              <a:gd name="connsiteX25" fmla="*/ 1322743 w 2068330"/>
              <a:gd name="connsiteY25" fmla="*/ 1477107 h 3059723"/>
              <a:gd name="connsiteX26" fmla="*/ 1294607 w 2068330"/>
              <a:gd name="connsiteY26" fmla="*/ 1406769 h 3059723"/>
              <a:gd name="connsiteX27" fmla="*/ 1315709 w 2068330"/>
              <a:gd name="connsiteY27" fmla="*/ 1209821 h 3059723"/>
              <a:gd name="connsiteX28" fmla="*/ 1751807 w 2068330"/>
              <a:gd name="connsiteY28" fmla="*/ 590843 h 3059723"/>
              <a:gd name="connsiteX29" fmla="*/ 1934687 w 2068330"/>
              <a:gd name="connsiteY29" fmla="*/ 682283 h 3059723"/>
              <a:gd name="connsiteX30" fmla="*/ 2054263 w 2068330"/>
              <a:gd name="connsiteY30" fmla="*/ 808892 h 3059723"/>
              <a:gd name="connsiteX31" fmla="*/ 2068330 w 2068330"/>
              <a:gd name="connsiteY31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68595 w 2068330"/>
              <a:gd name="connsiteY12" fmla="*/ 2588455 h 3059723"/>
              <a:gd name="connsiteX13" fmla="*/ 717832 w 2068330"/>
              <a:gd name="connsiteY13" fmla="*/ 2461846 h 3059723"/>
              <a:gd name="connsiteX14" fmla="*/ 830373 w 2068330"/>
              <a:gd name="connsiteY14" fmla="*/ 2567353 h 3059723"/>
              <a:gd name="connsiteX15" fmla="*/ 851475 w 2068330"/>
              <a:gd name="connsiteY15" fmla="*/ 2384473 h 3059723"/>
              <a:gd name="connsiteX16" fmla="*/ 661561 w 2068330"/>
              <a:gd name="connsiteY16" fmla="*/ 2349304 h 3059723"/>
              <a:gd name="connsiteX17" fmla="*/ 703764 w 2068330"/>
              <a:gd name="connsiteY17" fmla="*/ 2124221 h 3059723"/>
              <a:gd name="connsiteX18" fmla="*/ 703764 w 2068330"/>
              <a:gd name="connsiteY18" fmla="*/ 2039815 h 3059723"/>
              <a:gd name="connsiteX19" fmla="*/ 830373 w 2068330"/>
              <a:gd name="connsiteY19" fmla="*/ 2159390 h 3059723"/>
              <a:gd name="connsiteX20" fmla="*/ 816306 w 2068330"/>
              <a:gd name="connsiteY20" fmla="*/ 1983544 h 3059723"/>
              <a:gd name="connsiteX21" fmla="*/ 724866 w 2068330"/>
              <a:gd name="connsiteY21" fmla="*/ 1962443 h 3059723"/>
              <a:gd name="connsiteX22" fmla="*/ 767069 w 2068330"/>
              <a:gd name="connsiteY22" fmla="*/ 1835833 h 3059723"/>
              <a:gd name="connsiteX23" fmla="*/ 971050 w 2068330"/>
              <a:gd name="connsiteY23" fmla="*/ 1856935 h 3059723"/>
              <a:gd name="connsiteX24" fmla="*/ 992152 w 2068330"/>
              <a:gd name="connsiteY24" fmla="*/ 1807698 h 3059723"/>
              <a:gd name="connsiteX25" fmla="*/ 1322743 w 2068330"/>
              <a:gd name="connsiteY25" fmla="*/ 1477107 h 3059723"/>
              <a:gd name="connsiteX26" fmla="*/ 1294607 w 2068330"/>
              <a:gd name="connsiteY26" fmla="*/ 1406769 h 3059723"/>
              <a:gd name="connsiteX27" fmla="*/ 1315709 w 2068330"/>
              <a:gd name="connsiteY27" fmla="*/ 1209821 h 3059723"/>
              <a:gd name="connsiteX28" fmla="*/ 1751807 w 2068330"/>
              <a:gd name="connsiteY28" fmla="*/ 590843 h 3059723"/>
              <a:gd name="connsiteX29" fmla="*/ 1934687 w 2068330"/>
              <a:gd name="connsiteY29" fmla="*/ 682283 h 3059723"/>
              <a:gd name="connsiteX30" fmla="*/ 2054263 w 2068330"/>
              <a:gd name="connsiteY30" fmla="*/ 808892 h 3059723"/>
              <a:gd name="connsiteX31" fmla="*/ 2068330 w 2068330"/>
              <a:gd name="connsiteY31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68595 w 2068330"/>
              <a:gd name="connsiteY12" fmla="*/ 2588455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703764 w 2068330"/>
              <a:gd name="connsiteY16" fmla="*/ 2124221 h 3059723"/>
              <a:gd name="connsiteX17" fmla="*/ 703764 w 2068330"/>
              <a:gd name="connsiteY17" fmla="*/ 2039815 h 3059723"/>
              <a:gd name="connsiteX18" fmla="*/ 830373 w 2068330"/>
              <a:gd name="connsiteY18" fmla="*/ 2159390 h 3059723"/>
              <a:gd name="connsiteX19" fmla="*/ 816306 w 2068330"/>
              <a:gd name="connsiteY19" fmla="*/ 1983544 h 3059723"/>
              <a:gd name="connsiteX20" fmla="*/ 724866 w 2068330"/>
              <a:gd name="connsiteY20" fmla="*/ 1962443 h 3059723"/>
              <a:gd name="connsiteX21" fmla="*/ 767069 w 2068330"/>
              <a:gd name="connsiteY21" fmla="*/ 1835833 h 3059723"/>
              <a:gd name="connsiteX22" fmla="*/ 971050 w 2068330"/>
              <a:gd name="connsiteY22" fmla="*/ 1856935 h 3059723"/>
              <a:gd name="connsiteX23" fmla="*/ 992152 w 2068330"/>
              <a:gd name="connsiteY23" fmla="*/ 1807698 h 3059723"/>
              <a:gd name="connsiteX24" fmla="*/ 1322743 w 2068330"/>
              <a:gd name="connsiteY24" fmla="*/ 1477107 h 3059723"/>
              <a:gd name="connsiteX25" fmla="*/ 1294607 w 2068330"/>
              <a:gd name="connsiteY25" fmla="*/ 1406769 h 3059723"/>
              <a:gd name="connsiteX26" fmla="*/ 1315709 w 2068330"/>
              <a:gd name="connsiteY26" fmla="*/ 1209821 h 3059723"/>
              <a:gd name="connsiteX27" fmla="*/ 1751807 w 2068330"/>
              <a:gd name="connsiteY27" fmla="*/ 590843 h 3059723"/>
              <a:gd name="connsiteX28" fmla="*/ 1934687 w 2068330"/>
              <a:gd name="connsiteY28" fmla="*/ 682283 h 3059723"/>
              <a:gd name="connsiteX29" fmla="*/ 2054263 w 2068330"/>
              <a:gd name="connsiteY29" fmla="*/ 808892 h 3059723"/>
              <a:gd name="connsiteX30" fmla="*/ 2068330 w 2068330"/>
              <a:gd name="connsiteY30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703764 w 2068330"/>
              <a:gd name="connsiteY16" fmla="*/ 2124221 h 3059723"/>
              <a:gd name="connsiteX17" fmla="*/ 703764 w 2068330"/>
              <a:gd name="connsiteY17" fmla="*/ 2039815 h 3059723"/>
              <a:gd name="connsiteX18" fmla="*/ 830373 w 2068330"/>
              <a:gd name="connsiteY18" fmla="*/ 2159390 h 3059723"/>
              <a:gd name="connsiteX19" fmla="*/ 816306 w 2068330"/>
              <a:gd name="connsiteY19" fmla="*/ 1983544 h 3059723"/>
              <a:gd name="connsiteX20" fmla="*/ 724866 w 2068330"/>
              <a:gd name="connsiteY20" fmla="*/ 1962443 h 3059723"/>
              <a:gd name="connsiteX21" fmla="*/ 767069 w 2068330"/>
              <a:gd name="connsiteY21" fmla="*/ 1835833 h 3059723"/>
              <a:gd name="connsiteX22" fmla="*/ 971050 w 2068330"/>
              <a:gd name="connsiteY22" fmla="*/ 1856935 h 3059723"/>
              <a:gd name="connsiteX23" fmla="*/ 992152 w 2068330"/>
              <a:gd name="connsiteY23" fmla="*/ 1807698 h 3059723"/>
              <a:gd name="connsiteX24" fmla="*/ 1322743 w 2068330"/>
              <a:gd name="connsiteY24" fmla="*/ 1477107 h 3059723"/>
              <a:gd name="connsiteX25" fmla="*/ 1294607 w 2068330"/>
              <a:gd name="connsiteY25" fmla="*/ 1406769 h 3059723"/>
              <a:gd name="connsiteX26" fmla="*/ 1315709 w 2068330"/>
              <a:gd name="connsiteY26" fmla="*/ 1209821 h 3059723"/>
              <a:gd name="connsiteX27" fmla="*/ 1751807 w 2068330"/>
              <a:gd name="connsiteY27" fmla="*/ 590843 h 3059723"/>
              <a:gd name="connsiteX28" fmla="*/ 1934687 w 2068330"/>
              <a:gd name="connsiteY28" fmla="*/ 682283 h 3059723"/>
              <a:gd name="connsiteX29" fmla="*/ 2054263 w 2068330"/>
              <a:gd name="connsiteY29" fmla="*/ 808892 h 3059723"/>
              <a:gd name="connsiteX30" fmla="*/ 2068330 w 2068330"/>
              <a:gd name="connsiteY30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703764 w 2068330"/>
              <a:gd name="connsiteY16" fmla="*/ 2124221 h 3059723"/>
              <a:gd name="connsiteX17" fmla="*/ 703764 w 2068330"/>
              <a:gd name="connsiteY17" fmla="*/ 2039815 h 3059723"/>
              <a:gd name="connsiteX18" fmla="*/ 830373 w 2068330"/>
              <a:gd name="connsiteY18" fmla="*/ 2159390 h 3059723"/>
              <a:gd name="connsiteX19" fmla="*/ 816306 w 2068330"/>
              <a:gd name="connsiteY19" fmla="*/ 1983544 h 3059723"/>
              <a:gd name="connsiteX20" fmla="*/ 724866 w 2068330"/>
              <a:gd name="connsiteY20" fmla="*/ 1962443 h 3059723"/>
              <a:gd name="connsiteX21" fmla="*/ 767069 w 2068330"/>
              <a:gd name="connsiteY21" fmla="*/ 1835833 h 3059723"/>
              <a:gd name="connsiteX22" fmla="*/ 971050 w 2068330"/>
              <a:gd name="connsiteY22" fmla="*/ 1856935 h 3059723"/>
              <a:gd name="connsiteX23" fmla="*/ 992152 w 2068330"/>
              <a:gd name="connsiteY23" fmla="*/ 1807698 h 3059723"/>
              <a:gd name="connsiteX24" fmla="*/ 1322743 w 2068330"/>
              <a:gd name="connsiteY24" fmla="*/ 1477107 h 3059723"/>
              <a:gd name="connsiteX25" fmla="*/ 1294607 w 2068330"/>
              <a:gd name="connsiteY25" fmla="*/ 1406769 h 3059723"/>
              <a:gd name="connsiteX26" fmla="*/ 1315709 w 2068330"/>
              <a:gd name="connsiteY26" fmla="*/ 1209821 h 3059723"/>
              <a:gd name="connsiteX27" fmla="*/ 1751807 w 2068330"/>
              <a:gd name="connsiteY27" fmla="*/ 590843 h 3059723"/>
              <a:gd name="connsiteX28" fmla="*/ 1934687 w 2068330"/>
              <a:gd name="connsiteY28" fmla="*/ 682283 h 3059723"/>
              <a:gd name="connsiteX29" fmla="*/ 2054263 w 2068330"/>
              <a:gd name="connsiteY29" fmla="*/ 808892 h 3059723"/>
              <a:gd name="connsiteX30" fmla="*/ 2068330 w 2068330"/>
              <a:gd name="connsiteY30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703764 w 2068330"/>
              <a:gd name="connsiteY16" fmla="*/ 2124221 h 3059723"/>
              <a:gd name="connsiteX17" fmla="*/ 703764 w 2068330"/>
              <a:gd name="connsiteY17" fmla="*/ 2039815 h 3059723"/>
              <a:gd name="connsiteX18" fmla="*/ 830373 w 2068330"/>
              <a:gd name="connsiteY18" fmla="*/ 2159390 h 3059723"/>
              <a:gd name="connsiteX19" fmla="*/ 816306 w 2068330"/>
              <a:gd name="connsiteY19" fmla="*/ 1983544 h 3059723"/>
              <a:gd name="connsiteX20" fmla="*/ 724866 w 2068330"/>
              <a:gd name="connsiteY20" fmla="*/ 1962443 h 3059723"/>
              <a:gd name="connsiteX21" fmla="*/ 767069 w 2068330"/>
              <a:gd name="connsiteY21" fmla="*/ 1835833 h 3059723"/>
              <a:gd name="connsiteX22" fmla="*/ 971050 w 2068330"/>
              <a:gd name="connsiteY22" fmla="*/ 1856935 h 3059723"/>
              <a:gd name="connsiteX23" fmla="*/ 992152 w 2068330"/>
              <a:gd name="connsiteY23" fmla="*/ 1807698 h 3059723"/>
              <a:gd name="connsiteX24" fmla="*/ 1322743 w 2068330"/>
              <a:gd name="connsiteY24" fmla="*/ 1477107 h 3059723"/>
              <a:gd name="connsiteX25" fmla="*/ 1294607 w 2068330"/>
              <a:gd name="connsiteY25" fmla="*/ 1406769 h 3059723"/>
              <a:gd name="connsiteX26" fmla="*/ 1315709 w 2068330"/>
              <a:gd name="connsiteY26" fmla="*/ 1209821 h 3059723"/>
              <a:gd name="connsiteX27" fmla="*/ 1751807 w 2068330"/>
              <a:gd name="connsiteY27" fmla="*/ 590843 h 3059723"/>
              <a:gd name="connsiteX28" fmla="*/ 1934687 w 2068330"/>
              <a:gd name="connsiteY28" fmla="*/ 682283 h 3059723"/>
              <a:gd name="connsiteX29" fmla="*/ 2054263 w 2068330"/>
              <a:gd name="connsiteY29" fmla="*/ 808892 h 3059723"/>
              <a:gd name="connsiteX30" fmla="*/ 2068330 w 2068330"/>
              <a:gd name="connsiteY30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703764 w 2068330"/>
              <a:gd name="connsiteY16" fmla="*/ 2124221 h 3059723"/>
              <a:gd name="connsiteX17" fmla="*/ 703764 w 2068330"/>
              <a:gd name="connsiteY17" fmla="*/ 2039815 h 3059723"/>
              <a:gd name="connsiteX18" fmla="*/ 830373 w 2068330"/>
              <a:gd name="connsiteY18" fmla="*/ 2159390 h 3059723"/>
              <a:gd name="connsiteX19" fmla="*/ 816306 w 2068330"/>
              <a:gd name="connsiteY19" fmla="*/ 1983544 h 3059723"/>
              <a:gd name="connsiteX20" fmla="*/ 724866 w 2068330"/>
              <a:gd name="connsiteY20" fmla="*/ 1962443 h 3059723"/>
              <a:gd name="connsiteX21" fmla="*/ 767069 w 2068330"/>
              <a:gd name="connsiteY21" fmla="*/ 1835833 h 3059723"/>
              <a:gd name="connsiteX22" fmla="*/ 971050 w 2068330"/>
              <a:gd name="connsiteY22" fmla="*/ 1856935 h 3059723"/>
              <a:gd name="connsiteX23" fmla="*/ 992152 w 2068330"/>
              <a:gd name="connsiteY23" fmla="*/ 1807698 h 3059723"/>
              <a:gd name="connsiteX24" fmla="*/ 1322743 w 2068330"/>
              <a:gd name="connsiteY24" fmla="*/ 1477107 h 3059723"/>
              <a:gd name="connsiteX25" fmla="*/ 1294607 w 2068330"/>
              <a:gd name="connsiteY25" fmla="*/ 1406769 h 3059723"/>
              <a:gd name="connsiteX26" fmla="*/ 1315709 w 2068330"/>
              <a:gd name="connsiteY26" fmla="*/ 1209821 h 3059723"/>
              <a:gd name="connsiteX27" fmla="*/ 1751807 w 2068330"/>
              <a:gd name="connsiteY27" fmla="*/ 590843 h 3059723"/>
              <a:gd name="connsiteX28" fmla="*/ 1934687 w 2068330"/>
              <a:gd name="connsiteY28" fmla="*/ 682283 h 3059723"/>
              <a:gd name="connsiteX29" fmla="*/ 2054263 w 2068330"/>
              <a:gd name="connsiteY29" fmla="*/ 808892 h 3059723"/>
              <a:gd name="connsiteX30" fmla="*/ 2068330 w 2068330"/>
              <a:gd name="connsiteY30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703764 w 2068330"/>
              <a:gd name="connsiteY16" fmla="*/ 2124221 h 3059723"/>
              <a:gd name="connsiteX17" fmla="*/ 703764 w 2068330"/>
              <a:gd name="connsiteY17" fmla="*/ 2039815 h 3059723"/>
              <a:gd name="connsiteX18" fmla="*/ 830373 w 2068330"/>
              <a:gd name="connsiteY18" fmla="*/ 2159390 h 3059723"/>
              <a:gd name="connsiteX19" fmla="*/ 816306 w 2068330"/>
              <a:gd name="connsiteY19" fmla="*/ 1983544 h 3059723"/>
              <a:gd name="connsiteX20" fmla="*/ 724866 w 2068330"/>
              <a:gd name="connsiteY20" fmla="*/ 1962443 h 3059723"/>
              <a:gd name="connsiteX21" fmla="*/ 767069 w 2068330"/>
              <a:gd name="connsiteY21" fmla="*/ 1835833 h 3059723"/>
              <a:gd name="connsiteX22" fmla="*/ 971050 w 2068330"/>
              <a:gd name="connsiteY22" fmla="*/ 1856935 h 3059723"/>
              <a:gd name="connsiteX23" fmla="*/ 992152 w 2068330"/>
              <a:gd name="connsiteY23" fmla="*/ 1807698 h 3059723"/>
              <a:gd name="connsiteX24" fmla="*/ 1322743 w 2068330"/>
              <a:gd name="connsiteY24" fmla="*/ 1477107 h 3059723"/>
              <a:gd name="connsiteX25" fmla="*/ 1294607 w 2068330"/>
              <a:gd name="connsiteY25" fmla="*/ 1406769 h 3059723"/>
              <a:gd name="connsiteX26" fmla="*/ 1315709 w 2068330"/>
              <a:gd name="connsiteY26" fmla="*/ 1209821 h 3059723"/>
              <a:gd name="connsiteX27" fmla="*/ 1751807 w 2068330"/>
              <a:gd name="connsiteY27" fmla="*/ 590843 h 3059723"/>
              <a:gd name="connsiteX28" fmla="*/ 1934687 w 2068330"/>
              <a:gd name="connsiteY28" fmla="*/ 682283 h 3059723"/>
              <a:gd name="connsiteX29" fmla="*/ 2054263 w 2068330"/>
              <a:gd name="connsiteY29" fmla="*/ 808892 h 3059723"/>
              <a:gd name="connsiteX30" fmla="*/ 2068330 w 2068330"/>
              <a:gd name="connsiteY30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39815 h 3059723"/>
              <a:gd name="connsiteX18" fmla="*/ 830373 w 2068330"/>
              <a:gd name="connsiteY18" fmla="*/ 2159390 h 3059723"/>
              <a:gd name="connsiteX19" fmla="*/ 816306 w 2068330"/>
              <a:gd name="connsiteY19" fmla="*/ 1983544 h 3059723"/>
              <a:gd name="connsiteX20" fmla="*/ 724866 w 2068330"/>
              <a:gd name="connsiteY20" fmla="*/ 1962443 h 3059723"/>
              <a:gd name="connsiteX21" fmla="*/ 767069 w 2068330"/>
              <a:gd name="connsiteY21" fmla="*/ 1835833 h 3059723"/>
              <a:gd name="connsiteX22" fmla="*/ 971050 w 2068330"/>
              <a:gd name="connsiteY22" fmla="*/ 1856935 h 3059723"/>
              <a:gd name="connsiteX23" fmla="*/ 992152 w 2068330"/>
              <a:gd name="connsiteY23" fmla="*/ 1807698 h 3059723"/>
              <a:gd name="connsiteX24" fmla="*/ 1322743 w 2068330"/>
              <a:gd name="connsiteY24" fmla="*/ 1477107 h 3059723"/>
              <a:gd name="connsiteX25" fmla="*/ 1294607 w 2068330"/>
              <a:gd name="connsiteY25" fmla="*/ 1406769 h 3059723"/>
              <a:gd name="connsiteX26" fmla="*/ 1315709 w 2068330"/>
              <a:gd name="connsiteY26" fmla="*/ 1209821 h 3059723"/>
              <a:gd name="connsiteX27" fmla="*/ 1751807 w 2068330"/>
              <a:gd name="connsiteY27" fmla="*/ 590843 h 3059723"/>
              <a:gd name="connsiteX28" fmla="*/ 1934687 w 2068330"/>
              <a:gd name="connsiteY28" fmla="*/ 682283 h 3059723"/>
              <a:gd name="connsiteX29" fmla="*/ 2054263 w 2068330"/>
              <a:gd name="connsiteY29" fmla="*/ 808892 h 3059723"/>
              <a:gd name="connsiteX30" fmla="*/ 2068330 w 2068330"/>
              <a:gd name="connsiteY30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39815 h 3059723"/>
              <a:gd name="connsiteX18" fmla="*/ 830373 w 2068330"/>
              <a:gd name="connsiteY18" fmla="*/ 2159390 h 3059723"/>
              <a:gd name="connsiteX19" fmla="*/ 816306 w 2068330"/>
              <a:gd name="connsiteY19" fmla="*/ 1983544 h 3059723"/>
              <a:gd name="connsiteX20" fmla="*/ 724866 w 2068330"/>
              <a:gd name="connsiteY20" fmla="*/ 1962443 h 3059723"/>
              <a:gd name="connsiteX21" fmla="*/ 767069 w 2068330"/>
              <a:gd name="connsiteY21" fmla="*/ 1835833 h 3059723"/>
              <a:gd name="connsiteX22" fmla="*/ 971050 w 2068330"/>
              <a:gd name="connsiteY22" fmla="*/ 1856935 h 3059723"/>
              <a:gd name="connsiteX23" fmla="*/ 992152 w 2068330"/>
              <a:gd name="connsiteY23" fmla="*/ 1807698 h 3059723"/>
              <a:gd name="connsiteX24" fmla="*/ 1322743 w 2068330"/>
              <a:gd name="connsiteY24" fmla="*/ 1477107 h 3059723"/>
              <a:gd name="connsiteX25" fmla="*/ 1294607 w 2068330"/>
              <a:gd name="connsiteY25" fmla="*/ 1406769 h 3059723"/>
              <a:gd name="connsiteX26" fmla="*/ 1315709 w 2068330"/>
              <a:gd name="connsiteY26" fmla="*/ 1209821 h 3059723"/>
              <a:gd name="connsiteX27" fmla="*/ 1751807 w 2068330"/>
              <a:gd name="connsiteY27" fmla="*/ 590843 h 3059723"/>
              <a:gd name="connsiteX28" fmla="*/ 1934687 w 2068330"/>
              <a:gd name="connsiteY28" fmla="*/ 682283 h 3059723"/>
              <a:gd name="connsiteX29" fmla="*/ 2054263 w 2068330"/>
              <a:gd name="connsiteY29" fmla="*/ 808892 h 3059723"/>
              <a:gd name="connsiteX30" fmla="*/ 2068330 w 2068330"/>
              <a:gd name="connsiteY30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39815 h 3059723"/>
              <a:gd name="connsiteX18" fmla="*/ 830373 w 2068330"/>
              <a:gd name="connsiteY18" fmla="*/ 2159390 h 3059723"/>
              <a:gd name="connsiteX19" fmla="*/ 816306 w 2068330"/>
              <a:gd name="connsiteY19" fmla="*/ 1983544 h 3059723"/>
              <a:gd name="connsiteX20" fmla="*/ 724866 w 2068330"/>
              <a:gd name="connsiteY20" fmla="*/ 1962443 h 3059723"/>
              <a:gd name="connsiteX21" fmla="*/ 767069 w 2068330"/>
              <a:gd name="connsiteY21" fmla="*/ 1835833 h 3059723"/>
              <a:gd name="connsiteX22" fmla="*/ 971050 w 2068330"/>
              <a:gd name="connsiteY22" fmla="*/ 1856935 h 3059723"/>
              <a:gd name="connsiteX23" fmla="*/ 992152 w 2068330"/>
              <a:gd name="connsiteY23" fmla="*/ 1807698 h 3059723"/>
              <a:gd name="connsiteX24" fmla="*/ 1322743 w 2068330"/>
              <a:gd name="connsiteY24" fmla="*/ 1477107 h 3059723"/>
              <a:gd name="connsiteX25" fmla="*/ 1294607 w 2068330"/>
              <a:gd name="connsiteY25" fmla="*/ 1406769 h 3059723"/>
              <a:gd name="connsiteX26" fmla="*/ 1315709 w 2068330"/>
              <a:gd name="connsiteY26" fmla="*/ 1209821 h 3059723"/>
              <a:gd name="connsiteX27" fmla="*/ 1751807 w 2068330"/>
              <a:gd name="connsiteY27" fmla="*/ 590843 h 3059723"/>
              <a:gd name="connsiteX28" fmla="*/ 1934687 w 2068330"/>
              <a:gd name="connsiteY28" fmla="*/ 682283 h 3059723"/>
              <a:gd name="connsiteX29" fmla="*/ 2054263 w 2068330"/>
              <a:gd name="connsiteY29" fmla="*/ 808892 h 3059723"/>
              <a:gd name="connsiteX30" fmla="*/ 2068330 w 2068330"/>
              <a:gd name="connsiteY30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816306 w 2068330"/>
              <a:gd name="connsiteY19" fmla="*/ 1983544 h 3059723"/>
              <a:gd name="connsiteX20" fmla="*/ 724866 w 2068330"/>
              <a:gd name="connsiteY20" fmla="*/ 1962443 h 3059723"/>
              <a:gd name="connsiteX21" fmla="*/ 767069 w 2068330"/>
              <a:gd name="connsiteY21" fmla="*/ 1835833 h 3059723"/>
              <a:gd name="connsiteX22" fmla="*/ 971050 w 2068330"/>
              <a:gd name="connsiteY22" fmla="*/ 1856935 h 3059723"/>
              <a:gd name="connsiteX23" fmla="*/ 992152 w 2068330"/>
              <a:gd name="connsiteY23" fmla="*/ 1807698 h 3059723"/>
              <a:gd name="connsiteX24" fmla="*/ 1322743 w 2068330"/>
              <a:gd name="connsiteY24" fmla="*/ 1477107 h 3059723"/>
              <a:gd name="connsiteX25" fmla="*/ 1294607 w 2068330"/>
              <a:gd name="connsiteY25" fmla="*/ 1406769 h 3059723"/>
              <a:gd name="connsiteX26" fmla="*/ 1315709 w 2068330"/>
              <a:gd name="connsiteY26" fmla="*/ 1209821 h 3059723"/>
              <a:gd name="connsiteX27" fmla="*/ 1751807 w 2068330"/>
              <a:gd name="connsiteY27" fmla="*/ 590843 h 3059723"/>
              <a:gd name="connsiteX28" fmla="*/ 1934687 w 2068330"/>
              <a:gd name="connsiteY28" fmla="*/ 682283 h 3059723"/>
              <a:gd name="connsiteX29" fmla="*/ 2054263 w 2068330"/>
              <a:gd name="connsiteY29" fmla="*/ 808892 h 3059723"/>
              <a:gd name="connsiteX30" fmla="*/ 2068330 w 2068330"/>
              <a:gd name="connsiteY30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724866 w 2068330"/>
              <a:gd name="connsiteY19" fmla="*/ 1962443 h 3059723"/>
              <a:gd name="connsiteX20" fmla="*/ 767069 w 2068330"/>
              <a:gd name="connsiteY20" fmla="*/ 1835833 h 3059723"/>
              <a:gd name="connsiteX21" fmla="*/ 971050 w 2068330"/>
              <a:gd name="connsiteY21" fmla="*/ 1856935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406769 h 3059723"/>
              <a:gd name="connsiteX25" fmla="*/ 1315709 w 2068330"/>
              <a:gd name="connsiteY25" fmla="*/ 1209821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834282 w 2068330"/>
              <a:gd name="connsiteY19" fmla="*/ 1974166 h 3059723"/>
              <a:gd name="connsiteX20" fmla="*/ 767069 w 2068330"/>
              <a:gd name="connsiteY20" fmla="*/ 1835833 h 3059723"/>
              <a:gd name="connsiteX21" fmla="*/ 971050 w 2068330"/>
              <a:gd name="connsiteY21" fmla="*/ 1856935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406769 h 3059723"/>
              <a:gd name="connsiteX25" fmla="*/ 1315709 w 2068330"/>
              <a:gd name="connsiteY25" fmla="*/ 1209821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834282 w 2068330"/>
              <a:gd name="connsiteY19" fmla="*/ 1974166 h 3059723"/>
              <a:gd name="connsiteX20" fmla="*/ 767069 w 2068330"/>
              <a:gd name="connsiteY20" fmla="*/ 1835833 h 3059723"/>
              <a:gd name="connsiteX21" fmla="*/ 971050 w 2068330"/>
              <a:gd name="connsiteY21" fmla="*/ 1856935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406769 h 3059723"/>
              <a:gd name="connsiteX25" fmla="*/ 1315709 w 2068330"/>
              <a:gd name="connsiteY25" fmla="*/ 1209821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904621 w 2068330"/>
              <a:gd name="connsiteY19" fmla="*/ 1997612 h 3059723"/>
              <a:gd name="connsiteX20" fmla="*/ 767069 w 2068330"/>
              <a:gd name="connsiteY20" fmla="*/ 1835833 h 3059723"/>
              <a:gd name="connsiteX21" fmla="*/ 971050 w 2068330"/>
              <a:gd name="connsiteY21" fmla="*/ 1856935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406769 h 3059723"/>
              <a:gd name="connsiteX25" fmla="*/ 1315709 w 2068330"/>
              <a:gd name="connsiteY25" fmla="*/ 1209821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904621 w 2068330"/>
              <a:gd name="connsiteY19" fmla="*/ 1997612 h 3059723"/>
              <a:gd name="connsiteX20" fmla="*/ 708454 w 2068330"/>
              <a:gd name="connsiteY20" fmla="*/ 1921802 h 3059723"/>
              <a:gd name="connsiteX21" fmla="*/ 971050 w 2068330"/>
              <a:gd name="connsiteY21" fmla="*/ 1856935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406769 h 3059723"/>
              <a:gd name="connsiteX25" fmla="*/ 1315709 w 2068330"/>
              <a:gd name="connsiteY25" fmla="*/ 1209821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849913 w 2068330"/>
              <a:gd name="connsiteY19" fmla="*/ 1993704 h 3059723"/>
              <a:gd name="connsiteX20" fmla="*/ 708454 w 2068330"/>
              <a:gd name="connsiteY20" fmla="*/ 1921802 h 3059723"/>
              <a:gd name="connsiteX21" fmla="*/ 971050 w 2068330"/>
              <a:gd name="connsiteY21" fmla="*/ 1856935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406769 h 3059723"/>
              <a:gd name="connsiteX25" fmla="*/ 1315709 w 2068330"/>
              <a:gd name="connsiteY25" fmla="*/ 1209821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849913 w 2068330"/>
              <a:gd name="connsiteY19" fmla="*/ 1993704 h 3059723"/>
              <a:gd name="connsiteX20" fmla="*/ 708454 w 2068330"/>
              <a:gd name="connsiteY20" fmla="*/ 1921802 h 3059723"/>
              <a:gd name="connsiteX21" fmla="*/ 881173 w 2068330"/>
              <a:gd name="connsiteY21" fmla="*/ 1813951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406769 h 3059723"/>
              <a:gd name="connsiteX25" fmla="*/ 1315709 w 2068330"/>
              <a:gd name="connsiteY25" fmla="*/ 1209821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849913 w 2068330"/>
              <a:gd name="connsiteY19" fmla="*/ 1993704 h 3059723"/>
              <a:gd name="connsiteX20" fmla="*/ 708454 w 2068330"/>
              <a:gd name="connsiteY20" fmla="*/ 1906171 h 3059723"/>
              <a:gd name="connsiteX21" fmla="*/ 881173 w 2068330"/>
              <a:gd name="connsiteY21" fmla="*/ 1813951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406769 h 3059723"/>
              <a:gd name="connsiteX25" fmla="*/ 1315709 w 2068330"/>
              <a:gd name="connsiteY25" fmla="*/ 1209821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849913 w 2068330"/>
              <a:gd name="connsiteY19" fmla="*/ 1993704 h 3059723"/>
              <a:gd name="connsiteX20" fmla="*/ 747531 w 2068330"/>
              <a:gd name="connsiteY20" fmla="*/ 1906171 h 3059723"/>
              <a:gd name="connsiteX21" fmla="*/ 881173 w 2068330"/>
              <a:gd name="connsiteY21" fmla="*/ 1813951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406769 h 3059723"/>
              <a:gd name="connsiteX25" fmla="*/ 1315709 w 2068330"/>
              <a:gd name="connsiteY25" fmla="*/ 1209821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849913 w 2068330"/>
              <a:gd name="connsiteY19" fmla="*/ 1993704 h 3059723"/>
              <a:gd name="connsiteX20" fmla="*/ 747531 w 2068330"/>
              <a:gd name="connsiteY20" fmla="*/ 1906171 h 3059723"/>
              <a:gd name="connsiteX21" fmla="*/ 881173 w 2068330"/>
              <a:gd name="connsiteY21" fmla="*/ 1813951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406769 h 3059723"/>
              <a:gd name="connsiteX25" fmla="*/ 1315709 w 2068330"/>
              <a:gd name="connsiteY25" fmla="*/ 1209821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849913 w 2068330"/>
              <a:gd name="connsiteY19" fmla="*/ 1993704 h 3059723"/>
              <a:gd name="connsiteX20" fmla="*/ 747531 w 2068330"/>
              <a:gd name="connsiteY20" fmla="*/ 1906171 h 3059723"/>
              <a:gd name="connsiteX21" fmla="*/ 881173 w 2068330"/>
              <a:gd name="connsiteY21" fmla="*/ 1813951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406769 h 3059723"/>
              <a:gd name="connsiteX25" fmla="*/ 1315709 w 2068330"/>
              <a:gd name="connsiteY25" fmla="*/ 1209821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849913 w 2068330"/>
              <a:gd name="connsiteY19" fmla="*/ 1993704 h 3059723"/>
              <a:gd name="connsiteX20" fmla="*/ 747531 w 2068330"/>
              <a:gd name="connsiteY20" fmla="*/ 1906171 h 3059723"/>
              <a:gd name="connsiteX21" fmla="*/ 881173 w 2068330"/>
              <a:gd name="connsiteY21" fmla="*/ 1813951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406769 h 3059723"/>
              <a:gd name="connsiteX25" fmla="*/ 1315709 w 2068330"/>
              <a:gd name="connsiteY25" fmla="*/ 1209821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849913 w 2068330"/>
              <a:gd name="connsiteY19" fmla="*/ 1993704 h 3059723"/>
              <a:gd name="connsiteX20" fmla="*/ 747531 w 2068330"/>
              <a:gd name="connsiteY20" fmla="*/ 1906171 h 3059723"/>
              <a:gd name="connsiteX21" fmla="*/ 881173 w 2068330"/>
              <a:gd name="connsiteY21" fmla="*/ 1813951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336430 h 3059723"/>
              <a:gd name="connsiteX25" fmla="*/ 1315709 w 2068330"/>
              <a:gd name="connsiteY25" fmla="*/ 1209821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849913 w 2068330"/>
              <a:gd name="connsiteY19" fmla="*/ 1993704 h 3059723"/>
              <a:gd name="connsiteX20" fmla="*/ 747531 w 2068330"/>
              <a:gd name="connsiteY20" fmla="*/ 1906171 h 3059723"/>
              <a:gd name="connsiteX21" fmla="*/ 881173 w 2068330"/>
              <a:gd name="connsiteY21" fmla="*/ 1813951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336430 h 3059723"/>
              <a:gd name="connsiteX25" fmla="*/ 1440755 w 2068330"/>
              <a:gd name="connsiteY25" fmla="*/ 932375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68330 w 2068330"/>
              <a:gd name="connsiteY0" fmla="*/ 0 h 3059723"/>
              <a:gd name="connsiteX1" fmla="*/ 1681469 w 2068330"/>
              <a:gd name="connsiteY1" fmla="*/ 372793 h 3059723"/>
              <a:gd name="connsiteX2" fmla="*/ 1312583 w 2068330"/>
              <a:gd name="connsiteY2" fmla="*/ 735427 h 3059723"/>
              <a:gd name="connsiteX3" fmla="*/ 656091 w 2068330"/>
              <a:gd name="connsiteY3" fmla="*/ 1438029 h 3059723"/>
              <a:gd name="connsiteX4" fmla="*/ 224568 w 2068330"/>
              <a:gd name="connsiteY4" fmla="*/ 2272844 h 3059723"/>
              <a:gd name="connsiteX5" fmla="*/ 33092 w 2068330"/>
              <a:gd name="connsiteY5" fmla="*/ 2890258 h 3059723"/>
              <a:gd name="connsiteX6" fmla="*/ 38675 w 2068330"/>
              <a:gd name="connsiteY6" fmla="*/ 3059723 h 3059723"/>
              <a:gd name="connsiteX7" fmla="*/ 330970 w 2068330"/>
              <a:gd name="connsiteY7" fmla="*/ 3038621 h 3059723"/>
              <a:gd name="connsiteX8" fmla="*/ 394275 w 2068330"/>
              <a:gd name="connsiteY8" fmla="*/ 2883877 h 3059723"/>
              <a:gd name="connsiteX9" fmla="*/ 384896 w 2068330"/>
              <a:gd name="connsiteY9" fmla="*/ 2776024 h 3059723"/>
              <a:gd name="connsiteX10" fmla="*/ 289548 w 2068330"/>
              <a:gd name="connsiteY10" fmla="*/ 2665827 h 3059723"/>
              <a:gd name="connsiteX11" fmla="*/ 370047 w 2068330"/>
              <a:gd name="connsiteY11" fmla="*/ 2499360 h 3059723"/>
              <a:gd name="connsiteX12" fmla="*/ 695949 w 2068330"/>
              <a:gd name="connsiteY12" fmla="*/ 2455593 h 3059723"/>
              <a:gd name="connsiteX13" fmla="*/ 830373 w 2068330"/>
              <a:gd name="connsiteY13" fmla="*/ 2567353 h 3059723"/>
              <a:gd name="connsiteX14" fmla="*/ 851475 w 2068330"/>
              <a:gd name="connsiteY14" fmla="*/ 2384473 h 3059723"/>
              <a:gd name="connsiteX15" fmla="*/ 661561 w 2068330"/>
              <a:gd name="connsiteY15" fmla="*/ 2349304 h 3059723"/>
              <a:gd name="connsiteX16" fmla="*/ 645149 w 2068330"/>
              <a:gd name="connsiteY16" fmla="*/ 2135944 h 3059723"/>
              <a:gd name="connsiteX17" fmla="*/ 703764 w 2068330"/>
              <a:gd name="connsiteY17" fmla="*/ 2067169 h 3059723"/>
              <a:gd name="connsiteX18" fmla="*/ 830373 w 2068330"/>
              <a:gd name="connsiteY18" fmla="*/ 2159390 h 3059723"/>
              <a:gd name="connsiteX19" fmla="*/ 849913 w 2068330"/>
              <a:gd name="connsiteY19" fmla="*/ 1993704 h 3059723"/>
              <a:gd name="connsiteX20" fmla="*/ 747531 w 2068330"/>
              <a:gd name="connsiteY20" fmla="*/ 1906171 h 3059723"/>
              <a:gd name="connsiteX21" fmla="*/ 881173 w 2068330"/>
              <a:gd name="connsiteY21" fmla="*/ 1813951 h 3059723"/>
              <a:gd name="connsiteX22" fmla="*/ 992152 w 2068330"/>
              <a:gd name="connsiteY22" fmla="*/ 1807698 h 3059723"/>
              <a:gd name="connsiteX23" fmla="*/ 1322743 w 2068330"/>
              <a:gd name="connsiteY23" fmla="*/ 1477107 h 3059723"/>
              <a:gd name="connsiteX24" fmla="*/ 1294607 w 2068330"/>
              <a:gd name="connsiteY24" fmla="*/ 1336430 h 3059723"/>
              <a:gd name="connsiteX25" fmla="*/ 1440755 w 2068330"/>
              <a:gd name="connsiteY25" fmla="*/ 932375 h 3059723"/>
              <a:gd name="connsiteX26" fmla="*/ 1751807 w 2068330"/>
              <a:gd name="connsiteY26" fmla="*/ 590843 h 3059723"/>
              <a:gd name="connsiteX27" fmla="*/ 1934687 w 2068330"/>
              <a:gd name="connsiteY27" fmla="*/ 682283 h 3059723"/>
              <a:gd name="connsiteX28" fmla="*/ 2054263 w 2068330"/>
              <a:gd name="connsiteY28" fmla="*/ 808892 h 3059723"/>
              <a:gd name="connsiteX29" fmla="*/ 2068330 w 2068330"/>
              <a:gd name="connsiteY29" fmla="*/ 0 h 3059723"/>
              <a:gd name="connsiteX0" fmla="*/ 2033161 w 2054263"/>
              <a:gd name="connsiteY0" fmla="*/ 0 h 3028461"/>
              <a:gd name="connsiteX1" fmla="*/ 1681469 w 2054263"/>
              <a:gd name="connsiteY1" fmla="*/ 341531 h 3028461"/>
              <a:gd name="connsiteX2" fmla="*/ 1312583 w 2054263"/>
              <a:gd name="connsiteY2" fmla="*/ 704165 h 3028461"/>
              <a:gd name="connsiteX3" fmla="*/ 656091 w 2054263"/>
              <a:gd name="connsiteY3" fmla="*/ 1406767 h 3028461"/>
              <a:gd name="connsiteX4" fmla="*/ 224568 w 2054263"/>
              <a:gd name="connsiteY4" fmla="*/ 2241582 h 3028461"/>
              <a:gd name="connsiteX5" fmla="*/ 33092 w 2054263"/>
              <a:gd name="connsiteY5" fmla="*/ 2858996 h 3028461"/>
              <a:gd name="connsiteX6" fmla="*/ 38675 w 2054263"/>
              <a:gd name="connsiteY6" fmla="*/ 3028461 h 3028461"/>
              <a:gd name="connsiteX7" fmla="*/ 330970 w 2054263"/>
              <a:gd name="connsiteY7" fmla="*/ 3007359 h 3028461"/>
              <a:gd name="connsiteX8" fmla="*/ 394275 w 2054263"/>
              <a:gd name="connsiteY8" fmla="*/ 2852615 h 3028461"/>
              <a:gd name="connsiteX9" fmla="*/ 384896 w 2054263"/>
              <a:gd name="connsiteY9" fmla="*/ 2744762 h 3028461"/>
              <a:gd name="connsiteX10" fmla="*/ 289548 w 2054263"/>
              <a:gd name="connsiteY10" fmla="*/ 2634565 h 3028461"/>
              <a:gd name="connsiteX11" fmla="*/ 370047 w 2054263"/>
              <a:gd name="connsiteY11" fmla="*/ 2468098 h 3028461"/>
              <a:gd name="connsiteX12" fmla="*/ 695949 w 2054263"/>
              <a:gd name="connsiteY12" fmla="*/ 2424331 h 3028461"/>
              <a:gd name="connsiteX13" fmla="*/ 830373 w 2054263"/>
              <a:gd name="connsiteY13" fmla="*/ 2536091 h 3028461"/>
              <a:gd name="connsiteX14" fmla="*/ 851475 w 2054263"/>
              <a:gd name="connsiteY14" fmla="*/ 2353211 h 3028461"/>
              <a:gd name="connsiteX15" fmla="*/ 661561 w 2054263"/>
              <a:gd name="connsiteY15" fmla="*/ 2318042 h 3028461"/>
              <a:gd name="connsiteX16" fmla="*/ 645149 w 2054263"/>
              <a:gd name="connsiteY16" fmla="*/ 2104682 h 3028461"/>
              <a:gd name="connsiteX17" fmla="*/ 703764 w 2054263"/>
              <a:gd name="connsiteY17" fmla="*/ 2035907 h 3028461"/>
              <a:gd name="connsiteX18" fmla="*/ 830373 w 2054263"/>
              <a:gd name="connsiteY18" fmla="*/ 2128128 h 3028461"/>
              <a:gd name="connsiteX19" fmla="*/ 849913 w 2054263"/>
              <a:gd name="connsiteY19" fmla="*/ 1962442 h 3028461"/>
              <a:gd name="connsiteX20" fmla="*/ 747531 w 2054263"/>
              <a:gd name="connsiteY20" fmla="*/ 1874909 h 3028461"/>
              <a:gd name="connsiteX21" fmla="*/ 881173 w 2054263"/>
              <a:gd name="connsiteY21" fmla="*/ 1782689 h 3028461"/>
              <a:gd name="connsiteX22" fmla="*/ 992152 w 2054263"/>
              <a:gd name="connsiteY22" fmla="*/ 1776436 h 3028461"/>
              <a:gd name="connsiteX23" fmla="*/ 1322743 w 2054263"/>
              <a:gd name="connsiteY23" fmla="*/ 1445845 h 3028461"/>
              <a:gd name="connsiteX24" fmla="*/ 1294607 w 2054263"/>
              <a:gd name="connsiteY24" fmla="*/ 1305168 h 3028461"/>
              <a:gd name="connsiteX25" fmla="*/ 1440755 w 2054263"/>
              <a:gd name="connsiteY25" fmla="*/ 901113 h 3028461"/>
              <a:gd name="connsiteX26" fmla="*/ 1751807 w 2054263"/>
              <a:gd name="connsiteY26" fmla="*/ 559581 h 3028461"/>
              <a:gd name="connsiteX27" fmla="*/ 1934687 w 2054263"/>
              <a:gd name="connsiteY27" fmla="*/ 651021 h 3028461"/>
              <a:gd name="connsiteX28" fmla="*/ 2054263 w 2054263"/>
              <a:gd name="connsiteY28" fmla="*/ 777630 h 3028461"/>
              <a:gd name="connsiteX29" fmla="*/ 2033161 w 2054263"/>
              <a:gd name="connsiteY29" fmla="*/ 0 h 3028461"/>
              <a:gd name="connsiteX0" fmla="*/ 2033161 w 2042540"/>
              <a:gd name="connsiteY0" fmla="*/ 0 h 3028461"/>
              <a:gd name="connsiteX1" fmla="*/ 1681469 w 2042540"/>
              <a:gd name="connsiteY1" fmla="*/ 341531 h 3028461"/>
              <a:gd name="connsiteX2" fmla="*/ 1312583 w 2042540"/>
              <a:gd name="connsiteY2" fmla="*/ 704165 h 3028461"/>
              <a:gd name="connsiteX3" fmla="*/ 656091 w 2042540"/>
              <a:gd name="connsiteY3" fmla="*/ 1406767 h 3028461"/>
              <a:gd name="connsiteX4" fmla="*/ 224568 w 2042540"/>
              <a:gd name="connsiteY4" fmla="*/ 2241582 h 3028461"/>
              <a:gd name="connsiteX5" fmla="*/ 33092 w 2042540"/>
              <a:gd name="connsiteY5" fmla="*/ 2858996 h 3028461"/>
              <a:gd name="connsiteX6" fmla="*/ 38675 w 2042540"/>
              <a:gd name="connsiteY6" fmla="*/ 3028461 h 3028461"/>
              <a:gd name="connsiteX7" fmla="*/ 330970 w 2042540"/>
              <a:gd name="connsiteY7" fmla="*/ 3007359 h 3028461"/>
              <a:gd name="connsiteX8" fmla="*/ 394275 w 2042540"/>
              <a:gd name="connsiteY8" fmla="*/ 2852615 h 3028461"/>
              <a:gd name="connsiteX9" fmla="*/ 384896 w 2042540"/>
              <a:gd name="connsiteY9" fmla="*/ 2744762 h 3028461"/>
              <a:gd name="connsiteX10" fmla="*/ 289548 w 2042540"/>
              <a:gd name="connsiteY10" fmla="*/ 2634565 h 3028461"/>
              <a:gd name="connsiteX11" fmla="*/ 370047 w 2042540"/>
              <a:gd name="connsiteY11" fmla="*/ 2468098 h 3028461"/>
              <a:gd name="connsiteX12" fmla="*/ 695949 w 2042540"/>
              <a:gd name="connsiteY12" fmla="*/ 2424331 h 3028461"/>
              <a:gd name="connsiteX13" fmla="*/ 830373 w 2042540"/>
              <a:gd name="connsiteY13" fmla="*/ 2536091 h 3028461"/>
              <a:gd name="connsiteX14" fmla="*/ 851475 w 2042540"/>
              <a:gd name="connsiteY14" fmla="*/ 2353211 h 3028461"/>
              <a:gd name="connsiteX15" fmla="*/ 661561 w 2042540"/>
              <a:gd name="connsiteY15" fmla="*/ 2318042 h 3028461"/>
              <a:gd name="connsiteX16" fmla="*/ 645149 w 2042540"/>
              <a:gd name="connsiteY16" fmla="*/ 2104682 h 3028461"/>
              <a:gd name="connsiteX17" fmla="*/ 703764 w 2042540"/>
              <a:gd name="connsiteY17" fmla="*/ 2035907 h 3028461"/>
              <a:gd name="connsiteX18" fmla="*/ 830373 w 2042540"/>
              <a:gd name="connsiteY18" fmla="*/ 2128128 h 3028461"/>
              <a:gd name="connsiteX19" fmla="*/ 849913 w 2042540"/>
              <a:gd name="connsiteY19" fmla="*/ 1962442 h 3028461"/>
              <a:gd name="connsiteX20" fmla="*/ 747531 w 2042540"/>
              <a:gd name="connsiteY20" fmla="*/ 1874909 h 3028461"/>
              <a:gd name="connsiteX21" fmla="*/ 881173 w 2042540"/>
              <a:gd name="connsiteY21" fmla="*/ 1782689 h 3028461"/>
              <a:gd name="connsiteX22" fmla="*/ 992152 w 2042540"/>
              <a:gd name="connsiteY22" fmla="*/ 1776436 h 3028461"/>
              <a:gd name="connsiteX23" fmla="*/ 1322743 w 2042540"/>
              <a:gd name="connsiteY23" fmla="*/ 1445845 h 3028461"/>
              <a:gd name="connsiteX24" fmla="*/ 1294607 w 2042540"/>
              <a:gd name="connsiteY24" fmla="*/ 1305168 h 3028461"/>
              <a:gd name="connsiteX25" fmla="*/ 1440755 w 2042540"/>
              <a:gd name="connsiteY25" fmla="*/ 901113 h 3028461"/>
              <a:gd name="connsiteX26" fmla="*/ 1751807 w 2042540"/>
              <a:gd name="connsiteY26" fmla="*/ 559581 h 3028461"/>
              <a:gd name="connsiteX27" fmla="*/ 1934687 w 2042540"/>
              <a:gd name="connsiteY27" fmla="*/ 651021 h 3028461"/>
              <a:gd name="connsiteX28" fmla="*/ 2042540 w 2042540"/>
              <a:gd name="connsiteY28" fmla="*/ 777630 h 3028461"/>
              <a:gd name="connsiteX29" fmla="*/ 2033161 w 2042540"/>
              <a:gd name="connsiteY29" fmla="*/ 0 h 3028461"/>
              <a:gd name="connsiteX0" fmla="*/ 2033161 w 2034725"/>
              <a:gd name="connsiteY0" fmla="*/ 0 h 3028461"/>
              <a:gd name="connsiteX1" fmla="*/ 1681469 w 2034725"/>
              <a:gd name="connsiteY1" fmla="*/ 341531 h 3028461"/>
              <a:gd name="connsiteX2" fmla="*/ 1312583 w 2034725"/>
              <a:gd name="connsiteY2" fmla="*/ 704165 h 3028461"/>
              <a:gd name="connsiteX3" fmla="*/ 656091 w 2034725"/>
              <a:gd name="connsiteY3" fmla="*/ 1406767 h 3028461"/>
              <a:gd name="connsiteX4" fmla="*/ 224568 w 2034725"/>
              <a:gd name="connsiteY4" fmla="*/ 2241582 h 3028461"/>
              <a:gd name="connsiteX5" fmla="*/ 33092 w 2034725"/>
              <a:gd name="connsiteY5" fmla="*/ 2858996 h 3028461"/>
              <a:gd name="connsiteX6" fmla="*/ 38675 w 2034725"/>
              <a:gd name="connsiteY6" fmla="*/ 3028461 h 3028461"/>
              <a:gd name="connsiteX7" fmla="*/ 330970 w 2034725"/>
              <a:gd name="connsiteY7" fmla="*/ 3007359 h 3028461"/>
              <a:gd name="connsiteX8" fmla="*/ 394275 w 2034725"/>
              <a:gd name="connsiteY8" fmla="*/ 2852615 h 3028461"/>
              <a:gd name="connsiteX9" fmla="*/ 384896 w 2034725"/>
              <a:gd name="connsiteY9" fmla="*/ 2744762 h 3028461"/>
              <a:gd name="connsiteX10" fmla="*/ 289548 w 2034725"/>
              <a:gd name="connsiteY10" fmla="*/ 2634565 h 3028461"/>
              <a:gd name="connsiteX11" fmla="*/ 370047 w 2034725"/>
              <a:gd name="connsiteY11" fmla="*/ 2468098 h 3028461"/>
              <a:gd name="connsiteX12" fmla="*/ 695949 w 2034725"/>
              <a:gd name="connsiteY12" fmla="*/ 2424331 h 3028461"/>
              <a:gd name="connsiteX13" fmla="*/ 830373 w 2034725"/>
              <a:gd name="connsiteY13" fmla="*/ 2536091 h 3028461"/>
              <a:gd name="connsiteX14" fmla="*/ 851475 w 2034725"/>
              <a:gd name="connsiteY14" fmla="*/ 2353211 h 3028461"/>
              <a:gd name="connsiteX15" fmla="*/ 661561 w 2034725"/>
              <a:gd name="connsiteY15" fmla="*/ 2318042 h 3028461"/>
              <a:gd name="connsiteX16" fmla="*/ 645149 w 2034725"/>
              <a:gd name="connsiteY16" fmla="*/ 2104682 h 3028461"/>
              <a:gd name="connsiteX17" fmla="*/ 703764 w 2034725"/>
              <a:gd name="connsiteY17" fmla="*/ 2035907 h 3028461"/>
              <a:gd name="connsiteX18" fmla="*/ 830373 w 2034725"/>
              <a:gd name="connsiteY18" fmla="*/ 2128128 h 3028461"/>
              <a:gd name="connsiteX19" fmla="*/ 849913 w 2034725"/>
              <a:gd name="connsiteY19" fmla="*/ 1962442 h 3028461"/>
              <a:gd name="connsiteX20" fmla="*/ 747531 w 2034725"/>
              <a:gd name="connsiteY20" fmla="*/ 1874909 h 3028461"/>
              <a:gd name="connsiteX21" fmla="*/ 881173 w 2034725"/>
              <a:gd name="connsiteY21" fmla="*/ 1782689 h 3028461"/>
              <a:gd name="connsiteX22" fmla="*/ 992152 w 2034725"/>
              <a:gd name="connsiteY22" fmla="*/ 1776436 h 3028461"/>
              <a:gd name="connsiteX23" fmla="*/ 1322743 w 2034725"/>
              <a:gd name="connsiteY23" fmla="*/ 1445845 h 3028461"/>
              <a:gd name="connsiteX24" fmla="*/ 1294607 w 2034725"/>
              <a:gd name="connsiteY24" fmla="*/ 1305168 h 3028461"/>
              <a:gd name="connsiteX25" fmla="*/ 1440755 w 2034725"/>
              <a:gd name="connsiteY25" fmla="*/ 901113 h 3028461"/>
              <a:gd name="connsiteX26" fmla="*/ 1751807 w 2034725"/>
              <a:gd name="connsiteY26" fmla="*/ 559581 h 3028461"/>
              <a:gd name="connsiteX27" fmla="*/ 1934687 w 2034725"/>
              <a:gd name="connsiteY27" fmla="*/ 651021 h 3028461"/>
              <a:gd name="connsiteX28" fmla="*/ 2034725 w 2034725"/>
              <a:gd name="connsiteY28" fmla="*/ 777630 h 3028461"/>
              <a:gd name="connsiteX29" fmla="*/ 2033161 w 2034725"/>
              <a:gd name="connsiteY29" fmla="*/ 0 h 3028461"/>
              <a:gd name="connsiteX0" fmla="*/ 2033161 w 2033187"/>
              <a:gd name="connsiteY0" fmla="*/ 0 h 3028461"/>
              <a:gd name="connsiteX1" fmla="*/ 1681469 w 2033187"/>
              <a:gd name="connsiteY1" fmla="*/ 341531 h 3028461"/>
              <a:gd name="connsiteX2" fmla="*/ 1312583 w 2033187"/>
              <a:gd name="connsiteY2" fmla="*/ 704165 h 3028461"/>
              <a:gd name="connsiteX3" fmla="*/ 656091 w 2033187"/>
              <a:gd name="connsiteY3" fmla="*/ 1406767 h 3028461"/>
              <a:gd name="connsiteX4" fmla="*/ 224568 w 2033187"/>
              <a:gd name="connsiteY4" fmla="*/ 2241582 h 3028461"/>
              <a:gd name="connsiteX5" fmla="*/ 33092 w 2033187"/>
              <a:gd name="connsiteY5" fmla="*/ 2858996 h 3028461"/>
              <a:gd name="connsiteX6" fmla="*/ 38675 w 2033187"/>
              <a:gd name="connsiteY6" fmla="*/ 3028461 h 3028461"/>
              <a:gd name="connsiteX7" fmla="*/ 330970 w 2033187"/>
              <a:gd name="connsiteY7" fmla="*/ 3007359 h 3028461"/>
              <a:gd name="connsiteX8" fmla="*/ 394275 w 2033187"/>
              <a:gd name="connsiteY8" fmla="*/ 2852615 h 3028461"/>
              <a:gd name="connsiteX9" fmla="*/ 384896 w 2033187"/>
              <a:gd name="connsiteY9" fmla="*/ 2744762 h 3028461"/>
              <a:gd name="connsiteX10" fmla="*/ 289548 w 2033187"/>
              <a:gd name="connsiteY10" fmla="*/ 2634565 h 3028461"/>
              <a:gd name="connsiteX11" fmla="*/ 370047 w 2033187"/>
              <a:gd name="connsiteY11" fmla="*/ 2468098 h 3028461"/>
              <a:gd name="connsiteX12" fmla="*/ 695949 w 2033187"/>
              <a:gd name="connsiteY12" fmla="*/ 2424331 h 3028461"/>
              <a:gd name="connsiteX13" fmla="*/ 830373 w 2033187"/>
              <a:gd name="connsiteY13" fmla="*/ 2536091 h 3028461"/>
              <a:gd name="connsiteX14" fmla="*/ 851475 w 2033187"/>
              <a:gd name="connsiteY14" fmla="*/ 2353211 h 3028461"/>
              <a:gd name="connsiteX15" fmla="*/ 661561 w 2033187"/>
              <a:gd name="connsiteY15" fmla="*/ 2318042 h 3028461"/>
              <a:gd name="connsiteX16" fmla="*/ 645149 w 2033187"/>
              <a:gd name="connsiteY16" fmla="*/ 2104682 h 3028461"/>
              <a:gd name="connsiteX17" fmla="*/ 703764 w 2033187"/>
              <a:gd name="connsiteY17" fmla="*/ 2035907 h 3028461"/>
              <a:gd name="connsiteX18" fmla="*/ 830373 w 2033187"/>
              <a:gd name="connsiteY18" fmla="*/ 2128128 h 3028461"/>
              <a:gd name="connsiteX19" fmla="*/ 849913 w 2033187"/>
              <a:gd name="connsiteY19" fmla="*/ 1962442 h 3028461"/>
              <a:gd name="connsiteX20" fmla="*/ 747531 w 2033187"/>
              <a:gd name="connsiteY20" fmla="*/ 1874909 h 3028461"/>
              <a:gd name="connsiteX21" fmla="*/ 881173 w 2033187"/>
              <a:gd name="connsiteY21" fmla="*/ 1782689 h 3028461"/>
              <a:gd name="connsiteX22" fmla="*/ 992152 w 2033187"/>
              <a:gd name="connsiteY22" fmla="*/ 1776436 h 3028461"/>
              <a:gd name="connsiteX23" fmla="*/ 1322743 w 2033187"/>
              <a:gd name="connsiteY23" fmla="*/ 1445845 h 3028461"/>
              <a:gd name="connsiteX24" fmla="*/ 1294607 w 2033187"/>
              <a:gd name="connsiteY24" fmla="*/ 1305168 h 3028461"/>
              <a:gd name="connsiteX25" fmla="*/ 1440755 w 2033187"/>
              <a:gd name="connsiteY25" fmla="*/ 901113 h 3028461"/>
              <a:gd name="connsiteX26" fmla="*/ 1751807 w 2033187"/>
              <a:gd name="connsiteY26" fmla="*/ 559581 h 3028461"/>
              <a:gd name="connsiteX27" fmla="*/ 1934687 w 2033187"/>
              <a:gd name="connsiteY27" fmla="*/ 651021 h 3028461"/>
              <a:gd name="connsiteX28" fmla="*/ 2026910 w 2033187"/>
              <a:gd name="connsiteY28" fmla="*/ 777630 h 3028461"/>
              <a:gd name="connsiteX29" fmla="*/ 2033161 w 2033187"/>
              <a:gd name="connsiteY29" fmla="*/ 0 h 3028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33187" h="3028461">
                <a:moveTo>
                  <a:pt x="2033161" y="0"/>
                </a:moveTo>
                <a:lnTo>
                  <a:pt x="1681469" y="341531"/>
                </a:lnTo>
                <a:cubicBezTo>
                  <a:pt x="1439974" y="601783"/>
                  <a:pt x="1483479" y="526626"/>
                  <a:pt x="1312583" y="704165"/>
                </a:cubicBezTo>
                <a:cubicBezTo>
                  <a:pt x="1141687" y="881704"/>
                  <a:pt x="837427" y="1150531"/>
                  <a:pt x="656091" y="1406767"/>
                </a:cubicBezTo>
                <a:cubicBezTo>
                  <a:pt x="474755" y="1663003"/>
                  <a:pt x="313422" y="2037318"/>
                  <a:pt x="224568" y="2241582"/>
                </a:cubicBezTo>
                <a:cubicBezTo>
                  <a:pt x="135715" y="2445846"/>
                  <a:pt x="72541" y="2728501"/>
                  <a:pt x="33092" y="2858996"/>
                </a:cubicBezTo>
                <a:cubicBezTo>
                  <a:pt x="-6357" y="2989491"/>
                  <a:pt x="-17484" y="3003734"/>
                  <a:pt x="38675" y="3028461"/>
                </a:cubicBezTo>
                <a:lnTo>
                  <a:pt x="330970" y="3007359"/>
                </a:lnTo>
                <a:cubicBezTo>
                  <a:pt x="390237" y="2978051"/>
                  <a:pt x="385287" y="2896381"/>
                  <a:pt x="394275" y="2852615"/>
                </a:cubicBezTo>
                <a:cubicBezTo>
                  <a:pt x="403263" y="2808849"/>
                  <a:pt x="402351" y="2781104"/>
                  <a:pt x="384896" y="2744762"/>
                </a:cubicBezTo>
                <a:cubicBezTo>
                  <a:pt x="367441" y="2708420"/>
                  <a:pt x="292023" y="2680676"/>
                  <a:pt x="289548" y="2634565"/>
                </a:cubicBezTo>
                <a:cubicBezTo>
                  <a:pt x="287073" y="2588454"/>
                  <a:pt x="302314" y="2503137"/>
                  <a:pt x="370047" y="2468098"/>
                </a:cubicBezTo>
                <a:cubicBezTo>
                  <a:pt x="437780" y="2433059"/>
                  <a:pt x="631472" y="2432537"/>
                  <a:pt x="695949" y="2424331"/>
                </a:cubicBezTo>
                <a:lnTo>
                  <a:pt x="830373" y="2536091"/>
                </a:lnTo>
                <a:cubicBezTo>
                  <a:pt x="856294" y="2524238"/>
                  <a:pt x="914780" y="2364934"/>
                  <a:pt x="851475" y="2353211"/>
                </a:cubicBezTo>
                <a:cubicBezTo>
                  <a:pt x="788170" y="2341488"/>
                  <a:pt x="695949" y="2359463"/>
                  <a:pt x="661561" y="2318042"/>
                </a:cubicBezTo>
                <a:cubicBezTo>
                  <a:pt x="627173" y="2276621"/>
                  <a:pt x="638115" y="2151704"/>
                  <a:pt x="645149" y="2104682"/>
                </a:cubicBezTo>
                <a:cubicBezTo>
                  <a:pt x="652183" y="2057660"/>
                  <a:pt x="684226" y="2058832"/>
                  <a:pt x="703764" y="2035907"/>
                </a:cubicBezTo>
                <a:cubicBezTo>
                  <a:pt x="734635" y="2039815"/>
                  <a:pt x="806015" y="2140372"/>
                  <a:pt x="830373" y="2128128"/>
                </a:cubicBezTo>
                <a:cubicBezTo>
                  <a:pt x="854731" y="2115884"/>
                  <a:pt x="863720" y="2004645"/>
                  <a:pt x="849913" y="1962442"/>
                </a:cubicBezTo>
                <a:cubicBezTo>
                  <a:pt x="836106" y="1920239"/>
                  <a:pt x="742321" y="1904868"/>
                  <a:pt x="747531" y="1874909"/>
                </a:cubicBezTo>
                <a:cubicBezTo>
                  <a:pt x="752741" y="1844950"/>
                  <a:pt x="813179" y="1775655"/>
                  <a:pt x="881173" y="1782689"/>
                </a:cubicBezTo>
                <a:lnTo>
                  <a:pt x="992152" y="1776436"/>
                </a:lnTo>
                <a:cubicBezTo>
                  <a:pt x="1065747" y="1720295"/>
                  <a:pt x="1272334" y="1524390"/>
                  <a:pt x="1322743" y="1445845"/>
                </a:cubicBezTo>
                <a:cubicBezTo>
                  <a:pt x="1373152" y="1367300"/>
                  <a:pt x="1274938" y="1395957"/>
                  <a:pt x="1294607" y="1305168"/>
                </a:cubicBezTo>
                <a:cubicBezTo>
                  <a:pt x="1314276" y="1214379"/>
                  <a:pt x="1364555" y="1037101"/>
                  <a:pt x="1440755" y="901113"/>
                </a:cubicBezTo>
                <a:lnTo>
                  <a:pt x="1751807" y="559581"/>
                </a:lnTo>
                <a:cubicBezTo>
                  <a:pt x="1855491" y="445737"/>
                  <a:pt x="1884278" y="614680"/>
                  <a:pt x="1934687" y="651021"/>
                </a:cubicBezTo>
                <a:lnTo>
                  <a:pt x="2026910" y="777630"/>
                </a:lnTo>
                <a:cubicBezTo>
                  <a:pt x="2026389" y="518420"/>
                  <a:pt x="2033682" y="259210"/>
                  <a:pt x="2033161" y="0"/>
                </a:cubicBezTo>
                <a:close/>
              </a:path>
            </a:pathLst>
          </a:custGeom>
          <a:noFill/>
          <a:ln w="57150" cap="rnd">
            <a:solidFill>
              <a:srgbClr val="01D55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FC7B3DDA-B14E-4A55-8E22-77719D6F0E6D}"/>
              </a:ext>
            </a:extLst>
          </p:cNvPr>
          <p:cNvSpPr/>
          <p:nvPr/>
        </p:nvSpPr>
        <p:spPr>
          <a:xfrm>
            <a:off x="2751208" y="2478007"/>
            <a:ext cx="3003453" cy="3814379"/>
          </a:xfrm>
          <a:custGeom>
            <a:avLst/>
            <a:gdLst>
              <a:gd name="connsiteX0" fmla="*/ 7034 w 3165231"/>
              <a:gd name="connsiteY0" fmla="*/ 0 h 3882683"/>
              <a:gd name="connsiteX1" fmla="*/ 3165231 w 3165231"/>
              <a:gd name="connsiteY1" fmla="*/ 0 h 3882683"/>
              <a:gd name="connsiteX2" fmla="*/ 2025747 w 3165231"/>
              <a:gd name="connsiteY2" fmla="*/ 2532185 h 3882683"/>
              <a:gd name="connsiteX3" fmla="*/ 2145323 w 3165231"/>
              <a:gd name="connsiteY3" fmla="*/ 2630659 h 3882683"/>
              <a:gd name="connsiteX4" fmla="*/ 1554480 w 3165231"/>
              <a:gd name="connsiteY4" fmla="*/ 3882683 h 3882683"/>
              <a:gd name="connsiteX5" fmla="*/ 0 w 3165231"/>
              <a:gd name="connsiteY5" fmla="*/ 3868615 h 3882683"/>
              <a:gd name="connsiteX6" fmla="*/ 7034 w 3165231"/>
              <a:gd name="connsiteY6" fmla="*/ 0 h 3882683"/>
              <a:gd name="connsiteX0" fmla="*/ 7034 w 3003453"/>
              <a:gd name="connsiteY0" fmla="*/ 21503 h 3904186"/>
              <a:gd name="connsiteX1" fmla="*/ 3003453 w 3003453"/>
              <a:gd name="connsiteY1" fmla="*/ 0 h 3904186"/>
              <a:gd name="connsiteX2" fmla="*/ 2025747 w 3003453"/>
              <a:gd name="connsiteY2" fmla="*/ 2553688 h 3904186"/>
              <a:gd name="connsiteX3" fmla="*/ 2145323 w 3003453"/>
              <a:gd name="connsiteY3" fmla="*/ 2652162 h 3904186"/>
              <a:gd name="connsiteX4" fmla="*/ 1554480 w 3003453"/>
              <a:gd name="connsiteY4" fmla="*/ 3904186 h 3904186"/>
              <a:gd name="connsiteX5" fmla="*/ 0 w 3003453"/>
              <a:gd name="connsiteY5" fmla="*/ 3890118 h 3904186"/>
              <a:gd name="connsiteX6" fmla="*/ 7034 w 3003453"/>
              <a:gd name="connsiteY6" fmla="*/ 21503 h 3904186"/>
              <a:gd name="connsiteX0" fmla="*/ 7034 w 3003453"/>
              <a:gd name="connsiteY0" fmla="*/ 50173 h 3932856"/>
              <a:gd name="connsiteX1" fmla="*/ 3003453 w 3003453"/>
              <a:gd name="connsiteY1" fmla="*/ 0 h 3932856"/>
              <a:gd name="connsiteX2" fmla="*/ 2025747 w 3003453"/>
              <a:gd name="connsiteY2" fmla="*/ 2582358 h 3932856"/>
              <a:gd name="connsiteX3" fmla="*/ 2145323 w 3003453"/>
              <a:gd name="connsiteY3" fmla="*/ 2680832 h 3932856"/>
              <a:gd name="connsiteX4" fmla="*/ 1554480 w 3003453"/>
              <a:gd name="connsiteY4" fmla="*/ 3932856 h 3932856"/>
              <a:gd name="connsiteX5" fmla="*/ 0 w 3003453"/>
              <a:gd name="connsiteY5" fmla="*/ 3918788 h 3932856"/>
              <a:gd name="connsiteX6" fmla="*/ 7034 w 3003453"/>
              <a:gd name="connsiteY6" fmla="*/ 50173 h 3932856"/>
              <a:gd name="connsiteX0" fmla="*/ 7034 w 3003453"/>
              <a:gd name="connsiteY0" fmla="*/ 50173 h 3932856"/>
              <a:gd name="connsiteX1" fmla="*/ 3003453 w 3003453"/>
              <a:gd name="connsiteY1" fmla="*/ 0 h 3932856"/>
              <a:gd name="connsiteX2" fmla="*/ 1948374 w 3003453"/>
              <a:gd name="connsiteY2" fmla="*/ 2575192 h 3932856"/>
              <a:gd name="connsiteX3" fmla="*/ 2145323 w 3003453"/>
              <a:gd name="connsiteY3" fmla="*/ 2680832 h 3932856"/>
              <a:gd name="connsiteX4" fmla="*/ 1554480 w 3003453"/>
              <a:gd name="connsiteY4" fmla="*/ 3932856 h 3932856"/>
              <a:gd name="connsiteX5" fmla="*/ 0 w 3003453"/>
              <a:gd name="connsiteY5" fmla="*/ 3918788 h 3932856"/>
              <a:gd name="connsiteX6" fmla="*/ 7034 w 3003453"/>
              <a:gd name="connsiteY6" fmla="*/ 50173 h 3932856"/>
              <a:gd name="connsiteX0" fmla="*/ 7034 w 3003453"/>
              <a:gd name="connsiteY0" fmla="*/ 50173 h 3932856"/>
              <a:gd name="connsiteX1" fmla="*/ 3003453 w 3003453"/>
              <a:gd name="connsiteY1" fmla="*/ 0 h 3932856"/>
              <a:gd name="connsiteX2" fmla="*/ 1990578 w 3003453"/>
              <a:gd name="connsiteY2" fmla="*/ 2575193 h 3932856"/>
              <a:gd name="connsiteX3" fmla="*/ 2145323 w 3003453"/>
              <a:gd name="connsiteY3" fmla="*/ 2680832 h 3932856"/>
              <a:gd name="connsiteX4" fmla="*/ 1554480 w 3003453"/>
              <a:gd name="connsiteY4" fmla="*/ 3932856 h 3932856"/>
              <a:gd name="connsiteX5" fmla="*/ 0 w 3003453"/>
              <a:gd name="connsiteY5" fmla="*/ 3918788 h 3932856"/>
              <a:gd name="connsiteX6" fmla="*/ 7034 w 3003453"/>
              <a:gd name="connsiteY6" fmla="*/ 50173 h 3932856"/>
              <a:gd name="connsiteX0" fmla="*/ 7034 w 3003453"/>
              <a:gd name="connsiteY0" fmla="*/ 50173 h 3932856"/>
              <a:gd name="connsiteX1" fmla="*/ 3003453 w 3003453"/>
              <a:gd name="connsiteY1" fmla="*/ 0 h 3932856"/>
              <a:gd name="connsiteX2" fmla="*/ 1990578 w 3003453"/>
              <a:gd name="connsiteY2" fmla="*/ 2575193 h 3932856"/>
              <a:gd name="connsiteX3" fmla="*/ 2089052 w 3003453"/>
              <a:gd name="connsiteY3" fmla="*/ 2652162 h 3932856"/>
              <a:gd name="connsiteX4" fmla="*/ 1554480 w 3003453"/>
              <a:gd name="connsiteY4" fmla="*/ 3932856 h 3932856"/>
              <a:gd name="connsiteX5" fmla="*/ 0 w 3003453"/>
              <a:gd name="connsiteY5" fmla="*/ 3918788 h 3932856"/>
              <a:gd name="connsiteX6" fmla="*/ 7034 w 3003453"/>
              <a:gd name="connsiteY6" fmla="*/ 50173 h 3932856"/>
              <a:gd name="connsiteX0" fmla="*/ 7034 w 3003453"/>
              <a:gd name="connsiteY0" fmla="*/ 50173 h 3918788"/>
              <a:gd name="connsiteX1" fmla="*/ 3003453 w 3003453"/>
              <a:gd name="connsiteY1" fmla="*/ 0 h 3918788"/>
              <a:gd name="connsiteX2" fmla="*/ 1990578 w 3003453"/>
              <a:gd name="connsiteY2" fmla="*/ 2575193 h 3918788"/>
              <a:gd name="connsiteX3" fmla="*/ 2089052 w 3003453"/>
              <a:gd name="connsiteY3" fmla="*/ 2652162 h 3918788"/>
              <a:gd name="connsiteX4" fmla="*/ 1512277 w 3003453"/>
              <a:gd name="connsiteY4" fmla="*/ 3897019 h 3918788"/>
              <a:gd name="connsiteX5" fmla="*/ 0 w 3003453"/>
              <a:gd name="connsiteY5" fmla="*/ 3918788 h 3918788"/>
              <a:gd name="connsiteX6" fmla="*/ 7034 w 3003453"/>
              <a:gd name="connsiteY6" fmla="*/ 50173 h 3918788"/>
              <a:gd name="connsiteX0" fmla="*/ 7034 w 3003453"/>
              <a:gd name="connsiteY0" fmla="*/ 50173 h 3918788"/>
              <a:gd name="connsiteX1" fmla="*/ 3003453 w 3003453"/>
              <a:gd name="connsiteY1" fmla="*/ 0 h 3918788"/>
              <a:gd name="connsiteX2" fmla="*/ 1945360 w 3003453"/>
              <a:gd name="connsiteY2" fmla="*/ 2611030 h 3918788"/>
              <a:gd name="connsiteX3" fmla="*/ 2089052 w 3003453"/>
              <a:gd name="connsiteY3" fmla="*/ 2652162 h 3918788"/>
              <a:gd name="connsiteX4" fmla="*/ 1512277 w 3003453"/>
              <a:gd name="connsiteY4" fmla="*/ 3897019 h 3918788"/>
              <a:gd name="connsiteX5" fmla="*/ 0 w 3003453"/>
              <a:gd name="connsiteY5" fmla="*/ 3918788 h 3918788"/>
              <a:gd name="connsiteX6" fmla="*/ 7034 w 3003453"/>
              <a:gd name="connsiteY6" fmla="*/ 50173 h 3918788"/>
              <a:gd name="connsiteX0" fmla="*/ 7034 w 3003453"/>
              <a:gd name="connsiteY0" fmla="*/ 50173 h 3918788"/>
              <a:gd name="connsiteX1" fmla="*/ 3003453 w 3003453"/>
              <a:gd name="connsiteY1" fmla="*/ 0 h 3918788"/>
              <a:gd name="connsiteX2" fmla="*/ 1945360 w 3003453"/>
              <a:gd name="connsiteY2" fmla="*/ 2611030 h 3918788"/>
              <a:gd name="connsiteX3" fmla="*/ 2124221 w 3003453"/>
              <a:gd name="connsiteY3" fmla="*/ 2652163 h 3918788"/>
              <a:gd name="connsiteX4" fmla="*/ 1512277 w 3003453"/>
              <a:gd name="connsiteY4" fmla="*/ 3897019 h 3918788"/>
              <a:gd name="connsiteX5" fmla="*/ 0 w 3003453"/>
              <a:gd name="connsiteY5" fmla="*/ 3918788 h 3918788"/>
              <a:gd name="connsiteX6" fmla="*/ 7034 w 3003453"/>
              <a:gd name="connsiteY6" fmla="*/ 50173 h 3918788"/>
              <a:gd name="connsiteX0" fmla="*/ 7034 w 3003453"/>
              <a:gd name="connsiteY0" fmla="*/ 50173 h 3918788"/>
              <a:gd name="connsiteX1" fmla="*/ 3003453 w 3003453"/>
              <a:gd name="connsiteY1" fmla="*/ 0 h 3918788"/>
              <a:gd name="connsiteX2" fmla="*/ 1970481 w 3003453"/>
              <a:gd name="connsiteY2" fmla="*/ 2611030 h 3918788"/>
              <a:gd name="connsiteX3" fmla="*/ 2124221 w 3003453"/>
              <a:gd name="connsiteY3" fmla="*/ 2652163 h 3918788"/>
              <a:gd name="connsiteX4" fmla="*/ 1512277 w 3003453"/>
              <a:gd name="connsiteY4" fmla="*/ 3897019 h 3918788"/>
              <a:gd name="connsiteX5" fmla="*/ 0 w 3003453"/>
              <a:gd name="connsiteY5" fmla="*/ 3918788 h 3918788"/>
              <a:gd name="connsiteX6" fmla="*/ 7034 w 3003453"/>
              <a:gd name="connsiteY6" fmla="*/ 50173 h 3918788"/>
              <a:gd name="connsiteX0" fmla="*/ 7034 w 3003453"/>
              <a:gd name="connsiteY0" fmla="*/ 50173 h 3918788"/>
              <a:gd name="connsiteX1" fmla="*/ 3003453 w 3003453"/>
              <a:gd name="connsiteY1" fmla="*/ 0 h 3918788"/>
              <a:gd name="connsiteX2" fmla="*/ 1970481 w 3003453"/>
              <a:gd name="connsiteY2" fmla="*/ 2611030 h 3918788"/>
              <a:gd name="connsiteX3" fmla="*/ 2124221 w 3003453"/>
              <a:gd name="connsiteY3" fmla="*/ 2652163 h 3918788"/>
              <a:gd name="connsiteX4" fmla="*/ 1512277 w 3003453"/>
              <a:gd name="connsiteY4" fmla="*/ 3897019 h 3918788"/>
              <a:gd name="connsiteX5" fmla="*/ 0 w 3003453"/>
              <a:gd name="connsiteY5" fmla="*/ 3918788 h 3918788"/>
              <a:gd name="connsiteX6" fmla="*/ 7034 w 3003453"/>
              <a:gd name="connsiteY6" fmla="*/ 50173 h 3918788"/>
              <a:gd name="connsiteX0" fmla="*/ 7034 w 3003453"/>
              <a:gd name="connsiteY0" fmla="*/ 50173 h 3918788"/>
              <a:gd name="connsiteX1" fmla="*/ 3003453 w 3003453"/>
              <a:gd name="connsiteY1" fmla="*/ 0 h 3918788"/>
              <a:gd name="connsiteX2" fmla="*/ 1970481 w 3003453"/>
              <a:gd name="connsiteY2" fmla="*/ 2611030 h 3918788"/>
              <a:gd name="connsiteX3" fmla="*/ 2104124 w 3003453"/>
              <a:gd name="connsiteY3" fmla="*/ 2672641 h 3918788"/>
              <a:gd name="connsiteX4" fmla="*/ 1512277 w 3003453"/>
              <a:gd name="connsiteY4" fmla="*/ 3897019 h 3918788"/>
              <a:gd name="connsiteX5" fmla="*/ 0 w 3003453"/>
              <a:gd name="connsiteY5" fmla="*/ 3918788 h 3918788"/>
              <a:gd name="connsiteX6" fmla="*/ 7034 w 3003453"/>
              <a:gd name="connsiteY6" fmla="*/ 50173 h 3918788"/>
              <a:gd name="connsiteX0" fmla="*/ 7034 w 3003453"/>
              <a:gd name="connsiteY0" fmla="*/ 50173 h 3918788"/>
              <a:gd name="connsiteX1" fmla="*/ 3003453 w 3003453"/>
              <a:gd name="connsiteY1" fmla="*/ 0 h 3918788"/>
              <a:gd name="connsiteX2" fmla="*/ 1970481 w 3003453"/>
              <a:gd name="connsiteY2" fmla="*/ 2611030 h 3918788"/>
              <a:gd name="connsiteX3" fmla="*/ 2104124 w 3003453"/>
              <a:gd name="connsiteY3" fmla="*/ 2657282 h 3918788"/>
              <a:gd name="connsiteX4" fmla="*/ 1512277 w 3003453"/>
              <a:gd name="connsiteY4" fmla="*/ 3897019 h 3918788"/>
              <a:gd name="connsiteX5" fmla="*/ 0 w 3003453"/>
              <a:gd name="connsiteY5" fmla="*/ 3918788 h 3918788"/>
              <a:gd name="connsiteX6" fmla="*/ 7034 w 3003453"/>
              <a:gd name="connsiteY6" fmla="*/ 50173 h 3918788"/>
              <a:gd name="connsiteX0" fmla="*/ 7034 w 3003453"/>
              <a:gd name="connsiteY0" fmla="*/ 50173 h 3918788"/>
              <a:gd name="connsiteX1" fmla="*/ 3003453 w 3003453"/>
              <a:gd name="connsiteY1" fmla="*/ 0 h 3918788"/>
              <a:gd name="connsiteX2" fmla="*/ 1970481 w 3003453"/>
              <a:gd name="connsiteY2" fmla="*/ 2600791 h 3918788"/>
              <a:gd name="connsiteX3" fmla="*/ 2104124 w 3003453"/>
              <a:gd name="connsiteY3" fmla="*/ 2657282 h 3918788"/>
              <a:gd name="connsiteX4" fmla="*/ 1512277 w 3003453"/>
              <a:gd name="connsiteY4" fmla="*/ 3897019 h 3918788"/>
              <a:gd name="connsiteX5" fmla="*/ 0 w 3003453"/>
              <a:gd name="connsiteY5" fmla="*/ 3918788 h 3918788"/>
              <a:gd name="connsiteX6" fmla="*/ 7034 w 3003453"/>
              <a:gd name="connsiteY6" fmla="*/ 50173 h 3918788"/>
              <a:gd name="connsiteX0" fmla="*/ 14408 w 3003453"/>
              <a:gd name="connsiteY0" fmla="*/ 4717 h 3918788"/>
              <a:gd name="connsiteX1" fmla="*/ 3003453 w 3003453"/>
              <a:gd name="connsiteY1" fmla="*/ 0 h 3918788"/>
              <a:gd name="connsiteX2" fmla="*/ 1970481 w 3003453"/>
              <a:gd name="connsiteY2" fmla="*/ 2600791 h 3918788"/>
              <a:gd name="connsiteX3" fmla="*/ 2104124 w 3003453"/>
              <a:gd name="connsiteY3" fmla="*/ 2657282 h 3918788"/>
              <a:gd name="connsiteX4" fmla="*/ 1512277 w 3003453"/>
              <a:gd name="connsiteY4" fmla="*/ 3897019 h 3918788"/>
              <a:gd name="connsiteX5" fmla="*/ 0 w 3003453"/>
              <a:gd name="connsiteY5" fmla="*/ 3918788 h 3918788"/>
              <a:gd name="connsiteX6" fmla="*/ 14408 w 3003453"/>
              <a:gd name="connsiteY6" fmla="*/ 4717 h 3918788"/>
              <a:gd name="connsiteX0" fmla="*/ 21782 w 3003453"/>
              <a:gd name="connsiteY0" fmla="*/ 19869 h 3918788"/>
              <a:gd name="connsiteX1" fmla="*/ 3003453 w 3003453"/>
              <a:gd name="connsiteY1" fmla="*/ 0 h 3918788"/>
              <a:gd name="connsiteX2" fmla="*/ 1970481 w 3003453"/>
              <a:gd name="connsiteY2" fmla="*/ 2600791 h 3918788"/>
              <a:gd name="connsiteX3" fmla="*/ 2104124 w 3003453"/>
              <a:gd name="connsiteY3" fmla="*/ 2657282 h 3918788"/>
              <a:gd name="connsiteX4" fmla="*/ 1512277 w 3003453"/>
              <a:gd name="connsiteY4" fmla="*/ 3897019 h 3918788"/>
              <a:gd name="connsiteX5" fmla="*/ 0 w 3003453"/>
              <a:gd name="connsiteY5" fmla="*/ 3918788 h 3918788"/>
              <a:gd name="connsiteX6" fmla="*/ 21782 w 3003453"/>
              <a:gd name="connsiteY6" fmla="*/ 19869 h 391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3453" h="3918788">
                <a:moveTo>
                  <a:pt x="21782" y="19869"/>
                </a:moveTo>
                <a:lnTo>
                  <a:pt x="3003453" y="0"/>
                </a:lnTo>
                <a:lnTo>
                  <a:pt x="1970481" y="2600791"/>
                </a:lnTo>
                <a:lnTo>
                  <a:pt x="2104124" y="2657282"/>
                </a:lnTo>
                <a:lnTo>
                  <a:pt x="1512277" y="3897019"/>
                </a:lnTo>
                <a:lnTo>
                  <a:pt x="0" y="3918788"/>
                </a:lnTo>
                <a:cubicBezTo>
                  <a:pt x="2345" y="2631594"/>
                  <a:pt x="19437" y="1314097"/>
                  <a:pt x="21782" y="19869"/>
                </a:cubicBezTo>
                <a:close/>
              </a:path>
            </a:pathLst>
          </a:custGeom>
          <a:noFill/>
          <a:ln w="57150" cap="rnd">
            <a:solidFill>
              <a:srgbClr val="FC6C6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6">
            <a:extLst>
              <a:ext uri="{FF2B5EF4-FFF2-40B4-BE49-F238E27FC236}">
                <a16:creationId xmlns:a16="http://schemas.microsoft.com/office/drawing/2014/main" id="{FA2919FD-D1EF-4892-8DFA-6D12950019F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4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4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4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4" presetClass="emph" presetSubtype="0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4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35" grpId="0" animBg="1"/>
      <p:bldP spid="35" grpId="1" animBg="1"/>
      <p:bldP spid="35" grpId="2" animBg="1"/>
      <p:bldP spid="50" grpId="0" animBg="1"/>
      <p:bldP spid="50" grpId="1" animBg="1"/>
      <p:bldP spid="50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6D1E24-9927-4768-BE8A-B9E220A4A2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31"/>
            <a:ext cx="12192000" cy="6930649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4404805-8D01-4F2A-906C-187DA0F6F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1" name="key">
            <a:extLst>
              <a:ext uri="{FF2B5EF4-FFF2-40B4-BE49-F238E27FC236}">
                <a16:creationId xmlns:a16="http://schemas.microsoft.com/office/drawing/2014/main" id="{3EB71808-E079-4756-B747-90B7C8B13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43" y="6135252"/>
            <a:ext cx="944295" cy="491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98BBBD-474C-4F98-B239-FC8D1B5BB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208212"/>
            <a:ext cx="4371211" cy="1530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F255E51-917B-440F-A61B-DBD55A7193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412" y="5574208"/>
            <a:ext cx="6992718" cy="920576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3CA3BFDE-5A96-4482-A23E-E2C8441A79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9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66ACF85-A12C-4C5B-B7F3-D77650D373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4404805-8D01-4F2A-906C-187DA0F6F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1" name="key">
            <a:extLst>
              <a:ext uri="{FF2B5EF4-FFF2-40B4-BE49-F238E27FC236}">
                <a16:creationId xmlns:a16="http://schemas.microsoft.com/office/drawing/2014/main" id="{3EB71808-E079-4756-B747-90B7C8B13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43" y="6135252"/>
            <a:ext cx="944295" cy="491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35E68E-3071-4CE8-BC88-AB4D01B290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92" y="5460451"/>
            <a:ext cx="6998815" cy="9205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B2E1634-325B-4BB9-ABA7-DA48EA0016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208212"/>
            <a:ext cx="4371211" cy="1530229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DF93DDB4-A706-4C92-A05E-BE0658F6A3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F4F86B6-5841-423F-B86A-471A3AD2A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4404805-8D01-4F2A-906C-187DA0F6F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1" name="key">
            <a:extLst>
              <a:ext uri="{FF2B5EF4-FFF2-40B4-BE49-F238E27FC236}">
                <a16:creationId xmlns:a16="http://schemas.microsoft.com/office/drawing/2014/main" id="{3EB71808-E079-4756-B747-90B7C8B13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43" y="6135252"/>
            <a:ext cx="944295" cy="491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3ADFAF-DD0A-4BB1-8B33-64DAD6379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32" y="5234809"/>
            <a:ext cx="7840136" cy="13473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C0DC22-20AA-4A68-8CB6-0EBA61C59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208212"/>
            <a:ext cx="4371211" cy="1530229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348A720D-C64C-4EC4-8901-6BF578BD67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8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F346297-8DA0-4FFD-A072-DED81C0B1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555" y="4445604"/>
            <a:ext cx="4279763" cy="2402032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8C1DA9F-BF31-4AE5-A0A9-8B9785AD9323}"/>
              </a:ext>
            </a:extLst>
          </p:cNvPr>
          <p:cNvSpPr/>
          <p:nvPr/>
        </p:nvSpPr>
        <p:spPr>
          <a:xfrm rot="3610941">
            <a:off x="455041" y="326103"/>
            <a:ext cx="2972354" cy="3365610"/>
          </a:xfrm>
          <a:custGeom>
            <a:avLst/>
            <a:gdLst>
              <a:gd name="connsiteX0" fmla="*/ 36423 w 1716530"/>
              <a:gd name="connsiteY0" fmla="*/ 785568 h 1943635"/>
              <a:gd name="connsiteX1" fmla="*/ 1716530 w 1716530"/>
              <a:gd name="connsiteY1" fmla="*/ 0 h 1943635"/>
              <a:gd name="connsiteX2" fmla="*/ 1641190 w 1716530"/>
              <a:gd name="connsiteY2" fmla="*/ 1943635 h 1943635"/>
              <a:gd name="connsiteX3" fmla="*/ 21859 w 1716530"/>
              <a:gd name="connsiteY3" fmla="*/ 1027499 h 1943635"/>
              <a:gd name="connsiteX4" fmla="*/ 14106 w 1716530"/>
              <a:gd name="connsiteY4" fmla="*/ 1009032 h 1943635"/>
              <a:gd name="connsiteX5" fmla="*/ 0 w 1716530"/>
              <a:gd name="connsiteY5" fmla="*/ 918698 h 1943635"/>
              <a:gd name="connsiteX6" fmla="*/ 14106 w 1716530"/>
              <a:gd name="connsiteY6" fmla="*/ 828362 h 1943635"/>
              <a:gd name="connsiteX7" fmla="*/ 36423 w 1716530"/>
              <a:gd name="connsiteY7" fmla="*/ 785568 h 194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16530" h="1943635">
                <a:moveTo>
                  <a:pt x="36423" y="785568"/>
                </a:moveTo>
                <a:lnTo>
                  <a:pt x="1716530" y="0"/>
                </a:lnTo>
                <a:lnTo>
                  <a:pt x="1641190" y="1943635"/>
                </a:lnTo>
                <a:lnTo>
                  <a:pt x="21859" y="1027499"/>
                </a:lnTo>
                <a:lnTo>
                  <a:pt x="14106" y="1009032"/>
                </a:lnTo>
                <a:cubicBezTo>
                  <a:pt x="5022" y="981265"/>
                  <a:pt x="0" y="950739"/>
                  <a:pt x="0" y="918698"/>
                </a:cubicBezTo>
                <a:cubicBezTo>
                  <a:pt x="0" y="886656"/>
                  <a:pt x="5022" y="856130"/>
                  <a:pt x="14106" y="828362"/>
                </a:cubicBezTo>
                <a:lnTo>
                  <a:pt x="36423" y="785568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alpha val="0"/>
                </a:srgbClr>
              </a:gs>
              <a:gs pos="61000">
                <a:schemeClr val="bg1">
                  <a:lumMod val="95000"/>
                  <a:alpha val="39000"/>
                </a:schemeClr>
              </a:gs>
              <a:gs pos="19000">
                <a:srgbClr val="BAEDFF">
                  <a:alpha val="34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D94EFD-7B96-4A20-8771-D612D0090FF8}"/>
              </a:ext>
            </a:extLst>
          </p:cNvPr>
          <p:cNvSpPr/>
          <p:nvPr/>
        </p:nvSpPr>
        <p:spPr>
          <a:xfrm>
            <a:off x="99403" y="2165568"/>
            <a:ext cx="3435911" cy="4290354"/>
          </a:xfrm>
          <a:prstGeom prst="roundRect">
            <a:avLst>
              <a:gd name="adj" fmla="val 1475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34BC34C-DDB6-4F46-BDD2-B12E8B022632}"/>
              </a:ext>
            </a:extLst>
          </p:cNvPr>
          <p:cNvSpPr/>
          <p:nvPr/>
        </p:nvSpPr>
        <p:spPr>
          <a:xfrm>
            <a:off x="160721" y="2938066"/>
            <a:ext cx="3322608" cy="3438343"/>
          </a:xfrm>
          <a:prstGeom prst="roundRect">
            <a:avLst>
              <a:gd name="adj" fmla="val 140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0101A8-0B50-4851-A95F-0D1ED2EF2B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78" y="12559"/>
            <a:ext cx="7657240" cy="6410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15965C-9826-4E5F-B371-4C365BFF4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96" y="3110811"/>
            <a:ext cx="3322608" cy="3048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C90B03-3775-41AF-972B-17D33555DC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607" y="1346647"/>
            <a:ext cx="4067013" cy="309895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F56089D-50BA-488E-8957-8A28CFF152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823" y="1346647"/>
            <a:ext cx="4067013" cy="309895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99A3C7-C833-49EA-8F9F-B9CEC7FE68A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331" y="824569"/>
            <a:ext cx="3060457" cy="5220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0841D10-6852-454C-8A6C-5AD519556B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198" y="816249"/>
            <a:ext cx="4157832" cy="5303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1C7B304-A4EE-484E-87E2-A60054BE398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933" y="4445604"/>
            <a:ext cx="3142791" cy="179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12A22A-FCC2-4E1B-AE55-8195DCEE3D7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8" y="2165568"/>
            <a:ext cx="3383926" cy="749604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  <a:extLst>
              <a:ext uri="{FF2B5EF4-FFF2-40B4-BE49-F238E27FC236}">
                <a16:creationId xmlns:a16="http://schemas.microsoft.com/office/drawing/2014/main" id="{52415960-17F1-4BAF-83F2-03BEB5881A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8470">
            <a:off x="189881" y="-365811"/>
            <a:ext cx="3131171" cy="2884674"/>
          </a:xfrm>
          <a:prstGeom prst="rect">
            <a:avLst/>
          </a:prstGeom>
        </p:spPr>
      </p:pic>
      <p:pic>
        <p:nvPicPr>
          <p:cNvPr id="26" name="Picture 2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6179CE-DE51-4C17-A41A-07C762538C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14A2285A-8CFB-4D25-A508-CFA19C454B2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484857A-49FF-4427-8BEF-E929B92300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667001" y="-2666999"/>
            <a:ext cx="6858000" cy="12192001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4404805-8D01-4F2A-906C-187DA0F6F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1" name="key">
            <a:extLst>
              <a:ext uri="{FF2B5EF4-FFF2-40B4-BE49-F238E27FC236}">
                <a16:creationId xmlns:a16="http://schemas.microsoft.com/office/drawing/2014/main" id="{3EB71808-E079-4756-B747-90B7C8B13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43" y="6135252"/>
            <a:ext cx="944295" cy="491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962A9D-39B1-475F-9B74-47D46AE3BC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208212"/>
            <a:ext cx="4371211" cy="15302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F97631-233D-4025-A119-430185593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88" y="5279469"/>
            <a:ext cx="2944623" cy="1347333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A79BEA87-39EA-4648-96B5-3D7B690621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E94AA67-4CCC-4C69-A9CB-EB752060EB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4404805-8D01-4F2A-906C-187DA0F6F1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1" name="key">
            <a:extLst>
              <a:ext uri="{FF2B5EF4-FFF2-40B4-BE49-F238E27FC236}">
                <a16:creationId xmlns:a16="http://schemas.microsoft.com/office/drawing/2014/main" id="{3EB71808-E079-4756-B747-90B7C8B13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43" y="6135252"/>
            <a:ext cx="944295" cy="491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E5BDBD-B12A-4B87-916A-D3B1CCCA5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208212"/>
            <a:ext cx="4371211" cy="15302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172077-870F-4F68-BEB1-E42004A498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991" y="5387293"/>
            <a:ext cx="2780017" cy="993734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A7450464-3154-4691-856B-BD67D01479C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0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E6E6DC-E04D-4D65-B522-336845FD3E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เครื่องวัดระยะ">
            <a:extLst>
              <a:ext uri="{FF2B5EF4-FFF2-40B4-BE49-F238E27FC236}">
                <a16:creationId xmlns:a16="http://schemas.microsoft.com/office/drawing/2014/main" id="{8467B2A1-691A-4392-8597-9E3B222C6A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3190">
            <a:off x="4759580" y="607795"/>
            <a:ext cx="1284855" cy="1170524"/>
          </a:xfrm>
          <a:prstGeom prst="rect">
            <a:avLst/>
          </a:prstGeom>
        </p:spPr>
      </p:pic>
      <p:pic>
        <p:nvPicPr>
          <p:cNvPr id="14" name="GPS" descr="ผลการค้นหารูปภาพสำหรับ vector  GPS">
            <a:extLst>
              <a:ext uri="{FF2B5EF4-FFF2-40B4-BE49-F238E27FC236}">
                <a16:creationId xmlns:a16="http://schemas.microsoft.com/office/drawing/2014/main" id="{6924DECC-9D73-4591-9F68-C19C819E5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3886">
            <a:off x="3871225" y="2210785"/>
            <a:ext cx="725961" cy="646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ลูกโลก">
            <a:extLst>
              <a:ext uri="{FF2B5EF4-FFF2-40B4-BE49-F238E27FC236}">
                <a16:creationId xmlns:a16="http://schemas.microsoft.com/office/drawing/2014/main" id="{1B97A0A7-0D1A-4614-A989-ABD2E13946A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21">
            <a:off x="2088470" y="15256"/>
            <a:ext cx="1455379" cy="1378618"/>
          </a:xfrm>
          <a:prstGeom prst="rect">
            <a:avLst/>
          </a:prstGeom>
        </p:spPr>
      </p:pic>
      <p:pic>
        <p:nvPicPr>
          <p:cNvPr id="19" name="เข็มทิศ">
            <a:extLst>
              <a:ext uri="{FF2B5EF4-FFF2-40B4-BE49-F238E27FC236}">
                <a16:creationId xmlns:a16="http://schemas.microsoft.com/office/drawing/2014/main" id="{02A5A98C-BAF1-4104-82BA-ADFD5EBAFF4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699" y="4829276"/>
            <a:ext cx="635407" cy="583814"/>
          </a:xfrm>
          <a:prstGeom prst="rect">
            <a:avLst/>
          </a:prstGeom>
        </p:spPr>
      </p:pic>
      <p:pic>
        <p:nvPicPr>
          <p:cNvPr id="3" name="เทอร์โมมิเตอร์">
            <a:extLst>
              <a:ext uri="{FF2B5EF4-FFF2-40B4-BE49-F238E27FC236}">
                <a16:creationId xmlns:a16="http://schemas.microsoft.com/office/drawing/2014/main" id="{F4870EB8-632B-4004-9AE2-252068C866E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525" y="1657754"/>
            <a:ext cx="789730" cy="1189949"/>
          </a:xfrm>
          <a:prstGeom prst="rect">
            <a:avLst/>
          </a:prstGeom>
        </p:spPr>
      </p:pic>
      <p:pic>
        <p:nvPicPr>
          <p:cNvPr id="57" name="แผนที่">
            <a:extLst>
              <a:ext uri="{FF2B5EF4-FFF2-40B4-BE49-F238E27FC236}">
                <a16:creationId xmlns:a16="http://schemas.microsoft.com/office/drawing/2014/main" id="{DD2CB54F-7861-47BA-A8AF-A34E5E99B78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19966">
            <a:off x="6092686" y="5168981"/>
            <a:ext cx="1449585" cy="1176002"/>
          </a:xfrm>
          <a:prstGeom prst="rect">
            <a:avLst/>
          </a:prstGeom>
        </p:spPr>
      </p:pic>
      <p:pic>
        <p:nvPicPr>
          <p:cNvPr id="55" name="Picture 5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7360D8F-F0F7-49D2-BA50-2D12449A7E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839C26-9CCD-4972-8DF8-98A098E339A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34" y="3823021"/>
            <a:ext cx="4608975" cy="768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20114C-4328-47E0-9609-992132AE8B4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224" y="3127713"/>
            <a:ext cx="1923878" cy="37259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teacher guide">
            <a:extLst>
              <a:ext uri="{FF2B5EF4-FFF2-40B4-BE49-F238E27FC236}">
                <a16:creationId xmlns:a16="http://schemas.microsoft.com/office/drawing/2014/main" id="{5A3DD932-8F17-4351-97E9-D3577CB6B6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6139774"/>
            <a:ext cx="493437" cy="4870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FF49DB4-8FE3-4CE2-8223-6F75141496E5}"/>
              </a:ext>
            </a:extLst>
          </p:cNvPr>
          <p:cNvSpPr/>
          <p:nvPr/>
        </p:nvSpPr>
        <p:spPr>
          <a:xfrm>
            <a:off x="0" y="-24294"/>
            <a:ext cx="12191999" cy="6882294"/>
          </a:xfrm>
          <a:prstGeom prst="rect">
            <a:avLst/>
          </a:prstGeom>
          <a:solidFill>
            <a:srgbClr val="000000">
              <a:alpha val="6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E84C5-57A3-47F1-AA2A-6287C58CA68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67" y="418478"/>
            <a:ext cx="4830734" cy="372497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703B30E-B2D3-45D7-9710-B4D9563EDA8A}"/>
              </a:ext>
            </a:extLst>
          </p:cNvPr>
          <p:cNvGrpSpPr/>
          <p:nvPr/>
        </p:nvGrpSpPr>
        <p:grpSpPr>
          <a:xfrm>
            <a:off x="7289855" y="1196968"/>
            <a:ext cx="241031" cy="267733"/>
            <a:chOff x="971855" y="3765487"/>
            <a:chExt cx="241031" cy="26773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6E21FC4-636B-423A-900E-30A49E8B738B}"/>
                </a:ext>
              </a:extLst>
            </p:cNvPr>
            <p:cNvCxnSpPr>
              <a:cxnSpLocks/>
            </p:cNvCxnSpPr>
            <p:nvPr/>
          </p:nvCxnSpPr>
          <p:spPr>
            <a:xfrm>
              <a:off x="971855" y="3951285"/>
              <a:ext cx="72947" cy="81935"/>
            </a:xfrm>
            <a:prstGeom prst="line">
              <a:avLst/>
            </a:prstGeom>
            <a:ln w="57150" cap="rnd">
              <a:solidFill>
                <a:srgbClr val="97C5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78FFD69-4766-40A1-8302-C5BE91F521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576" y="3765487"/>
              <a:ext cx="162310" cy="267583"/>
            </a:xfrm>
            <a:prstGeom prst="line">
              <a:avLst/>
            </a:prstGeom>
            <a:ln w="57150" cap="rnd">
              <a:solidFill>
                <a:srgbClr val="97C5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923439E-0347-475A-A5AA-DEB6FBF07D17}"/>
              </a:ext>
            </a:extLst>
          </p:cNvPr>
          <p:cNvGrpSpPr/>
          <p:nvPr/>
        </p:nvGrpSpPr>
        <p:grpSpPr>
          <a:xfrm>
            <a:off x="7300103" y="1668392"/>
            <a:ext cx="241031" cy="267733"/>
            <a:chOff x="971855" y="3765487"/>
            <a:chExt cx="241031" cy="267733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8D50448-86FD-427B-826D-44F72CD90FE6}"/>
                </a:ext>
              </a:extLst>
            </p:cNvPr>
            <p:cNvCxnSpPr>
              <a:cxnSpLocks/>
            </p:cNvCxnSpPr>
            <p:nvPr/>
          </p:nvCxnSpPr>
          <p:spPr>
            <a:xfrm>
              <a:off x="971855" y="3951285"/>
              <a:ext cx="72947" cy="81935"/>
            </a:xfrm>
            <a:prstGeom prst="line">
              <a:avLst/>
            </a:prstGeom>
            <a:ln w="57150" cap="rnd">
              <a:solidFill>
                <a:srgbClr val="97C5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615EC97-16E1-450D-8946-6ED62BB548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576" y="3765487"/>
              <a:ext cx="162310" cy="267583"/>
            </a:xfrm>
            <a:prstGeom prst="line">
              <a:avLst/>
            </a:prstGeom>
            <a:ln w="57150" cap="rnd">
              <a:solidFill>
                <a:srgbClr val="97C5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7AD4FFA-385E-4115-B48B-806DBC30602E}"/>
              </a:ext>
            </a:extLst>
          </p:cNvPr>
          <p:cNvGrpSpPr/>
          <p:nvPr/>
        </p:nvGrpSpPr>
        <p:grpSpPr>
          <a:xfrm>
            <a:off x="7281927" y="2139613"/>
            <a:ext cx="241031" cy="267733"/>
            <a:chOff x="971855" y="3765487"/>
            <a:chExt cx="241031" cy="267733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65204D-B873-4252-9990-63E9D7EA4BB4}"/>
                </a:ext>
              </a:extLst>
            </p:cNvPr>
            <p:cNvCxnSpPr>
              <a:cxnSpLocks/>
            </p:cNvCxnSpPr>
            <p:nvPr/>
          </p:nvCxnSpPr>
          <p:spPr>
            <a:xfrm>
              <a:off x="971855" y="3951285"/>
              <a:ext cx="72947" cy="81935"/>
            </a:xfrm>
            <a:prstGeom prst="line">
              <a:avLst/>
            </a:prstGeom>
            <a:ln w="57150" cap="rnd">
              <a:solidFill>
                <a:srgbClr val="97C5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603776D-72A2-42B9-90D5-3BA9266B38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576" y="3765487"/>
              <a:ext cx="162310" cy="267583"/>
            </a:xfrm>
            <a:prstGeom prst="line">
              <a:avLst/>
            </a:prstGeom>
            <a:ln w="57150" cap="rnd">
              <a:solidFill>
                <a:srgbClr val="97C5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96F03C-A10B-411C-94F8-38EE336FC903}"/>
              </a:ext>
            </a:extLst>
          </p:cNvPr>
          <p:cNvGrpSpPr/>
          <p:nvPr/>
        </p:nvGrpSpPr>
        <p:grpSpPr>
          <a:xfrm>
            <a:off x="7293317" y="2591987"/>
            <a:ext cx="241031" cy="267733"/>
            <a:chOff x="971855" y="3765487"/>
            <a:chExt cx="241031" cy="267733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60832D9-70F6-4604-8103-DD56F77B1E7F}"/>
                </a:ext>
              </a:extLst>
            </p:cNvPr>
            <p:cNvCxnSpPr>
              <a:cxnSpLocks/>
            </p:cNvCxnSpPr>
            <p:nvPr/>
          </p:nvCxnSpPr>
          <p:spPr>
            <a:xfrm>
              <a:off x="971855" y="3951285"/>
              <a:ext cx="72947" cy="81935"/>
            </a:xfrm>
            <a:prstGeom prst="line">
              <a:avLst/>
            </a:prstGeom>
            <a:ln w="57150" cap="rnd">
              <a:solidFill>
                <a:srgbClr val="97C5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8C6223C-6B36-472B-8242-4638DD560F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576" y="3765487"/>
              <a:ext cx="162310" cy="267583"/>
            </a:xfrm>
            <a:prstGeom prst="line">
              <a:avLst/>
            </a:prstGeom>
            <a:ln w="57150" cap="rnd">
              <a:solidFill>
                <a:srgbClr val="97C5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97F272-4C08-49C8-BDA6-AC9B6DB43892}"/>
              </a:ext>
            </a:extLst>
          </p:cNvPr>
          <p:cNvGrpSpPr/>
          <p:nvPr/>
        </p:nvGrpSpPr>
        <p:grpSpPr>
          <a:xfrm>
            <a:off x="7276723" y="3056926"/>
            <a:ext cx="241031" cy="267733"/>
            <a:chOff x="971855" y="3765487"/>
            <a:chExt cx="241031" cy="267733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FA9BCC9-6079-456D-BDF3-13E1F4365296}"/>
                </a:ext>
              </a:extLst>
            </p:cNvPr>
            <p:cNvCxnSpPr>
              <a:cxnSpLocks/>
            </p:cNvCxnSpPr>
            <p:nvPr/>
          </p:nvCxnSpPr>
          <p:spPr>
            <a:xfrm>
              <a:off x="971855" y="3951285"/>
              <a:ext cx="72947" cy="81935"/>
            </a:xfrm>
            <a:prstGeom prst="line">
              <a:avLst/>
            </a:prstGeom>
            <a:ln w="57150" cap="rnd">
              <a:solidFill>
                <a:srgbClr val="97C5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B9854BE-477C-475E-BC63-ABCC8EC64A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576" y="3765487"/>
              <a:ext cx="162310" cy="267583"/>
            </a:xfrm>
            <a:prstGeom prst="line">
              <a:avLst/>
            </a:prstGeom>
            <a:ln w="57150" cap="rnd">
              <a:solidFill>
                <a:srgbClr val="97C5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DCE5A9-FB25-408B-BCA2-ED2BF5DFE9C4}"/>
              </a:ext>
            </a:extLst>
          </p:cNvPr>
          <p:cNvGrpSpPr/>
          <p:nvPr/>
        </p:nvGrpSpPr>
        <p:grpSpPr>
          <a:xfrm>
            <a:off x="7276723" y="3543177"/>
            <a:ext cx="241031" cy="267733"/>
            <a:chOff x="971855" y="3765487"/>
            <a:chExt cx="241031" cy="267733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64FA84C-2F88-4691-A520-F6CC4C001CB2}"/>
                </a:ext>
              </a:extLst>
            </p:cNvPr>
            <p:cNvCxnSpPr>
              <a:cxnSpLocks/>
            </p:cNvCxnSpPr>
            <p:nvPr/>
          </p:nvCxnSpPr>
          <p:spPr>
            <a:xfrm>
              <a:off x="971855" y="3951285"/>
              <a:ext cx="72947" cy="81935"/>
            </a:xfrm>
            <a:prstGeom prst="line">
              <a:avLst/>
            </a:prstGeom>
            <a:ln w="57150" cap="rnd">
              <a:solidFill>
                <a:srgbClr val="97C5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EDACEBD-D56C-4416-8C89-5F277F3F71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576" y="3765487"/>
              <a:ext cx="162310" cy="267583"/>
            </a:xfrm>
            <a:prstGeom prst="line">
              <a:avLst/>
            </a:prstGeom>
            <a:ln w="57150" cap="rnd">
              <a:solidFill>
                <a:srgbClr val="97C53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คลิก">
            <a:extLst>
              <a:ext uri="{FF2B5EF4-FFF2-40B4-BE49-F238E27FC236}">
                <a16:creationId xmlns:a16="http://schemas.microsoft.com/office/drawing/2014/main" id="{30D54673-6991-43F5-AD78-3035051651B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87" y="633349"/>
            <a:ext cx="515562" cy="496159"/>
          </a:xfrm>
          <a:prstGeom prst="rect">
            <a:avLst/>
          </a:prstGeom>
        </p:spPr>
      </p:pic>
      <p:pic>
        <p:nvPicPr>
          <p:cNvPr id="42" name="ลูกโลก1">
            <a:extLst>
              <a:ext uri="{FF2B5EF4-FFF2-40B4-BE49-F238E27FC236}">
                <a16:creationId xmlns:a16="http://schemas.microsoft.com/office/drawing/2014/main" id="{06B82292-AD88-486B-96AF-D3233967836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239" y="629349"/>
            <a:ext cx="3353748" cy="3176861"/>
          </a:xfrm>
          <a:prstGeom prst="rect">
            <a:avLst/>
          </a:prstGeom>
        </p:spPr>
      </p:pic>
      <p:pic>
        <p:nvPicPr>
          <p:cNvPr id="43" name="เครื่องวัดระยะ1">
            <a:extLst>
              <a:ext uri="{FF2B5EF4-FFF2-40B4-BE49-F238E27FC236}">
                <a16:creationId xmlns:a16="http://schemas.microsoft.com/office/drawing/2014/main" id="{C354735D-31D9-4B38-846A-A635D784D0A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3190">
            <a:off x="3019246" y="794766"/>
            <a:ext cx="3108467" cy="2831865"/>
          </a:xfrm>
          <a:prstGeom prst="rect">
            <a:avLst/>
          </a:prstGeom>
        </p:spPr>
      </p:pic>
      <p:pic>
        <p:nvPicPr>
          <p:cNvPr id="47" name="เข็มทิศ1">
            <a:extLst>
              <a:ext uri="{FF2B5EF4-FFF2-40B4-BE49-F238E27FC236}">
                <a16:creationId xmlns:a16="http://schemas.microsoft.com/office/drawing/2014/main" id="{B9A7E7CD-A2CC-42C2-AE34-3009378A6D7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99" y="1759404"/>
            <a:ext cx="2288120" cy="2102332"/>
          </a:xfrm>
          <a:prstGeom prst="rect">
            <a:avLst/>
          </a:prstGeom>
        </p:spPr>
      </p:pic>
      <p:pic>
        <p:nvPicPr>
          <p:cNvPr id="51" name="แผนที่1">
            <a:extLst>
              <a:ext uri="{FF2B5EF4-FFF2-40B4-BE49-F238E27FC236}">
                <a16:creationId xmlns:a16="http://schemas.microsoft.com/office/drawing/2014/main" id="{E41C9C9A-4F13-413D-A0E7-B569C09D618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19966">
            <a:off x="2806792" y="812884"/>
            <a:ext cx="3208859" cy="2603245"/>
          </a:xfrm>
          <a:prstGeom prst="rect">
            <a:avLst/>
          </a:prstGeom>
        </p:spPr>
      </p:pic>
      <p:pic>
        <p:nvPicPr>
          <p:cNvPr id="53" name="GPS1" descr="ผลการค้นหารูปภาพสำหรับ vector  GPS">
            <a:extLst>
              <a:ext uri="{FF2B5EF4-FFF2-40B4-BE49-F238E27FC236}">
                <a16:creationId xmlns:a16="http://schemas.microsoft.com/office/drawing/2014/main" id="{9A150C14-73A1-4350-BDDF-78F148C25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3886">
            <a:off x="3519014" y="1571226"/>
            <a:ext cx="2141129" cy="190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เทอร์โมมิเตอร์1">
            <a:extLst>
              <a:ext uri="{FF2B5EF4-FFF2-40B4-BE49-F238E27FC236}">
                <a16:creationId xmlns:a16="http://schemas.microsoft.com/office/drawing/2014/main" id="{FF46B9F4-006E-49DB-A94A-A30A651EAF5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4" y="669861"/>
            <a:ext cx="2123662" cy="3199891"/>
          </a:xfrm>
          <a:prstGeom prst="rect">
            <a:avLst/>
          </a:prstGeom>
        </p:spPr>
      </p:pic>
      <p:pic>
        <p:nvPicPr>
          <p:cNvPr id="63" name="ansลูกโลก">
            <a:extLst>
              <a:ext uri="{FF2B5EF4-FFF2-40B4-BE49-F238E27FC236}">
                <a16:creationId xmlns:a16="http://schemas.microsoft.com/office/drawing/2014/main" id="{C2D65475-83EA-4BDD-9090-A547F1D4286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80"/>
          <a:stretch/>
        </p:blipFill>
        <p:spPr>
          <a:xfrm>
            <a:off x="7503395" y="1025284"/>
            <a:ext cx="1127858" cy="571906"/>
          </a:xfrm>
          <a:prstGeom prst="rect">
            <a:avLst/>
          </a:prstGeom>
        </p:spPr>
      </p:pic>
      <p:pic>
        <p:nvPicPr>
          <p:cNvPr id="64" name="ansเข็มทิศ">
            <a:extLst>
              <a:ext uri="{FF2B5EF4-FFF2-40B4-BE49-F238E27FC236}">
                <a16:creationId xmlns:a16="http://schemas.microsoft.com/office/drawing/2014/main" id="{64BF0008-19F8-45D5-ADD2-B397FDA946F1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27"/>
          <a:stretch/>
        </p:blipFill>
        <p:spPr>
          <a:xfrm>
            <a:off x="7518143" y="1558497"/>
            <a:ext cx="1152244" cy="429193"/>
          </a:xfrm>
          <a:prstGeom prst="rect">
            <a:avLst/>
          </a:prstGeom>
        </p:spPr>
      </p:pic>
      <p:pic>
        <p:nvPicPr>
          <p:cNvPr id="65" name="Ansแผนที่">
            <a:extLst>
              <a:ext uri="{FF2B5EF4-FFF2-40B4-BE49-F238E27FC236}">
                <a16:creationId xmlns:a16="http://schemas.microsoft.com/office/drawing/2014/main" id="{31BAA11E-F575-4D07-AC03-CB1AD1ACF096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27"/>
          <a:stretch/>
        </p:blipFill>
        <p:spPr>
          <a:xfrm>
            <a:off x="7516203" y="2029158"/>
            <a:ext cx="1072989" cy="429193"/>
          </a:xfrm>
          <a:prstGeom prst="rect">
            <a:avLst/>
          </a:prstGeom>
        </p:spPr>
      </p:pic>
      <p:pic>
        <p:nvPicPr>
          <p:cNvPr id="66" name="ansเทอร์โมมิเตอร์">
            <a:extLst>
              <a:ext uri="{FF2B5EF4-FFF2-40B4-BE49-F238E27FC236}">
                <a16:creationId xmlns:a16="http://schemas.microsoft.com/office/drawing/2014/main" id="{6D1182F9-D78C-4A44-940E-E07BA922E789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27"/>
          <a:stretch/>
        </p:blipFill>
        <p:spPr>
          <a:xfrm>
            <a:off x="7518290" y="2489636"/>
            <a:ext cx="1859441" cy="429193"/>
          </a:xfrm>
          <a:prstGeom prst="rect">
            <a:avLst/>
          </a:prstGeom>
        </p:spPr>
      </p:pic>
      <p:pic>
        <p:nvPicPr>
          <p:cNvPr id="67" name="ansgเครื่องวัด">
            <a:extLst>
              <a:ext uri="{FF2B5EF4-FFF2-40B4-BE49-F238E27FC236}">
                <a16:creationId xmlns:a16="http://schemas.microsoft.com/office/drawing/2014/main" id="{AA4924C1-048A-4581-B7AC-FA880D37FBFC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27"/>
          <a:stretch/>
        </p:blipFill>
        <p:spPr>
          <a:xfrm>
            <a:off x="7514218" y="2941190"/>
            <a:ext cx="1963082" cy="429193"/>
          </a:xfrm>
          <a:prstGeom prst="rect">
            <a:avLst/>
          </a:prstGeom>
        </p:spPr>
      </p:pic>
      <p:pic>
        <p:nvPicPr>
          <p:cNvPr id="68" name="ans ระบบ">
            <a:extLst>
              <a:ext uri="{FF2B5EF4-FFF2-40B4-BE49-F238E27FC236}">
                <a16:creationId xmlns:a16="http://schemas.microsoft.com/office/drawing/2014/main" id="{DCA2408B-FBF1-4AE9-8464-64EF3A45C4B2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" t="16860" r="4439" b="41994"/>
          <a:stretch/>
        </p:blipFill>
        <p:spPr>
          <a:xfrm>
            <a:off x="7700512" y="3543177"/>
            <a:ext cx="3729488" cy="326575"/>
          </a:xfrm>
          <a:prstGeom prst="rect">
            <a:avLst/>
          </a:prstGeom>
        </p:spPr>
      </p:pic>
      <p:pic>
        <p:nvPicPr>
          <p:cNvPr id="59" name="Picture 16">
            <a:extLst>
              <a:ext uri="{FF2B5EF4-FFF2-40B4-BE49-F238E27FC236}">
                <a16:creationId xmlns:a16="http://schemas.microsoft.com/office/drawing/2014/main" id="{5EF18180-D3FB-4F8A-924B-4829DCEC525D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xit" presetSubtype="54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53" presetClass="exit" presetSubtype="54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53" presetClass="exit" presetSubtype="54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7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53" presetClass="exit" presetSubtype="54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9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53" presetClass="exit" presetSubtype="54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53" presetClass="exit" presetSubtype="54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5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1" grpId="10" animBg="1"/>
      <p:bldP spid="11" grpId="1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ey">
            <a:extLst>
              <a:ext uri="{FF2B5EF4-FFF2-40B4-BE49-F238E27FC236}">
                <a16:creationId xmlns:a16="http://schemas.microsoft.com/office/drawing/2014/main" id="{7F0C6160-5869-463C-9187-1E7CCBB64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43" y="6135252"/>
            <a:ext cx="944295" cy="491550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B4B8B47-5ED3-46DA-8A2A-9779549DF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6C3C88-1C38-46B3-BCEB-516B256B21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125" y="337853"/>
            <a:ext cx="7815749" cy="12161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B503B8-E3BD-42FD-8A10-19A072E71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91" y="1573534"/>
            <a:ext cx="3298222" cy="4517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A9704D-63D5-4597-A58C-C39DF7B401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19" y="1573534"/>
            <a:ext cx="3298222" cy="4517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3335D1-2453-49C6-9235-82F527F14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379" y="1573534"/>
            <a:ext cx="3293777" cy="45175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EE6227B-62F7-4D8D-8756-15797D227B84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F00E49-7EFA-4F02-8C41-AC635086C1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97" y="1991313"/>
            <a:ext cx="8956446" cy="3078570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6E259E51-5A54-4385-8075-4CF36BFA46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แผนที่">
            <a:extLst>
              <a:ext uri="{FF2B5EF4-FFF2-40B4-BE49-F238E27FC236}">
                <a16:creationId xmlns:a16="http://schemas.microsoft.com/office/drawing/2014/main" id="{AB9964B1-1E76-4202-AAE1-469F6472D1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2" name="เฉลย">
            <a:extLst>
              <a:ext uri="{FF2B5EF4-FFF2-40B4-BE49-F238E27FC236}">
                <a16:creationId xmlns:a16="http://schemas.microsoft.com/office/drawing/2014/main" id="{B1308EDB-1252-4DF6-B60D-610C16467A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677" y="2407773"/>
            <a:ext cx="4484042" cy="33074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C1">
            <a:extLst>
              <a:ext uri="{FF2B5EF4-FFF2-40B4-BE49-F238E27FC236}">
                <a16:creationId xmlns:a16="http://schemas.microsoft.com/office/drawing/2014/main" id="{99E0066B-95DA-4FB3-BA13-C3D05EF96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933" y="2356968"/>
            <a:ext cx="4645558" cy="34079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7F75C85-CFF3-439D-A0FD-86A589FB5FFB}"/>
              </a:ext>
            </a:extLst>
          </p:cNvPr>
          <p:cNvGrpSpPr/>
          <p:nvPr/>
        </p:nvGrpSpPr>
        <p:grpSpPr>
          <a:xfrm>
            <a:off x="6434734" y="2376115"/>
            <a:ext cx="4628993" cy="3407959"/>
            <a:chOff x="5684075" y="2728294"/>
            <a:chExt cx="4628993" cy="3407959"/>
          </a:xfrm>
        </p:grpSpPr>
        <p:pic>
          <p:nvPicPr>
            <p:cNvPr id="20" name="C2">
              <a:extLst>
                <a:ext uri="{FF2B5EF4-FFF2-40B4-BE49-F238E27FC236}">
                  <a16:creationId xmlns:a16="http://schemas.microsoft.com/office/drawing/2014/main" id="{4E354293-1D1C-4E6A-BEDF-35B04FD38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4075" y="2728294"/>
              <a:ext cx="4628993" cy="3407959"/>
            </a:xfrm>
            <a:prstGeom prst="rect">
              <a:avLst/>
            </a:prstGeom>
            <a:effectLst/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731E141-824A-43B6-948D-AC2303A92019}"/>
                </a:ext>
              </a:extLst>
            </p:cNvPr>
            <p:cNvSpPr/>
            <p:nvPr/>
          </p:nvSpPr>
          <p:spPr>
            <a:xfrm>
              <a:off x="5716816" y="2765917"/>
              <a:ext cx="4499807" cy="3278368"/>
            </a:xfrm>
            <a:prstGeom prst="roundRect">
              <a:avLst>
                <a:gd name="adj" fmla="val 16092"/>
              </a:avLst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C2">
            <a:extLst>
              <a:ext uri="{FF2B5EF4-FFF2-40B4-BE49-F238E27FC236}">
                <a16:creationId xmlns:a16="http://schemas.microsoft.com/office/drawing/2014/main" id="{AE1A50FD-5172-48FD-865C-09F5348CD7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001" y="2357470"/>
            <a:ext cx="4628993" cy="3407959"/>
          </a:xfrm>
          <a:prstGeom prst="rect">
            <a:avLst/>
          </a:prstGeom>
        </p:spPr>
      </p:pic>
      <p:pic>
        <p:nvPicPr>
          <p:cNvPr id="28" name="เมอริเดียน">
            <a:extLst>
              <a:ext uri="{FF2B5EF4-FFF2-40B4-BE49-F238E27FC236}">
                <a16:creationId xmlns:a16="http://schemas.microsoft.com/office/drawing/2014/main" id="{B6273604-BF08-47B7-B576-CAAF3F5CAE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31" y="860689"/>
            <a:ext cx="3404950" cy="469433"/>
          </a:xfrm>
          <a:prstGeom prst="rect">
            <a:avLst/>
          </a:prstGeom>
        </p:spPr>
      </p:pic>
      <p:pic>
        <p:nvPicPr>
          <p:cNvPr id="29" name="สหราชอาณาจักร">
            <a:extLst>
              <a:ext uri="{FF2B5EF4-FFF2-40B4-BE49-F238E27FC236}">
                <a16:creationId xmlns:a16="http://schemas.microsoft.com/office/drawing/2014/main" id="{36E1A8F2-6896-4C4A-A18D-D18F4FA914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993" y="1746363"/>
            <a:ext cx="2505673" cy="591363"/>
          </a:xfrm>
          <a:prstGeom prst="rect">
            <a:avLst/>
          </a:prstGeom>
        </p:spPr>
      </p:pic>
      <p:pic>
        <p:nvPicPr>
          <p:cNvPr id="30" name="ประเทศไทย">
            <a:extLst>
              <a:ext uri="{FF2B5EF4-FFF2-40B4-BE49-F238E27FC236}">
                <a16:creationId xmlns:a16="http://schemas.microsoft.com/office/drawing/2014/main" id="{85311FED-CFC3-4CC1-8F20-8B3539256C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203" y="3156022"/>
            <a:ext cx="2127688" cy="591363"/>
          </a:xfrm>
          <a:prstGeom prst="rect">
            <a:avLst/>
          </a:prstGeom>
        </p:spPr>
      </p:pic>
      <p:pic>
        <p:nvPicPr>
          <p:cNvPr id="16" name="คำถาม">
            <a:extLst>
              <a:ext uri="{FF2B5EF4-FFF2-40B4-BE49-F238E27FC236}">
                <a16:creationId xmlns:a16="http://schemas.microsoft.com/office/drawing/2014/main" id="{13DDEF99-C275-485C-9469-9B325B41A2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031" y="605698"/>
            <a:ext cx="8077900" cy="1072989"/>
          </a:xfrm>
          <a:prstGeom prst="rect">
            <a:avLst/>
          </a:prstGeom>
        </p:spPr>
      </p:pic>
      <p:cxnSp>
        <p:nvCxnSpPr>
          <p:cNvPr id="34" name="เส้นเมอริเดียน">
            <a:extLst>
              <a:ext uri="{FF2B5EF4-FFF2-40B4-BE49-F238E27FC236}">
                <a16:creationId xmlns:a16="http://schemas.microsoft.com/office/drawing/2014/main" id="{424E0F20-BF37-4FBF-9704-D5A639CFC9AE}"/>
              </a:ext>
            </a:extLst>
          </p:cNvPr>
          <p:cNvCxnSpPr>
            <a:cxnSpLocks/>
          </p:cNvCxnSpPr>
          <p:nvPr/>
        </p:nvCxnSpPr>
        <p:spPr>
          <a:xfrm>
            <a:off x="6103451" y="185351"/>
            <a:ext cx="0" cy="676034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key">
            <a:extLst>
              <a:ext uri="{FF2B5EF4-FFF2-40B4-BE49-F238E27FC236}">
                <a16:creationId xmlns:a16="http://schemas.microsoft.com/office/drawing/2014/main" id="{31B89F9C-C896-4ADB-8D22-6283064E99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43" y="6135252"/>
            <a:ext cx="944295" cy="491550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6633F80-73E7-4859-8A21-AC2E92B3FB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33" name="Key">
            <a:extLst>
              <a:ext uri="{FF2B5EF4-FFF2-40B4-BE49-F238E27FC236}">
                <a16:creationId xmlns:a16="http://schemas.microsoft.com/office/drawing/2014/main" id="{797084F2-5528-4F30-AA7B-DE801073A0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05" y="4490102"/>
            <a:ext cx="10115390" cy="2109399"/>
          </a:xfrm>
          <a:prstGeom prst="rect">
            <a:avLst/>
          </a:prstGeom>
          <a:ln>
            <a:noFill/>
          </a:ln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AFC0E1DD-C6D1-498B-8B36-917AA58BB44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0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6D9D0-E9A1-42F2-A908-7F47CBBE6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602163-4450-49E6-B0EA-098D07D55A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1" y="100087"/>
            <a:ext cx="3814111" cy="1076723"/>
          </a:xfrm>
          <a:prstGeom prst="rect">
            <a:avLst/>
          </a:prstGeom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D361112-42B5-46B9-95A7-2DCBCC046F10}"/>
              </a:ext>
            </a:extLst>
          </p:cNvPr>
          <p:cNvCxnSpPr>
            <a:cxnSpLocks/>
            <a:endCxn id="5" idx="2"/>
          </p:cNvCxnSpPr>
          <p:nvPr/>
        </p:nvCxnSpPr>
        <p:spPr>
          <a:xfrm flipH="1">
            <a:off x="6096001" y="100087"/>
            <a:ext cx="1634" cy="675791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7C4103A1-7093-452D-B428-17BCD88CD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75" y="973735"/>
            <a:ext cx="5169252" cy="246299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5B6547A-9B63-4BB0-A289-4619F77972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325" y="5964275"/>
            <a:ext cx="2347163" cy="6767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4879343-EA93-423C-B416-54086BCD8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025" y="5964275"/>
            <a:ext cx="1774090" cy="64623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C25FD17-92F4-4145-BA7E-244DF1E28A0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823" y="658117"/>
            <a:ext cx="4185984" cy="38651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CE22370-B397-43D6-8A5C-A947A8C5C1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69" y="3558480"/>
            <a:ext cx="5226979" cy="301883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B40D176-EF42-4D8A-BFF0-B0EAE8E2DA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86" y="4646922"/>
            <a:ext cx="4667214" cy="596873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6ED44A7-94C1-4B35-8B9B-00E63BFFE6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5C555EA2-65B3-4DA9-806D-49DE45208A9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ภูมิศาสตร์ ม.1 เล่ม1 การเกิดฤดูกาล_resize">
            <a:hlinkClick r:id="" action="ppaction://media"/>
            <a:extLst>
              <a:ext uri="{FF2B5EF4-FFF2-40B4-BE49-F238E27FC236}">
                <a16:creationId xmlns:a16="http://schemas.microsoft.com/office/drawing/2014/main" id="{42E10EA8-BF10-4503-9F55-EDA0A39DDA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292BA7-DF3B-4A1A-A444-41DA1809D0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teacher guide">
            <a:extLst>
              <a:ext uri="{FF2B5EF4-FFF2-40B4-BE49-F238E27FC236}">
                <a16:creationId xmlns:a16="http://schemas.microsoft.com/office/drawing/2014/main" id="{63110545-067F-4E6A-BA45-551E29026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6139774"/>
            <a:ext cx="493437" cy="487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11FA8B-23AA-47F2-96E3-2EE62B1B6B4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49" y="2419349"/>
            <a:ext cx="2019302" cy="2019302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AD5FA933-EF9C-4126-BA66-08B8CCEC5C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9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1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ภาพฏโลก">
            <a:extLst>
              <a:ext uri="{FF2B5EF4-FFF2-40B4-BE49-F238E27FC236}">
                <a16:creationId xmlns:a16="http://schemas.microsoft.com/office/drawing/2014/main" id="{FE0EC619-D98A-49AA-9B75-A86B26CE2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239" y="2086606"/>
            <a:ext cx="4637260" cy="4397918"/>
          </a:xfrm>
          <a:prstGeom prst="rect">
            <a:avLst/>
          </a:prstGeom>
        </p:spPr>
      </p:pic>
      <p:pic>
        <p:nvPicPr>
          <p:cNvPr id="21" name="ตะวันออก">
            <a:extLst>
              <a:ext uri="{FF2B5EF4-FFF2-40B4-BE49-F238E27FC236}">
                <a16:creationId xmlns:a16="http://schemas.microsoft.com/office/drawing/2014/main" id="{07BAC06E-79D7-4F2B-A7B6-96CF3D5D8F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946" y="5114585"/>
            <a:ext cx="2512860" cy="1470660"/>
          </a:xfrm>
          <a:prstGeom prst="rect">
            <a:avLst/>
          </a:prstGeom>
        </p:spPr>
      </p:pic>
      <p:pic>
        <p:nvPicPr>
          <p:cNvPr id="20" name="เส้นเวลา">
            <a:extLst>
              <a:ext uri="{FF2B5EF4-FFF2-40B4-BE49-F238E27FC236}">
                <a16:creationId xmlns:a16="http://schemas.microsoft.com/office/drawing/2014/main" id="{455774E0-66BC-403F-AEEF-B653020E4A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5140" y="2309298"/>
            <a:ext cx="1445265" cy="3972204"/>
          </a:xfrm>
          <a:prstGeom prst="rect">
            <a:avLst/>
          </a:prstGeom>
        </p:spPr>
      </p:pic>
      <p:pic>
        <p:nvPicPr>
          <p:cNvPr id="22" name="ตะวันตก">
            <a:extLst>
              <a:ext uri="{FF2B5EF4-FFF2-40B4-BE49-F238E27FC236}">
                <a16:creationId xmlns:a16="http://schemas.microsoft.com/office/drawing/2014/main" id="{5710EF5B-9E7F-4C2D-A5D3-CB7C0FCFA9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20" y="4893634"/>
            <a:ext cx="2512861" cy="1470661"/>
          </a:xfrm>
          <a:prstGeom prst="rect">
            <a:avLst/>
          </a:prstGeom>
        </p:spPr>
      </p:pic>
      <p:pic>
        <p:nvPicPr>
          <p:cNvPr id="23" name="180">
            <a:extLst>
              <a:ext uri="{FF2B5EF4-FFF2-40B4-BE49-F238E27FC236}">
                <a16:creationId xmlns:a16="http://schemas.microsoft.com/office/drawing/2014/main" id="{FB7A2343-2FCD-4A68-A4DB-54E35877150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53" y="3814714"/>
            <a:ext cx="737951" cy="431480"/>
          </a:xfrm>
          <a:prstGeom prst="rect">
            <a:avLst/>
          </a:prstGeom>
        </p:spPr>
      </p:pic>
      <p:sp>
        <p:nvSpPr>
          <p:cNvPr id="24" name="โลกกกก">
            <a:extLst>
              <a:ext uri="{FF2B5EF4-FFF2-40B4-BE49-F238E27FC236}">
                <a16:creationId xmlns:a16="http://schemas.microsoft.com/office/drawing/2014/main" id="{D4DF1D3A-096F-4C05-AD00-44F1B946510F}"/>
              </a:ext>
            </a:extLst>
          </p:cNvPr>
          <p:cNvSpPr txBox="1"/>
          <p:nvPr/>
        </p:nvSpPr>
        <p:spPr>
          <a:xfrm>
            <a:off x="5209046" y="2102607"/>
            <a:ext cx="1655781" cy="9968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เส้นวันที่</a:t>
            </a:r>
            <a:endParaRPr lang="en-US" sz="32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3E0039-8444-4DD2-8815-8245249210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53" y="1150911"/>
            <a:ext cx="2834812" cy="5233968"/>
          </a:xfrm>
          <a:prstGeom prst="roundRect">
            <a:avLst>
              <a:gd name="adj" fmla="val 5987"/>
            </a:avLst>
          </a:prstGeom>
          <a:ln w="28575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BA70C4-6888-41B4-91E2-E0EDB598DE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4" y="2558234"/>
            <a:ext cx="4154866" cy="3759624"/>
          </a:xfrm>
          <a:prstGeom prst="rect">
            <a:avLst/>
          </a:prstGeom>
        </p:spPr>
      </p:pic>
      <p:cxnSp>
        <p:nvCxnSpPr>
          <p:cNvPr id="14" name="เส้นวันที่">
            <a:extLst>
              <a:ext uri="{FF2B5EF4-FFF2-40B4-BE49-F238E27FC236}">
                <a16:creationId xmlns:a16="http://schemas.microsoft.com/office/drawing/2014/main" id="{7FE6F527-5FD8-45D2-ABF4-A2FD6EFC50D7}"/>
              </a:ext>
            </a:extLst>
          </p:cNvPr>
          <p:cNvCxnSpPr/>
          <p:nvPr/>
        </p:nvCxnSpPr>
        <p:spPr>
          <a:xfrm flipV="1">
            <a:off x="2108691" y="3108768"/>
            <a:ext cx="0" cy="1276329"/>
          </a:xfrm>
          <a:prstGeom prst="line">
            <a:avLst/>
          </a:prstGeom>
          <a:ln w="28575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โลกกกก">
            <a:extLst>
              <a:ext uri="{FF2B5EF4-FFF2-40B4-BE49-F238E27FC236}">
                <a16:creationId xmlns:a16="http://schemas.microsoft.com/office/drawing/2014/main" id="{19B9709D-CDD8-4F80-BE9C-B3CC6A9AE5AD}"/>
              </a:ext>
            </a:extLst>
          </p:cNvPr>
          <p:cNvSpPr txBox="1"/>
          <p:nvPr/>
        </p:nvSpPr>
        <p:spPr>
          <a:xfrm>
            <a:off x="1280800" y="2736940"/>
            <a:ext cx="1655781" cy="99686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เส้นวันที่</a:t>
            </a:r>
            <a:endParaRPr lang="en-US" sz="32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6" name="โลกกกก">
            <a:extLst>
              <a:ext uri="{FF2B5EF4-FFF2-40B4-BE49-F238E27FC236}">
                <a16:creationId xmlns:a16="http://schemas.microsoft.com/office/drawing/2014/main" id="{7CA0B48E-DCC8-41F7-AFFA-AD8C997FB767}"/>
              </a:ext>
            </a:extLst>
          </p:cNvPr>
          <p:cNvSpPr txBox="1"/>
          <p:nvPr/>
        </p:nvSpPr>
        <p:spPr>
          <a:xfrm>
            <a:off x="1280800" y="5728529"/>
            <a:ext cx="1655781" cy="68224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เส้นเมร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ิเ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ดี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ยนแ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รก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C6D10E2-371B-4E3A-A5C1-28B0520BED8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21" y="191576"/>
            <a:ext cx="2394568" cy="998157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82BE2BB-1015-410C-BC0D-E867B99AD221}"/>
              </a:ext>
            </a:extLst>
          </p:cNvPr>
          <p:cNvCxnSpPr>
            <a:cxnSpLocks/>
          </p:cNvCxnSpPr>
          <p:nvPr/>
        </p:nvCxnSpPr>
        <p:spPr>
          <a:xfrm flipH="1">
            <a:off x="6460238" y="2825840"/>
            <a:ext cx="2226562" cy="0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2E567CA-0B1E-4F39-A42A-4AF880D94B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360D72-605A-434B-B073-CC6D4131A9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220" y="1132147"/>
            <a:ext cx="8759005" cy="582351"/>
          </a:xfrm>
          <a:prstGeom prst="rect">
            <a:avLst/>
          </a:prstGeom>
        </p:spPr>
      </p:pic>
      <p:pic>
        <p:nvPicPr>
          <p:cNvPr id="18" name="teacher guide">
            <a:extLst>
              <a:ext uri="{FF2B5EF4-FFF2-40B4-BE49-F238E27FC236}">
                <a16:creationId xmlns:a16="http://schemas.microsoft.com/office/drawing/2014/main" id="{BC9122A8-D4DB-40D9-91C1-7F08D87252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6139774"/>
            <a:ext cx="493437" cy="487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B61571-39D8-4F59-984A-360F34D3492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66"/>
          <a:stretch/>
        </p:blipFill>
        <p:spPr>
          <a:xfrm>
            <a:off x="4205812" y="441020"/>
            <a:ext cx="7206097" cy="799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07E23-5EC8-4ADE-8A6D-E3F01B6F0FF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331" y="594570"/>
            <a:ext cx="2298391" cy="646232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A087D538-946D-49F9-90A2-A8149A38660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3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B26A599-0C1A-4C11-BB84-B8CBB49E6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63" y="728634"/>
            <a:ext cx="9563874" cy="6114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3D425C-7FA3-4926-9BBE-4EF1A60C08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48" y="183164"/>
            <a:ext cx="8021913" cy="9345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2DF86E-1F51-4ECB-8DF4-7B524B580008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DA1123-5C17-4658-9DCB-C1471F6F6D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461" y="2112813"/>
            <a:ext cx="5852677" cy="3087837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A61810A6-C43F-4583-B950-9E0CEB58B3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2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9" y="316015"/>
            <a:ext cx="8055642" cy="6225969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EFC72EF-426E-4379-A1FC-3DFF3A506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234C4B-D851-44F5-90D8-35F01716A9C3}"/>
              </a:ext>
            </a:extLst>
          </p:cNvPr>
          <p:cNvSpPr txBox="1"/>
          <p:nvPr/>
        </p:nvSpPr>
        <p:spPr>
          <a:xfrm>
            <a:off x="8154444" y="2566693"/>
            <a:ext cx="35854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ประเทศต่าง ๆ ไม่ได้ตั้งอยู่ตรงกับ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เขตภาคเวลาเดียวและบางประเทศมี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ขนาดใหญ่ ดังนั้น บางประเทศจึงประกาศใช้เวลามาตรฐานของตน ซึ่งอาจ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ไม่สอดคล้องกับเวลามาตรฐานตาม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เขตภาคเวลาที่แท้จริงก็ได้</a:t>
            </a:r>
            <a:r>
              <a:rPr lang="th-TH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เช่น รัสเซียแบ่งเป็น 11 เขตเวลา ไทยใช้เวลาเดียวกันทั้งประเทศ</a:t>
            </a:r>
            <a:endParaRPr lang="en-US" sz="2400" dirty="0"/>
          </a:p>
        </p:txBody>
      </p:sp>
      <p:pic>
        <p:nvPicPr>
          <p:cNvPr id="7" name="teacher guide">
            <a:extLst>
              <a:ext uri="{FF2B5EF4-FFF2-40B4-BE49-F238E27FC236}">
                <a16:creationId xmlns:a16="http://schemas.microsoft.com/office/drawing/2014/main" id="{A772782F-6003-46E1-9628-5DE6236D60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6139774"/>
            <a:ext cx="493437" cy="487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713EB5-3993-48A4-AA91-3A75DD214D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8186" y="1553011"/>
            <a:ext cx="3585440" cy="741815"/>
          </a:xfrm>
          <a:prstGeom prst="rect">
            <a:avLst/>
          </a:prstGeom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A475DB22-E2FD-4986-889E-39711DBB64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6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ภูมิศาสตร์ ม.1 การเปรียบเทียบวันและเวลาของโลก(NEW)_resize">
            <a:hlinkClick r:id="" action="ppaction://media"/>
            <a:extLst>
              <a:ext uri="{FF2B5EF4-FFF2-40B4-BE49-F238E27FC236}">
                <a16:creationId xmlns:a16="http://schemas.microsoft.com/office/drawing/2014/main" id="{3B75C29C-2187-491C-99BA-398A18D025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F508AC-6D22-4939-BF3A-98CCD97AE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968" cy="68756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1072B7-56F3-4060-8C95-5D73154BA0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49" y="2419349"/>
            <a:ext cx="2019302" cy="2019302"/>
          </a:xfrm>
          <a:prstGeom prst="rect">
            <a:avLst/>
          </a:prstGeom>
        </p:spPr>
      </p:pic>
      <p:pic>
        <p:nvPicPr>
          <p:cNvPr id="4" name="teacher guide">
            <a:extLst>
              <a:ext uri="{FF2B5EF4-FFF2-40B4-BE49-F238E27FC236}">
                <a16:creationId xmlns:a16="http://schemas.microsoft.com/office/drawing/2014/main" id="{7D6414A7-6B9A-4BD1-93D8-B3669D4FAE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6139774"/>
            <a:ext cx="493437" cy="487028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6D616CED-C387-4DF0-B1E6-26EC26AE670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4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8FF4F2-C138-4330-A482-1A11F8187B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D1EE7BF-6CF1-4E2B-9578-7C0E599F8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/>
          <a:stretch/>
        </p:blipFill>
        <p:spPr>
          <a:xfrm>
            <a:off x="0" y="1131004"/>
            <a:ext cx="6734436" cy="204233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E000C5E-D3CD-46F0-9BB5-58897C7855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r="760"/>
          <a:stretch/>
        </p:blipFill>
        <p:spPr>
          <a:xfrm>
            <a:off x="0" y="754874"/>
            <a:ext cx="12192000" cy="5527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B68FF4-1216-4173-AAFA-431933E585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" r="997" b="30541"/>
          <a:stretch/>
        </p:blipFill>
        <p:spPr>
          <a:xfrm>
            <a:off x="0" y="3619733"/>
            <a:ext cx="12192000" cy="3292511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15F5E35-C92A-4E94-BCF0-F7AE38E530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9588AD7-EFA5-4E3D-9FB3-5AB8CA111F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453" y="131669"/>
            <a:ext cx="7223606" cy="87405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00B67B3D-D7FF-4465-98C3-7A65584BAE27}"/>
              </a:ext>
            </a:extLst>
          </p:cNvPr>
          <p:cNvGrpSpPr/>
          <p:nvPr/>
        </p:nvGrpSpPr>
        <p:grpSpPr>
          <a:xfrm rot="293735" flipH="1">
            <a:off x="80660" y="451622"/>
            <a:ext cx="4371601" cy="1784305"/>
            <a:chOff x="-898978" y="583833"/>
            <a:chExt cx="5957249" cy="24315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1A1DDE5-9C66-4D00-A808-754A2DB53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98978" y="583833"/>
              <a:ext cx="5957249" cy="1998656"/>
            </a:xfrm>
            <a:prstGeom prst="rect">
              <a:avLst/>
            </a:prstGeom>
            <a:effectLst/>
          </p:spPr>
        </p:pic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D07E585-9E3F-453B-AFD3-775A90FD047C}"/>
                </a:ext>
              </a:extLst>
            </p:cNvPr>
            <p:cNvSpPr/>
            <p:nvPr/>
          </p:nvSpPr>
          <p:spPr>
            <a:xfrm rot="5916005">
              <a:off x="513263" y="1678263"/>
              <a:ext cx="1077886" cy="1596254"/>
            </a:xfrm>
            <a:custGeom>
              <a:avLst/>
              <a:gdLst>
                <a:gd name="connsiteX0" fmla="*/ 7877 w 1664447"/>
                <a:gd name="connsiteY0" fmla="*/ 1283943 h 2464899"/>
                <a:gd name="connsiteX1" fmla="*/ 364003 w 1664447"/>
                <a:gd name="connsiteY1" fmla="*/ 608484 h 2464899"/>
                <a:gd name="connsiteX2" fmla="*/ 381457 w 1664447"/>
                <a:gd name="connsiteY2" fmla="*/ 603821 h 2464899"/>
                <a:gd name="connsiteX3" fmla="*/ 374588 w 1664447"/>
                <a:gd name="connsiteY3" fmla="*/ 578601 h 2464899"/>
                <a:gd name="connsiteX4" fmla="*/ 862159 w 1664447"/>
                <a:gd name="connsiteY4" fmla="*/ 7430 h 2464899"/>
                <a:gd name="connsiteX5" fmla="*/ 1496825 w 1664447"/>
                <a:gd name="connsiteY5" fmla="*/ 408877 h 2464899"/>
                <a:gd name="connsiteX6" fmla="*/ 1384483 w 1664447"/>
                <a:gd name="connsiteY6" fmla="*/ 777605 h 2464899"/>
                <a:gd name="connsiteX7" fmla="*/ 1334600 w 1664447"/>
                <a:gd name="connsiteY7" fmla="*/ 826059 h 2464899"/>
                <a:gd name="connsiteX8" fmla="*/ 1364054 w 1664447"/>
                <a:gd name="connsiteY8" fmla="*/ 836609 h 2464899"/>
                <a:gd name="connsiteX9" fmla="*/ 1664447 w 1664447"/>
                <a:gd name="connsiteY9" fmla="*/ 1359511 h 2464899"/>
                <a:gd name="connsiteX10" fmla="*/ 1447600 w 1664447"/>
                <a:gd name="connsiteY10" fmla="*/ 1830090 h 2464899"/>
                <a:gd name="connsiteX11" fmla="*/ 1443678 w 1664447"/>
                <a:gd name="connsiteY11" fmla="*/ 1832546 h 2464899"/>
                <a:gd name="connsiteX12" fmla="*/ 1458317 w 1664447"/>
                <a:gd name="connsiteY12" fmla="*/ 1886298 h 2464899"/>
                <a:gd name="connsiteX13" fmla="*/ 970746 w 1664447"/>
                <a:gd name="connsiteY13" fmla="*/ 2457469 h 2464899"/>
                <a:gd name="connsiteX14" fmla="*/ 336080 w 1664447"/>
                <a:gd name="connsiteY14" fmla="*/ 2056022 h 2464899"/>
                <a:gd name="connsiteX15" fmla="*/ 351547 w 1664447"/>
                <a:gd name="connsiteY15" fmla="*/ 1860060 h 2464899"/>
                <a:gd name="connsiteX16" fmla="*/ 385260 w 1664447"/>
                <a:gd name="connsiteY16" fmla="*/ 1782371 h 2464899"/>
                <a:gd name="connsiteX17" fmla="*/ 333060 w 1664447"/>
                <a:gd name="connsiteY17" fmla="*/ 1760893 h 2464899"/>
                <a:gd name="connsiteX18" fmla="*/ 7877 w 1664447"/>
                <a:gd name="connsiteY18" fmla="*/ 1283943 h 2464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64447" h="2464899">
                  <a:moveTo>
                    <a:pt x="7877" y="1283943"/>
                  </a:moveTo>
                  <a:cubicBezTo>
                    <a:pt x="-37458" y="984183"/>
                    <a:pt x="117059" y="704995"/>
                    <a:pt x="364003" y="608484"/>
                  </a:cubicBezTo>
                  <a:lnTo>
                    <a:pt x="381457" y="603821"/>
                  </a:lnTo>
                  <a:lnTo>
                    <a:pt x="374588" y="578601"/>
                  </a:lnTo>
                  <a:cubicBezTo>
                    <a:pt x="333969" y="310020"/>
                    <a:pt x="552262" y="54298"/>
                    <a:pt x="862159" y="7430"/>
                  </a:cubicBezTo>
                  <a:cubicBezTo>
                    <a:pt x="1172055" y="-39438"/>
                    <a:pt x="1456205" y="140296"/>
                    <a:pt x="1496825" y="408877"/>
                  </a:cubicBezTo>
                  <a:cubicBezTo>
                    <a:pt x="1517134" y="543167"/>
                    <a:pt x="1472716" y="674243"/>
                    <a:pt x="1384483" y="777605"/>
                  </a:cubicBezTo>
                  <a:lnTo>
                    <a:pt x="1334600" y="826059"/>
                  </a:lnTo>
                  <a:lnTo>
                    <a:pt x="1364054" y="836609"/>
                  </a:lnTo>
                  <a:cubicBezTo>
                    <a:pt x="1540582" y="922760"/>
                    <a:pt x="1664447" y="1124445"/>
                    <a:pt x="1664447" y="1359511"/>
                  </a:cubicBezTo>
                  <a:cubicBezTo>
                    <a:pt x="1664447" y="1555399"/>
                    <a:pt x="1578430" y="1728106"/>
                    <a:pt x="1447600" y="1830090"/>
                  </a:cubicBezTo>
                  <a:lnTo>
                    <a:pt x="1443678" y="1832546"/>
                  </a:lnTo>
                  <a:lnTo>
                    <a:pt x="1458317" y="1886298"/>
                  </a:lnTo>
                  <a:cubicBezTo>
                    <a:pt x="1498936" y="2154879"/>
                    <a:pt x="1280643" y="2410601"/>
                    <a:pt x="970746" y="2457469"/>
                  </a:cubicBezTo>
                  <a:cubicBezTo>
                    <a:pt x="660849" y="2504337"/>
                    <a:pt x="376700" y="2324603"/>
                    <a:pt x="336080" y="2056022"/>
                  </a:cubicBezTo>
                  <a:cubicBezTo>
                    <a:pt x="325925" y="1988877"/>
                    <a:pt x="331953" y="1922535"/>
                    <a:pt x="351547" y="1860060"/>
                  </a:cubicBezTo>
                  <a:lnTo>
                    <a:pt x="385260" y="1782371"/>
                  </a:lnTo>
                  <a:lnTo>
                    <a:pt x="333060" y="1760893"/>
                  </a:lnTo>
                  <a:cubicBezTo>
                    <a:pt x="166942" y="1671993"/>
                    <a:pt x="40259" y="1498058"/>
                    <a:pt x="7877" y="1283943"/>
                  </a:cubicBezTo>
                  <a:close/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6F92D1C-5516-4054-A779-6990136D9A43}"/>
                </a:ext>
              </a:extLst>
            </p:cNvPr>
            <p:cNvSpPr/>
            <p:nvPr/>
          </p:nvSpPr>
          <p:spPr>
            <a:xfrm rot="5135296">
              <a:off x="3810256" y="557373"/>
              <a:ext cx="433072" cy="641341"/>
            </a:xfrm>
            <a:custGeom>
              <a:avLst/>
              <a:gdLst>
                <a:gd name="connsiteX0" fmla="*/ 7877 w 1664447"/>
                <a:gd name="connsiteY0" fmla="*/ 1283943 h 2464899"/>
                <a:gd name="connsiteX1" fmla="*/ 364003 w 1664447"/>
                <a:gd name="connsiteY1" fmla="*/ 608484 h 2464899"/>
                <a:gd name="connsiteX2" fmla="*/ 381457 w 1664447"/>
                <a:gd name="connsiteY2" fmla="*/ 603821 h 2464899"/>
                <a:gd name="connsiteX3" fmla="*/ 374588 w 1664447"/>
                <a:gd name="connsiteY3" fmla="*/ 578601 h 2464899"/>
                <a:gd name="connsiteX4" fmla="*/ 862159 w 1664447"/>
                <a:gd name="connsiteY4" fmla="*/ 7430 h 2464899"/>
                <a:gd name="connsiteX5" fmla="*/ 1496825 w 1664447"/>
                <a:gd name="connsiteY5" fmla="*/ 408877 h 2464899"/>
                <a:gd name="connsiteX6" fmla="*/ 1384483 w 1664447"/>
                <a:gd name="connsiteY6" fmla="*/ 777605 h 2464899"/>
                <a:gd name="connsiteX7" fmla="*/ 1334600 w 1664447"/>
                <a:gd name="connsiteY7" fmla="*/ 826059 h 2464899"/>
                <a:gd name="connsiteX8" fmla="*/ 1364054 w 1664447"/>
                <a:gd name="connsiteY8" fmla="*/ 836609 h 2464899"/>
                <a:gd name="connsiteX9" fmla="*/ 1664447 w 1664447"/>
                <a:gd name="connsiteY9" fmla="*/ 1359511 h 2464899"/>
                <a:gd name="connsiteX10" fmla="*/ 1447600 w 1664447"/>
                <a:gd name="connsiteY10" fmla="*/ 1830090 h 2464899"/>
                <a:gd name="connsiteX11" fmla="*/ 1443678 w 1664447"/>
                <a:gd name="connsiteY11" fmla="*/ 1832546 h 2464899"/>
                <a:gd name="connsiteX12" fmla="*/ 1458317 w 1664447"/>
                <a:gd name="connsiteY12" fmla="*/ 1886298 h 2464899"/>
                <a:gd name="connsiteX13" fmla="*/ 970746 w 1664447"/>
                <a:gd name="connsiteY13" fmla="*/ 2457469 h 2464899"/>
                <a:gd name="connsiteX14" fmla="*/ 336080 w 1664447"/>
                <a:gd name="connsiteY14" fmla="*/ 2056022 h 2464899"/>
                <a:gd name="connsiteX15" fmla="*/ 351547 w 1664447"/>
                <a:gd name="connsiteY15" fmla="*/ 1860060 h 2464899"/>
                <a:gd name="connsiteX16" fmla="*/ 385260 w 1664447"/>
                <a:gd name="connsiteY16" fmla="*/ 1782371 h 2464899"/>
                <a:gd name="connsiteX17" fmla="*/ 333060 w 1664447"/>
                <a:gd name="connsiteY17" fmla="*/ 1760893 h 2464899"/>
                <a:gd name="connsiteX18" fmla="*/ 7877 w 1664447"/>
                <a:gd name="connsiteY18" fmla="*/ 1283943 h 2464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64447" h="2464899">
                  <a:moveTo>
                    <a:pt x="7877" y="1283943"/>
                  </a:moveTo>
                  <a:cubicBezTo>
                    <a:pt x="-37458" y="984183"/>
                    <a:pt x="117059" y="704995"/>
                    <a:pt x="364003" y="608484"/>
                  </a:cubicBezTo>
                  <a:lnTo>
                    <a:pt x="381457" y="603821"/>
                  </a:lnTo>
                  <a:lnTo>
                    <a:pt x="374588" y="578601"/>
                  </a:lnTo>
                  <a:cubicBezTo>
                    <a:pt x="333969" y="310020"/>
                    <a:pt x="552262" y="54298"/>
                    <a:pt x="862159" y="7430"/>
                  </a:cubicBezTo>
                  <a:cubicBezTo>
                    <a:pt x="1172055" y="-39438"/>
                    <a:pt x="1456205" y="140296"/>
                    <a:pt x="1496825" y="408877"/>
                  </a:cubicBezTo>
                  <a:cubicBezTo>
                    <a:pt x="1517134" y="543167"/>
                    <a:pt x="1472716" y="674243"/>
                    <a:pt x="1384483" y="777605"/>
                  </a:cubicBezTo>
                  <a:lnTo>
                    <a:pt x="1334600" y="826059"/>
                  </a:lnTo>
                  <a:lnTo>
                    <a:pt x="1364054" y="836609"/>
                  </a:lnTo>
                  <a:cubicBezTo>
                    <a:pt x="1540582" y="922760"/>
                    <a:pt x="1664447" y="1124445"/>
                    <a:pt x="1664447" y="1359511"/>
                  </a:cubicBezTo>
                  <a:cubicBezTo>
                    <a:pt x="1664447" y="1555399"/>
                    <a:pt x="1578430" y="1728106"/>
                    <a:pt x="1447600" y="1830090"/>
                  </a:cubicBezTo>
                  <a:lnTo>
                    <a:pt x="1443678" y="1832546"/>
                  </a:lnTo>
                  <a:lnTo>
                    <a:pt x="1458317" y="1886298"/>
                  </a:lnTo>
                  <a:cubicBezTo>
                    <a:pt x="1498936" y="2154879"/>
                    <a:pt x="1280643" y="2410601"/>
                    <a:pt x="970746" y="2457469"/>
                  </a:cubicBezTo>
                  <a:cubicBezTo>
                    <a:pt x="660849" y="2504337"/>
                    <a:pt x="376700" y="2324603"/>
                    <a:pt x="336080" y="2056022"/>
                  </a:cubicBezTo>
                  <a:cubicBezTo>
                    <a:pt x="325925" y="1988877"/>
                    <a:pt x="331953" y="1922535"/>
                    <a:pt x="351547" y="1860060"/>
                  </a:cubicBezTo>
                  <a:lnTo>
                    <a:pt x="385260" y="1782371"/>
                  </a:lnTo>
                  <a:lnTo>
                    <a:pt x="333060" y="1760893"/>
                  </a:lnTo>
                  <a:cubicBezTo>
                    <a:pt x="166942" y="1671993"/>
                    <a:pt x="40259" y="1498058"/>
                    <a:pt x="7877" y="1283943"/>
                  </a:cubicBezTo>
                  <a:close/>
                </a:path>
              </a:pathLst>
            </a:custGeom>
            <a:solidFill>
              <a:srgbClr val="FFFFFF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C447E5FE-07C0-449C-810B-982F22150A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73" y="1005720"/>
            <a:ext cx="6462440" cy="220051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B3E96C0-CD5B-4315-9D3D-21FD1BA1787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7" y="3113189"/>
            <a:ext cx="2279497" cy="317689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F490CFE-979D-4424-BFE0-E81F5B81FE2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79" y="2974659"/>
            <a:ext cx="2155293" cy="275423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1353093-5CCB-435B-8569-7714618CD6D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351" y="2206804"/>
            <a:ext cx="2278559" cy="27726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655129D-2DDB-4425-ACA7-337E01F68DE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640" y="3712141"/>
            <a:ext cx="2141909" cy="27236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8C9C9EC-00C8-4E0D-A8B5-37ACC6DBCE14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70" y="3274266"/>
            <a:ext cx="2194627" cy="2734062"/>
          </a:xfrm>
          <a:prstGeom prst="rect">
            <a:avLst/>
          </a:prstGeom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F5E2AB23-119B-4D09-B5A8-E0B6D022184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4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66243C-E805-410C-955B-70536A572F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81" y="236622"/>
            <a:ext cx="8394920" cy="953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E18A8F-C2F3-41BE-BB87-AFDDA94B4A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2" y="1582649"/>
            <a:ext cx="7294979" cy="5275351"/>
          </a:xfrm>
          <a:prstGeom prst="rect">
            <a:avLst/>
          </a:pr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25E7918F-7EBD-4288-A00C-218FBCED69CD}"/>
              </a:ext>
            </a:extLst>
          </p:cNvPr>
          <p:cNvSpPr/>
          <p:nvPr/>
        </p:nvSpPr>
        <p:spPr>
          <a:xfrm rot="19550335">
            <a:off x="2584668" y="4029742"/>
            <a:ext cx="2484677" cy="2756041"/>
          </a:xfrm>
          <a:prstGeom prst="arc">
            <a:avLst>
              <a:gd name="adj1" fmla="val 11866811"/>
              <a:gd name="adj2" fmla="val 20217099"/>
            </a:avLst>
          </a:prstGeom>
          <a:gradFill>
            <a:gsLst>
              <a:gs pos="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 w="38100" cap="rnd">
            <a:solidFill>
              <a:schemeClr val="accent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1D223B-3F6E-49BF-9EB0-5C00CCC34A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51" y="5432851"/>
            <a:ext cx="1853854" cy="9894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E8674D-F920-4912-BE6D-8AB2A67BD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1" name="Graphic 10" descr="Marker">
            <a:extLst>
              <a:ext uri="{FF2B5EF4-FFF2-40B4-BE49-F238E27FC236}">
                <a16:creationId xmlns:a16="http://schemas.microsoft.com/office/drawing/2014/main" id="{E8C1AD79-ECC0-4F41-83C9-785FFB8C26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75301" y="5190533"/>
            <a:ext cx="694529" cy="694529"/>
          </a:xfrm>
          <a:prstGeom prst="rect">
            <a:avLst/>
          </a:prstGeom>
        </p:spPr>
      </p:pic>
      <p:pic>
        <p:nvPicPr>
          <p:cNvPr id="12" name="Graphic 11" descr="Marker">
            <a:extLst>
              <a:ext uri="{FF2B5EF4-FFF2-40B4-BE49-F238E27FC236}">
                <a16:creationId xmlns:a16="http://schemas.microsoft.com/office/drawing/2014/main" id="{951C4CE2-7AC8-4381-BFD0-99420CE78E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187246" y="3864390"/>
            <a:ext cx="690973" cy="690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3968A-7BE9-43AF-A287-32E6A17511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04" y="1880126"/>
            <a:ext cx="5767316" cy="2651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AFA345-67AF-4C75-BA19-1EA8F547D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87" y="5329000"/>
            <a:ext cx="816935" cy="7498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39252A-0E80-41E3-8A0A-92AAC2953C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6" y="4108348"/>
            <a:ext cx="1054699" cy="749873"/>
          </a:xfrm>
          <a:prstGeom prst="rect">
            <a:avLst/>
          </a:prstGeom>
        </p:spPr>
      </p:pic>
      <p:pic>
        <p:nvPicPr>
          <p:cNvPr id="21" name="key">
            <a:hlinkClick r:id="rId12" action="ppaction://hlinksldjump"/>
            <a:extLst>
              <a:ext uri="{FF2B5EF4-FFF2-40B4-BE49-F238E27FC236}">
                <a16:creationId xmlns:a16="http://schemas.microsoft.com/office/drawing/2014/main" id="{18BD2FD4-58A8-490A-AA9E-54CE92235C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43" y="6135252"/>
            <a:ext cx="944295" cy="491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32F1AE-D275-4D51-9AE8-22C2E9D8AA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49" y="1108641"/>
            <a:ext cx="8461981" cy="755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001474-E952-4C7A-9BC3-AC0B11A346A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6017" y="4565663"/>
            <a:ext cx="1801885" cy="2292337"/>
          </a:xfrm>
          <a:prstGeom prst="rect">
            <a:avLst/>
          </a:prstGeom>
        </p:spPr>
      </p:pic>
      <p:pic>
        <p:nvPicPr>
          <p:cNvPr id="18" name="Picture 16">
            <a:extLst>
              <a:ext uri="{FF2B5EF4-FFF2-40B4-BE49-F238E27FC236}">
                <a16:creationId xmlns:a16="http://schemas.microsoft.com/office/drawing/2014/main" id="{02B9E505-16EE-4505-AF96-007FA8CF3D8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3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1GPS">
            <a:extLst>
              <a:ext uri="{FF2B5EF4-FFF2-40B4-BE49-F238E27FC236}">
                <a16:creationId xmlns:a16="http://schemas.microsoft.com/office/drawing/2014/main" id="{0895AC4A-C623-45DF-AF2A-23D91921EE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155" y="1773983"/>
            <a:ext cx="2853175" cy="1261678"/>
          </a:xfrm>
          <a:prstGeom prst="rect">
            <a:avLst/>
          </a:prstGeom>
        </p:spPr>
      </p:pic>
      <p:pic>
        <p:nvPicPr>
          <p:cNvPr id="34" name="1ดาวเทียม">
            <a:extLst>
              <a:ext uri="{FF2B5EF4-FFF2-40B4-BE49-F238E27FC236}">
                <a16:creationId xmlns:a16="http://schemas.microsoft.com/office/drawing/2014/main" id="{420C80AD-6528-4C00-945C-30649879E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150">
            <a:off x="6303423" y="926004"/>
            <a:ext cx="1524132" cy="1292464"/>
          </a:xfrm>
          <a:prstGeom prst="rect">
            <a:avLst/>
          </a:prstGeom>
        </p:spPr>
      </p:pic>
      <p:pic>
        <p:nvPicPr>
          <p:cNvPr id="31" name="1เข็มทิศ">
            <a:extLst>
              <a:ext uri="{FF2B5EF4-FFF2-40B4-BE49-F238E27FC236}">
                <a16:creationId xmlns:a16="http://schemas.microsoft.com/office/drawing/2014/main" id="{0DDA2A05-EE36-49EA-B534-D19CBED6A1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15" y="2459380"/>
            <a:ext cx="816935" cy="1097375"/>
          </a:xfrm>
          <a:prstGeom prst="rect">
            <a:avLst/>
          </a:prstGeom>
        </p:spPr>
      </p:pic>
      <p:pic>
        <p:nvPicPr>
          <p:cNvPr id="30" name="1เครื่องวัดระยะ">
            <a:extLst>
              <a:ext uri="{FF2B5EF4-FFF2-40B4-BE49-F238E27FC236}">
                <a16:creationId xmlns:a16="http://schemas.microsoft.com/office/drawing/2014/main" id="{C7818DAF-3CC7-4F7B-8480-BCD3CAC5B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104" y="1496261"/>
            <a:ext cx="1585097" cy="1518036"/>
          </a:xfrm>
          <a:prstGeom prst="rect">
            <a:avLst/>
          </a:prstGeom>
        </p:spPr>
      </p:pic>
      <p:pic>
        <p:nvPicPr>
          <p:cNvPr id="27" name="1รูปอากาศ">
            <a:extLst>
              <a:ext uri="{FF2B5EF4-FFF2-40B4-BE49-F238E27FC236}">
                <a16:creationId xmlns:a16="http://schemas.microsoft.com/office/drawing/2014/main" id="{97E75F1E-427D-4EE9-AA79-7DBF178036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601" y="1061114"/>
            <a:ext cx="1530229" cy="1403214"/>
          </a:xfrm>
          <a:prstGeom prst="rect">
            <a:avLst/>
          </a:prstGeom>
        </p:spPr>
      </p:pic>
      <p:pic>
        <p:nvPicPr>
          <p:cNvPr id="26" name="1ภาพดาวเทียม">
            <a:extLst>
              <a:ext uri="{FF2B5EF4-FFF2-40B4-BE49-F238E27FC236}">
                <a16:creationId xmlns:a16="http://schemas.microsoft.com/office/drawing/2014/main" id="{61E9E20B-4EDC-4645-AAE6-60DD793323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185" y="446995"/>
            <a:ext cx="1554615" cy="1566808"/>
          </a:xfrm>
          <a:prstGeom prst="rect">
            <a:avLst/>
          </a:prstGeom>
        </p:spPr>
      </p:pic>
      <p:pic>
        <p:nvPicPr>
          <p:cNvPr id="2" name="1แผนที่">
            <a:extLst>
              <a:ext uri="{FF2B5EF4-FFF2-40B4-BE49-F238E27FC236}">
                <a16:creationId xmlns:a16="http://schemas.microsoft.com/office/drawing/2014/main" id="{4BECD0A3-EE4E-4051-8A66-F01086182E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6" y="190409"/>
            <a:ext cx="1851026" cy="1691225"/>
          </a:xfrm>
          <a:prstGeom prst="rect">
            <a:avLst/>
          </a:prstGeom>
        </p:spPr>
      </p:pic>
      <p:sp>
        <p:nvSpPr>
          <p:cNvPr id="5" name="Diamond 4">
            <a:extLst>
              <a:ext uri="{FF2B5EF4-FFF2-40B4-BE49-F238E27FC236}">
                <a16:creationId xmlns:a16="http://schemas.microsoft.com/office/drawing/2014/main" id="{A78C9069-9272-4840-9B1D-5E789A935DFC}"/>
              </a:ext>
            </a:extLst>
          </p:cNvPr>
          <p:cNvSpPr/>
          <p:nvPr/>
        </p:nvSpPr>
        <p:spPr>
          <a:xfrm>
            <a:off x="8221666" y="4774663"/>
            <a:ext cx="3247717" cy="827465"/>
          </a:xfrm>
          <a:prstGeom prst="diamond">
            <a:avLst/>
          </a:prstGeom>
          <a:solidFill>
            <a:srgbClr val="C0957B"/>
          </a:solidFill>
          <a:ln>
            <a:solidFill>
              <a:srgbClr val="C09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iamond 5">
            <a:extLst>
              <a:ext uri="{FF2B5EF4-FFF2-40B4-BE49-F238E27FC236}">
                <a16:creationId xmlns:a16="http://schemas.microsoft.com/office/drawing/2014/main" id="{85423B29-F3F9-4664-BBB9-280BEA81F8C4}"/>
              </a:ext>
            </a:extLst>
          </p:cNvPr>
          <p:cNvSpPr/>
          <p:nvPr/>
        </p:nvSpPr>
        <p:spPr>
          <a:xfrm>
            <a:off x="4464700" y="4801075"/>
            <a:ext cx="3247717" cy="827465"/>
          </a:xfrm>
          <a:prstGeom prst="diamond">
            <a:avLst/>
          </a:prstGeom>
          <a:solidFill>
            <a:srgbClr val="C0957B"/>
          </a:solidFill>
          <a:ln>
            <a:solidFill>
              <a:srgbClr val="C09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84BB3EBA-0E59-44C2-B8F9-5D68E42793AF}"/>
              </a:ext>
            </a:extLst>
          </p:cNvPr>
          <p:cNvSpPr/>
          <p:nvPr/>
        </p:nvSpPr>
        <p:spPr>
          <a:xfrm>
            <a:off x="767333" y="4801075"/>
            <a:ext cx="3247717" cy="827465"/>
          </a:xfrm>
          <a:prstGeom prst="diamond">
            <a:avLst/>
          </a:prstGeom>
          <a:solidFill>
            <a:srgbClr val="C0957B"/>
          </a:solidFill>
          <a:ln>
            <a:solidFill>
              <a:srgbClr val="C09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3F4CB4-B612-4120-A3A3-F0664EF5661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083" y="3240590"/>
            <a:ext cx="3614591" cy="26127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2C7AD8-A5F1-4FA9-99DF-00E9CD13D5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511" y="3240590"/>
            <a:ext cx="3614591" cy="2612721"/>
          </a:xfrm>
          <a:prstGeom prst="rect">
            <a:avLst/>
          </a:prstGeom>
        </p:spPr>
      </p:pic>
      <p:pic>
        <p:nvPicPr>
          <p:cNvPr id="10" name="2เครื่องวัดระยะ">
            <a:extLst>
              <a:ext uri="{FF2B5EF4-FFF2-40B4-BE49-F238E27FC236}">
                <a16:creationId xmlns:a16="http://schemas.microsoft.com/office/drawing/2014/main" id="{15F6C46A-F6F8-4FA8-9648-55607B0C639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2369">
            <a:off x="2123503" y="3148006"/>
            <a:ext cx="1736119" cy="1581633"/>
          </a:xfrm>
          <a:prstGeom prst="rect">
            <a:avLst/>
          </a:prstGeom>
        </p:spPr>
      </p:pic>
      <p:pic>
        <p:nvPicPr>
          <p:cNvPr id="11" name="2เทอโม">
            <a:extLst>
              <a:ext uri="{FF2B5EF4-FFF2-40B4-BE49-F238E27FC236}">
                <a16:creationId xmlns:a16="http://schemas.microsoft.com/office/drawing/2014/main" id="{C478EB3D-FC23-4BFA-AB49-B02BC03395F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00" y="3172387"/>
            <a:ext cx="1075551" cy="1620618"/>
          </a:xfrm>
          <a:prstGeom prst="rect">
            <a:avLst/>
          </a:prstGeom>
        </p:spPr>
      </p:pic>
      <p:pic>
        <p:nvPicPr>
          <p:cNvPr id="12" name="2เข็มทิศ">
            <a:extLst>
              <a:ext uri="{FF2B5EF4-FFF2-40B4-BE49-F238E27FC236}">
                <a16:creationId xmlns:a16="http://schemas.microsoft.com/office/drawing/2014/main" id="{AC1A071B-78D8-4AEA-8267-25D6B17F64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17" y="3763301"/>
            <a:ext cx="1072687" cy="985588"/>
          </a:xfrm>
          <a:prstGeom prst="rect">
            <a:avLst/>
          </a:prstGeom>
        </p:spPr>
      </p:pic>
      <p:pic>
        <p:nvPicPr>
          <p:cNvPr id="13" name="box1">
            <a:extLst>
              <a:ext uri="{FF2B5EF4-FFF2-40B4-BE49-F238E27FC236}">
                <a16:creationId xmlns:a16="http://schemas.microsoft.com/office/drawing/2014/main" id="{FE50B4CD-1618-43E9-B422-C437C6929F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99" y="4054609"/>
            <a:ext cx="3326218" cy="16206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5FA142-4D72-42DD-9C7F-82C2AEE0AA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4359" y="3240590"/>
            <a:ext cx="3603789" cy="2612721"/>
          </a:xfrm>
          <a:prstGeom prst="rect">
            <a:avLst/>
          </a:prstGeom>
        </p:spPr>
      </p:pic>
      <p:pic>
        <p:nvPicPr>
          <p:cNvPr id="15" name="2แผนที่">
            <a:extLst>
              <a:ext uri="{FF2B5EF4-FFF2-40B4-BE49-F238E27FC236}">
                <a16:creationId xmlns:a16="http://schemas.microsoft.com/office/drawing/2014/main" id="{BE3E18F2-5AC9-46F7-BE08-43A4E58B643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19966">
            <a:off x="4179153" y="3324941"/>
            <a:ext cx="1265512" cy="1026669"/>
          </a:xfrm>
          <a:prstGeom prst="rect">
            <a:avLst/>
          </a:prstGeom>
        </p:spPr>
      </p:pic>
      <p:pic>
        <p:nvPicPr>
          <p:cNvPr id="16" name="2ลูกโลก">
            <a:extLst>
              <a:ext uri="{FF2B5EF4-FFF2-40B4-BE49-F238E27FC236}">
                <a16:creationId xmlns:a16="http://schemas.microsoft.com/office/drawing/2014/main" id="{39686916-E271-4F5C-9403-BA15DEF5F8C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47" y="2832229"/>
            <a:ext cx="1455379" cy="1378618"/>
          </a:xfrm>
          <a:prstGeom prst="rect">
            <a:avLst/>
          </a:prstGeom>
        </p:spPr>
      </p:pic>
      <p:pic>
        <p:nvPicPr>
          <p:cNvPr id="17" name="2รูปอากาศ">
            <a:extLst>
              <a:ext uri="{FF2B5EF4-FFF2-40B4-BE49-F238E27FC236}">
                <a16:creationId xmlns:a16="http://schemas.microsoft.com/office/drawing/2014/main" id="{50C4ABE2-CC0A-4AB8-B15D-56486D52768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068" y="3874013"/>
            <a:ext cx="1159467" cy="992540"/>
          </a:xfrm>
          <a:prstGeom prst="rect">
            <a:avLst/>
          </a:prstGeom>
        </p:spPr>
      </p:pic>
      <p:pic>
        <p:nvPicPr>
          <p:cNvPr id="18" name="2ภาพดาวเทียม">
            <a:extLst>
              <a:ext uri="{FF2B5EF4-FFF2-40B4-BE49-F238E27FC236}">
                <a16:creationId xmlns:a16="http://schemas.microsoft.com/office/drawing/2014/main" id="{A2E84BC0-B538-4CAA-8202-9EA0C65CB6C8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3998">
            <a:off x="6205170" y="3470950"/>
            <a:ext cx="1247249" cy="1047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0FD7D7-C8FC-4533-B935-90A627108EC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0727" y="4054609"/>
            <a:ext cx="3319816" cy="1620618"/>
          </a:xfrm>
          <a:prstGeom prst="rect">
            <a:avLst/>
          </a:prstGeom>
        </p:spPr>
      </p:pic>
      <p:pic>
        <p:nvPicPr>
          <p:cNvPr id="20" name="2 ดาวเทียม" descr="ผลการค้นหารูปภาพสำหรับ vector  satellite">
            <a:extLst>
              <a:ext uri="{FF2B5EF4-FFF2-40B4-BE49-F238E27FC236}">
                <a16:creationId xmlns:a16="http://schemas.microsoft.com/office/drawing/2014/main" id="{56BD85C2-F17D-453E-83A2-1080FDEDB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001" y="3240590"/>
            <a:ext cx="1438147" cy="143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2GIS" descr="ผลการค้นหารูปภาพสำหรับ vector  GIS">
            <a:extLst>
              <a:ext uri="{FF2B5EF4-FFF2-40B4-BE49-F238E27FC236}">
                <a16:creationId xmlns:a16="http://schemas.microsoft.com/office/drawing/2014/main" id="{8063CB21-D38B-489C-BAC4-8E98281A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464">
            <a:off x="8412520" y="3284238"/>
            <a:ext cx="1642102" cy="114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2GPS" descr="ผลการค้นหารูปภาพสำหรับ vector  GPS">
            <a:extLst>
              <a:ext uri="{FF2B5EF4-FFF2-40B4-BE49-F238E27FC236}">
                <a16:creationId xmlns:a16="http://schemas.microsoft.com/office/drawing/2014/main" id="{D9DB1AF8-C601-4BA2-BCDC-5DFA7E665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311" y="3859134"/>
            <a:ext cx="1020949" cy="90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F34017-BA1B-4167-BA27-D688A66BC8FA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575" y="4054609"/>
            <a:ext cx="3324573" cy="15947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4431CE7-47BC-4023-93F4-665DF1DF6ED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78" y="-23419"/>
            <a:ext cx="6559865" cy="743776"/>
          </a:xfrm>
          <a:prstGeom prst="rect">
            <a:avLst/>
          </a:prstGeom>
          <a:effectLst/>
        </p:spPr>
      </p:pic>
      <p:pic>
        <p:nvPicPr>
          <p:cNvPr id="56" name="Picture 55">
            <a:hlinkClick r:id="rId26" action="ppaction://hlinksldjump"/>
            <a:extLst>
              <a:ext uri="{FF2B5EF4-FFF2-40B4-BE49-F238E27FC236}">
                <a16:creationId xmlns:a16="http://schemas.microsoft.com/office/drawing/2014/main" id="{131403E9-5555-4044-95A9-0086C4A33E63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78" y="5715781"/>
            <a:ext cx="2902292" cy="702167"/>
          </a:xfrm>
          <a:prstGeom prst="rect">
            <a:avLst/>
          </a:prstGeom>
        </p:spPr>
      </p:pic>
      <p:pic>
        <p:nvPicPr>
          <p:cNvPr id="61" name="Picture 60">
            <a:hlinkClick r:id="rId28" action="ppaction://hlinksldjump"/>
            <a:extLst>
              <a:ext uri="{FF2B5EF4-FFF2-40B4-BE49-F238E27FC236}">
                <a16:creationId xmlns:a16="http://schemas.microsoft.com/office/drawing/2014/main" id="{D6921CB6-64C2-4E23-839A-05B7EB1458D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238" y="5758486"/>
            <a:ext cx="3794220" cy="687625"/>
          </a:xfrm>
          <a:prstGeom prst="rect">
            <a:avLst/>
          </a:prstGeom>
        </p:spPr>
      </p:pic>
      <p:pic>
        <p:nvPicPr>
          <p:cNvPr id="60" name="Picture 59">
            <a:hlinkClick r:id="rId30" action="ppaction://hlinksldjump"/>
            <a:extLst>
              <a:ext uri="{FF2B5EF4-FFF2-40B4-BE49-F238E27FC236}">
                <a16:creationId xmlns:a16="http://schemas.microsoft.com/office/drawing/2014/main" id="{556EB18B-A637-4781-913E-95ECF8C3FF0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876" y="5756706"/>
            <a:ext cx="3046477" cy="718625"/>
          </a:xfrm>
          <a:prstGeom prst="rect">
            <a:avLst/>
          </a:prstGeom>
        </p:spPr>
      </p:pic>
      <p:pic>
        <p:nvPicPr>
          <p:cNvPr id="28" name="1GIS">
            <a:extLst>
              <a:ext uri="{FF2B5EF4-FFF2-40B4-BE49-F238E27FC236}">
                <a16:creationId xmlns:a16="http://schemas.microsoft.com/office/drawing/2014/main" id="{502ED54C-4A1D-450E-A525-9128B1F81B0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26" y="1486247"/>
            <a:ext cx="2578832" cy="1347333"/>
          </a:xfrm>
          <a:prstGeom prst="rect">
            <a:avLst/>
          </a:prstGeom>
        </p:spPr>
      </p:pic>
      <p:pic>
        <p:nvPicPr>
          <p:cNvPr id="3" name="1ลูกโลก">
            <a:extLst>
              <a:ext uri="{FF2B5EF4-FFF2-40B4-BE49-F238E27FC236}">
                <a16:creationId xmlns:a16="http://schemas.microsoft.com/office/drawing/2014/main" id="{6CEF1D16-A535-417C-8ECC-38CC928B52C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95" y="812750"/>
            <a:ext cx="1396105" cy="1707028"/>
          </a:xfrm>
          <a:prstGeom prst="rect">
            <a:avLst/>
          </a:prstGeom>
        </p:spPr>
      </p:pic>
      <p:pic>
        <p:nvPicPr>
          <p:cNvPr id="32" name="1 เทอโม">
            <a:extLst>
              <a:ext uri="{FF2B5EF4-FFF2-40B4-BE49-F238E27FC236}">
                <a16:creationId xmlns:a16="http://schemas.microsoft.com/office/drawing/2014/main" id="{2260F4B2-4E88-4BA3-82D3-B25376AB483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68" y="1713046"/>
            <a:ext cx="1274174" cy="15546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71502D-04F8-4756-8E6E-5604AB07D33D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24" y="1324156"/>
            <a:ext cx="515562" cy="496159"/>
          </a:xfrm>
          <a:prstGeom prst="rect">
            <a:avLst/>
          </a:prstGeom>
        </p:spPr>
      </p:pic>
      <p:pic>
        <p:nvPicPr>
          <p:cNvPr id="39" name="teacher guide">
            <a:extLst>
              <a:ext uri="{FF2B5EF4-FFF2-40B4-BE49-F238E27FC236}">
                <a16:creationId xmlns:a16="http://schemas.microsoft.com/office/drawing/2014/main" id="{ED067119-4ED8-43D4-B457-D8D060068AB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6139774"/>
            <a:ext cx="493437" cy="487028"/>
          </a:xfrm>
          <a:prstGeom prst="rect">
            <a:avLst/>
          </a:prstGeom>
        </p:spPr>
      </p:pic>
      <p:pic>
        <p:nvPicPr>
          <p:cNvPr id="38" name="Picture 3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B61FAAE-A72F-43D0-BFD4-764C0DA556E5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40" name="Picture 16">
            <a:extLst>
              <a:ext uri="{FF2B5EF4-FFF2-40B4-BE49-F238E27FC236}">
                <a16:creationId xmlns:a16="http://schemas.microsoft.com/office/drawing/2014/main" id="{81539324-971E-4616-BBAE-329BE1737844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5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9E8674D-F920-4912-BE6D-8AB2A67BD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20CEA4C-1C67-4B2E-B84C-2961631BB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2" y="1582649"/>
            <a:ext cx="7294979" cy="5275351"/>
          </a:xfrm>
          <a:prstGeom prst="rect">
            <a:avLst/>
          </a:prstGeom>
        </p:spPr>
      </p:pic>
      <p:sp>
        <p:nvSpPr>
          <p:cNvPr id="34" name="Arc 33">
            <a:extLst>
              <a:ext uri="{FF2B5EF4-FFF2-40B4-BE49-F238E27FC236}">
                <a16:creationId xmlns:a16="http://schemas.microsoft.com/office/drawing/2014/main" id="{7E78AF11-54B8-43EB-BAAC-D431A0005D6E}"/>
              </a:ext>
            </a:extLst>
          </p:cNvPr>
          <p:cNvSpPr/>
          <p:nvPr/>
        </p:nvSpPr>
        <p:spPr>
          <a:xfrm rot="19550335">
            <a:off x="2584668" y="4029742"/>
            <a:ext cx="2484677" cy="2756041"/>
          </a:xfrm>
          <a:prstGeom prst="arc">
            <a:avLst>
              <a:gd name="adj1" fmla="val 11866811"/>
              <a:gd name="adj2" fmla="val 20217099"/>
            </a:avLst>
          </a:prstGeom>
          <a:gradFill>
            <a:gsLst>
              <a:gs pos="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1"/>
          </a:gradFill>
          <a:ln w="38100" cap="rnd">
            <a:solidFill>
              <a:schemeClr val="accent1">
                <a:lumMod val="75000"/>
              </a:schemeClr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6CDF2BE-CB7E-45A7-B4A8-1F5381455C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32" y="3196458"/>
            <a:ext cx="1853854" cy="9894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6" name="Graphic 35" descr="Marker">
            <a:extLst>
              <a:ext uri="{FF2B5EF4-FFF2-40B4-BE49-F238E27FC236}">
                <a16:creationId xmlns:a16="http://schemas.microsoft.com/office/drawing/2014/main" id="{604F3033-708C-4EDF-9937-DDCAABA740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75301" y="5190533"/>
            <a:ext cx="694529" cy="694529"/>
          </a:xfrm>
          <a:prstGeom prst="rect">
            <a:avLst/>
          </a:prstGeom>
        </p:spPr>
      </p:pic>
      <p:pic>
        <p:nvPicPr>
          <p:cNvPr id="37" name="Graphic 36" descr="Marker">
            <a:extLst>
              <a:ext uri="{FF2B5EF4-FFF2-40B4-BE49-F238E27FC236}">
                <a16:creationId xmlns:a16="http://schemas.microsoft.com/office/drawing/2014/main" id="{6EF66F3A-B49D-4FD6-81F7-5550F33230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87246" y="3864390"/>
            <a:ext cx="690973" cy="69097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BC9F2D9-4092-415F-921A-C7EDE7BADC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787" y="5329000"/>
            <a:ext cx="816935" cy="74987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B3D1CEB-170F-43E2-97E9-88EEE12B6E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266" y="4108348"/>
            <a:ext cx="1054699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1D99E9-3290-4B57-8E26-89C6C9AC90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15" y="363158"/>
            <a:ext cx="6395258" cy="29235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2D76FD-C901-4511-AB11-BECE074E8D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1" y="-147616"/>
            <a:ext cx="2170364" cy="816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1C3DC-C7E6-4428-A097-0A112733705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79210" y="3569903"/>
            <a:ext cx="2328169" cy="3288098"/>
          </a:xfrm>
          <a:prstGeom prst="rect">
            <a:avLst/>
          </a:prstGeom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BB216388-36B2-4895-80A6-C3A19766725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98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1603AB-50C7-4006-8577-A328E2912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680" y="4290894"/>
            <a:ext cx="9705670" cy="2101981"/>
          </a:xfrm>
          <a:prstGeom prst="rect">
            <a:avLst/>
          </a:prstGeom>
        </p:spPr>
      </p:pic>
      <p:pic>
        <p:nvPicPr>
          <p:cNvPr id="96" name="Picture 9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3E4F67A-1559-4CDE-89D9-40890E3DA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703C33-752A-4BA1-913C-520B5186D2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36" y="1254132"/>
            <a:ext cx="4513368" cy="3051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03A790-FF2E-454C-837E-04C85C910A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83" y="246126"/>
            <a:ext cx="10096298" cy="10059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9108B7-ACFA-476D-9A06-C4BCCA46D2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5" y="4257890"/>
            <a:ext cx="1908213" cy="2060627"/>
          </a:xfrm>
          <a:prstGeom prst="rect">
            <a:avLst/>
          </a:prstGeom>
        </p:spPr>
      </p:pic>
      <p:pic>
        <p:nvPicPr>
          <p:cNvPr id="9" name="teacher guide">
            <a:extLst>
              <a:ext uri="{FF2B5EF4-FFF2-40B4-BE49-F238E27FC236}">
                <a16:creationId xmlns:a16="http://schemas.microsoft.com/office/drawing/2014/main" id="{B13F863E-3D64-41D2-9B4C-FEEF1BEE1C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6139774"/>
            <a:ext cx="493437" cy="487028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2AB24BE3-08FC-45EE-8B62-945D097559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1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361690-02B8-45DA-9FC2-402AA8C11E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79086" cy="68580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0111" y="2145082"/>
            <a:ext cx="295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2F559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เครื่องมือที่สร้างขึ้นเพื่อนำเสนอข้อมูลของโลก โดยย่อขนาด</a:t>
            </a:r>
            <a:endParaRPr lang="en-US" sz="2400" dirty="0">
              <a:solidFill>
                <a:srgbClr val="2F559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400" dirty="0">
                <a:solidFill>
                  <a:srgbClr val="2F559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จากภูมิประเทศจริง</a:t>
            </a:r>
            <a:endParaRPr lang="en-US" sz="2400" dirty="0">
              <a:solidFill>
                <a:srgbClr val="2F559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1292" y="5036778"/>
            <a:ext cx="2325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2F559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ค่าพิกัดของจุดที่เกิดจากการลากเส้นเมริเดียนและเส้นขนานละติจูดมาตัดกัน</a:t>
            </a:r>
            <a:endParaRPr lang="en-US" sz="2400" dirty="0">
              <a:solidFill>
                <a:srgbClr val="2F559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55351" y="5636943"/>
            <a:ext cx="2426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2F559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รูปถ่ายที่ได้จากการ</a:t>
            </a:r>
          </a:p>
          <a:p>
            <a:pPr algn="ctr"/>
            <a:r>
              <a:rPr lang="th-TH" sz="2400" dirty="0">
                <a:solidFill>
                  <a:srgbClr val="2F559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นำกล้องติดไปกับอากาศยาน</a:t>
            </a:r>
            <a:endParaRPr lang="en-US" sz="2400" dirty="0">
              <a:solidFill>
                <a:srgbClr val="2F559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8820" y="5036779"/>
            <a:ext cx="2426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2F559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ภาพที่ได้จากดาวเทียม</a:t>
            </a:r>
            <a:endParaRPr lang="en-US" sz="2400" dirty="0">
              <a:solidFill>
                <a:srgbClr val="2F559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400" dirty="0">
                <a:solidFill>
                  <a:srgbClr val="2F559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บันทึกข้อมูลและ</a:t>
            </a:r>
            <a:endParaRPr lang="en-US" sz="2400" dirty="0">
              <a:solidFill>
                <a:srgbClr val="2F559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r>
              <a:rPr lang="th-TH" sz="2400" dirty="0">
                <a:solidFill>
                  <a:srgbClr val="2F559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ส่งสัญญาณกลับมายังโลก</a:t>
            </a:r>
            <a:endParaRPr lang="en-US" sz="2400" dirty="0">
              <a:solidFill>
                <a:srgbClr val="2F559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8D124BD-CD0F-4EA0-AD8B-B4237FE72E5F}"/>
              </a:ext>
            </a:extLst>
          </p:cNvPr>
          <p:cNvPicPr>
            <a:picLocks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23601" y="174503"/>
            <a:ext cx="457200" cy="457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246821" y="2159547"/>
            <a:ext cx="26339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rgbClr val="2F559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ประเทศต่าง ๆ มีเวลาต่างกันเนื่องจากได้รับแสงสว่างจากดวงอาทิตย์ต่างกัน จึงมีการกำหนดเวลามาตรฐานขึ้น    ทำให้เปรียบเทียบวันและเวลาของแต่ละประเทศได้</a:t>
            </a:r>
            <a:endParaRPr lang="en-US" sz="2400" dirty="0">
              <a:solidFill>
                <a:srgbClr val="2F5597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0" name="Picture 89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B59BC6A-49EF-4448-B13E-E54AB42E7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8C8A61-25D2-4DC1-B5D2-0734828D95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8480" y="3324095"/>
            <a:ext cx="1869906" cy="1621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19788B-63F6-4677-8308-83F605BB9D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84" y="358924"/>
            <a:ext cx="1355530" cy="1621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C825A5-329B-4638-A437-96F8FA72AF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0733" y="4020633"/>
            <a:ext cx="1813779" cy="1584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2551D5-084A-4C65-88F6-7178A844E0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0676" y="3401438"/>
            <a:ext cx="2051451" cy="15806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3014D7-A9CC-4207-A437-C9E16E464AC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0694" y="531781"/>
            <a:ext cx="2075657" cy="154151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2D8236E-8A73-434F-8759-8DF2B96616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603" y="731437"/>
            <a:ext cx="3700593" cy="91447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24BFB0E-89ED-4193-887E-7D021471A0E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8385" y="1768209"/>
            <a:ext cx="4078339" cy="143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5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3" presetClass="entr" presetSubtype="52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52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1" grpId="0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02C613-7FCF-4355-A634-007F44F0E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81" y="3941628"/>
            <a:ext cx="10704989" cy="1304742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EB6F620-5F5F-450B-8D20-BE71CEAFC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763" y="6096000"/>
            <a:ext cx="493437" cy="487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2B7FBE-0B94-4A3C-B9ED-66F5C7B3D7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710" y="1976330"/>
            <a:ext cx="7236579" cy="1859441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07B66C70-C9A9-4C55-AE8D-0F62CF1B0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71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99117078-3AC7-40F2-A50C-510F64C6A0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8" b="28056"/>
          <a:stretch/>
        </p:blipFill>
        <p:spPr>
          <a:xfrm>
            <a:off x="1996119" y="2809012"/>
            <a:ext cx="6840305" cy="6457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7F313B4-B212-4884-B65B-0A8DAF36BA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4" b="29372"/>
          <a:stretch/>
        </p:blipFill>
        <p:spPr>
          <a:xfrm>
            <a:off x="1996186" y="5103124"/>
            <a:ext cx="6840305" cy="62223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81E65FE-D4F9-4A44-B0B9-DF5D3CDD97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1" b="28866"/>
          <a:stretch/>
        </p:blipFill>
        <p:spPr>
          <a:xfrm>
            <a:off x="1990577" y="4329772"/>
            <a:ext cx="6834208" cy="64178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03AD7B4-9AB1-4FEC-AFFD-A30B0220A3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8" b="26908"/>
          <a:stretch/>
        </p:blipFill>
        <p:spPr>
          <a:xfrm>
            <a:off x="1990022" y="3562501"/>
            <a:ext cx="6840305" cy="6650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C88C31-4F4B-402F-A878-E593ED90D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86" y="5066488"/>
            <a:ext cx="6840305" cy="7078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409AE7-E492-4D09-B330-0C741391DC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 b="30406"/>
          <a:stretch/>
        </p:blipFill>
        <p:spPr>
          <a:xfrm>
            <a:off x="1992756" y="2782441"/>
            <a:ext cx="6848655" cy="646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ECCD20-7307-4F35-81B2-BCD476AA4D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424" y="4301348"/>
            <a:ext cx="6856987" cy="709552"/>
          </a:xfrm>
          <a:prstGeom prst="rect">
            <a:avLst/>
          </a:prstGeom>
        </p:spPr>
      </p:pic>
      <p:pic>
        <p:nvPicPr>
          <p:cNvPr id="8" name="next">
            <a:hlinkClick r:id="rId10" action="ppaction://hlinksldjump"/>
            <a:extLst>
              <a:ext uri="{FF2B5EF4-FFF2-40B4-BE49-F238E27FC236}">
                <a16:creationId xmlns:a16="http://schemas.microsoft.com/office/drawing/2014/main" id="{06E76104-C706-465F-90D7-4B883AB8761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8B5408-7A22-4A21-B5D5-BB88A62754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1602629-F4BC-4E4D-BE54-CF9176EB9B00}"/>
              </a:ext>
            </a:extLst>
          </p:cNvPr>
          <p:cNvSpPr/>
          <p:nvPr/>
        </p:nvSpPr>
        <p:spPr>
          <a:xfrm>
            <a:off x="1587771" y="1472254"/>
            <a:ext cx="102907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แผนที่จังหวัดหนึ่งระบุมาตราส่วน 1 : 200,000 วัดระยะห่างจากสถานที่ท่องเที่ยว</a:t>
            </a:r>
            <a:b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</a:br>
            <a:r>
              <a:rPr lang="en-US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A </a:t>
            </a: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ไปสถานที่ท่องเที่ยว </a:t>
            </a:r>
            <a:r>
              <a:rPr lang="en-US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B </a:t>
            </a: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ได้ 5 เซนติเมตร จะตรงกับระยะทางเท่าใดในภูมิประเทศจริง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B3B1B33-F168-4931-AB02-61130292005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11119" b="29035"/>
          <a:stretch/>
        </p:blipFill>
        <p:spPr>
          <a:xfrm>
            <a:off x="2092238" y="3521224"/>
            <a:ext cx="6743253" cy="69095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2038CFA-88D5-4D52-9987-83A63684AAAD}"/>
              </a:ext>
            </a:extLst>
          </p:cNvPr>
          <p:cNvSpPr/>
          <p:nvPr/>
        </p:nvSpPr>
        <p:spPr>
          <a:xfrm>
            <a:off x="1577867" y="824783"/>
            <a:ext cx="7765406" cy="467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50"/>
              </a:lnSpc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40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ให้นักเรียนเลือกคำตอบที่ถูกต้องที่สุดเพียงข้อเดียว</a:t>
            </a:r>
            <a:endParaRPr lang="en-US" sz="4000" b="1" dirty="0">
              <a:latin typeface="TH Sarabun New" panose="020B0500040200020003" pitchFamily="34" charset="-34"/>
              <a:ea typeface="Times New Roman" panose="02020603050405020304" pitchFamily="18" charset="0"/>
              <a:cs typeface="TH Sarabun New" panose="020B0500040200020003" pitchFamily="34" charset="-3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8A225C-B05F-4B6C-A4C3-BB4FE781F186}"/>
              </a:ext>
            </a:extLst>
          </p:cNvPr>
          <p:cNvGrpSpPr/>
          <p:nvPr/>
        </p:nvGrpSpPr>
        <p:grpSpPr>
          <a:xfrm>
            <a:off x="1740171" y="7010400"/>
            <a:ext cx="9212026" cy="4493986"/>
            <a:chOff x="1587771" y="6858000"/>
            <a:chExt cx="9212026" cy="4493986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E740927-E170-42FF-A7E8-C4925F8A519D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close">
              <a:extLst>
                <a:ext uri="{FF2B5EF4-FFF2-40B4-BE49-F238E27FC236}">
                  <a16:creationId xmlns:a16="http://schemas.microsoft.com/office/drawing/2014/main" id="{945E7955-E79C-491C-A3A4-6F31D5A7C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057" y="6858000"/>
              <a:ext cx="556740" cy="55674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2D1AF0E-E144-40E6-B582-3144E97AA78C}"/>
                </a:ext>
              </a:extLst>
            </p:cNvPr>
            <p:cNvSpPr txBox="1"/>
            <p:nvPr/>
          </p:nvSpPr>
          <p:spPr>
            <a:xfrm>
              <a:off x="2224317" y="8074316"/>
              <a:ext cx="75909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      มาตราส่วน 1 : 200,000 จึงเทียบค่าได้ว่าระยะแผนที่ 1 ซม. ต่อระยะจริง 200,000 ซม. ซึ่งเทียบได้เป็น 2 กิโลเมตร ดังนั้น ระยะห่างของสถานที่ท่องเที่ยว ทั้งสองในแผนที่ 5 ซม. จึงเท่ากับระยะทางจริง 5 </a:t>
              </a:r>
              <a:r>
                <a:rPr lang="en-US" sz="28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x 2 = 10 </a:t>
              </a:r>
              <a:r>
                <a:rPr lang="th-TH" sz="2800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กม.</a:t>
              </a:r>
              <a:endParaRPr lang="th-TH" sz="2800" dirty="0">
                <a:latin typeface="TH Sarabun New" panose="020B0500040200020003" pitchFamily="34" charset="-34"/>
                <a:ea typeface="Times New Roman"/>
                <a:cs typeface="TH Sarabun New" panose="020B0500040200020003" pitchFamily="34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BBB4E0-7B25-4721-A1A3-E856564DD5DB}"/>
                </a:ext>
              </a:extLst>
            </p:cNvPr>
            <p:cNvSpPr txBox="1"/>
            <p:nvPr/>
          </p:nvSpPr>
          <p:spPr>
            <a:xfrm>
              <a:off x="2209226" y="7520737"/>
              <a:ext cx="2630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2. 10 กม. </a:t>
              </a:r>
            </a:p>
          </p:txBody>
        </p:sp>
      </p:grpSp>
      <p:pic>
        <p:nvPicPr>
          <p:cNvPr id="27" name="explaination">
            <a:extLst>
              <a:ext uri="{FF2B5EF4-FFF2-40B4-BE49-F238E27FC236}">
                <a16:creationId xmlns:a16="http://schemas.microsoft.com/office/drawing/2014/main" id="{10791E11-A5D9-44B5-9C8D-A9F9D0A857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5" y="6139773"/>
            <a:ext cx="1105468" cy="484632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BB171463-61C7-49ED-8925-B3F750959A4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10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82755 L -1.47451E-17 -3.33333E-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00169 -0.8275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1602629-F4BC-4E4D-BE54-CF9176EB9B00}"/>
              </a:ext>
            </a:extLst>
          </p:cNvPr>
          <p:cNvSpPr/>
          <p:nvPr/>
        </p:nvSpPr>
        <p:spPr>
          <a:xfrm>
            <a:off x="1633332" y="1493276"/>
            <a:ext cx="9370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2.  อุปสรรคที่สำคัญของการถ่ายรูปถ่ายทางอากาศ คือข้อใด	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29A6EA-3863-43E5-A7C9-1F7285D911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14168" b="28138"/>
          <a:stretch/>
        </p:blipFill>
        <p:spPr>
          <a:xfrm>
            <a:off x="2096818" y="2365063"/>
            <a:ext cx="6736664" cy="6366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11B293-140B-44F0-AFEA-B1B4C8FB7A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t="10419" b="29959"/>
          <a:stretch/>
        </p:blipFill>
        <p:spPr>
          <a:xfrm>
            <a:off x="2070365" y="3119802"/>
            <a:ext cx="6758566" cy="6506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BF25DA-6FD4-4FDD-84B4-D406C1415A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t="11837" b="31319"/>
          <a:stretch/>
        </p:blipFill>
        <p:spPr>
          <a:xfrm>
            <a:off x="2038073" y="3888531"/>
            <a:ext cx="6784156" cy="6307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9B78A4-4EC6-4D0D-8D8B-DD17A5534D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1979" b="30733"/>
          <a:stretch/>
        </p:blipFill>
        <p:spPr>
          <a:xfrm>
            <a:off x="2102657" y="4661739"/>
            <a:ext cx="6726274" cy="632162"/>
          </a:xfrm>
          <a:prstGeom prst="rect">
            <a:avLst/>
          </a:prstGeom>
        </p:spPr>
      </p:pic>
      <p:pic>
        <p:nvPicPr>
          <p:cNvPr id="8" name="next">
            <a:hlinkClick r:id="rId6" action="ppaction://hlinksldjump"/>
            <a:extLst>
              <a:ext uri="{FF2B5EF4-FFF2-40B4-BE49-F238E27FC236}">
                <a16:creationId xmlns:a16="http://schemas.microsoft.com/office/drawing/2014/main" id="{06E76104-C706-465F-90D7-4B883AB87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08B5408-7A22-4A21-B5D5-BB88A62754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761D5F-D769-4014-9C05-E5B31A94E1F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5" b="27803"/>
          <a:stretch/>
        </p:blipFill>
        <p:spPr>
          <a:xfrm>
            <a:off x="1990470" y="2375459"/>
            <a:ext cx="6840305" cy="645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FDC438-17E5-4A84-940F-ECF7491CEB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2" b="29557"/>
          <a:stretch/>
        </p:blipFill>
        <p:spPr>
          <a:xfrm>
            <a:off x="1996567" y="3114755"/>
            <a:ext cx="6834208" cy="6652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960EF6-E4C1-4E93-85F2-59A33A2184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b="30734"/>
          <a:stretch/>
        </p:blipFill>
        <p:spPr>
          <a:xfrm>
            <a:off x="1979475" y="3882826"/>
            <a:ext cx="6834208" cy="6461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7E860C-5701-447F-B299-11EE74AC8C7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2" b="30351"/>
          <a:stretch/>
        </p:blipFill>
        <p:spPr>
          <a:xfrm>
            <a:off x="1988021" y="4642032"/>
            <a:ext cx="6840910" cy="67417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4CA4A5F-8003-4DF1-AA09-CC5CDA67FA7C}"/>
              </a:ext>
            </a:extLst>
          </p:cNvPr>
          <p:cNvGrpSpPr/>
          <p:nvPr/>
        </p:nvGrpSpPr>
        <p:grpSpPr>
          <a:xfrm>
            <a:off x="1587771" y="6858000"/>
            <a:ext cx="9212026" cy="4493986"/>
            <a:chOff x="1587771" y="6858000"/>
            <a:chExt cx="9212026" cy="449398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B0DC8A9-A0B2-4863-9F4C-D6C73067DD40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close">
              <a:extLst>
                <a:ext uri="{FF2B5EF4-FFF2-40B4-BE49-F238E27FC236}">
                  <a16:creationId xmlns:a16="http://schemas.microsoft.com/office/drawing/2014/main" id="{44ABCB95-FA75-4F30-B5C8-7C42A2A91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057" y="6858000"/>
              <a:ext cx="556740" cy="55674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9E8E46B-B704-495F-BAD5-E8D95934EE6D}"/>
                </a:ext>
              </a:extLst>
            </p:cNvPr>
            <p:cNvSpPr txBox="1"/>
            <p:nvPr/>
          </p:nvSpPr>
          <p:spPr>
            <a:xfrm>
              <a:off x="2224317" y="8074316"/>
              <a:ext cx="75909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       การถ่ายรูปทางอากาศนั้นจะมีการติดตั้งอุปกรณ์ถ่ายภาพกับอากาศยาน แล้วถ่ายภาพมายังพื้นที่ต่าง ๆ ซึ่งอุปสรรคสำคัญในการถ่ายรูปทางอากาศ คือ</a:t>
              </a:r>
              <a:r>
                <a:rPr lang="en-US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</a:t>
              </a: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หมอกควัน ที่บดบังพื้นที่ ทำให้ได้รูปถ่ายทางอากาศที่ไม่ชัดเจน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7DCF3B-A22F-40B1-B72E-14DE279CFD97}"/>
                </a:ext>
              </a:extLst>
            </p:cNvPr>
            <p:cNvSpPr txBox="1"/>
            <p:nvPr/>
          </p:nvSpPr>
          <p:spPr>
            <a:xfrm>
              <a:off x="2209226" y="7520737"/>
              <a:ext cx="2630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</a:t>
              </a:r>
              <a:r>
                <a:rPr lang="en-US" sz="28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3</a:t>
              </a:r>
              <a:r>
                <a:rPr lang="th-TH" sz="28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. </a:t>
              </a:r>
              <a:r>
                <a:rPr lang="th-TH" sz="2800" b="1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หมอกควัน</a:t>
              </a:r>
              <a:r>
                <a:rPr lang="th-TH" sz="28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22" name="explaination">
            <a:extLst>
              <a:ext uri="{FF2B5EF4-FFF2-40B4-BE49-F238E27FC236}">
                <a16:creationId xmlns:a16="http://schemas.microsoft.com/office/drawing/2014/main" id="{0F6CAD22-347A-4912-AA65-B5F0372A1B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5" y="6139773"/>
            <a:ext cx="1105468" cy="484632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B0992697-6678-4E5E-B4DE-8ABF36BA4C4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4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82755 L -1.47451E-17 -3.33333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00169 -0.8275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378997-CCF6-435E-8595-7A21C750CD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t="8616" b="29618"/>
          <a:stretch/>
        </p:blipFill>
        <p:spPr>
          <a:xfrm>
            <a:off x="2090215" y="2642196"/>
            <a:ext cx="6736665" cy="6891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76B971-CB37-497E-BE6C-DC52A0C6E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3" b="31716"/>
          <a:stretch/>
        </p:blipFill>
        <p:spPr>
          <a:xfrm>
            <a:off x="2011209" y="3448791"/>
            <a:ext cx="6834208" cy="6228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7FA434-E533-42E4-B905-E08C2B0B52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11516" b="31175"/>
          <a:stretch/>
        </p:blipFill>
        <p:spPr>
          <a:xfrm>
            <a:off x="2083995" y="4178222"/>
            <a:ext cx="6742886" cy="653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A990B29-B4FA-4E4D-BA32-787EE65EA0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11088" b="30405"/>
          <a:stretch/>
        </p:blipFill>
        <p:spPr>
          <a:xfrm>
            <a:off x="2071555" y="4949049"/>
            <a:ext cx="6746594" cy="65274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0F7BE9-885B-4FDE-B798-801A7EC4DDD8}"/>
              </a:ext>
            </a:extLst>
          </p:cNvPr>
          <p:cNvSpPr/>
          <p:nvPr/>
        </p:nvSpPr>
        <p:spPr>
          <a:xfrm>
            <a:off x="1532290" y="1263643"/>
            <a:ext cx="9370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3.  เครื่องมือทางภูมิศาสตร์ที่ใช้หลักการขยายตัวของปรอทหรือแอลกอฮอล์ </a:t>
            </a:r>
            <a:b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 คือเครื่องมือที่มีชื่อเรียกว่าอะไร</a:t>
            </a:r>
          </a:p>
        </p:txBody>
      </p:sp>
      <p:pic>
        <p:nvPicPr>
          <p:cNvPr id="5" name="next">
            <a:hlinkClick r:id="rId6" action="ppaction://hlinksldjump"/>
            <a:extLst>
              <a:ext uri="{FF2B5EF4-FFF2-40B4-BE49-F238E27FC236}">
                <a16:creationId xmlns:a16="http://schemas.microsoft.com/office/drawing/2014/main" id="{C73BBFBC-EE37-44D1-937C-797C44E5BE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B367522-B0E4-464B-8833-25FA7DE3F2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F345C0-6C53-40FA-A951-500B9299BB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9" b="31840"/>
          <a:stretch/>
        </p:blipFill>
        <p:spPr>
          <a:xfrm>
            <a:off x="1998769" y="2680180"/>
            <a:ext cx="6828112" cy="651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B9DD2-4E55-4ECF-97F0-E029C34CE3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7" b="29146"/>
          <a:stretch/>
        </p:blipFill>
        <p:spPr>
          <a:xfrm>
            <a:off x="1999429" y="3401639"/>
            <a:ext cx="6845987" cy="7016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65EF9B-9003-4F34-A576-351F5E0569B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2" b="30548"/>
          <a:stretch/>
        </p:blipFill>
        <p:spPr>
          <a:xfrm>
            <a:off x="1981306" y="4184442"/>
            <a:ext cx="6864109" cy="6599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6A5F0-E408-440C-B499-269B1AC67C2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8" b="29503"/>
          <a:stretch/>
        </p:blipFill>
        <p:spPr>
          <a:xfrm>
            <a:off x="1987527" y="4914737"/>
            <a:ext cx="6857888" cy="69827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A3F00E5-4122-4326-AE05-CDDD9BF91C19}"/>
              </a:ext>
            </a:extLst>
          </p:cNvPr>
          <p:cNvGrpSpPr/>
          <p:nvPr/>
        </p:nvGrpSpPr>
        <p:grpSpPr>
          <a:xfrm>
            <a:off x="1587771" y="6858000"/>
            <a:ext cx="9212026" cy="4493986"/>
            <a:chOff x="1587771" y="6858000"/>
            <a:chExt cx="9212026" cy="44939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94CDD32-C57B-4520-A685-CE5AC11AB48E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close">
              <a:extLst>
                <a:ext uri="{FF2B5EF4-FFF2-40B4-BE49-F238E27FC236}">
                  <a16:creationId xmlns:a16="http://schemas.microsoft.com/office/drawing/2014/main" id="{40708D9B-D6F9-45A5-A970-6F6E3C63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057" y="6858000"/>
              <a:ext cx="556740" cy="5567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8514EC-F40B-4116-83C3-5FEB2ED9791F}"/>
                </a:ext>
              </a:extLst>
            </p:cNvPr>
            <p:cNvSpPr txBox="1"/>
            <p:nvPr/>
          </p:nvSpPr>
          <p:spPr>
            <a:xfrm>
              <a:off x="2209226" y="8082396"/>
              <a:ext cx="743247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       เครื่องวัดอุณหภูมิอากาศใช้หลักการขยายตัวของปรอทหรือแอลกอฮอล์จากความร้อนในอากาศเพื่อบอกอุณหภูมิอากาศ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A33053-B6E5-4D18-BD83-653E6B47F3C3}"/>
                </a:ext>
              </a:extLst>
            </p:cNvPr>
            <p:cNvSpPr txBox="1"/>
            <p:nvPr/>
          </p:nvSpPr>
          <p:spPr>
            <a:xfrm>
              <a:off x="2209226" y="7520737"/>
              <a:ext cx="4203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3. เครื่องวัดอุณหภูมิอากาศ</a:t>
              </a:r>
            </a:p>
          </p:txBody>
        </p:sp>
      </p:grpSp>
      <p:pic>
        <p:nvPicPr>
          <p:cNvPr id="23" name="explaination">
            <a:extLst>
              <a:ext uri="{FF2B5EF4-FFF2-40B4-BE49-F238E27FC236}">
                <a16:creationId xmlns:a16="http://schemas.microsoft.com/office/drawing/2014/main" id="{9E613FBE-2A09-4A3A-846C-49F868DE74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5" y="6139773"/>
            <a:ext cx="1105468" cy="484632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67990992-2F27-4181-916C-5A475B71470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9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82755 L -1.47451E-17 -3.33333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00169 -0.8275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C0F7BE9-885B-4FDE-B798-801A7EC4DDD8}"/>
              </a:ext>
            </a:extLst>
          </p:cNvPr>
          <p:cNvSpPr/>
          <p:nvPr/>
        </p:nvSpPr>
        <p:spPr>
          <a:xfrm>
            <a:off x="1532290" y="1572786"/>
            <a:ext cx="97934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4.  แผนที่ที่ต้องใช้อุปกรณ์อิเล็กทรอนิกส์ประกอบการศึกษาคือแผนที่ชนิดใด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7A7BA8-6B94-4AFF-90E0-F382D49773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9269" r="-213" b="32304"/>
          <a:stretch/>
        </p:blipFill>
        <p:spPr>
          <a:xfrm>
            <a:off x="2083997" y="2471230"/>
            <a:ext cx="6751248" cy="6625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EAD231-C675-49F5-8C6E-113A3F3CA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" t="8400" r="-214" b="29968"/>
          <a:stretch/>
        </p:blipFill>
        <p:spPr>
          <a:xfrm>
            <a:off x="2069413" y="3224493"/>
            <a:ext cx="6765832" cy="7026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1BB48-CE1E-4ACC-8C9A-ACBE1753A5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0373" r="1" b="33235"/>
          <a:stretch/>
        </p:blipFill>
        <p:spPr>
          <a:xfrm>
            <a:off x="2064877" y="4001174"/>
            <a:ext cx="6765832" cy="6532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59E23F-CE35-40C9-8F77-2C61BD76AE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4" b="31609"/>
          <a:stretch/>
        </p:blipFill>
        <p:spPr>
          <a:xfrm>
            <a:off x="1986453" y="4760346"/>
            <a:ext cx="6828112" cy="6737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18DD19-1B4D-489D-B574-06A068727E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t="8342" b="31561"/>
          <a:stretch/>
        </p:blipFill>
        <p:spPr>
          <a:xfrm>
            <a:off x="2090122" y="2459763"/>
            <a:ext cx="6736664" cy="6906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5A2878-9F11-4B3A-9CE3-E467920ED3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10603" b="32510"/>
          <a:stretch/>
        </p:blipFill>
        <p:spPr>
          <a:xfrm>
            <a:off x="2090121" y="3239940"/>
            <a:ext cx="6739369" cy="655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B3083-D80B-48EF-A3C8-092C162A5C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0467" b="30386"/>
          <a:stretch/>
        </p:blipFill>
        <p:spPr>
          <a:xfrm>
            <a:off x="2084923" y="4001174"/>
            <a:ext cx="6739370" cy="6851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BBC4F5-75E3-4F02-A00C-6B377D9EDA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9912" b="33201"/>
          <a:stretch/>
        </p:blipFill>
        <p:spPr>
          <a:xfrm>
            <a:off x="2075195" y="4770075"/>
            <a:ext cx="6751248" cy="648545"/>
          </a:xfrm>
          <a:prstGeom prst="rect">
            <a:avLst/>
          </a:prstGeom>
        </p:spPr>
      </p:pic>
      <p:pic>
        <p:nvPicPr>
          <p:cNvPr id="5" name="next">
            <a:hlinkClick r:id="rId10" action="ppaction://hlinksldjump"/>
            <a:extLst>
              <a:ext uri="{FF2B5EF4-FFF2-40B4-BE49-F238E27FC236}">
                <a16:creationId xmlns:a16="http://schemas.microsoft.com/office/drawing/2014/main" id="{C73BBFBC-EE37-44D1-937C-797C44E5BE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B367522-B0E4-464B-8833-25FA7DE3F2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A3F00E5-4122-4326-AE05-CDDD9BF91C19}"/>
              </a:ext>
            </a:extLst>
          </p:cNvPr>
          <p:cNvGrpSpPr/>
          <p:nvPr/>
        </p:nvGrpSpPr>
        <p:grpSpPr>
          <a:xfrm>
            <a:off x="1587771" y="6858000"/>
            <a:ext cx="9212026" cy="4493986"/>
            <a:chOff x="1587771" y="6858000"/>
            <a:chExt cx="9212026" cy="44939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94CDD32-C57B-4520-A685-CE5AC11AB48E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close">
              <a:extLst>
                <a:ext uri="{FF2B5EF4-FFF2-40B4-BE49-F238E27FC236}">
                  <a16:creationId xmlns:a16="http://schemas.microsoft.com/office/drawing/2014/main" id="{40708D9B-D6F9-45A5-A970-6F6E3C63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057" y="6858000"/>
              <a:ext cx="556740" cy="5567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8514EC-F40B-4116-83C3-5FEB2ED9791F}"/>
                </a:ext>
              </a:extLst>
            </p:cNvPr>
            <p:cNvSpPr txBox="1"/>
            <p:nvPr/>
          </p:nvSpPr>
          <p:spPr>
            <a:xfrm>
              <a:off x="2197591" y="8043957"/>
              <a:ext cx="801946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       แผนที่ดิจิทัลเป็นแผนที่อ้างอิงหรือแผนที่เฉพาะเรื่องที่จัดเก็บในรูปแบบไฟล์ภาพ </a:t>
              </a:r>
              <a:b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</a:b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โดยเรียกแสดงผลด้วยโปรแกรมประยุกต์หรือแอปพลิ</a:t>
              </a:r>
              <a:r>
                <a:rPr lang="th-TH" sz="2800" dirty="0" err="1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เค</a:t>
              </a: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ชันบนอุปกรณ์ต่าง ๆ        เช่น สมาร์ตโฟน </a:t>
              </a:r>
              <a:r>
                <a:rPr lang="th-TH" sz="2800" dirty="0" err="1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แท็บเล็ต</a:t>
              </a: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A33053-B6E5-4D18-BD83-653E6B47F3C3}"/>
                </a:ext>
              </a:extLst>
            </p:cNvPr>
            <p:cNvSpPr txBox="1"/>
            <p:nvPr/>
          </p:nvSpPr>
          <p:spPr>
            <a:xfrm>
              <a:off x="2209226" y="7520737"/>
              <a:ext cx="29357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1. </a:t>
              </a:r>
              <a:r>
                <a:rPr lang="th-TH" sz="2800" b="1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แผนที่ดิจิทัล</a:t>
              </a:r>
            </a:p>
          </p:txBody>
        </p:sp>
      </p:grpSp>
      <p:pic>
        <p:nvPicPr>
          <p:cNvPr id="21" name="explaination">
            <a:extLst>
              <a:ext uri="{FF2B5EF4-FFF2-40B4-BE49-F238E27FC236}">
                <a16:creationId xmlns:a16="http://schemas.microsoft.com/office/drawing/2014/main" id="{D156405C-77D3-4C59-8261-F02698AB1D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5" y="6139773"/>
            <a:ext cx="1105468" cy="484632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59B156C5-F6A8-4FB8-B52C-600C09348FF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6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82755 L -1.47451E-17 -3.33333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00169 -0.8275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D9C757B-1B28-4438-981A-337A033834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 b="31734"/>
          <a:stretch/>
        </p:blipFill>
        <p:spPr>
          <a:xfrm>
            <a:off x="2002064" y="4787477"/>
            <a:ext cx="6931753" cy="6403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5B714D-3946-47E0-A67C-1235EF18E1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2" b="30281"/>
          <a:stretch/>
        </p:blipFill>
        <p:spPr>
          <a:xfrm>
            <a:off x="2008161" y="4014119"/>
            <a:ext cx="6925656" cy="6622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9AFEE1-34E5-4CF5-B392-02D0627F13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3" b="28577"/>
          <a:stretch/>
        </p:blipFill>
        <p:spPr>
          <a:xfrm>
            <a:off x="1995969" y="3250249"/>
            <a:ext cx="6925656" cy="6956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81BF60-6DBB-4359-B84E-466E51E67A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5" b="32940"/>
          <a:stretch/>
        </p:blipFill>
        <p:spPr>
          <a:xfrm>
            <a:off x="2008161" y="2486379"/>
            <a:ext cx="6925656" cy="6622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0512BF-EA5D-43F0-8D86-BFCC373CEA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" t="9004" b="30303"/>
          <a:stretch/>
        </p:blipFill>
        <p:spPr>
          <a:xfrm>
            <a:off x="2102657" y="2445725"/>
            <a:ext cx="6837256" cy="7362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BC3550-5CE9-45C6-AD36-8BD470F394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9933" b="28055"/>
          <a:stretch/>
        </p:blipFill>
        <p:spPr>
          <a:xfrm>
            <a:off x="2096561" y="3253412"/>
            <a:ext cx="6837256" cy="7060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F01431-D0B0-4F7A-BBA2-0AAE6DE3AB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10797" b="30487"/>
          <a:stretch/>
        </p:blipFill>
        <p:spPr>
          <a:xfrm>
            <a:off x="2090464" y="4000500"/>
            <a:ext cx="6863035" cy="682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F169CA-BAFE-455C-B3ED-B1559DA2614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" t="10866" b="30098"/>
          <a:stretch/>
        </p:blipFill>
        <p:spPr>
          <a:xfrm>
            <a:off x="2084369" y="4762501"/>
            <a:ext cx="6925656" cy="687218"/>
          </a:xfrm>
          <a:prstGeom prst="rect">
            <a:avLst/>
          </a:prstGeom>
        </p:spPr>
      </p:pic>
      <p:pic>
        <p:nvPicPr>
          <p:cNvPr id="5" name="next">
            <a:hlinkClick r:id="rId10" action="ppaction://hlinksldjump"/>
            <a:extLst>
              <a:ext uri="{FF2B5EF4-FFF2-40B4-BE49-F238E27FC236}">
                <a16:creationId xmlns:a16="http://schemas.microsoft.com/office/drawing/2014/main" id="{C73BBFBC-EE37-44D1-937C-797C44E5BE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B367522-B0E4-464B-8833-25FA7DE3F2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0F7BE9-885B-4FDE-B798-801A7EC4DDD8}"/>
              </a:ext>
            </a:extLst>
          </p:cNvPr>
          <p:cNvSpPr/>
          <p:nvPr/>
        </p:nvSpPr>
        <p:spPr>
          <a:xfrm>
            <a:off x="1532290" y="1570407"/>
            <a:ext cx="9370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5.  การโคจรรอบโลกของดาวเทียมเกิดจากอิทธิพลของสิ่งใด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3F00E5-4122-4326-AE05-CDDD9BF91C19}"/>
              </a:ext>
            </a:extLst>
          </p:cNvPr>
          <p:cNvGrpSpPr/>
          <p:nvPr/>
        </p:nvGrpSpPr>
        <p:grpSpPr>
          <a:xfrm>
            <a:off x="1587771" y="6858000"/>
            <a:ext cx="9212026" cy="4493986"/>
            <a:chOff x="1587771" y="6858000"/>
            <a:chExt cx="9212026" cy="44939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94CDD32-C57B-4520-A685-CE5AC11AB48E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close">
              <a:extLst>
                <a:ext uri="{FF2B5EF4-FFF2-40B4-BE49-F238E27FC236}">
                  <a16:creationId xmlns:a16="http://schemas.microsoft.com/office/drawing/2014/main" id="{40708D9B-D6F9-45A5-A970-6F6E3C63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057" y="6858000"/>
              <a:ext cx="556740" cy="5567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8514EC-F40B-4116-83C3-5FEB2ED9791F}"/>
                </a:ext>
              </a:extLst>
            </p:cNvPr>
            <p:cNvSpPr txBox="1"/>
            <p:nvPr/>
          </p:nvSpPr>
          <p:spPr>
            <a:xfrm>
              <a:off x="2229104" y="8043957"/>
              <a:ext cx="756107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       ดาวเทียมสามารถโคจรรอบโลกได้เพราะแรงโน้มถ่วงของโลกและเคลื่อนที่ทิศทางเดียวกันกับที่โลกหมุนรอบตัวเอง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A33053-B6E5-4D18-BD83-653E6B47F3C3}"/>
                </a:ext>
              </a:extLst>
            </p:cNvPr>
            <p:cNvSpPr txBox="1"/>
            <p:nvPr/>
          </p:nvSpPr>
          <p:spPr>
            <a:xfrm>
              <a:off x="2229104" y="7520737"/>
              <a:ext cx="36596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2. </a:t>
              </a:r>
              <a:r>
                <a:rPr lang="th-TH" sz="2800" b="1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แรงโน้มถ่วงของโลก</a:t>
              </a:r>
            </a:p>
          </p:txBody>
        </p:sp>
      </p:grpSp>
      <p:pic>
        <p:nvPicPr>
          <p:cNvPr id="21" name="explaination">
            <a:extLst>
              <a:ext uri="{FF2B5EF4-FFF2-40B4-BE49-F238E27FC236}">
                <a16:creationId xmlns:a16="http://schemas.microsoft.com/office/drawing/2014/main" id="{3856C6D1-A554-45A2-A325-175A83B0BF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5" y="6139773"/>
            <a:ext cx="1105468" cy="484632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B2B313E4-A0A5-4FB8-A354-452DBB77ED6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2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82755 L -1.47451E-17 -3.33333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00169 -0.8275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580A214-3350-4F07-A749-32B583118DB7}"/>
              </a:ext>
            </a:extLst>
          </p:cNvPr>
          <p:cNvCxnSpPr/>
          <p:nvPr/>
        </p:nvCxnSpPr>
        <p:spPr>
          <a:xfrm>
            <a:off x="8220075" y="2000250"/>
            <a:ext cx="7048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3C5412D-C365-4D3E-A9B0-53B34DE28A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" t="10255" b="31041"/>
          <a:stretch/>
        </p:blipFill>
        <p:spPr>
          <a:xfrm>
            <a:off x="2069000" y="2494370"/>
            <a:ext cx="6756529" cy="6585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438975-DBFF-4C09-827E-DB2E39EEE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10818" b="30166"/>
          <a:stretch/>
        </p:blipFill>
        <p:spPr>
          <a:xfrm>
            <a:off x="2068999" y="3263687"/>
            <a:ext cx="6770321" cy="662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7B0C8BC-9DD6-46AB-B116-99B35A5537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 t="9718" b="32002"/>
          <a:stretch/>
        </p:blipFill>
        <p:spPr>
          <a:xfrm>
            <a:off x="2068997" y="4003144"/>
            <a:ext cx="6761615" cy="6644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B56E9E-F51A-4309-ADAC-27406D69C6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" t="9299" b="30541"/>
          <a:stretch/>
        </p:blipFill>
        <p:spPr>
          <a:xfrm>
            <a:off x="2093948" y="4770661"/>
            <a:ext cx="6736665" cy="6748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B675F8-01DF-425B-AE6A-818CAF4932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t="10225" b="28096"/>
          <a:stretch/>
        </p:blipFill>
        <p:spPr>
          <a:xfrm>
            <a:off x="2087288" y="2494370"/>
            <a:ext cx="6752031" cy="691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D8E4B1-EC8B-427F-AD2B-E89F16D2E7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" t="10624" b="31741"/>
          <a:stretch/>
        </p:blipFill>
        <p:spPr>
          <a:xfrm>
            <a:off x="2087289" y="3263687"/>
            <a:ext cx="6752032" cy="646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6394C1-360D-4DA9-B820-B3010C4023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" t="10887" b="32401"/>
          <a:stretch/>
        </p:blipFill>
        <p:spPr>
          <a:xfrm>
            <a:off x="2069000" y="3987656"/>
            <a:ext cx="6761611" cy="6798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6808C6-789D-4982-884D-C4D53A3A58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9877" b="29963"/>
          <a:stretch/>
        </p:blipFill>
        <p:spPr>
          <a:xfrm>
            <a:off x="2087289" y="4778345"/>
            <a:ext cx="6738252" cy="674849"/>
          </a:xfrm>
          <a:prstGeom prst="rect">
            <a:avLst/>
          </a:prstGeom>
        </p:spPr>
      </p:pic>
      <p:pic>
        <p:nvPicPr>
          <p:cNvPr id="5" name="next">
            <a:hlinkClick r:id="rId10" action="ppaction://hlinksldjump"/>
            <a:extLst>
              <a:ext uri="{FF2B5EF4-FFF2-40B4-BE49-F238E27FC236}">
                <a16:creationId xmlns:a16="http://schemas.microsoft.com/office/drawing/2014/main" id="{C73BBFBC-EE37-44D1-937C-797C44E5BE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B367522-B0E4-464B-8833-25FA7DE3F2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0F7BE9-885B-4FDE-B798-801A7EC4DDD8}"/>
              </a:ext>
            </a:extLst>
          </p:cNvPr>
          <p:cNvSpPr/>
          <p:nvPr/>
        </p:nvSpPr>
        <p:spPr>
          <a:xfrm>
            <a:off x="1532290" y="1570407"/>
            <a:ext cx="9370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6.  รูปถ่ายทางอากาศสามารถนำไปใช้ประโยชน์ได้หลายด้านยกเว้นข้อใด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3F00E5-4122-4326-AE05-CDDD9BF91C19}"/>
              </a:ext>
            </a:extLst>
          </p:cNvPr>
          <p:cNvGrpSpPr/>
          <p:nvPr/>
        </p:nvGrpSpPr>
        <p:grpSpPr>
          <a:xfrm>
            <a:off x="1587771" y="6858000"/>
            <a:ext cx="9212026" cy="4493986"/>
            <a:chOff x="1587771" y="6858000"/>
            <a:chExt cx="9212026" cy="44939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94CDD32-C57B-4520-A685-CE5AC11AB48E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8514EC-F40B-4116-83C3-5FEB2ED9791F}"/>
                </a:ext>
              </a:extLst>
            </p:cNvPr>
            <p:cNvSpPr txBox="1"/>
            <p:nvPr/>
          </p:nvSpPr>
          <p:spPr>
            <a:xfrm>
              <a:off x="2207644" y="8050461"/>
              <a:ext cx="80194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รูปถ่ายทางอากาศไม่สามารถให้ข้อมูลสิ่งที่อยู่ใต้ดินได้ ต้องใช้ภาพจากดาวเทียมแทน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A33053-B6E5-4D18-BD83-653E6B47F3C3}"/>
                </a:ext>
              </a:extLst>
            </p:cNvPr>
            <p:cNvSpPr txBox="1"/>
            <p:nvPr/>
          </p:nvSpPr>
          <p:spPr>
            <a:xfrm>
              <a:off x="2209226" y="7520737"/>
              <a:ext cx="3675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3. สำรวจทรัพยากรใต้ดิน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6" name="close">
              <a:extLst>
                <a:ext uri="{FF2B5EF4-FFF2-40B4-BE49-F238E27FC236}">
                  <a16:creationId xmlns:a16="http://schemas.microsoft.com/office/drawing/2014/main" id="{40708D9B-D6F9-45A5-A970-6F6E3C63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057" y="6858000"/>
              <a:ext cx="556740" cy="556740"/>
            </a:xfrm>
            <a:prstGeom prst="rect">
              <a:avLst/>
            </a:prstGeom>
          </p:spPr>
        </p:pic>
      </p:grpSp>
      <p:pic>
        <p:nvPicPr>
          <p:cNvPr id="21" name="explaination">
            <a:extLst>
              <a:ext uri="{FF2B5EF4-FFF2-40B4-BE49-F238E27FC236}">
                <a16:creationId xmlns:a16="http://schemas.microsoft.com/office/drawing/2014/main" id="{FEC9E1E5-7A8D-4FE5-B73F-6302943BD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5" y="6139773"/>
            <a:ext cx="1105468" cy="484632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ADCB4CDF-849A-44F7-B194-C274C6DFE99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8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82755 L -1.47451E-17 -3.33333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00169 -0.8275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E41D8C4-44B0-411A-BA5F-156526E98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49DF9E11-6644-480C-BB6C-F3968B31AF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5" y="1245660"/>
            <a:ext cx="2523963" cy="2103302"/>
          </a:xfrm>
          <a:prstGeom prst="rect">
            <a:avLst/>
          </a:prstGeom>
        </p:spPr>
      </p:pic>
      <p:pic>
        <p:nvPicPr>
          <p:cNvPr id="129" name="!!!1">
            <a:extLst>
              <a:ext uri="{FF2B5EF4-FFF2-40B4-BE49-F238E27FC236}">
                <a16:creationId xmlns:a16="http://schemas.microsoft.com/office/drawing/2014/main" id="{B8221DFF-AB5F-4EAC-BD55-DE70F0D17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2" y="3345025"/>
            <a:ext cx="3743268" cy="293243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30" name="!!!2">
            <a:hlinkClick r:id="rId6" action="ppaction://hlinksldjump"/>
            <a:extLst>
              <a:ext uri="{FF2B5EF4-FFF2-40B4-BE49-F238E27FC236}">
                <a16:creationId xmlns:a16="http://schemas.microsoft.com/office/drawing/2014/main" id="{CFBD1DB8-A157-4F87-BCD6-E67EACEFB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22" y="3774365"/>
            <a:ext cx="3724979" cy="3012851"/>
          </a:xfrm>
          <a:prstGeom prst="rect">
            <a:avLst/>
          </a:prstGeom>
          <a:effectLst/>
        </p:spPr>
      </p:pic>
      <p:pic>
        <p:nvPicPr>
          <p:cNvPr id="131" name="!!!3">
            <a:hlinkClick r:id="rId8" action="ppaction://hlinksldjump"/>
            <a:extLst>
              <a:ext uri="{FF2B5EF4-FFF2-40B4-BE49-F238E27FC236}">
                <a16:creationId xmlns:a16="http://schemas.microsoft.com/office/drawing/2014/main" id="{5EB278DA-7C13-483C-9897-88C39B6E4C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86" y="4052341"/>
            <a:ext cx="3706689" cy="2737341"/>
          </a:xfrm>
          <a:prstGeom prst="rect">
            <a:avLst/>
          </a:prstGeom>
          <a:effectLst/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D683792A-642B-4E1A-9E43-4EA73BE5C8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67" y="-3634"/>
            <a:ext cx="7962066" cy="798645"/>
          </a:xfrm>
          <a:prstGeom prst="rect">
            <a:avLst/>
          </a:prstGeom>
        </p:spPr>
      </p:pic>
      <p:pic>
        <p:nvPicPr>
          <p:cNvPr id="9" name="teacher guide">
            <a:extLst>
              <a:ext uri="{FF2B5EF4-FFF2-40B4-BE49-F238E27FC236}">
                <a16:creationId xmlns:a16="http://schemas.microsoft.com/office/drawing/2014/main" id="{5703EA6D-5133-4485-811A-9F89D5614D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6139774"/>
            <a:ext cx="493437" cy="487028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BAE9B13F-6FAC-435B-B14D-8A632662DEC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0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01F59B37-BD48-414B-99B7-8E349BD86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016" y="4675717"/>
            <a:ext cx="6840305" cy="11278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A354AB-A084-4F5C-85B6-A36C7B253E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4" r="709" b="32170"/>
          <a:stretch/>
        </p:blipFill>
        <p:spPr>
          <a:xfrm>
            <a:off x="1995028" y="4784653"/>
            <a:ext cx="6834208" cy="667228"/>
          </a:xfrm>
          <a:prstGeom prst="roundRect">
            <a:avLst>
              <a:gd name="adj" fmla="val 50000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F01F81-A42F-4F02-946C-F060FD4F28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69" y="2493465"/>
            <a:ext cx="6717966" cy="631708"/>
          </a:xfrm>
          <a:prstGeom prst="roundRect">
            <a:avLst>
              <a:gd name="adj" fmla="val 50000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67A9FD-562E-40AF-ABF2-ED54946206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9" b="33447"/>
          <a:stretch/>
        </p:blipFill>
        <p:spPr>
          <a:xfrm>
            <a:off x="1978327" y="3293237"/>
            <a:ext cx="6840305" cy="6154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88B0BA-14D2-4781-8360-B88D28BDF9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0" b="30480"/>
          <a:stretch/>
        </p:blipFill>
        <p:spPr>
          <a:xfrm>
            <a:off x="1984423" y="4047242"/>
            <a:ext cx="6828112" cy="647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F34139-8525-455C-9AB6-78C8ADB7E7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3" b="36079"/>
          <a:stretch/>
        </p:blipFill>
        <p:spPr>
          <a:xfrm>
            <a:off x="1978327" y="3955312"/>
            <a:ext cx="6860994" cy="709998"/>
          </a:xfrm>
          <a:prstGeom prst="roundRect">
            <a:avLst>
              <a:gd name="adj" fmla="val 50000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2B9C43-C9D1-4851-BF82-E07C34C533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0" b="29599"/>
          <a:stretch/>
        </p:blipFill>
        <p:spPr>
          <a:xfrm>
            <a:off x="1989288" y="2477386"/>
            <a:ext cx="6840305" cy="7099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105CF3-9C45-4DBC-BBA6-C28E9401AB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8" b="30415"/>
          <a:stretch/>
        </p:blipFill>
        <p:spPr>
          <a:xfrm>
            <a:off x="1999016" y="3260820"/>
            <a:ext cx="6834208" cy="684969"/>
          </a:xfrm>
          <a:prstGeom prst="rect">
            <a:avLst/>
          </a:prstGeom>
        </p:spPr>
      </p:pic>
      <p:pic>
        <p:nvPicPr>
          <p:cNvPr id="5" name="next">
            <a:hlinkClick r:id="rId10" action="ppaction://hlinksldjump"/>
            <a:extLst>
              <a:ext uri="{FF2B5EF4-FFF2-40B4-BE49-F238E27FC236}">
                <a16:creationId xmlns:a16="http://schemas.microsoft.com/office/drawing/2014/main" id="{C73BBFBC-EE37-44D1-937C-797C44E5BE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27" y="6147858"/>
            <a:ext cx="937872" cy="484886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B367522-B0E4-464B-8833-25FA7DE3F2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0F7BE9-885B-4FDE-B798-801A7EC4DDD8}"/>
              </a:ext>
            </a:extLst>
          </p:cNvPr>
          <p:cNvSpPr/>
          <p:nvPr/>
        </p:nvSpPr>
        <p:spPr>
          <a:xfrm>
            <a:off x="1532289" y="1570407"/>
            <a:ext cx="10119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7.  ถ้าสถานที่สองแห่งเมร</a:t>
            </a:r>
            <a:r>
              <a:rPr lang="th-TH" sz="3200" b="1" dirty="0" err="1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ิเ</a:t>
            </a: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ดี</a:t>
            </a:r>
            <a:r>
              <a:rPr lang="th-TH" sz="3200" b="1" dirty="0" err="1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ยน</a:t>
            </a: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ห่างกัน 60</a:t>
            </a:r>
            <a:r>
              <a:rPr lang="ar-AE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ﹾ</a:t>
            </a: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แล้วเวลาจะต่างกันเท่าไร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3F00E5-4122-4326-AE05-CDDD9BF91C19}"/>
              </a:ext>
            </a:extLst>
          </p:cNvPr>
          <p:cNvGrpSpPr/>
          <p:nvPr/>
        </p:nvGrpSpPr>
        <p:grpSpPr>
          <a:xfrm>
            <a:off x="1587771" y="6858000"/>
            <a:ext cx="9212026" cy="4493986"/>
            <a:chOff x="1587771" y="6858000"/>
            <a:chExt cx="9212026" cy="44939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94CDD32-C57B-4520-A685-CE5AC11AB48E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close">
              <a:extLst>
                <a:ext uri="{FF2B5EF4-FFF2-40B4-BE49-F238E27FC236}">
                  <a16:creationId xmlns:a16="http://schemas.microsoft.com/office/drawing/2014/main" id="{40708D9B-D6F9-45A5-A970-6F6E3C63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057" y="6858000"/>
              <a:ext cx="556740" cy="5567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8514EC-F40B-4116-83C3-5FEB2ED9791F}"/>
                </a:ext>
              </a:extLst>
            </p:cNvPr>
            <p:cNvSpPr txBox="1"/>
            <p:nvPr/>
          </p:nvSpPr>
          <p:spPr>
            <a:xfrm>
              <a:off x="2239044" y="8127007"/>
              <a:ext cx="7904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       ทุก 15</a:t>
              </a:r>
              <a:r>
                <a:rPr lang="ar-AE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ﹾ</a:t>
              </a: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ตามเส้นเมร</a:t>
              </a:r>
              <a:r>
                <a:rPr lang="th-TH" sz="2800" dirty="0" err="1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ิเ</a:t>
              </a: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ดี</a:t>
              </a:r>
              <a:r>
                <a:rPr lang="th-TH" sz="2800" dirty="0" err="1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ยนเว</a:t>
              </a: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ลาจะต่างกัน 1 ชั่วโมง ดังนั้น หากมีเส้นเมร</a:t>
              </a:r>
              <a:r>
                <a:rPr lang="th-TH" sz="2800" dirty="0" err="1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ิเ</a:t>
              </a: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ดี</a:t>
              </a:r>
              <a:r>
                <a:rPr lang="th-TH" sz="2800" dirty="0" err="1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ยน</a:t>
              </a: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ห่างกัน 60</a:t>
              </a:r>
              <a:r>
                <a:rPr lang="ar-AE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ﹾ</a:t>
              </a: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แปลว่าเวลาห่างกัน 4 ชั่วโมง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A33053-B6E5-4D18-BD83-653E6B47F3C3}"/>
                </a:ext>
              </a:extLst>
            </p:cNvPr>
            <p:cNvSpPr txBox="1"/>
            <p:nvPr/>
          </p:nvSpPr>
          <p:spPr>
            <a:xfrm>
              <a:off x="2239044" y="7560493"/>
              <a:ext cx="26011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2. 4 ชั่วโมง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9" name="explaination">
            <a:extLst>
              <a:ext uri="{FF2B5EF4-FFF2-40B4-BE49-F238E27FC236}">
                <a16:creationId xmlns:a16="http://schemas.microsoft.com/office/drawing/2014/main" id="{AC855971-FA5E-4D6E-BCCF-FEDD86CE0E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5" y="6139773"/>
            <a:ext cx="1105468" cy="484632"/>
          </a:xfrm>
          <a:prstGeom prst="rect">
            <a:avLst/>
          </a:prstGeom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CA54FA90-70AD-4B08-A1B5-CCD4DC66998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82755 L -1.47451E-17 -3.33333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00169 -0.8275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D2BC29A-B0BF-4123-B64D-74567BA82E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13572" r="656" b="30619"/>
          <a:stretch/>
        </p:blipFill>
        <p:spPr>
          <a:xfrm>
            <a:off x="2092025" y="4970065"/>
            <a:ext cx="6696133" cy="612436"/>
          </a:xfrm>
          <a:prstGeom prst="roundRect">
            <a:avLst>
              <a:gd name="adj" fmla="val 50000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D58C1-5549-470D-BD56-99B8305F3C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t="12954" b="25978"/>
          <a:stretch/>
        </p:blipFill>
        <p:spPr>
          <a:xfrm>
            <a:off x="2092025" y="4198153"/>
            <a:ext cx="6736664" cy="6701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8FF0FC-5CEB-4A93-AA17-B348D7EFB2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" t="13364" b="29881"/>
          <a:stretch/>
        </p:blipFill>
        <p:spPr>
          <a:xfrm>
            <a:off x="2069385" y="3446963"/>
            <a:ext cx="6763548" cy="6124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C7F1502-2C28-4F30-9F99-4E0EB6C6FE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0203" b="28703"/>
          <a:stretch/>
        </p:blipFill>
        <p:spPr>
          <a:xfrm>
            <a:off x="2069385" y="2647944"/>
            <a:ext cx="6763548" cy="659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A477D4-BC4C-4950-A4D8-DEAA2D6439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2" b="25898"/>
          <a:stretch/>
        </p:blipFill>
        <p:spPr>
          <a:xfrm>
            <a:off x="1996625" y="4946973"/>
            <a:ext cx="6791533" cy="6938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7286C4-EEE6-413B-A79D-F2E3BB6569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1" b="25899"/>
          <a:stretch/>
        </p:blipFill>
        <p:spPr>
          <a:xfrm>
            <a:off x="1988383" y="4142571"/>
            <a:ext cx="6840305" cy="725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43C636-4FD0-4CBA-9801-F9FFBE7699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5" b="24168"/>
          <a:stretch/>
        </p:blipFill>
        <p:spPr>
          <a:xfrm>
            <a:off x="1998725" y="3429000"/>
            <a:ext cx="6840304" cy="6845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41FB7F-23BF-4F4E-BA5B-F2253B5F9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8020" b="25099"/>
          <a:stretch/>
        </p:blipFill>
        <p:spPr>
          <a:xfrm>
            <a:off x="2003588" y="2620368"/>
            <a:ext cx="6817771" cy="741991"/>
          </a:xfrm>
          <a:prstGeom prst="rect">
            <a:avLst/>
          </a:prstGeom>
        </p:spPr>
      </p:pic>
      <p:pic>
        <p:nvPicPr>
          <p:cNvPr id="5" name="next">
            <a:hlinkClick r:id="rId11" action="ppaction://hlinksldjump"/>
            <a:extLst>
              <a:ext uri="{FF2B5EF4-FFF2-40B4-BE49-F238E27FC236}">
                <a16:creationId xmlns:a16="http://schemas.microsoft.com/office/drawing/2014/main" id="{C73BBFBC-EE37-44D1-937C-797C44E5BE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27" y="6139773"/>
            <a:ext cx="937872" cy="484886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B367522-B0E4-464B-8833-25FA7DE3F2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0F7BE9-885B-4FDE-B798-801A7EC4DDD8}"/>
              </a:ext>
            </a:extLst>
          </p:cNvPr>
          <p:cNvSpPr/>
          <p:nvPr/>
        </p:nvSpPr>
        <p:spPr>
          <a:xfrm>
            <a:off x="1532290" y="1241751"/>
            <a:ext cx="95608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8.  ถ้าจอห์นเดินทางโดยเครื่องบินจากสหรัฐอเมริกามายังประเทศไทย </a:t>
            </a:r>
            <a:b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 โดยผ่านเส้นเมริเดียนที่ 180</a:t>
            </a:r>
            <a:r>
              <a:rPr lang="ar-AE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ﹾ</a:t>
            </a: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การเดินทางของจอห์นเกี่ยวข้องกับเวลาอย่างไร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3F00E5-4122-4326-AE05-CDDD9BF91C19}"/>
              </a:ext>
            </a:extLst>
          </p:cNvPr>
          <p:cNvGrpSpPr/>
          <p:nvPr/>
        </p:nvGrpSpPr>
        <p:grpSpPr>
          <a:xfrm>
            <a:off x="1587771" y="6858000"/>
            <a:ext cx="9212026" cy="4493986"/>
            <a:chOff x="1587771" y="6858000"/>
            <a:chExt cx="9212026" cy="44939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94CDD32-C57B-4520-A685-CE5AC11AB48E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close">
              <a:extLst>
                <a:ext uri="{FF2B5EF4-FFF2-40B4-BE49-F238E27FC236}">
                  <a16:creationId xmlns:a16="http://schemas.microsoft.com/office/drawing/2014/main" id="{40708D9B-D6F9-45A5-A970-6F6E3C63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057" y="6858000"/>
              <a:ext cx="556740" cy="5567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8514EC-F40B-4116-83C3-5FEB2ED9791F}"/>
                </a:ext>
              </a:extLst>
            </p:cNvPr>
            <p:cNvSpPr txBox="1"/>
            <p:nvPr/>
          </p:nvSpPr>
          <p:spPr>
            <a:xfrm>
              <a:off x="2228775" y="8159388"/>
              <a:ext cx="8119335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6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       เส้นเมริเดียนที่ 180</a:t>
              </a:r>
              <a:r>
                <a:rPr lang="ar-AE" sz="24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</a:t>
              </a:r>
              <a:r>
                <a:rPr lang="ar-AE" sz="26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ﹾ</a:t>
              </a:r>
              <a:r>
                <a:rPr lang="th-TH" sz="26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คือ</a:t>
              </a:r>
              <a:r>
                <a:rPr lang="en-US" sz="26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</a:t>
              </a:r>
              <a:r>
                <a:rPr lang="th-TH" sz="26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เส้นเปลี่ยนวันที่ ถ้าข้ามไปทิศตะวันออกจะต้องลดเวลา 1 วัน </a:t>
              </a:r>
              <a:br>
                <a:rPr lang="en-US" sz="26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</a:br>
              <a:r>
                <a:rPr lang="th-TH" sz="26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ถ้าข้ามไปทิศตะวันตกจะต้องเพิ่มเวลา 1 วัน  เนื่องจากโลกหมุนจากทิศตะวันตกไปยัง</a:t>
              </a:r>
              <a:br>
                <a:rPr lang="en-US" sz="26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</a:br>
              <a:r>
                <a:rPr lang="th-TH" sz="26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ทิศตะวันออก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A33053-B6E5-4D18-BD83-653E6B47F3C3}"/>
                </a:ext>
              </a:extLst>
            </p:cNvPr>
            <p:cNvSpPr txBox="1"/>
            <p:nvPr/>
          </p:nvSpPr>
          <p:spPr>
            <a:xfrm>
              <a:off x="2228776" y="7551564"/>
              <a:ext cx="35868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4. </a:t>
              </a:r>
              <a:r>
                <a:rPr lang="th-TH" sz="2800" b="1" dirty="0">
                  <a:solidFill>
                    <a:prstClr val="black"/>
                  </a:solidFill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เวลาจะเพิ่มขึ้น 1 วัน</a:t>
              </a:r>
              <a:endParaRPr lang="th-TH" sz="2800" b="1" dirty="0">
                <a:latin typeface="TH Sarabun New" panose="020B0500040200020003" pitchFamily="34" charset="-34"/>
                <a:ea typeface="Times New Roman"/>
                <a:cs typeface="TH Sarabun New" panose="020B0500040200020003" pitchFamily="34" charset="-34"/>
              </a:endParaRPr>
            </a:p>
          </p:txBody>
        </p:sp>
      </p:grpSp>
      <p:pic>
        <p:nvPicPr>
          <p:cNvPr id="20" name="explaination">
            <a:extLst>
              <a:ext uri="{FF2B5EF4-FFF2-40B4-BE49-F238E27FC236}">
                <a16:creationId xmlns:a16="http://schemas.microsoft.com/office/drawing/2014/main" id="{D1627323-F467-45C9-B1EE-BA3BCAC508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5" y="6139773"/>
            <a:ext cx="1105468" cy="484632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6446584C-B6C5-4583-9AC0-F72A7E7DD50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8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82755 L -1.47451E-17 -3.33333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00169 -0.82755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C3A69-029C-4654-93C8-E5EE3FDBD1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57" y="2625669"/>
            <a:ext cx="4108528" cy="2123644"/>
          </a:xfrm>
          <a:prstGeom prst="rect">
            <a:avLst/>
          </a:prstGeom>
        </p:spPr>
      </p:pic>
      <p:pic>
        <p:nvPicPr>
          <p:cNvPr id="5" name="next">
            <a:hlinkClick r:id="rId3" action="ppaction://hlinksldjump"/>
            <a:extLst>
              <a:ext uri="{FF2B5EF4-FFF2-40B4-BE49-F238E27FC236}">
                <a16:creationId xmlns:a16="http://schemas.microsoft.com/office/drawing/2014/main" id="{C73BBFBC-EE37-44D1-937C-797C44E5B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427" y="6139773"/>
            <a:ext cx="937872" cy="484886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B367522-B0E4-464B-8833-25FA7DE3F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0F7BE9-885B-4FDE-B798-801A7EC4DDD8}"/>
              </a:ext>
            </a:extLst>
          </p:cNvPr>
          <p:cNvSpPr/>
          <p:nvPr/>
        </p:nvSpPr>
        <p:spPr>
          <a:xfrm>
            <a:off x="1285571" y="1041358"/>
            <a:ext cx="10498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9.  พื้นที่แห่งหนึ่ง ตั้งอยู่ที่ละติจูด 30</a:t>
            </a:r>
            <a:r>
              <a:rPr lang="ar-AE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ﹾ</a:t>
            </a:r>
            <a:r>
              <a:rPr lang="en-US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S </a:t>
            </a: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ลองจิจูด 135</a:t>
            </a:r>
            <a:r>
              <a:rPr lang="ar-AE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ﹾ</a:t>
            </a:r>
            <a:r>
              <a:rPr lang="en-US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E </a:t>
            </a: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ข้อใดกล่าวถึงพื้นที่นี้ได้ถูกต้อง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4B62AD-EEE4-4CFA-8C56-78725233DD2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7626" b="26272"/>
          <a:stretch/>
        </p:blipFill>
        <p:spPr>
          <a:xfrm>
            <a:off x="4756397" y="2234879"/>
            <a:ext cx="6710204" cy="695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C7B336-6AAE-4409-9C94-BEE82D6C18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6271" b="31271"/>
          <a:stretch/>
        </p:blipFill>
        <p:spPr>
          <a:xfrm>
            <a:off x="4703930" y="2997570"/>
            <a:ext cx="6772129" cy="6674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093076-4B66-4522-8654-5B21FCDC337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" t="10468" b="29366"/>
          <a:stretch/>
        </p:blipFill>
        <p:spPr>
          <a:xfrm>
            <a:off x="4739776" y="3789581"/>
            <a:ext cx="6736283" cy="6292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58B4EE-CE23-4262-AC18-D0EB3373B7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" t="8805" b="28810"/>
          <a:stretch/>
        </p:blipFill>
        <p:spPr>
          <a:xfrm>
            <a:off x="4756396" y="4558266"/>
            <a:ext cx="6736665" cy="6559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75FEAC-4B14-4C25-BD48-431BABCB5D5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6" b="27277"/>
          <a:stretch/>
        </p:blipFill>
        <p:spPr>
          <a:xfrm>
            <a:off x="4664120" y="2250406"/>
            <a:ext cx="6811939" cy="6654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FDADB40-934A-4E3C-BC34-72E8CD40AF0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6" b="30853"/>
          <a:stretch/>
        </p:blipFill>
        <p:spPr>
          <a:xfrm>
            <a:off x="4664502" y="3018431"/>
            <a:ext cx="6806224" cy="6832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28FCE6-B44A-40EA-8849-E69978F6EF4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0" b="23573"/>
          <a:stretch/>
        </p:blipFill>
        <p:spPr>
          <a:xfrm>
            <a:off x="4657995" y="3746725"/>
            <a:ext cx="6817653" cy="7280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42610D-A0CE-4756-9C7E-1A21BBC5121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t="12504" b="27271"/>
          <a:stretch/>
        </p:blipFill>
        <p:spPr>
          <a:xfrm>
            <a:off x="4773733" y="4594935"/>
            <a:ext cx="6714329" cy="63327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A3F00E5-4122-4326-AE05-CDDD9BF91C19}"/>
              </a:ext>
            </a:extLst>
          </p:cNvPr>
          <p:cNvGrpSpPr/>
          <p:nvPr/>
        </p:nvGrpSpPr>
        <p:grpSpPr>
          <a:xfrm>
            <a:off x="1587771" y="6858000"/>
            <a:ext cx="9212026" cy="4493986"/>
            <a:chOff x="1587771" y="6858000"/>
            <a:chExt cx="9212026" cy="44939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94CDD32-C57B-4520-A685-CE5AC11AB48E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close">
              <a:extLst>
                <a:ext uri="{FF2B5EF4-FFF2-40B4-BE49-F238E27FC236}">
                  <a16:creationId xmlns:a16="http://schemas.microsoft.com/office/drawing/2014/main" id="{40708D9B-D6F9-45A5-A970-6F6E3C63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057" y="6858000"/>
              <a:ext cx="556740" cy="5567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8514EC-F40B-4116-83C3-5FEB2ED9791F}"/>
                </a:ext>
              </a:extLst>
            </p:cNvPr>
            <p:cNvSpPr txBox="1"/>
            <p:nvPr/>
          </p:nvSpPr>
          <p:spPr>
            <a:xfrm>
              <a:off x="2188299" y="8069898"/>
              <a:ext cx="82978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ละติจูด </a:t>
              </a:r>
              <a:r>
                <a:rPr lang="th-TH" sz="28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30</a:t>
              </a:r>
              <a:r>
                <a:rPr lang="ar-AE" sz="28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ﹾ</a:t>
              </a:r>
              <a:r>
                <a:rPr lang="en-US" sz="28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S </a:t>
              </a: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ลองจิจูด </a:t>
              </a:r>
              <a:r>
                <a:rPr lang="th-TH" sz="28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135</a:t>
              </a:r>
              <a:r>
                <a:rPr lang="ar-AE" sz="28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ﹾ</a:t>
              </a:r>
              <a:r>
                <a:rPr lang="en-US" sz="28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E </a:t>
              </a:r>
              <a:r>
                <a:rPr lang="th-TH" sz="2800" dirty="0">
                  <a:latin typeface="TH Sarabun New" panose="020B0500040200020003" pitchFamily="34" charset="-34"/>
                  <a:ea typeface="Times New Roman" panose="02020603050405020304" pitchFamily="18" charset="0"/>
                  <a:cs typeface="TH Sarabun New" panose="020B0500040200020003" pitchFamily="34" charset="-34"/>
                </a:rPr>
                <a:t> </a:t>
              </a: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ตั้งอยู่ในประเทศออสเตรเลียซึ่งจัดอยู่ในซีกโลกใต้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A33053-B6E5-4D18-BD83-653E6B47F3C3}"/>
                </a:ext>
              </a:extLst>
            </p:cNvPr>
            <p:cNvSpPr txBox="1"/>
            <p:nvPr/>
          </p:nvSpPr>
          <p:spPr>
            <a:xfrm>
              <a:off x="2209226" y="7520737"/>
              <a:ext cx="42911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1. พื้นที่นี้จัดอยู่ในซีกโลกใต้</a:t>
              </a:r>
              <a:endParaRPr lang="en-US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21" name="explaination">
            <a:extLst>
              <a:ext uri="{FF2B5EF4-FFF2-40B4-BE49-F238E27FC236}">
                <a16:creationId xmlns:a16="http://schemas.microsoft.com/office/drawing/2014/main" id="{30FFA897-3B74-4664-9D27-5E22A114F6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5" y="6139773"/>
            <a:ext cx="1105468" cy="484632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A37CEF40-0E17-4AC4-93FD-19656435EA4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6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82755 L -1.47451E-17 -3.33333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00169 -0.8275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E1CA4D7-7D40-428F-9410-F799D5A1F3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14712" r="1494" b="31670"/>
          <a:stretch/>
        </p:blipFill>
        <p:spPr>
          <a:xfrm>
            <a:off x="1816439" y="5004575"/>
            <a:ext cx="6730567" cy="594908"/>
          </a:xfrm>
          <a:prstGeom prst="roundRect">
            <a:avLst>
              <a:gd name="adj" fmla="val 50000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590BAB-51E7-4245-BA25-5759A65461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13105" r="1407" b="32790"/>
          <a:stretch/>
        </p:blipFill>
        <p:spPr>
          <a:xfrm>
            <a:off x="1804245" y="4219099"/>
            <a:ext cx="6732823" cy="606947"/>
          </a:xfrm>
          <a:prstGeom prst="roundRect">
            <a:avLst>
              <a:gd name="adj" fmla="val 50000"/>
            </a:avLst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826F27-1D86-44AC-9334-B99ED61320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13680" r="1439" b="31055"/>
          <a:stretch/>
        </p:blipFill>
        <p:spPr>
          <a:xfrm>
            <a:off x="1816440" y="3467790"/>
            <a:ext cx="6724470" cy="609820"/>
          </a:xfrm>
          <a:prstGeom prst="roundRect">
            <a:avLst>
              <a:gd name="adj" fmla="val 50000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0F503D-8402-4D34-8879-80C3FD70FC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t="12746" r="1440" b="31408"/>
          <a:stretch/>
        </p:blipFill>
        <p:spPr>
          <a:xfrm>
            <a:off x="1804245" y="2691439"/>
            <a:ext cx="6736665" cy="616239"/>
          </a:xfrm>
          <a:prstGeom prst="roundRect">
            <a:avLst>
              <a:gd name="adj" fmla="val 50000"/>
            </a:avLst>
          </a:prstGeom>
        </p:spPr>
      </p:pic>
      <p:pic>
        <p:nvPicPr>
          <p:cNvPr id="6" name="Picture 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B367522-B0E4-464B-8833-25FA7DE3F2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0F7BE9-885B-4FDE-B798-801A7EC4DDD8}"/>
              </a:ext>
            </a:extLst>
          </p:cNvPr>
          <p:cNvSpPr/>
          <p:nvPr/>
        </p:nvSpPr>
        <p:spPr>
          <a:xfrm>
            <a:off x="1219117" y="961667"/>
            <a:ext cx="10306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17170" algn="dec"/>
                <a:tab pos="342900" algn="l"/>
                <a:tab pos="571500" algn="l"/>
                <a:tab pos="800100" algn="l"/>
                <a:tab pos="3543300" algn="l"/>
                <a:tab pos="3771900" algn="l"/>
                <a:tab pos="4000500" algn="l"/>
              </a:tabLst>
            </a:pP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10. </a:t>
            </a:r>
            <a:r>
              <a:rPr lang="en-US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</a:t>
            </a: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น้ำอาศัยอยู่ที่ประเทศออสเตรเลีย ซึ่งตั้งอยู่ที่ลองจิจูด 150</a:t>
            </a:r>
            <a:r>
              <a:rPr lang="ar-AE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ﹾ</a:t>
            </a:r>
            <a:r>
              <a:rPr lang="en-US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E </a:t>
            </a: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และในเวลา 18.00 น. </a:t>
            </a:r>
            <a:b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  ได้ส่งอีเมล หานพที่อาศัยอยู่ที่ประเทศฟินแลนด์ ตั้งอยู่ที่ลองจิจูด  30</a:t>
            </a:r>
            <a:r>
              <a:rPr lang="ar-AE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ﹾ</a:t>
            </a:r>
            <a:r>
              <a:rPr lang="en-US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E </a:t>
            </a: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จากข้อความ   </a:t>
            </a:r>
            <a:b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</a:br>
            <a:r>
              <a:rPr lang="th-TH" sz="3200" b="1" dirty="0">
                <a:latin typeface="TH Sarabun New" panose="020B0500040200020003" pitchFamily="34" charset="-34"/>
                <a:ea typeface="Times New Roman" panose="02020603050405020304" pitchFamily="18" charset="0"/>
                <a:cs typeface="TH Sarabun New" panose="020B0500040200020003" pitchFamily="34" charset="-34"/>
              </a:rPr>
              <a:t>      ข้างต้น นพจะได้รับอีเมลของน้ำในเวลาใด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23ECF-060A-4243-9501-2CBAC5E2EB9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3" b="28350"/>
          <a:stretch/>
        </p:blipFill>
        <p:spPr>
          <a:xfrm>
            <a:off x="1702860" y="2697668"/>
            <a:ext cx="6840305" cy="6361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36A47-7A91-4B96-8FD6-2A464ABB2A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0" b="29793"/>
          <a:stretch/>
        </p:blipFill>
        <p:spPr>
          <a:xfrm>
            <a:off x="1712799" y="3437335"/>
            <a:ext cx="6834208" cy="6521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0D35C6-B8F8-4D62-B5D0-FBE2E1577C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3" b="31553"/>
          <a:stretch/>
        </p:blipFill>
        <p:spPr>
          <a:xfrm>
            <a:off x="1706702" y="4187781"/>
            <a:ext cx="6840305" cy="656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975557-3CE1-413F-ADF6-6C15C6B780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3" b="28285"/>
          <a:stretch/>
        </p:blipFill>
        <p:spPr>
          <a:xfrm>
            <a:off x="1706702" y="4942801"/>
            <a:ext cx="6840304" cy="69871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A3F00E5-4122-4326-AE05-CDDD9BF91C19}"/>
              </a:ext>
            </a:extLst>
          </p:cNvPr>
          <p:cNvGrpSpPr/>
          <p:nvPr/>
        </p:nvGrpSpPr>
        <p:grpSpPr>
          <a:xfrm>
            <a:off x="1587771" y="6858000"/>
            <a:ext cx="9212026" cy="4493986"/>
            <a:chOff x="1587771" y="6858000"/>
            <a:chExt cx="9212026" cy="44939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94CDD32-C57B-4520-A685-CE5AC11AB48E}"/>
                </a:ext>
              </a:extLst>
            </p:cNvPr>
            <p:cNvSpPr/>
            <p:nvPr/>
          </p:nvSpPr>
          <p:spPr>
            <a:xfrm>
              <a:off x="1587771" y="7018112"/>
              <a:ext cx="9016457" cy="4333874"/>
            </a:xfrm>
            <a:prstGeom prst="roundRect">
              <a:avLst>
                <a:gd name="adj" fmla="val 7117"/>
              </a:avLst>
            </a:prstGeom>
            <a:solidFill>
              <a:schemeClr val="bg1"/>
            </a:solidFill>
            <a:ln w="76200">
              <a:solidFill>
                <a:schemeClr val="bg1">
                  <a:lumMod val="9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6" name="close">
              <a:extLst>
                <a:ext uri="{FF2B5EF4-FFF2-40B4-BE49-F238E27FC236}">
                  <a16:creationId xmlns:a16="http://schemas.microsoft.com/office/drawing/2014/main" id="{40708D9B-D6F9-45A5-A970-6F6E3C63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057" y="6858000"/>
              <a:ext cx="556740" cy="55674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8514EC-F40B-4116-83C3-5FEB2ED9791F}"/>
                </a:ext>
              </a:extLst>
            </p:cNvPr>
            <p:cNvSpPr txBox="1"/>
            <p:nvPr/>
          </p:nvSpPr>
          <p:spPr>
            <a:xfrm>
              <a:off x="2223594" y="8077591"/>
              <a:ext cx="80194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       น้ำกับนพอยู่ห่างกัน 120</a:t>
              </a:r>
              <a:r>
                <a:rPr lang="ar-AE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ﹾ</a:t>
              </a: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นำ 120</a:t>
              </a:r>
              <a:r>
                <a:rPr lang="ar-AE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ﹾ</a:t>
              </a:r>
              <a:r>
                <a:rPr lang="th-TH" sz="2800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 มาหาร 15 จะเท่ากับ 8 ชั่วโมง จากข้อมูลทั้งหมดทำให้ทราบว่าเวลาของประเทศออสเตรเลียเร็วกว่าเวลาของประเทศฟินแลนด์ 8 ชั่วโมง ดังนั้น นพจะได้รับอีเมลของน้ำในเวลา 10.00 น.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EA33053-B6E5-4D18-BD83-653E6B47F3C3}"/>
                </a:ext>
              </a:extLst>
            </p:cNvPr>
            <p:cNvSpPr txBox="1"/>
            <p:nvPr/>
          </p:nvSpPr>
          <p:spPr>
            <a:xfrm>
              <a:off x="2209226" y="7520737"/>
              <a:ext cx="23265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latin typeface="TH Sarabun New" panose="020B0500040200020003" pitchFamily="34" charset="-34"/>
                  <a:ea typeface="Times New Roman"/>
                  <a:cs typeface="TH Sarabun New" panose="020B0500040200020003" pitchFamily="34" charset="-34"/>
                </a:rPr>
                <a:t>เฉลย ข้อ 2. 10.00 น.</a:t>
              </a:r>
            </a:p>
          </p:txBody>
        </p:sp>
      </p:grpSp>
      <p:pic>
        <p:nvPicPr>
          <p:cNvPr id="20" name="explaination">
            <a:extLst>
              <a:ext uri="{FF2B5EF4-FFF2-40B4-BE49-F238E27FC236}">
                <a16:creationId xmlns:a16="http://schemas.microsoft.com/office/drawing/2014/main" id="{7ED890DD-B309-459A-81AF-BB28F77B58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85" y="6139773"/>
            <a:ext cx="1105468" cy="484632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BE00D047-F8BB-4F3F-A1DE-E4F22699F78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82755 L -1.47451E-17 -3.33333E-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6 L -0.00169 -0.82755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4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7D8C19-31C5-4BD5-B78F-412CA4326C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" y="11987"/>
            <a:ext cx="12138145" cy="683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72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E41D8C4-44B0-411A-BA5F-156526E98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85DBD74A-3068-444B-916B-B40B7EE536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577" y="878879"/>
            <a:ext cx="2517866" cy="2621507"/>
          </a:xfrm>
          <a:prstGeom prst="rect">
            <a:avLst/>
          </a:prstGeom>
        </p:spPr>
      </p:pic>
      <p:pic>
        <p:nvPicPr>
          <p:cNvPr id="129" name="!!!1">
            <a:hlinkClick r:id="rId5" action="ppaction://hlinksldjump"/>
            <a:extLst>
              <a:ext uri="{FF2B5EF4-FFF2-40B4-BE49-F238E27FC236}">
                <a16:creationId xmlns:a16="http://schemas.microsoft.com/office/drawing/2014/main" id="{B8221DFF-AB5F-4EAC-BD55-DE70F0D17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2" y="3869957"/>
            <a:ext cx="3743268" cy="2932430"/>
          </a:xfrm>
          <a:prstGeom prst="rect">
            <a:avLst/>
          </a:prstGeom>
          <a:effectLst/>
        </p:spPr>
      </p:pic>
      <p:pic>
        <p:nvPicPr>
          <p:cNvPr id="130" name="!!!2">
            <a:extLst>
              <a:ext uri="{FF2B5EF4-FFF2-40B4-BE49-F238E27FC236}">
                <a16:creationId xmlns:a16="http://schemas.microsoft.com/office/drawing/2014/main" id="{CFBD1DB8-A157-4F87-BCD6-E67EACEFB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22" y="3568704"/>
            <a:ext cx="3724979" cy="301778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31" name="!!!3">
            <a:hlinkClick r:id="rId8" action="ppaction://hlinksldjump"/>
            <a:extLst>
              <a:ext uri="{FF2B5EF4-FFF2-40B4-BE49-F238E27FC236}">
                <a16:creationId xmlns:a16="http://schemas.microsoft.com/office/drawing/2014/main" id="{5EB278DA-7C13-483C-9897-88C39B6E4C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86" y="4052341"/>
            <a:ext cx="3706689" cy="2737341"/>
          </a:xfrm>
          <a:prstGeom prst="rect">
            <a:avLst/>
          </a:prstGeom>
          <a:effectLst/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D683792A-642B-4E1A-9E43-4EA73BE5C8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67" y="-3634"/>
            <a:ext cx="7962066" cy="798645"/>
          </a:xfrm>
          <a:prstGeom prst="rect">
            <a:avLst/>
          </a:prstGeom>
        </p:spPr>
      </p:pic>
      <p:pic>
        <p:nvPicPr>
          <p:cNvPr id="9" name="teacher guide">
            <a:extLst>
              <a:ext uri="{FF2B5EF4-FFF2-40B4-BE49-F238E27FC236}">
                <a16:creationId xmlns:a16="http://schemas.microsoft.com/office/drawing/2014/main" id="{C228E70F-4C00-4162-8CD9-FCCDB8C3EC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6139774"/>
            <a:ext cx="493437" cy="487028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768BF2F4-0E0E-4A41-BAC8-31F7AFB316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407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E41D8C4-44B0-411A-BA5F-156526E98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40C863B-1446-4AF0-B38A-A6BC40AD7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457" y="1606352"/>
            <a:ext cx="3981033" cy="2103302"/>
          </a:xfrm>
          <a:prstGeom prst="rect">
            <a:avLst/>
          </a:prstGeom>
        </p:spPr>
      </p:pic>
      <p:pic>
        <p:nvPicPr>
          <p:cNvPr id="130" name="!!!2">
            <a:hlinkClick r:id="rId5" action="ppaction://hlinksldjump"/>
            <a:extLst>
              <a:ext uri="{FF2B5EF4-FFF2-40B4-BE49-F238E27FC236}">
                <a16:creationId xmlns:a16="http://schemas.microsoft.com/office/drawing/2014/main" id="{CFBD1DB8-A157-4F87-BCD6-E67EACEFB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22" y="3774948"/>
            <a:ext cx="3724979" cy="3011685"/>
          </a:xfrm>
          <a:prstGeom prst="rect">
            <a:avLst/>
          </a:prstGeom>
          <a:effectLst/>
        </p:spPr>
      </p:pic>
      <p:pic>
        <p:nvPicPr>
          <p:cNvPr id="129" name="!!!1">
            <a:hlinkClick r:id="rId7" action="ppaction://hlinksldjump"/>
            <a:extLst>
              <a:ext uri="{FF2B5EF4-FFF2-40B4-BE49-F238E27FC236}">
                <a16:creationId xmlns:a16="http://schemas.microsoft.com/office/drawing/2014/main" id="{B8221DFF-AB5F-4EAC-BD55-DE70F0D174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82" y="3869957"/>
            <a:ext cx="3743268" cy="2932430"/>
          </a:xfrm>
          <a:prstGeom prst="rect">
            <a:avLst/>
          </a:prstGeom>
          <a:effectLst/>
        </p:spPr>
      </p:pic>
      <p:pic>
        <p:nvPicPr>
          <p:cNvPr id="131" name="!!!3">
            <a:extLst>
              <a:ext uri="{FF2B5EF4-FFF2-40B4-BE49-F238E27FC236}">
                <a16:creationId xmlns:a16="http://schemas.microsoft.com/office/drawing/2014/main" id="{5EB278DA-7C13-483C-9897-88C39B6E4C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086" y="3798344"/>
            <a:ext cx="3706689" cy="27373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D683792A-642B-4E1A-9E43-4EA73BE5C8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67" y="-3634"/>
            <a:ext cx="7962066" cy="798645"/>
          </a:xfrm>
          <a:prstGeom prst="rect">
            <a:avLst/>
          </a:prstGeom>
        </p:spPr>
      </p:pic>
      <p:pic>
        <p:nvPicPr>
          <p:cNvPr id="9" name="teacher guide">
            <a:extLst>
              <a:ext uri="{FF2B5EF4-FFF2-40B4-BE49-F238E27FC236}">
                <a16:creationId xmlns:a16="http://schemas.microsoft.com/office/drawing/2014/main" id="{6A6B69DF-2F68-4912-8255-68DEB57507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6139774"/>
            <a:ext cx="493437" cy="487028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5BD25D63-22D9-483F-B151-DF145A29E09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5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advClick="0">
        <p159:morph option="byObject"/>
      </p:transition>
    </mc:Choice>
    <mc:Fallback xmlns="">
      <p:transition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91753E5A-E7F8-44F7-B5CC-EB03AC3E6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957" y="1103693"/>
            <a:ext cx="3298222" cy="5279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93D15B9-7154-4824-8E40-FD0850A4A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23" y="1068368"/>
            <a:ext cx="3517697" cy="532836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C7B9D57-C36F-411B-A99E-C34A3CA3FD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61" y="1079307"/>
            <a:ext cx="3298222" cy="5303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8EDEAAF-EFC3-4576-8B92-526A2E51B8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59657B8-E5EF-4FF1-83DE-A9AE74BC5A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18" y="6072033"/>
            <a:ext cx="622508" cy="62250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6F092E5-4F26-48A2-AEE4-776437CD00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77" y="1098825"/>
            <a:ext cx="3304318" cy="52771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33283F-9E6B-4F21-911A-3E1BCEC7ED8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38" y="-153729"/>
            <a:ext cx="7746230" cy="15984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6CDAEA-8FBA-4DF1-A991-893A95928812}"/>
              </a:ext>
            </a:extLst>
          </p:cNvPr>
          <p:cNvSpPr/>
          <p:nvPr/>
        </p:nvSpPr>
        <p:spPr>
          <a:xfrm>
            <a:off x="2871026" y="254775"/>
            <a:ext cx="6700873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หากเราต้องการศึกษา</a:t>
            </a:r>
            <a:r>
              <a:rPr lang="th-TH" sz="2600" b="1" dirty="0">
                <a:solidFill>
                  <a:srgbClr val="FFC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ลักษณะภูมิประเทศ</a:t>
            </a:r>
            <a:r>
              <a:rPr lang="th-TH" sz="2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ของจังหวัดภูเก็ต </a:t>
            </a:r>
          </a:p>
          <a:p>
            <a:pPr algn="ctr"/>
            <a:r>
              <a:rPr lang="th-TH" sz="2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เราควรเลือกใช้เครื่องมือทางภูมิศาสตร์ชนิดใดที่</a:t>
            </a:r>
            <a:r>
              <a:rPr lang="th-TH" sz="2600" b="1" dirty="0">
                <a:solidFill>
                  <a:srgbClr val="FFC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ง่ายต่อการศึกษามากที่สุด</a:t>
            </a:r>
          </a:p>
        </p:txBody>
      </p:sp>
      <p:pic>
        <p:nvPicPr>
          <p:cNvPr id="11" name="teacher guide">
            <a:extLst>
              <a:ext uri="{FF2B5EF4-FFF2-40B4-BE49-F238E27FC236}">
                <a16:creationId xmlns:a16="http://schemas.microsoft.com/office/drawing/2014/main" id="{2F1490CE-BB51-418A-9DBD-6533893A04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8" y="6139774"/>
            <a:ext cx="493437" cy="487028"/>
          </a:xfrm>
          <a:prstGeom prst="rect">
            <a:avLst/>
          </a:prstGeom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912EDD6E-4614-4D83-A4E3-96A862473D0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hlinkClick r:id="rId3" action="ppaction://hlinksldjump"/>
            <a:extLst>
              <a:ext uri="{FF2B5EF4-FFF2-40B4-BE49-F238E27FC236}">
                <a16:creationId xmlns:a16="http://schemas.microsoft.com/office/drawing/2014/main" id="{286785CF-3865-43C4-9E8F-F6BDD0DA9E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3621" y="4513945"/>
            <a:ext cx="4993743" cy="726166"/>
          </a:xfrm>
          <a:prstGeom prst="rect">
            <a:avLst/>
          </a:prstGeom>
        </p:spPr>
      </p:pic>
      <p:pic>
        <p:nvPicPr>
          <p:cNvPr id="4" name="!!!1">
            <a:hlinkClick r:id="rId5" action="ppaction://hlinksldjump"/>
            <a:extLst>
              <a:ext uri="{FF2B5EF4-FFF2-40B4-BE49-F238E27FC236}">
                <a16:creationId xmlns:a16="http://schemas.microsoft.com/office/drawing/2014/main" id="{0B6D69A7-03EF-41FB-9A45-01D599703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80" y="1724658"/>
            <a:ext cx="4967224" cy="72616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B8D2F7D-EDC0-4F43-B3B8-A8A7AF952790}"/>
              </a:ext>
            </a:extLst>
          </p:cNvPr>
          <p:cNvSpPr/>
          <p:nvPr/>
        </p:nvSpPr>
        <p:spPr>
          <a:xfrm>
            <a:off x="1724735" y="2916953"/>
            <a:ext cx="47893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เป็นแผนที่ที่ใช้เป็นแผนที่ฐานในการทำแผนที่</a:t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ชนิดอื่น ๆ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แผนที่อ้างอิงที่สำคัญ ได้แก่ </a:t>
            </a: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แผนที่ภูมิประเทศ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 แผนที่ที่ใช้แสดงลักษณะภูมิประเทศบนพื้นผิวโลก เช่น ที่ราบ ที่ราบสูง เนินเขา แม่น้ำ เกาะ ถนนเมือง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2" name="Picture 3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B13A6BA-B901-48E5-834F-3745B76CE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908" y="6139773"/>
            <a:ext cx="493437" cy="4870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22551A-DAAC-4364-8ED8-5A58C50C98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699" y="7117274"/>
            <a:ext cx="3586238" cy="63723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9F7E8D-666E-4736-8C47-469D99C290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699" y="-16290"/>
            <a:ext cx="3876598" cy="6874290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83EE786-E545-4F36-A05A-C96FF51D48F4}"/>
              </a:ext>
            </a:extLst>
          </p:cNvPr>
          <p:cNvSpPr/>
          <p:nvPr/>
        </p:nvSpPr>
        <p:spPr>
          <a:xfrm>
            <a:off x="424685" y="813089"/>
            <a:ext cx="3292923" cy="477524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1AD62A2-9BE4-42E3-88C9-7AA4192A652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7" y="91761"/>
            <a:ext cx="3439580" cy="76113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6216879-D49C-4578-910B-0A0B98598930}"/>
              </a:ext>
            </a:extLst>
          </p:cNvPr>
          <p:cNvSpPr txBox="1"/>
          <p:nvPr/>
        </p:nvSpPr>
        <p:spPr>
          <a:xfrm>
            <a:off x="2381603" y="2450824"/>
            <a:ext cx="3475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800" b="1" dirty="0">
                <a:solidFill>
                  <a:srgbClr val="548235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แสดงรายละเอียดทั่วไปของผิวโลก</a:t>
            </a:r>
            <a:endParaRPr lang="en-US" sz="2800" b="1" dirty="0">
              <a:solidFill>
                <a:srgbClr val="548235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05DA42-9DCA-4529-B204-FC2BC27387B0}"/>
              </a:ext>
            </a:extLst>
          </p:cNvPr>
          <p:cNvSpPr/>
          <p:nvPr/>
        </p:nvSpPr>
        <p:spPr>
          <a:xfrm>
            <a:off x="430761" y="890503"/>
            <a:ext cx="3292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ln w="0"/>
                <a:solidFill>
                  <a:srgbClr val="6335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แผนที่แบ่งได้ 2 ประเภท ดังนี้</a:t>
            </a:r>
            <a:endParaRPr lang="en-US" sz="2800" b="1" dirty="0">
              <a:solidFill>
                <a:srgbClr val="6335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" name="Picture 16">
            <a:extLst>
              <a:ext uri="{FF2B5EF4-FFF2-40B4-BE49-F238E27FC236}">
                <a16:creationId xmlns:a16="http://schemas.microsoft.com/office/drawing/2014/main" id="{61FD0449-A021-4CF9-AF4D-2992A712EB9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1400" y="0"/>
            <a:ext cx="990600" cy="78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74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Click="0">
        <p159:morph option="byObject"/>
      </p:transition>
    </mc:Choice>
    <mc:Fallback xmlns="">
      <p:transition spd="med" advClick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12833</TotalTime>
  <Words>2250</Words>
  <Application>Microsoft Office PowerPoint</Application>
  <PresentationFormat>Widescreen</PresentationFormat>
  <Paragraphs>199</Paragraphs>
  <Slides>54</Slides>
  <Notes>35</Notes>
  <HiddenSlides>4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TH Sarabun New</vt:lpstr>
      <vt:lpstr>Mali</vt:lpstr>
      <vt:lpstr>Calibri Light</vt:lpstr>
      <vt:lpstr>Calibri</vt:lpstr>
      <vt:lpstr>Abadi Extra Light</vt:lpstr>
      <vt:lpstr>TH SarabunPSK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Pawika Thongsuk</dc:creator>
  <cp:lastModifiedBy>Atchawee Jaiipani</cp:lastModifiedBy>
  <cp:revision>887</cp:revision>
  <cp:lastPrinted>2023-06-13T03:14:51Z</cp:lastPrinted>
  <dcterms:created xsi:type="dcterms:W3CDTF">2023-06-02T09:53:21Z</dcterms:created>
  <dcterms:modified xsi:type="dcterms:W3CDTF">2024-06-05T02:55:14Z</dcterms:modified>
</cp:coreProperties>
</file>