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38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388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29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669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890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05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86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3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14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9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059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D529E-68A5-4232-9AA8-714ED44697B7}" type="datetimeFigureOut">
              <a:rPr lang="th-TH" smtClean="0"/>
              <a:t>30/06/63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FD60-C0CD-4A61-B94B-4B85E8A06A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06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6866" t="20311" r="26965" b="2714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4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6672" t="19965" r="26769" b="1840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4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6769" t="19618" r="26671" b="1892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6769" t="19792" r="26672" b="19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3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6769" t="20139" r="26769" b="184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4113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แบบจอกว้าง</PresentationFormat>
  <Paragraphs>0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PC</dc:creator>
  <cp:lastModifiedBy>UNS_CT</cp:lastModifiedBy>
  <cp:revision>1</cp:revision>
  <dcterms:created xsi:type="dcterms:W3CDTF">2019-11-04T09:32:43Z</dcterms:created>
  <dcterms:modified xsi:type="dcterms:W3CDTF">2020-06-30T14:02:37Z</dcterms:modified>
</cp:coreProperties>
</file>