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 bookmarkIdSeed="2">
  <p:sldMasterIdLst>
    <p:sldMasterId id="2147483660" r:id="rId1"/>
  </p:sldMasterIdLst>
  <p:sldIdLst>
    <p:sldId id="335" r:id="rId2"/>
    <p:sldId id="291" r:id="rId3"/>
    <p:sldId id="292" r:id="rId4"/>
    <p:sldId id="293" r:id="rId5"/>
    <p:sldId id="406" r:id="rId6"/>
    <p:sldId id="299" r:id="rId7"/>
    <p:sldId id="314" r:id="rId8"/>
    <p:sldId id="288" r:id="rId9"/>
    <p:sldId id="298" r:id="rId10"/>
    <p:sldId id="297" r:id="rId11"/>
    <p:sldId id="294" r:id="rId12"/>
    <p:sldId id="295" r:id="rId13"/>
    <p:sldId id="296" r:id="rId14"/>
    <p:sldId id="301" r:id="rId15"/>
    <p:sldId id="302" r:id="rId16"/>
    <p:sldId id="310" r:id="rId17"/>
    <p:sldId id="303" r:id="rId18"/>
    <p:sldId id="300" r:id="rId19"/>
    <p:sldId id="304" r:id="rId20"/>
    <p:sldId id="414" r:id="rId21"/>
    <p:sldId id="305" r:id="rId22"/>
    <p:sldId id="306" r:id="rId23"/>
    <p:sldId id="415" r:id="rId24"/>
    <p:sldId id="420" r:id="rId25"/>
    <p:sldId id="416" r:id="rId26"/>
    <p:sldId id="417" r:id="rId27"/>
    <p:sldId id="418" r:id="rId28"/>
    <p:sldId id="419" r:id="rId29"/>
    <p:sldId id="307" r:id="rId30"/>
    <p:sldId id="309" r:id="rId31"/>
    <p:sldId id="308" r:id="rId32"/>
    <p:sldId id="313" r:id="rId33"/>
    <p:sldId id="312" r:id="rId34"/>
    <p:sldId id="398" r:id="rId35"/>
    <p:sldId id="316" r:id="rId36"/>
    <p:sldId id="408" r:id="rId37"/>
    <p:sldId id="318" r:id="rId38"/>
    <p:sldId id="319" r:id="rId39"/>
    <p:sldId id="320" r:id="rId40"/>
    <p:sldId id="321" r:id="rId41"/>
    <p:sldId id="412" r:id="rId42"/>
    <p:sldId id="413" r:id="rId43"/>
    <p:sldId id="325" r:id="rId44"/>
    <p:sldId id="326" r:id="rId45"/>
    <p:sldId id="322" r:id="rId46"/>
    <p:sldId id="323" r:id="rId47"/>
    <p:sldId id="324" r:id="rId48"/>
    <p:sldId id="327" r:id="rId49"/>
    <p:sldId id="328" r:id="rId50"/>
    <p:sldId id="329" r:id="rId51"/>
    <p:sldId id="330" r:id="rId52"/>
    <p:sldId id="331" r:id="rId53"/>
    <p:sldId id="332" r:id="rId54"/>
    <p:sldId id="333" r:id="rId55"/>
    <p:sldId id="334" r:id="rId56"/>
    <p:sldId id="337" r:id="rId57"/>
    <p:sldId id="399" r:id="rId58"/>
    <p:sldId id="339" r:id="rId59"/>
    <p:sldId id="340" r:id="rId60"/>
    <p:sldId id="341" r:id="rId61"/>
    <p:sldId id="342" r:id="rId62"/>
    <p:sldId id="343" r:id="rId63"/>
    <p:sldId id="344" r:id="rId64"/>
    <p:sldId id="345" r:id="rId65"/>
    <p:sldId id="346" r:id="rId66"/>
    <p:sldId id="410" r:id="rId67"/>
    <p:sldId id="347" r:id="rId68"/>
    <p:sldId id="348" r:id="rId69"/>
    <p:sldId id="349" r:id="rId70"/>
    <p:sldId id="350" r:id="rId71"/>
    <p:sldId id="351" r:id="rId72"/>
    <p:sldId id="411" r:id="rId73"/>
    <p:sldId id="352" r:id="rId74"/>
    <p:sldId id="353" r:id="rId75"/>
    <p:sldId id="354" r:id="rId76"/>
    <p:sldId id="355" r:id="rId77"/>
    <p:sldId id="356" r:id="rId78"/>
    <p:sldId id="357" r:id="rId79"/>
    <p:sldId id="358" r:id="rId80"/>
    <p:sldId id="359" r:id="rId81"/>
    <p:sldId id="360" r:id="rId82"/>
    <p:sldId id="361" r:id="rId83"/>
    <p:sldId id="364" r:id="rId84"/>
    <p:sldId id="365" r:id="rId85"/>
    <p:sldId id="366" r:id="rId86"/>
    <p:sldId id="362" r:id="rId87"/>
    <p:sldId id="400" r:id="rId88"/>
    <p:sldId id="363" r:id="rId89"/>
    <p:sldId id="401" r:id="rId90"/>
    <p:sldId id="402" r:id="rId91"/>
    <p:sldId id="372" r:id="rId92"/>
    <p:sldId id="373" r:id="rId93"/>
    <p:sldId id="374" r:id="rId94"/>
    <p:sldId id="375" r:id="rId95"/>
    <p:sldId id="370" r:id="rId96"/>
    <p:sldId id="371" r:id="rId97"/>
    <p:sldId id="376" r:id="rId98"/>
    <p:sldId id="379" r:id="rId99"/>
    <p:sldId id="380" r:id="rId100"/>
    <p:sldId id="377" r:id="rId101"/>
    <p:sldId id="381" r:id="rId102"/>
    <p:sldId id="378" r:id="rId103"/>
    <p:sldId id="382" r:id="rId104"/>
    <p:sldId id="383" r:id="rId105"/>
    <p:sldId id="384" r:id="rId106"/>
    <p:sldId id="394" r:id="rId107"/>
    <p:sldId id="385" r:id="rId108"/>
    <p:sldId id="395" r:id="rId109"/>
    <p:sldId id="386" r:id="rId110"/>
    <p:sldId id="387" r:id="rId111"/>
    <p:sldId id="392" r:id="rId112"/>
    <p:sldId id="388" r:id="rId113"/>
    <p:sldId id="390" r:id="rId114"/>
    <p:sldId id="396" r:id="rId115"/>
    <p:sldId id="393" r:id="rId116"/>
    <p:sldId id="403" r:id="rId117"/>
    <p:sldId id="405" r:id="rId118"/>
    <p:sldId id="404" r:id="rId119"/>
  </p:sldIdLst>
  <p:sldSz cx="9144000" cy="5143500" type="screen16x9"/>
  <p:notesSz cx="6858000" cy="9144000"/>
  <p:defaultTextStyle>
    <a:defPPr>
      <a:defRPr lang="th-TH"/>
    </a:defPPr>
    <a:lvl1pPr marL="0" algn="l" defTabSz="685800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BEFCC"/>
    <a:srgbClr val="E9E1C2"/>
    <a:srgbClr val="5B9BD5"/>
    <a:srgbClr val="ECE6F2"/>
    <a:srgbClr val="FFFFFF"/>
    <a:srgbClr val="E7F0F9"/>
    <a:srgbClr val="FFE8D1"/>
    <a:srgbClr val="FFCC99"/>
    <a:srgbClr val="D7D3C8"/>
    <a:srgbClr val="1C476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สไตล์สีปานกลาง 2 - เน้น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สไตล์สีปานกลาง 2 - เน้น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2D5ABB26-0587-4C30-8999-92F81FD0307C}" styleName="ไม่มีสไตล์ ไม่มีเส้นตาราง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ไม่มีสไตล์, เส้นตาราง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0E3FDE45-AF77-4B5C-9715-49D594BDF05E}" styleName="สไตล์สีอ่อน 1 - เน้น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971" autoAdjust="0"/>
    <p:restoredTop sz="94660"/>
  </p:normalViewPr>
  <p:slideViewPr>
    <p:cSldViewPr snapToGrid="0">
      <p:cViewPr varScale="1">
        <p:scale>
          <a:sx n="88" d="100"/>
          <a:sy n="88" d="100"/>
        </p:scale>
        <p:origin x="608" y="8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tableStyles" Target="tableStyle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viewProps" Target="view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สไลด์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th-TH"/>
              <a:t>คลิกเพื่อแก้ไขสไตล์ชื่อเรื่องรองต้นแบบ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6112954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9106267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7058202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ชื่อเรื่องและเนื้อห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5257900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h-TH"/>
              <a:t>คลิกเพื่อแก้ไขสไตล์ของข้อความต้นแบบ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90885857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8700495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th-TH"/>
              <a:t>คลิกเพื่อแก้ไขสไตล์ของข้อความต้นแบบ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th-TH"/>
              <a:t>คลิกเพื่อแก้ไขสไตล์ของข้อความต้นแบบ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436648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9819376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6523127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th-TH"/>
              <a:t>คลิกเพื่อแก้ไขสไตล์ของข้อความต้นแบบ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644158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th-TH"/>
              <a:t>คลิกไอคอนเพื่อเพิ่มรูปภาพ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th-TH"/>
              <a:t>คลิกเพื่อแก้ไขสไตล์ของข้อความต้นแบบ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8162900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1C4768"/>
            </a:gs>
            <a:gs pos="73000">
              <a:srgbClr val="1C4768"/>
            </a:gs>
            <a:gs pos="100000">
              <a:srgbClr val="1C4768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91BEA5-078B-4D49-91C1-75E2BF13CBBF}" type="datetimeFigureOut">
              <a:rPr lang="th-TH" smtClean="0"/>
              <a:t>06/01/68</a:t>
            </a:fld>
            <a:endParaRPr lang="th-T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C64F83-C31F-47BF-BF22-652640C63C24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8516312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gif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jpe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1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8.jpeg"/><Relationship Id="rId5" Type="http://schemas.openxmlformats.org/officeDocument/2006/relationships/image" Target="../media/image147.jpeg"/><Relationship Id="rId4" Type="http://schemas.openxmlformats.org/officeDocument/2006/relationships/image" Target="../media/image146.jp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150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0.png"/><Relationship Id="rId4" Type="http://schemas.openxmlformats.org/officeDocument/2006/relationships/image" Target="../media/image136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3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7.jpeg"/><Relationship Id="rId5" Type="http://schemas.openxmlformats.org/officeDocument/2006/relationships/image" Target="../media/image156.png"/><Relationship Id="rId4" Type="http://schemas.openxmlformats.org/officeDocument/2006/relationships/image" Target="../media/image155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jpe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0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gif"/><Relationship Id="rId13" Type="http://schemas.openxmlformats.org/officeDocument/2006/relationships/image" Target="../media/image144.jpeg"/><Relationship Id="rId3" Type="http://schemas.openxmlformats.org/officeDocument/2006/relationships/image" Target="../media/image149.png"/><Relationship Id="rId7" Type="http://schemas.openxmlformats.org/officeDocument/2006/relationships/image" Target="../media/image165.png"/><Relationship Id="rId12" Type="http://schemas.openxmlformats.org/officeDocument/2006/relationships/image" Target="../media/image143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4.png"/><Relationship Id="rId11" Type="http://schemas.openxmlformats.org/officeDocument/2006/relationships/image" Target="../media/image142.png"/><Relationship Id="rId5" Type="http://schemas.openxmlformats.org/officeDocument/2006/relationships/image" Target="../media/image161.png"/><Relationship Id="rId15" Type="http://schemas.openxmlformats.org/officeDocument/2006/relationships/image" Target="../media/image41.png"/><Relationship Id="rId10" Type="http://schemas.openxmlformats.org/officeDocument/2006/relationships/image" Target="../media/image167.png"/><Relationship Id="rId4" Type="http://schemas.openxmlformats.org/officeDocument/2006/relationships/image" Target="../media/image163.png"/><Relationship Id="rId9" Type="http://schemas.openxmlformats.org/officeDocument/2006/relationships/image" Target="../media/image166.gif"/><Relationship Id="rId14" Type="http://schemas.openxmlformats.org/officeDocument/2006/relationships/image" Target="../media/image130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jp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2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2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2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png"/><Relationship Id="rId4" Type="http://schemas.openxmlformats.org/officeDocument/2006/relationships/image" Target="../media/image3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3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13.png"/><Relationship Id="rId4" Type="http://schemas.openxmlformats.org/officeDocument/2006/relationships/image" Target="../media/image4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9.png"/><Relationship Id="rId5" Type="http://schemas.openxmlformats.org/officeDocument/2006/relationships/image" Target="../media/image21.png"/><Relationship Id="rId4" Type="http://schemas.openxmlformats.org/officeDocument/2006/relationships/image" Target="../media/image52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9.png"/><Relationship Id="rId5" Type="http://schemas.openxmlformats.org/officeDocument/2006/relationships/image" Target="../media/image2.png"/><Relationship Id="rId4" Type="http://schemas.openxmlformats.org/officeDocument/2006/relationships/image" Target="../media/image5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image" Target="../media/image49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52.png"/><Relationship Id="rId4" Type="http://schemas.openxmlformats.org/officeDocument/2006/relationships/image" Target="../media/image4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3.png"/><Relationship Id="rId4" Type="http://schemas.openxmlformats.org/officeDocument/2006/relationships/image" Target="../media/image5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5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gif"/><Relationship Id="rId13" Type="http://schemas.openxmlformats.org/officeDocument/2006/relationships/image" Target="../media/image66.gif"/><Relationship Id="rId18" Type="http://schemas.openxmlformats.org/officeDocument/2006/relationships/image" Target="../media/image71.gif"/><Relationship Id="rId3" Type="http://schemas.openxmlformats.org/officeDocument/2006/relationships/image" Target="../media/image56.gif"/><Relationship Id="rId7" Type="http://schemas.openxmlformats.org/officeDocument/2006/relationships/image" Target="../media/image60.gif"/><Relationship Id="rId12" Type="http://schemas.openxmlformats.org/officeDocument/2006/relationships/image" Target="../media/image65.gif"/><Relationship Id="rId17" Type="http://schemas.openxmlformats.org/officeDocument/2006/relationships/image" Target="../media/image70.gif"/><Relationship Id="rId2" Type="http://schemas.openxmlformats.org/officeDocument/2006/relationships/image" Target="../media/image21.png"/><Relationship Id="rId16" Type="http://schemas.openxmlformats.org/officeDocument/2006/relationships/image" Target="../media/image69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9.gif"/><Relationship Id="rId11" Type="http://schemas.openxmlformats.org/officeDocument/2006/relationships/image" Target="../media/image64.gif"/><Relationship Id="rId5" Type="http://schemas.openxmlformats.org/officeDocument/2006/relationships/image" Target="../media/image58.gif"/><Relationship Id="rId15" Type="http://schemas.openxmlformats.org/officeDocument/2006/relationships/image" Target="../media/image68.gif"/><Relationship Id="rId10" Type="http://schemas.openxmlformats.org/officeDocument/2006/relationships/image" Target="../media/image63.gif"/><Relationship Id="rId4" Type="http://schemas.openxmlformats.org/officeDocument/2006/relationships/image" Target="../media/image57.gif"/><Relationship Id="rId9" Type="http://schemas.openxmlformats.org/officeDocument/2006/relationships/image" Target="../media/image62.gif"/><Relationship Id="rId14" Type="http://schemas.openxmlformats.org/officeDocument/2006/relationships/image" Target="../media/image67.gi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gif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emf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6.png"/><Relationship Id="rId4" Type="http://schemas.openxmlformats.org/officeDocument/2006/relationships/image" Target="../media/image2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emf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77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78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79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78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81.png"/><Relationship Id="rId4" Type="http://schemas.openxmlformats.org/officeDocument/2006/relationships/image" Target="../media/image14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1.png"/><Relationship Id="rId4" Type="http://schemas.openxmlformats.org/officeDocument/2006/relationships/image" Target="../media/image82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14.png"/><Relationship Id="rId4" Type="http://schemas.openxmlformats.org/officeDocument/2006/relationships/image" Target="../media/image2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14.png"/><Relationship Id="rId4" Type="http://schemas.openxmlformats.org/officeDocument/2006/relationships/image" Target="../media/image86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eg"/><Relationship Id="rId2" Type="http://schemas.openxmlformats.org/officeDocument/2006/relationships/image" Target="../media/image8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4.png"/><Relationship Id="rId4" Type="http://schemas.openxmlformats.org/officeDocument/2006/relationships/image" Target="../media/image89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14.png"/><Relationship Id="rId4" Type="http://schemas.openxmlformats.org/officeDocument/2006/relationships/image" Target="../media/image21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3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5.jpeg"/><Relationship Id="rId4" Type="http://schemas.openxmlformats.org/officeDocument/2006/relationships/image" Target="../media/image20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20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3" Type="http://schemas.openxmlformats.org/officeDocument/2006/relationships/image" Target="../media/image14.png"/><Relationship Id="rId7" Type="http://schemas.openxmlformats.org/officeDocument/2006/relationships/image" Target="../media/image18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jpeg"/><Relationship Id="rId5" Type="http://schemas.openxmlformats.org/officeDocument/2006/relationships/image" Target="../media/image16.jpeg"/><Relationship Id="rId4" Type="http://schemas.openxmlformats.org/officeDocument/2006/relationships/image" Target="../media/image15.jpeg"/><Relationship Id="rId9" Type="http://schemas.openxmlformats.org/officeDocument/2006/relationships/image" Target="../media/image5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9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1.png"/><Relationship Id="rId5" Type="http://schemas.openxmlformats.org/officeDocument/2006/relationships/image" Target="../media/image100.png"/><Relationship Id="rId4" Type="http://schemas.openxmlformats.org/officeDocument/2006/relationships/image" Target="../media/image99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7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2.png"/><Relationship Id="rId5" Type="http://schemas.openxmlformats.org/officeDocument/2006/relationships/image" Target="../media/image1010.png"/><Relationship Id="rId4" Type="http://schemas.openxmlformats.org/officeDocument/2006/relationships/image" Target="../media/image1000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7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6.png"/><Relationship Id="rId5" Type="http://schemas.openxmlformats.org/officeDocument/2006/relationships/image" Target="../media/image105.png"/><Relationship Id="rId4" Type="http://schemas.openxmlformats.org/officeDocument/2006/relationships/image" Target="../media/image10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7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21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1.png"/><Relationship Id="rId4" Type="http://schemas.openxmlformats.org/officeDocument/2006/relationships/image" Target="../media/image7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20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8.png"/><Relationship Id="rId4" Type="http://schemas.openxmlformats.org/officeDocument/2006/relationships/image" Target="../media/image112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9.pn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7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5.png"/><Relationship Id="rId5" Type="http://schemas.openxmlformats.org/officeDocument/2006/relationships/image" Target="../media/image112.png"/><Relationship Id="rId4" Type="http://schemas.openxmlformats.org/officeDocument/2006/relationships/image" Target="../media/image90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4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21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21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gif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9.emf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7" Type="http://schemas.openxmlformats.org/officeDocument/2006/relationships/image" Target="../media/image9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2.png"/><Relationship Id="rId5" Type="http://schemas.openxmlformats.org/officeDocument/2006/relationships/image" Target="../media/image100.png"/><Relationship Id="rId4" Type="http://schemas.openxmlformats.org/officeDocument/2006/relationships/image" Target="../media/image121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3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5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20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8.emf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7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7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3.png"/><Relationship Id="rId4" Type="http://schemas.openxmlformats.org/officeDocument/2006/relationships/image" Target="../media/image132.jp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7" Type="http://schemas.openxmlformats.org/officeDocument/2006/relationships/image" Target="../media/image130.png"/><Relationship Id="rId2" Type="http://schemas.openxmlformats.org/officeDocument/2006/relationships/image" Target="../media/image134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8.png"/><Relationship Id="rId5" Type="http://schemas.openxmlformats.org/officeDocument/2006/relationships/image" Target="../media/image137.png"/><Relationship Id="rId4" Type="http://schemas.openxmlformats.org/officeDocument/2006/relationships/image" Target="../media/image136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jp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jp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5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7" Type="http://schemas.openxmlformats.org/officeDocument/2006/relationships/image" Target="../media/image144.jpe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3.png"/><Relationship Id="rId5" Type="http://schemas.openxmlformats.org/officeDocument/2006/relationships/image" Target="../media/image142.png"/><Relationship Id="rId4" Type="http://schemas.openxmlformats.org/officeDocument/2006/relationships/image" Target="../media/image13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BAE5540-7C7B-4727-928F-36ADA3FD0FE0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46" name="กลุ่ม 145">
              <a:extLst>
                <a:ext uri="{FF2B5EF4-FFF2-40B4-BE49-F238E27FC236}">
                  <a16:creationId xmlns:a16="http://schemas.microsoft.com/office/drawing/2014/main" id="{A2EF916D-D0FD-4EEA-BEAF-E378F5968347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6" name="วงรี 5">
                <a:extLst>
                  <a:ext uri="{FF2B5EF4-FFF2-40B4-BE49-F238E27FC236}">
                    <a16:creationId xmlns:a16="http://schemas.microsoft.com/office/drawing/2014/main" id="{4C2C8DB5-0E06-4614-A317-3C6169B1DA4D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" name="วงรี 6">
                <a:extLst>
                  <a:ext uri="{FF2B5EF4-FFF2-40B4-BE49-F238E27FC236}">
                    <a16:creationId xmlns:a16="http://schemas.microsoft.com/office/drawing/2014/main" id="{761FD75D-2D25-4197-BC92-712C85257C8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" name="วงรี 7">
                <a:extLst>
                  <a:ext uri="{FF2B5EF4-FFF2-40B4-BE49-F238E27FC236}">
                    <a16:creationId xmlns:a16="http://schemas.microsoft.com/office/drawing/2014/main" id="{80C8EA9D-6E1E-4E0F-997D-B8A3BF4AA230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9" name="กลุ่ม 8">
                <a:extLst>
                  <a:ext uri="{FF2B5EF4-FFF2-40B4-BE49-F238E27FC236}">
                    <a16:creationId xmlns:a16="http://schemas.microsoft.com/office/drawing/2014/main" id="{ABDEA93D-3801-4877-BC82-C9D703B98267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0" name="รูปแบบอิสระ: รูปร่าง 9">
                  <a:extLst>
                    <a:ext uri="{FF2B5EF4-FFF2-40B4-BE49-F238E27FC236}">
                      <a16:creationId xmlns:a16="http://schemas.microsoft.com/office/drawing/2014/main" id="{B884E197-6029-4F0D-AE05-DC08B2F057E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" name="รูปแบบอิสระ: รูปร่าง 10">
                  <a:extLst>
                    <a:ext uri="{FF2B5EF4-FFF2-40B4-BE49-F238E27FC236}">
                      <a16:creationId xmlns:a16="http://schemas.microsoft.com/office/drawing/2014/main" id="{F4E8B4E1-4C48-4708-AE58-6C84B816A273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A51A8F06-DEB5-420B-85A2-D942A89AEA7F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3" name="รูปแบบอิสระ: รูปร่าง 12">
                  <a:extLst>
                    <a:ext uri="{FF2B5EF4-FFF2-40B4-BE49-F238E27FC236}">
                      <a16:creationId xmlns:a16="http://schemas.microsoft.com/office/drawing/2014/main" id="{304D390F-FAAF-402D-8EFC-4342CB7592E2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" name="รูปแบบอิสระ: รูปร่าง 13">
                  <a:extLst>
                    <a:ext uri="{FF2B5EF4-FFF2-40B4-BE49-F238E27FC236}">
                      <a16:creationId xmlns:a16="http://schemas.microsoft.com/office/drawing/2014/main" id="{2DD96153-B673-4745-9B84-06A265ED664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6A616F55-F43C-4B7C-935A-3C21A860842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6" name="วงรี 15">
                  <a:extLst>
                    <a:ext uri="{FF2B5EF4-FFF2-40B4-BE49-F238E27FC236}">
                      <a16:creationId xmlns:a16="http://schemas.microsoft.com/office/drawing/2014/main" id="{09F34F6F-9EFB-46ED-B925-65055E95A67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7" name="วงรี 16">
                  <a:extLst>
                    <a:ext uri="{FF2B5EF4-FFF2-40B4-BE49-F238E27FC236}">
                      <a16:creationId xmlns:a16="http://schemas.microsoft.com/office/drawing/2014/main" id="{9B72CDC7-C434-4A7E-BB68-44A9D8DD3A8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8" name="วงรี 17">
                  <a:extLst>
                    <a:ext uri="{FF2B5EF4-FFF2-40B4-BE49-F238E27FC236}">
                      <a16:creationId xmlns:a16="http://schemas.microsoft.com/office/drawing/2014/main" id="{888D7CF6-EE7E-4DE2-B9AE-ED879D11DCD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9" name="วงรี 18">
                  <a:extLst>
                    <a:ext uri="{FF2B5EF4-FFF2-40B4-BE49-F238E27FC236}">
                      <a16:creationId xmlns:a16="http://schemas.microsoft.com/office/drawing/2014/main" id="{9742BAD0-7A33-41C9-B70E-B4920DDB7A7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0" name="วงรี 19">
                  <a:extLst>
                    <a:ext uri="{FF2B5EF4-FFF2-40B4-BE49-F238E27FC236}">
                      <a16:creationId xmlns:a16="http://schemas.microsoft.com/office/drawing/2014/main" id="{0FE01CB7-710F-41C7-83BD-5C72117F615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" name="วงรี 20">
                  <a:extLst>
                    <a:ext uri="{FF2B5EF4-FFF2-40B4-BE49-F238E27FC236}">
                      <a16:creationId xmlns:a16="http://schemas.microsoft.com/office/drawing/2014/main" id="{5736EFC7-8A2E-4E70-8FB2-2BF4C120C43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" name="วงรี 21">
                  <a:extLst>
                    <a:ext uri="{FF2B5EF4-FFF2-40B4-BE49-F238E27FC236}">
                      <a16:creationId xmlns:a16="http://schemas.microsoft.com/office/drawing/2014/main" id="{5C9A42E6-7D82-43F7-A6E5-5C320DF7897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3" name="วงรี 22">
                  <a:extLst>
                    <a:ext uri="{FF2B5EF4-FFF2-40B4-BE49-F238E27FC236}">
                      <a16:creationId xmlns:a16="http://schemas.microsoft.com/office/drawing/2014/main" id="{0191A678-A5C1-4ADD-949C-32DB1F341C1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" name="วงรี 23">
                  <a:extLst>
                    <a:ext uri="{FF2B5EF4-FFF2-40B4-BE49-F238E27FC236}">
                      <a16:creationId xmlns:a16="http://schemas.microsoft.com/office/drawing/2014/main" id="{C4A1E095-7145-4A95-A759-2EA83EC24B7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D0A11A04-DC56-4E5B-86F9-50430AFD77A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684CA547-7098-419D-BC59-354AEE8ACB7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DE5F7C82-5CA0-40E3-8FBE-0BEC0A0690F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C4E64DD9-6D16-45DC-9E86-DE17A3ECA8D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69659413-EB46-40C6-921A-29CA1EB0796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5FF304CA-0714-45C9-BBDC-B61C90937E4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D91DD3A0-A196-456A-AA61-20C844AF8E4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74D20A5F-1A9B-4734-BE12-D33BA7C4B56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17A5C73A-8F8C-42B4-BCCB-63023E6BA20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8CA798EB-7164-4E45-8CE2-48197CF85E1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74F8477B-F388-46AE-85FA-CF85BE5584B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56BE044D-EBC7-4A0D-8132-2574F20C284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F3BEE60B-D7B2-4753-8C82-2FB24694F41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369627D0-7175-45F4-B9E3-653C91DBA39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E8252E85-6A84-40CC-8CD7-54E2A6ADF7A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23F7617E-A212-49FA-90F1-6B29276903C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E54E8FF8-67C4-4B63-890D-95BAE19885D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07141B4D-455E-4B1E-804F-5A9B025FF32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F098E287-2D7A-4483-9393-8F2A922FFB3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EB18F866-2AF7-4726-8673-20B03146C04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797A750B-4B3A-4C5C-A212-B4951D6B47B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46" name="กลุ่ม 45">
                <a:extLst>
                  <a:ext uri="{FF2B5EF4-FFF2-40B4-BE49-F238E27FC236}">
                    <a16:creationId xmlns:a16="http://schemas.microsoft.com/office/drawing/2014/main" id="{D1EE8268-F4D6-4023-B30D-5D855B6A9AE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17FAFB4C-93CA-4457-9940-FD1A04EEC4F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DFA3029-A927-40ED-A4DE-5E8EEBE24F4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48CA0C86-A426-412A-8D4D-C73BDA85C33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442240F5-49AD-433B-9EC8-00F9F5F9C26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F5267CB2-C0BA-4D5A-91EC-5E94D480211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CE5E6326-DE26-47A2-B50F-6DA95F779949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96B548D3-E3BA-4984-9677-488B83E49FB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036420A0-EF15-43BB-B2CF-69E3D4606E51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11D08248-6DAB-434C-B94B-3C0DA710A62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CD65E70B-D74F-46F0-8E9D-E5879216A5F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DBC26F22-C462-428A-9974-54B41374484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A9F7C6CE-7FBD-4FF9-BB28-191617F9684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7971F94F-82CB-4353-A4D9-DF3B9BB2284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53EFBF7D-D510-4ED3-B866-A57173D19C5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867BD42-359D-47C2-AA35-97F36B084E8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062016AC-36AA-49C9-A709-9CA17576B2C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22CE7A42-24E8-4AB2-922A-3DB280F78A1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5AA9C371-7082-44A5-8FB9-A522BBB3CFD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1051C990-A80D-4727-933F-B9B607F8D69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AD487D64-5721-4030-A6D1-D93E9CEC133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0295D881-60F7-4E80-958D-C80C8183E95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06F232EC-0C14-4EAB-9264-B5BA42B1295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11324EAD-1DE2-4F0A-903C-C7F9F7BD365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B5EFC516-C2C2-4EA9-83AC-48BACCC2AD0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3AE37EA0-FD0F-404B-A37C-F2B09B42DBA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A5513818-AE92-4AE6-9C27-8CFA774A20C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2D04587C-E945-47D4-9679-16263744C81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DA69FF83-DD4A-47F8-928E-8477AF7CDF3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B7CEC392-4FAE-4CBD-B8E3-271112DB490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F4BF010A-F22B-4C36-B1EC-44515A4D6ED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77" name="กลุ่ม 76">
                <a:extLst>
                  <a:ext uri="{FF2B5EF4-FFF2-40B4-BE49-F238E27FC236}">
                    <a16:creationId xmlns:a16="http://schemas.microsoft.com/office/drawing/2014/main" id="{E6588BF9-525D-4548-AA83-0F75A635D39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0242C10C-0703-4CF4-8DC7-C9A85A9A265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5F2F83CC-D552-4B6C-86E2-ACC9FE6FFCE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55BEA642-AA6A-4FBC-942A-B2D39A7EB6D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0E536507-DFD2-4DC7-9D19-2C4B02B20E5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98C1036C-FC85-4600-978C-DE5253E7E7A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B9085E1E-A8C5-4136-ACEF-867343DB4F9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A0D0DD57-2E0E-4CC0-8521-55E05C0ED40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EFF0B39B-DA31-4D83-8590-FD1CFADFCB2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7425A46A-09F5-4B6D-9A0C-9D2501D82DA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9675FF7A-ED20-4897-A8C2-CBDFAF5387F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61253084-8077-40DC-8D8F-A38C6E05F0B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622B331D-BC34-407C-A3E6-C65550AD7D8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F3DF9A64-2FE6-4A86-9C49-F01D5650E50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A3CFEBD6-AB55-4CB8-B305-4B437D1DEF0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06FD5F05-887B-47DF-89D4-BA9C2CCE515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7D9C54FA-8C4D-42F5-9C20-EDB56AAD08F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28791EE7-1B9F-48B1-B280-ED48B2E8A3A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AF72DBAA-6EBB-4C93-B5AC-83151D97556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47D58B0D-8721-47F1-ABD5-92EAAEE16E6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097E605A-BE02-404F-84E9-C1B6B39C3A1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E2DCECB2-52CC-4BC7-9F3A-380FCAB2720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214C6EF0-C8E9-4CAF-AE32-975FA8FFF69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86C57871-9876-461B-BE87-6B6C526F685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19A07F9B-25AD-41F2-ADB9-017A1754C6C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0FD32270-8CE4-4122-A007-DB4E0CA1C3F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A68A4306-8E24-4905-856D-B320A8CD251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684B2D0D-3B87-4387-81DA-8228A179B4C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81BF039E-522C-43CC-9A04-E1357FEB442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200279D4-0A04-4F65-B27B-0258F11C546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DCE02FB0-9428-4BBF-A2F4-4D84539691E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08" name="กากบาท 107">
                <a:extLst>
                  <a:ext uri="{FF2B5EF4-FFF2-40B4-BE49-F238E27FC236}">
                    <a16:creationId xmlns:a16="http://schemas.microsoft.com/office/drawing/2014/main" id="{19C3F873-558E-416C-8D23-A63841EE6AF2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9" name="กากบาท 108">
                <a:extLst>
                  <a:ext uri="{FF2B5EF4-FFF2-40B4-BE49-F238E27FC236}">
                    <a16:creationId xmlns:a16="http://schemas.microsoft.com/office/drawing/2014/main" id="{29D1FC35-67A5-488F-89C8-CEDE67AFA1FD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0" name="กากบาท 109">
                <a:extLst>
                  <a:ext uri="{FF2B5EF4-FFF2-40B4-BE49-F238E27FC236}">
                    <a16:creationId xmlns:a16="http://schemas.microsoft.com/office/drawing/2014/main" id="{915A4F9C-A3B9-4016-A518-8E8980A24326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1" name="กากบาท 110">
                <a:extLst>
                  <a:ext uri="{FF2B5EF4-FFF2-40B4-BE49-F238E27FC236}">
                    <a16:creationId xmlns:a16="http://schemas.microsoft.com/office/drawing/2014/main" id="{DA15A486-3FA8-4069-AB6C-B3CB60EF8873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2" name="สี่เหลี่ยมผืนผ้า 111">
                <a:extLst>
                  <a:ext uri="{FF2B5EF4-FFF2-40B4-BE49-F238E27FC236}">
                    <a16:creationId xmlns:a16="http://schemas.microsoft.com/office/drawing/2014/main" id="{DE860CDE-A952-4340-9F8C-0CF611DFAD53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3" name="สี่เหลี่ยมผืนผ้า 112">
                <a:extLst>
                  <a:ext uri="{FF2B5EF4-FFF2-40B4-BE49-F238E27FC236}">
                    <a16:creationId xmlns:a16="http://schemas.microsoft.com/office/drawing/2014/main" id="{B0C3FEFE-16C1-4A8E-A122-C936E56FEFC5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14" name="กลุ่ม 113">
                <a:extLst>
                  <a:ext uri="{FF2B5EF4-FFF2-40B4-BE49-F238E27FC236}">
                    <a16:creationId xmlns:a16="http://schemas.microsoft.com/office/drawing/2014/main" id="{33D47F75-D88B-405D-A590-6E6CDD3B5C7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DD544045-CE44-41E2-A50C-BBEDC12FBA2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220E5E16-70CF-48EE-9072-34BD17DE152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1222FA40-EEFC-44A5-B8C5-76CB71283A1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A73FAA4F-9F9B-4690-B7FB-82B30076AA1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6DD01E32-388A-4962-98C8-30F06400AB8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1198A548-4D23-4783-A24A-F5CA936F8BE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7FE605BB-DECD-4BBE-8FEE-88527D8EF75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4DA5E2A8-DDF0-49B4-A714-DE88C1F90B3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8B319B67-C8BA-48A6-B09E-4D88167085D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1F6DE4E4-4853-4061-B239-285FE83B1E6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76403168-8045-411B-AF45-D84431FDEF1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3A8489E1-ACED-45C5-BBD9-9D462595F83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1E56D0FD-0F31-462B-A600-7B389E61C121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A60F3C2-3097-4047-8DA3-3ED37CFB25C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8415BE7-B9BE-40E0-BFC0-F15A6426C6F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312CA29B-55AA-42C2-9347-84EFEDCEACB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4B8D3F00-847D-4CBC-B248-4EAF415104D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FBAE897D-653B-4FE0-AC54-83AC0F5A614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5C4DBD03-F5DC-4567-9716-AB979D4509B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51A9613C-5B15-411C-BC72-9FB723D9B6C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3BB4CEBE-619F-4FB4-85E4-D84078CFE51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52886F2A-D7BA-4207-8FD7-C665C3D4085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2753E65D-0C51-459C-BB22-91FCEB04AEB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041CBE78-81DA-4655-A407-340779AF135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2179FC0F-C2D0-41B9-B4B3-E39C459EB0E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24F973DF-F1EF-4E63-8459-B0C4AA320DD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C7065FCD-017F-44AF-82E3-E9E10CE1103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E24938C7-5186-482A-9A2E-7CCD050D645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CE65D216-2BC4-447F-A5AF-2C1AEA5FF59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AC3A2852-32C2-4B35-B679-237520F57E5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</p:grpSp>
        <p:sp>
          <p:nvSpPr>
            <p:cNvPr id="147" name="สี่เหลี่ยมผืนผ้า 146">
              <a:extLst>
                <a:ext uri="{FF2B5EF4-FFF2-40B4-BE49-F238E27FC236}">
                  <a16:creationId xmlns:a16="http://schemas.microsoft.com/office/drawing/2014/main" id="{9D3B8F83-7D01-42E0-850C-1369D5A6A511}"/>
                </a:ext>
              </a:extLst>
            </p:cNvPr>
            <p:cNvSpPr/>
            <p:nvPr/>
          </p:nvSpPr>
          <p:spPr>
            <a:xfrm>
              <a:off x="1257509" y="1195132"/>
              <a:ext cx="6877498" cy="1384995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</p:spPr>
          <p:txBody>
            <a:bodyPr wrap="square">
              <a:spAutoFit/>
            </a:bodyPr>
            <a:lstStyle/>
            <a:p>
              <a:pPr algn="r"/>
              <a:r>
                <a:rPr lang="th-TH" sz="8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หน่วยการเรียนรู้</a:t>
              </a:r>
            </a:p>
          </p:txBody>
        </p:sp>
        <p:sp>
          <p:nvSpPr>
            <p:cNvPr id="148" name="กล่องข้อความ 147">
              <a:extLst>
                <a:ext uri="{FF2B5EF4-FFF2-40B4-BE49-F238E27FC236}">
                  <a16:creationId xmlns:a16="http://schemas.microsoft.com/office/drawing/2014/main" id="{09D43308-E004-4896-95D2-BB37EA63909A}"/>
                </a:ext>
              </a:extLst>
            </p:cNvPr>
            <p:cNvSpPr txBox="1"/>
            <p:nvPr/>
          </p:nvSpPr>
          <p:spPr>
            <a:xfrm>
              <a:off x="-7647" y="4615926"/>
              <a:ext cx="9163761" cy="523220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7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สื่อการสอนประกอบในรายวิชาวิทยาศาสตร์และเทคโนโลยี ชั้นมัธยมศึกษาปีที่ 3  </a:t>
              </a:r>
            </a:p>
          </p:txBody>
        </p:sp>
        <p:sp>
          <p:nvSpPr>
            <p:cNvPr id="149" name="สี่เหลี่ยมผืนผ้า 148">
              <a:extLst>
                <a:ext uri="{FF2B5EF4-FFF2-40B4-BE49-F238E27FC236}">
                  <a16:creationId xmlns:a16="http://schemas.microsoft.com/office/drawing/2014/main" id="{CF4C1866-CEE2-4C7C-87C2-DCAD7547FBAD}"/>
                </a:ext>
              </a:extLst>
            </p:cNvPr>
            <p:cNvSpPr/>
            <p:nvPr/>
          </p:nvSpPr>
          <p:spPr>
            <a:xfrm>
              <a:off x="1257509" y="2579993"/>
              <a:ext cx="6877498" cy="1277273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</p:spPr>
          <p:txBody>
            <a:bodyPr wrap="square">
              <a:spAutoFit/>
            </a:bodyPr>
            <a:lstStyle/>
            <a:p>
              <a:pPr algn="r"/>
              <a:r>
                <a:rPr lang="th-TH" sz="77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ไฟฟ้า</a:t>
              </a:r>
            </a:p>
          </p:txBody>
        </p:sp>
        <p:pic>
          <p:nvPicPr>
            <p:cNvPr id="152" name="รูปภาพ 151">
              <a:extLst>
                <a:ext uri="{FF2B5EF4-FFF2-40B4-BE49-F238E27FC236}">
                  <a16:creationId xmlns:a16="http://schemas.microsoft.com/office/drawing/2014/main" id="{D4FA16D5-CBA0-491C-9989-CAF35DAB8E6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27065" y="1625259"/>
              <a:ext cx="1800000" cy="180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1928742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7812F69-824C-4D8D-A990-813B8CCB0314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0" name="กลุ่ม 9">
              <a:extLst>
                <a:ext uri="{FF2B5EF4-FFF2-40B4-BE49-F238E27FC236}">
                  <a16:creationId xmlns:a16="http://schemas.microsoft.com/office/drawing/2014/main" id="{615197E2-610D-43A6-9B2E-3E0D43B93305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D9C8A3C7-F747-49ED-BB9D-BA49A00752B4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AB6B5768-266D-47A9-9B3F-0D62FA8AC77D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897C743B-9A67-4D2B-89A4-E2BC723C3910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05FDDF3A-CE0D-4DAB-B732-51BD6DF580B7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F9DF607E-6AE8-434A-9534-3F8DFA8E56C9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337AC280-772B-4077-96D4-D1E1B8D7EEC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98078991-F078-47F8-B821-9512807B833D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001AE616-7BD9-4D3D-87F2-7B9E7B8FD48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A1BE2AF7-A9DA-4FA7-AC03-93A717C7BC7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98BBED6D-25D8-4C77-A5DB-7DD99EC6A91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9A9EB2CE-DFC6-4C32-8EF3-436C1689F71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75E60411-2B42-4468-8480-BE962034B18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0CECCBCE-53D8-47B4-A8DF-35573FBF6F0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499BB019-333B-4D6C-9304-DE50A7739F4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39C45BB2-E838-4454-92DC-C1520358300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DAD011A4-6CCF-4DA0-8165-C18FF1EA20D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D9CC5272-337B-44BD-95FF-2D398117610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9BF1066F-A4C6-4EC0-8D04-D88E88F8B84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361388F-421C-4BF9-BE4A-D81C542C6CC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5D8BC5E1-A4AF-4F42-BA68-29BE52D5A9C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8145B4FF-E934-41C2-8FF7-548616638C7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09CF0EA5-1B0B-43AA-A686-C7227480BCC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F4B8047F-E83D-44D6-BAD9-37997096323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48C41611-C0A7-4C58-9D3D-90EECEDF8E4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5E6E2896-C75C-4AC3-830A-B6761FFE0C3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3B32FC91-3C35-487B-B67B-7A95BB278BD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9B9ACB26-31FF-44ED-BEE1-DAF27FA2DD8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7E31F825-ADC1-4944-BEBD-05EE83D03DC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7FF76057-B670-46B7-A7CB-D657AE6AAF4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C62D6AC6-5FEE-4462-A437-2FC75FC5A83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30CD8303-F022-4A29-ADA6-C4A360DC421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D2B77BCC-38A0-4349-AA46-B9FA6923794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113B5379-D499-4490-AB9E-81D917E1529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EF2812E0-3AE3-4970-A1BE-FF68B1DCA08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C5026D0-9436-404F-945C-A2293DBCECF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9E19CEA5-C1EE-4D09-9CB2-720300D3B8E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AB6A8172-53DD-443E-B8C9-EE09312395D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47718D83-4198-4748-9DBF-61171F2D417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CFEA1D8B-D83F-41B7-9D23-061F22B3C5D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657F4675-447A-495C-971F-DF76FF15F45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06901EE0-6599-4BEA-96F1-FFABFB3582C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9EA67409-3BA9-40E7-A933-81007BC0972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B2205E7D-A937-4235-89AE-D0055D5B8A0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BB67C082-E609-4CC0-A5EF-232BB45C385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83981737-8072-426E-B025-2B7C56EB47D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FF17E9FA-4D2F-45F1-A36F-DD0B47DE49D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3C8AA30D-7111-4D23-92C3-DE691907CD6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98769140-308D-4AFD-936D-DE8542F4579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3C3E6684-1AF4-42BD-B469-61833490F77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AFFC7D83-BCC4-44D3-A40E-C463BCD5FE8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89368E55-5736-45A1-8C49-318B2E742C3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62F9726C-C4D9-4AFC-86F9-628B4C5A3EE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123DA4E9-B97C-4DDE-BA89-A82D5096E57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95B96510-7FF7-4A94-940F-4269C75FD6C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774F62E0-0FF2-48BB-A750-8A77E223BB5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59C76335-CDAF-4CE1-B9BA-22D024D7BC4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2168654D-540D-4E90-B1A2-C6EDE8D383C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455426B9-036A-4FE3-B5A9-BCFC8544537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D2AB57BA-3068-40E4-BD7E-EA76BD6476A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579ACAB1-58C6-4020-B540-FC51ECE16C8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D01EBD5E-B8B1-4447-91B8-68D444063FF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FC3D14B5-F292-4E59-8BF5-1CADA0926C5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53C779DB-2548-4BA2-900C-B2C76625DF6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0DA3143C-723E-46A2-8833-F4F4141CCE6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5A0CE918-7119-4BA3-ABDD-FA594772BF2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72A868F5-7D15-4041-B436-C3AAFFE1BFB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B941B250-82FC-4A30-B730-2B917F76018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39E97658-CE27-42BD-94D8-EC9E8E29AFB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7B4984B2-56E1-4775-87D9-D64ED123D1C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11F9BEA2-4E76-4ACB-A584-27E7A299F46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DE8DAAE8-41BA-41D9-B337-8756F2F9952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21D802D4-7EC9-4C96-B628-AF1CAA05960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580D3495-C24C-4BCF-AD2E-00607139B59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827E0004-247E-4DAB-AA35-02B186DF918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F89EB112-A65E-4D4A-B1F3-654275723B9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10FCA18-32FB-4C2F-B36E-CF1E8B77774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BBA6FE12-5B36-4C8F-AD73-B4FB5AE6595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629AE16D-5B44-4EA3-BC4F-371503CC004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C0E32DB7-031E-479E-BDE1-A65A0E4A316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71967CB-C1C4-4D03-B782-15A244E599D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C18E6116-9961-4D76-9EF7-04FBB540053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E3998A50-9D1D-4FB9-9BA6-DD2B0A8CD0A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FFE00025-61A7-41C7-856C-84A2B43C514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193D54A9-8AF0-4548-A4AF-700E75DE898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A7ECCD6A-D4AC-4925-8302-C3AF4611BE5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3EBE57F3-D83E-48E5-8DA6-C93E6C55CC5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D75B3C86-5B84-40E1-BDD9-5D8C78CC1A7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8AFB71DF-7B93-4F41-A7C1-14348D2EC27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C63377DC-9B30-4F5F-88AB-B8BF8C62E31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8C7A3D70-B777-47AA-BF00-757867DC842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95E43D57-A851-449A-8A7E-E1D9772968A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DC5F00F9-3D3E-4C55-BB44-6D53B0C4AFF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0008CE5F-76A2-4EB3-B239-289EBEE0845C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3F305F4E-0545-4220-A873-38CAE0870F1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45709D35-8266-4BDB-8C0A-BCEFEEF027A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A9857F89-B5AF-42D2-AC49-8C4EDBFE793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2EE7EE5-2D7F-406A-AF32-6506CBD1137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F65EC9EB-45AA-4825-98C6-716C55766D4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D773F92C-542C-4286-8C82-CC0BF4EA735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D75D5A2F-1755-47DD-937B-C8CF28478BA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23FDD397-8516-4817-BE6E-F600786878E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4F0D9F97-6B10-4EC7-A2FB-98420E3AEE4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CF35C0B5-0235-4F53-9B05-2CD9271250C5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3A79130B-83C6-4D31-9DEC-BF958A051AED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435EF6A9-8719-4137-B549-8A59A5039F2C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207C6E42-BB34-40B7-AF24-5E3D300000D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FA5D2B70-0274-4089-B829-88CD4FC43E69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1C95BAAA-F54E-4A74-9F19-8C04464B8942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FC2047B4-CE79-4CF4-B50D-32B500C7F7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2CA629AC-F35E-400B-95F9-DF76A4E3F96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609A30CE-AFC5-4010-8F68-F814D7FACE9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58628FE3-E0C6-40E2-BD2C-F0F335241D9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E5C8AEA6-2482-40E3-A87F-6C3DF06A408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58F28461-23A6-4897-8F06-E032A4082B4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6C3ACF79-E855-4CF5-8810-A1574A57F2E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A5E72682-0502-4670-9F99-889D06FD172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AA7F00CE-258A-4A81-9641-E5F03D1812A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93A66695-2E31-467D-8B68-03740CD2674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402AFF6F-DCA3-4C97-A953-ECC33DD5A25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BFD7BAAB-1D4D-434C-B6A0-968F4CF8265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42A6B408-FF27-4851-9B59-45A609B35D5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10A91B90-C167-435B-9619-06323E0F4EA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66796948-214C-4F0C-B3A9-F51FA643026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BC7E6A5-C319-4A72-9254-F1A1E4D4854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F8CF3826-71E8-430A-8C87-CB1724523FF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E0BAEF6C-1286-4CF8-BFEC-B6B3BFDA354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0F80178F-9A18-4A7B-8A70-3A8C2AB1160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70B4262-8414-4528-B71E-68B417F9B54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80FE5AC2-6264-4ECC-9423-DF0D7F9A954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125565FF-3F04-4A9D-A6D5-D9D0B53F371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E94FF0E2-81CB-4278-B84F-4CC5708DFA1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E030BEC2-5D50-4C94-B33D-D0926619909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CC5989F7-0E85-4A75-82AC-01C3CC56DEE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D924038D-F82D-4D71-8534-873A2D47768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182E8FB3-658A-481E-9064-CAD0E1E2D83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D1B0281A-97DB-4F87-9898-34A7A78E470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B8164189-E6BC-4180-AD3C-45F9712354C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79954D39-9EE4-4680-A7B4-50321811445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F5B0286F-BF17-4E29-BC3D-72187DA8A19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D58C8215-17AE-41C8-B89E-68FB4E383DFF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8" name="Text Placeholder 2"/>
            <p:cNvSpPr txBox="1">
              <a:spLocks/>
            </p:cNvSpPr>
            <p:nvPr/>
          </p:nvSpPr>
          <p:spPr>
            <a:xfrm>
              <a:off x="1217464" y="214057"/>
              <a:ext cx="7585128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2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การเคลื่อนที่หรือถ่ายเทประจุไฟฟ้าจากจุดหนึ่งไปยังอีกจุดหนึ่ง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17963" y="310085"/>
              <a:ext cx="576000" cy="576000"/>
            </a:xfrm>
            <a:prstGeom prst="rect">
              <a:avLst/>
            </a:prstGeom>
          </p:spPr>
        </p:pic>
        <p:pic>
          <p:nvPicPr>
            <p:cNvPr id="4102" name="Picture 6" descr="Conventional current"/>
            <p:cNvPicPr>
              <a:picLocks noChangeAspect="1" noChangeArrowheads="1" noCrop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8392" y="822485"/>
              <a:ext cx="2264347" cy="22505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00" name="Picture 4" descr="Electrons flowing"/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2870" y="812806"/>
              <a:ext cx="2287583" cy="30413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" name="กล่องข้อความ 29"/>
            <p:cNvSpPr txBox="1"/>
            <p:nvPr/>
          </p:nvSpPr>
          <p:spPr>
            <a:xfrm>
              <a:off x="346551" y="3618302"/>
              <a:ext cx="8494147" cy="1477328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ประจุไฟฟ้ามี 2 ชนิด จึงเกิดกระแสไฟฟ้า 2 แบบ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คือ 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1. กระแสไฟฟ้าหรือกระแสสมมุติ</a:t>
              </a:r>
              <a:r>
                <a:rPr lang="th-TH" sz="2200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เกิดจากการเคลื่อนที่หรือถ่ายเทของ 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ประจุบวก 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โดยจะไหลจากศักย์ไฟฟ้าสูงไปศักย์ไฟฟ้าต่ำ(ขั้วบวกไปขั้วลบ) ส่วนอีกกระแส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คือ 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2. กระแสอิเล็กตรอน 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เกิดจากการเคลื่อนที่หรือถ่ายเทของ 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ประจุลบ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หรืออิเล็กตรอนอิสระ โดยจะไหลจากศักย์ไฟฟ้าต่ำไปศักย์ไฟฟ้าสูงกว่า (ขั้วลบไปขั้วบวกของเซลล์ไฟฟ้า)</a:t>
              </a:r>
            </a:p>
          </p:txBody>
        </p:sp>
        <p:sp>
          <p:nvSpPr>
            <p:cNvPr id="32" name="กล่องข้อความ 31"/>
            <p:cNvSpPr txBox="1"/>
            <p:nvPr/>
          </p:nvSpPr>
          <p:spPr>
            <a:xfrm>
              <a:off x="647369" y="3056645"/>
              <a:ext cx="4038013" cy="369332"/>
            </a:xfrm>
            <a:prstGeom prst="rect">
              <a:avLst/>
            </a:prstGeom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ทิศทางการไหลของกระแสไฟฟ้า </a:t>
              </a:r>
              <a:r>
                <a:rPr lang="en-US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</a:t>
              </a:r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ขั้วบวกไปขั้วลบ</a:t>
              </a:r>
              <a:r>
                <a:rPr lang="en-US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</a:p>
          </p:txBody>
        </p:sp>
        <p:sp>
          <p:nvSpPr>
            <p:cNvPr id="154" name="กล่องข้อความ 31">
              <a:extLst>
                <a:ext uri="{FF2B5EF4-FFF2-40B4-BE49-F238E27FC236}">
                  <a16:creationId xmlns:a16="http://schemas.microsoft.com/office/drawing/2014/main" id="{B6510446-2224-40D2-A47F-6738661A8F70}"/>
                </a:ext>
              </a:extLst>
            </p:cNvPr>
            <p:cNvSpPr txBox="1"/>
            <p:nvPr/>
          </p:nvSpPr>
          <p:spPr>
            <a:xfrm>
              <a:off x="4746689" y="3050705"/>
              <a:ext cx="4338461" cy="369332"/>
            </a:xfrm>
            <a:prstGeom prst="rect">
              <a:avLst/>
            </a:prstGeom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ทิศทางการไหลของกระแสอิเล็กตรอน</a:t>
              </a:r>
              <a:r>
                <a:rPr lang="en-US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(</a:t>
              </a:r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ขั้วลบไปขั้วบวก</a:t>
              </a:r>
              <a:r>
                <a:rPr lang="en-US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5252603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กลุ่ม 151">
            <a:extLst>
              <a:ext uri="{FF2B5EF4-FFF2-40B4-BE49-F238E27FC236}">
                <a16:creationId xmlns:a16="http://schemas.microsoft.com/office/drawing/2014/main" id="{1BC3047D-47D5-4DC8-ACC8-BD781DE1D575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1CCC423E-B68D-478A-8830-E07B9D1801F0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3908B789-2779-4267-AF2D-BEB511AEFA2F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386C8EAB-1295-4FC1-85DA-93D41205F0F0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556C7991-1B93-42E7-885F-619A0847BEC3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103FAE8F-8B8F-4F2C-8DA0-10F3D347F35F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57EA293D-2DC8-4548-98C7-E013B80F1829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C0D63BDF-75AC-4BE4-BD85-C37F10A1D07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8D041482-8692-463B-8729-68169920642A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86131810-CC9D-4CF5-8ECD-A1424A77DDA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7B0CC8A5-B95F-45B7-B2FE-0B81A13565A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A7C187A9-7295-46A9-B6BC-C1D01615E69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B5D5015C-C88F-4F82-9D6C-DC544C38603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88F4B4FD-68C2-412A-9E72-C369E1F1C5B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88700888-48F3-4C74-AD3C-55A0C8D6DB7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D3836E3D-6EDA-4B3B-8F84-37DBB885CEA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78C559E9-09E2-4082-BC7B-F16D089026E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24231B3D-45E6-4F3D-9746-1E3246F2EEB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2E8CA991-C707-4824-A069-18071FBF1FB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26B383A4-8F91-4232-B01E-652DC9F6E5D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DD5D9755-A43D-474F-9732-81DA9C88FA6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A2EE303C-5EAD-475A-8922-210BC008A52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9608571E-5B06-4DBC-85B1-E4C137AE605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EBFC7925-C631-41DD-BED5-4258CB0EDA9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B4C275FB-9C89-4679-AF2A-C33D8485672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475E24B4-867F-4E06-9D9A-CACE36EC00A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9C66CBBA-DA5E-43CE-A726-44F0B343270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C4BF8FEE-D059-4214-ABDD-D50C5883C15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5A07A981-9181-44E0-85DC-32FEA8EE899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162BF24E-2F6B-4171-AD93-E431BCEF230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1F56E187-3E45-4723-8D3C-D296BCDFC0F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C5D5723E-F229-480B-B9CF-806479D3555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3C3F43EC-6B6A-4561-A1AF-5E4F4F61D00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34C5B74E-286E-417E-A6BC-FEE31423A63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957FDF04-0BCD-4366-99C7-5F315DB018B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2FA274A5-8A56-4543-BE6D-8F6842ED6D9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847C3332-7C72-4477-BE8A-D6BCCAD49F9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FCC9CA5E-B8BA-49F6-8DCC-5444BA08FA6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9833B37C-C43B-49A6-AD25-28820F72F66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080AB56B-8CE1-4E95-8AA3-75489CAB09B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A855C376-F246-484B-89F7-C0908F344B6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CCE2F438-E3A3-4757-A948-DE94F4F2D06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2A8C64C1-15F6-45D4-9407-49A49032F43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9E5C941C-783E-459F-BF5A-58F867CE5FE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ED7A175A-2893-420D-976F-FBBBD87BD84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76249919-209B-4788-A639-461E7715A45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DEF9EFEC-E95F-4E3F-8D4D-DFA88A87C8B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69DC97E5-297C-4A5A-BBCE-9643021CA97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E188F558-5733-489D-B055-A1977211AC0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28E52B70-64F2-40AF-8061-650AB5824A5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F2C47636-E010-4F7A-88A7-9C5B3000F95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D18B32E5-3025-412F-A127-3B44D3F44EE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B0D5BF09-3B38-47B9-99C0-17B88FE8D97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BFC79403-7143-4077-BFC7-B94CC3B1836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61AA5CA0-8FE9-4341-B716-9356347A66B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EDC00AB2-E6F9-4892-9E9C-DAA4ACB18C5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55FD00AA-DB39-4368-8F94-FF61764BDB7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DA5897E8-B85A-40BA-AA4A-CF1B93C00D6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43723E74-B011-4243-AC80-68212600527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09D26D32-C582-44EA-A4C3-F987523964D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DB048518-613C-4BD1-A04D-0FDEAB350EE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3AEF8132-7681-4836-A929-DADD148DCCB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88C9A8D7-81F4-41B1-B772-36DF125DF44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73A7DF4F-5B6A-49B7-8636-D2B7C25FBFB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D30E1A21-58F5-4570-AE47-BF7134486BE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739C0CA3-B2D7-4D03-ADE8-54FC46395B0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67D82CC6-7078-4A3F-B52C-1B3AEFC271F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05828AD-C81A-4D7A-B5A0-3328B8F6112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F5FE6770-6EC9-4F10-AA93-CA72EE2BEEB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5DEF1929-8E48-44D5-8BF7-41C5B3D8AE8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772F5CA7-D6B7-41B8-8890-A6AD688CA4B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18082CC2-1644-4F20-953C-B38C777ED41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6CCC1CAB-83E4-4B05-877E-92CAF694CDB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F0B1D485-6AA5-4EC1-9A78-16BB6420B2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6928716A-7187-45F6-8BB1-D8CE54D2C2C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8D3803A-1562-4A91-A2A5-FF1F7FFD499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860FDF61-253D-483F-8D8F-0B7277FF3EB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E57307B8-616A-47AF-B9F9-A2792EBD4F9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D4FFA367-5939-481E-A4B5-BABE0188BDE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C28FACE-FB35-4544-9A3E-3EB5E4626C1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10416D55-9D06-4D30-8B72-45AC79ED581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1A855E6C-FB02-4ABE-BBED-E68D6E7B971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0872404B-89F5-47C8-8351-72AE9B962F6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E6497D70-321F-4D92-9715-53D6442602C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1D882F37-EA00-44E3-9361-DC2B746DEEA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49678A13-08AA-4DB9-A734-70742873565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8E5F4EA8-8256-486A-9D50-EA6DF062119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CFE7DAB9-809E-413B-9776-7476E3602FC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4A9CDD2F-301F-4067-AB7B-B92517E11D7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A942C761-7528-41D1-B573-B42221C04F9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9F97AF07-B307-46CA-A624-4E3E3954B1A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E53E7CA4-168F-40EF-960D-FCC17A0F0D3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A550B39-0F21-418B-A93E-EDF2A4103E9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F35ABD04-9094-497C-9060-F55CB4360AC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4D00DA5B-E9CE-4A22-814C-F11D0DCE20C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8AEEDE5D-2E16-452F-B1B6-AE0D7A4B938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281350D4-303E-4DFC-BF14-8074704B629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E38F8940-5A2B-4DBE-A57E-CB0DE021011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520A2A8-6052-455C-9A09-6061F04BD63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D9EF580F-A396-418E-936E-E1BED1C1534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FF0C852D-70DD-491B-9675-3BC966FE56C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53914C6E-C1A0-4435-ABB7-0EB4C32236A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B84ABF7A-B747-45F8-862E-5CF8010F8A1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1780520C-EEE7-4618-8B4A-EC1AFA18819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1F780C37-53B9-4B35-9DB3-6445CB102900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E381D881-FCD7-43FB-8BB8-00AC5F8AC650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CD809EF8-D4E3-4A25-84D8-6B8C3628F9A8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F0554759-710B-47D1-A4FC-F0DE159CD9B0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F8B15D89-C9E7-429D-A7F2-EC6F8C776DD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1BFEA8F6-5B9D-4FDF-A560-6AB26175D70D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73F65FBF-60B7-4152-88A4-B69A6BCB9D7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843B0ADC-7D93-424F-A9D2-EC2340D4CAF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6A4A0813-AAF2-4BAA-853E-78725F44A01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F3834F1E-5FC0-4C69-89D3-415569FE62B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A71CFF88-32EF-4CD2-A524-EE617A1C141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47FE8FE8-5228-4CBA-9D90-EEE026355BE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FCA67FE3-0DC4-440C-8828-22D007BD7B2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8250686D-3C91-4FAC-AAAC-482906D9953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6995DD6A-6363-4CBD-929D-BE7FB6C89B1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A0D1D1A6-FA74-41B0-8A63-6F830D75571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FC30091A-F6F1-4D8F-BB0E-741F00D5462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2449AD5B-22BB-472E-9B8B-44558CDF78B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61FF250A-2986-4AD4-B343-9577F90027C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EB30AC38-0A0E-452B-8710-8089CB5F049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A462938D-AD00-40B6-B554-0233AA19341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32EFFE4E-B832-4A77-B6D9-85135653E9F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B3828CC7-C586-4A1B-A252-F3E6E963780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C5F05C75-FD9C-47D9-98A9-D7A6B760530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C200EA3D-BEB0-4CA6-8119-FA397864DAE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9020DC64-6A15-4FE6-BC7E-AE7A463CCFE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5D8A0878-1475-462E-8418-641F967D126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D46BBE62-E269-4A5D-9764-4C889FC94D7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C49558E8-B48E-4CB0-9198-91BF38D954C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46B15073-17BD-437D-8C20-0139CCBC23C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86805B32-A61C-4BCE-AF27-064313F0F64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E7BF042B-A668-4FDD-B3B6-6ED2D864670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0FB93FFA-570E-4DCB-B565-2FCC377A1F0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B336D25B-0918-4D93-88DE-44AF6710867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D735F8D8-C8BA-4D04-B907-C8473BE069E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BAA6E774-EB9B-4DC4-838C-2456D01641C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2C914AD1-9AB2-41FA-9CA0-F7A9329C69F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C8F6A8EC-D4B6-46E5-9B63-8F0A594B7418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1687" y="524717"/>
              <a:ext cx="540000" cy="540000"/>
            </a:xfrm>
            <a:prstGeom prst="rect">
              <a:avLst/>
            </a:prstGeom>
          </p:spPr>
        </p:pic>
        <p:sp>
          <p:nvSpPr>
            <p:cNvPr id="4" name="TextBox 5"/>
            <p:cNvSpPr txBox="1"/>
            <p:nvPr/>
          </p:nvSpPr>
          <p:spPr>
            <a:xfrm>
              <a:off x="1233704" y="459296"/>
              <a:ext cx="5115455" cy="630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ตัวต้านทานไฟฟ้า </a:t>
              </a:r>
              <a:r>
                <a:rPr lang="en-US" altLang="ko-KR" sz="3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</a:t>
              </a:r>
              <a:r>
                <a:rPr lang="th-TH" altLang="ko-KR" sz="3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ชนิดตัวต้านทานคงที่</a:t>
              </a:r>
              <a:r>
                <a:rPr lang="en-US" altLang="ko-KR" sz="3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  <a:endParaRPr lang="th-TH" altLang="ko-KR" sz="3500" b="1" u="sng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" name="กล่องข้อความ 4"/>
            <p:cNvSpPr txBox="1"/>
            <p:nvPr/>
          </p:nvSpPr>
          <p:spPr>
            <a:xfrm>
              <a:off x="3134823" y="1159381"/>
              <a:ext cx="339030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แถบที่</a:t>
              </a:r>
              <a:r>
                <a:rPr lang="en-US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1   2  3   4 </a:t>
              </a:r>
              <a:endParaRPr lang="th-TH" sz="32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8" name="กลุ่ม 7"/>
            <p:cNvGrpSpPr/>
            <p:nvPr/>
          </p:nvGrpSpPr>
          <p:grpSpPr>
            <a:xfrm>
              <a:off x="3458927" y="1001793"/>
              <a:ext cx="2540148" cy="2540148"/>
              <a:chOff x="2817243" y="963607"/>
              <a:chExt cx="2540148" cy="2540148"/>
            </a:xfrm>
          </p:grpSpPr>
          <p:pic>
            <p:nvPicPr>
              <p:cNvPr id="7" name="รูปภาพ 6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3480151">
                <a:off x="2817243" y="963607"/>
                <a:ext cx="2540148" cy="2540148"/>
              </a:xfrm>
              <a:prstGeom prst="rect">
                <a:avLst/>
              </a:prstGeom>
            </p:spPr>
          </p:pic>
          <p:sp>
            <p:nvSpPr>
              <p:cNvPr id="6" name="สี่เหลี่ยมผืนผ้า 5"/>
              <p:cNvSpPr/>
              <p:nvPr/>
            </p:nvSpPr>
            <p:spPr>
              <a:xfrm>
                <a:off x="4656220" y="1780674"/>
                <a:ext cx="132347" cy="89585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9" name="สี่เหลี่ยมผืนผ้า 8"/>
            <p:cNvSpPr/>
            <p:nvPr/>
          </p:nvSpPr>
          <p:spPr>
            <a:xfrm>
              <a:off x="573504" y="2925841"/>
              <a:ext cx="8267193" cy="169277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สามารถอ่านค่าความต้านทานไฟฟ้าได้จากแถบสีบนตัวต้านทานคงที่ โดยทั่วไป</a:t>
              </a:r>
            </a:p>
            <a:p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ตัวต้านทานคงที่จะมีแถบสี 4 แถบ แสดงดังภาพ แต่บางตัวอาจมี 5 แถบ และ 6 แถบ </a:t>
              </a:r>
            </a:p>
            <a:p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เพื่อเพิ่มความละเอียดของค่าความต้านทานไฟฟ้า ซึ่งมีค่าความต้านทานไฟฟ้าอ่านได้ </a:t>
              </a:r>
            </a:p>
            <a:p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จากรหัสสีดังตาราง</a:t>
              </a:r>
            </a:p>
          </p:txBody>
        </p:sp>
        <p:cxnSp>
          <p:nvCxnSpPr>
            <p:cNvPr id="10" name="ตัวเชื่อมต่อตรง 9"/>
            <p:cNvCxnSpPr/>
            <p:nvPr/>
          </p:nvCxnSpPr>
          <p:spPr>
            <a:xfrm flipH="1">
              <a:off x="561418" y="2996964"/>
              <a:ext cx="1454" cy="158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9384363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FCE0866D-758C-4FB0-A5E3-434A7B86B908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13" name="วงรี 12">
              <a:extLst>
                <a:ext uri="{FF2B5EF4-FFF2-40B4-BE49-F238E27FC236}">
                  <a16:creationId xmlns:a16="http://schemas.microsoft.com/office/drawing/2014/main" id="{E76B2461-FE5C-4850-9DB0-A71290F3A736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4" name="วงรี 13">
              <a:extLst>
                <a:ext uri="{FF2B5EF4-FFF2-40B4-BE49-F238E27FC236}">
                  <a16:creationId xmlns:a16="http://schemas.microsoft.com/office/drawing/2014/main" id="{5090A95B-22B4-4FAC-B4FB-3FA6920D70EA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5" name="วงรี 14">
              <a:extLst>
                <a:ext uri="{FF2B5EF4-FFF2-40B4-BE49-F238E27FC236}">
                  <a16:creationId xmlns:a16="http://schemas.microsoft.com/office/drawing/2014/main" id="{A822AA79-EF68-4555-8700-A879B65C02C9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D264316D-6767-471F-8697-8BB39836CA82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51" name="รูปแบบอิสระ: รูปร่าง 150">
                <a:extLst>
                  <a:ext uri="{FF2B5EF4-FFF2-40B4-BE49-F238E27FC236}">
                    <a16:creationId xmlns:a16="http://schemas.microsoft.com/office/drawing/2014/main" id="{D1253CB9-5D1B-493D-BF49-8EFC1E6717EE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52" name="รูปแบบอิสระ: รูปร่าง 151">
                <a:extLst>
                  <a:ext uri="{FF2B5EF4-FFF2-40B4-BE49-F238E27FC236}">
                    <a16:creationId xmlns:a16="http://schemas.microsoft.com/office/drawing/2014/main" id="{CD6A55E3-B6E6-43FD-873F-FA6F22C7ACA2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00C28117-5724-4D0F-B558-A8EA68028739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9" name="รูปแบบอิสระ: รูปร่าง 148">
                <a:extLst>
                  <a:ext uri="{FF2B5EF4-FFF2-40B4-BE49-F238E27FC236}">
                    <a16:creationId xmlns:a16="http://schemas.microsoft.com/office/drawing/2014/main" id="{55DD647A-8F69-441A-A711-BFE3DAFC9C45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/>
              </a:p>
            </p:txBody>
          </p:sp>
          <p:sp>
            <p:nvSpPr>
              <p:cNvPr id="150" name="รูปแบบอิสระ: รูปร่าง 149">
                <a:extLst>
                  <a:ext uri="{FF2B5EF4-FFF2-40B4-BE49-F238E27FC236}">
                    <a16:creationId xmlns:a16="http://schemas.microsoft.com/office/drawing/2014/main" id="{A01BA137-61E9-4CD0-B696-CACBAEEA9CFE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C173A6F0-D290-4DA9-ADA1-05D564E828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B42A2206-FF40-42DF-BE63-0AE46B975BD7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54CF4BEB-515C-476B-9D30-78E5CC8DEDA9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538E6BE4-EBD3-47A0-9057-855F44F47DDF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301A285B-354E-4D75-8E4B-F102EA674841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23294503-2F89-4F0B-9A1A-E8EFDA4BEFF0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568D8F16-C88A-4E75-987B-4E181BB83BE3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DFE40A68-219E-40BA-98A7-6269CDEE78F9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2F6F4DBF-F9FD-4BEC-AC03-81437D268377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2590633F-98A5-4531-9A2F-79399D871C4C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0986D93A-ACFB-4817-AA8E-7943D57D33B9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BC1F70F6-7369-4C52-BBD3-A5192FDB25B5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ACF656EF-E92A-424D-80C6-B9F7A8C69507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E953DAD5-2FAC-4DBC-9E5C-4260E16315DE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4873123D-34E2-41B1-B805-B871E00F5CAB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BC21A7E2-208B-434A-8CA5-AF2E8837E0D7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1FBC339D-E027-43A6-AA20-79387939531C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0B2B328B-C1C5-4736-BE69-2BDC2D09547C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041F5EAF-0214-4BF8-A464-E09D81EC71BF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0EE73318-8D8C-4B90-B67C-4BE66D8198E0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8319767A-1DF4-40B7-BFED-FA00C4A2F0A9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2E0B24CA-1CD0-493C-96CA-169283652EF2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61A00AD7-9E8D-457E-9AE0-3FB1C0EFE9D2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21C70AF2-C933-47EE-ABB5-693470FB3D66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081FF294-87C5-41DF-B284-09E2217B1325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3" name="วงรี 142">
                <a:extLst>
                  <a:ext uri="{FF2B5EF4-FFF2-40B4-BE49-F238E27FC236}">
                    <a16:creationId xmlns:a16="http://schemas.microsoft.com/office/drawing/2014/main" id="{1BD232E2-ED8A-40D0-B439-86418CF3DF41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4" name="วงรี 143">
                <a:extLst>
                  <a:ext uri="{FF2B5EF4-FFF2-40B4-BE49-F238E27FC236}">
                    <a16:creationId xmlns:a16="http://schemas.microsoft.com/office/drawing/2014/main" id="{37C88079-08C6-438F-BF3B-0BADDE04E11F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5" name="วงรี 144">
                <a:extLst>
                  <a:ext uri="{FF2B5EF4-FFF2-40B4-BE49-F238E27FC236}">
                    <a16:creationId xmlns:a16="http://schemas.microsoft.com/office/drawing/2014/main" id="{B6F87619-9E42-4E96-A221-2A2D28C4FA1C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6" name="วงรี 145">
                <a:extLst>
                  <a:ext uri="{FF2B5EF4-FFF2-40B4-BE49-F238E27FC236}">
                    <a16:creationId xmlns:a16="http://schemas.microsoft.com/office/drawing/2014/main" id="{07AF0C75-05AE-4AFB-95E8-6BE3CB805365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7" name="วงรี 146">
                <a:extLst>
                  <a:ext uri="{FF2B5EF4-FFF2-40B4-BE49-F238E27FC236}">
                    <a16:creationId xmlns:a16="http://schemas.microsoft.com/office/drawing/2014/main" id="{78A1170E-2337-4FD3-B2D5-B632AE74DC8E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8" name="วงรี 147">
                <a:extLst>
                  <a:ext uri="{FF2B5EF4-FFF2-40B4-BE49-F238E27FC236}">
                    <a16:creationId xmlns:a16="http://schemas.microsoft.com/office/drawing/2014/main" id="{807E40DD-80FA-48C9-B2F5-F985FBCB2DD6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9" name="กลุ่ม 18">
              <a:extLst>
                <a:ext uri="{FF2B5EF4-FFF2-40B4-BE49-F238E27FC236}">
                  <a16:creationId xmlns:a16="http://schemas.microsoft.com/office/drawing/2014/main" id="{05FB92C0-E745-406D-BCDC-1720FC1EA979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D7EF57BE-28AD-4278-991F-D9209FE465F1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FF58A830-764F-46A7-AA36-1EDB94EC4A65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5F702C08-60BB-4834-9724-F88506628F82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AB9874BF-DD15-4041-BB7D-74A7E6367EA3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83E449AC-AE96-47E4-A7F0-44733F1B6159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E70E7A93-CD9E-479F-B9D4-6F0A5909743D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236E8A43-EF2B-4846-954C-A7F12DFF6268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9789B05F-5017-4A68-80BC-9E329FB7BDD4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E789AD86-CE65-4705-A19D-F76D988CD7B0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B25EC5EB-7352-4149-AB5B-3D41B1F369A4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F6682FAB-CB5E-4E4F-AC14-9989F1E770D2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7BE96EB3-F51A-4CBC-9EEE-5BEE66FF63C1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183844B6-C192-43F6-88AF-D95BEDC4F2F0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B098CDE6-4092-4926-87EE-69852D55CF7B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858F486A-9A3C-4BB8-BDB9-26173B624CA0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D1B42B11-F51B-47C5-B590-B907A841F09E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05D87A35-5C54-4B86-A6B2-89E9ADCE7343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07F7B6DB-9CC4-4357-AD08-26C677A3BA1F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24DB061F-F008-49FC-B981-2F09CA2BA0E0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366F6CDA-4B2B-47C0-8EBB-81DA4F1883CB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ED0A8E45-F0AC-4966-AEEE-120CD242B879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D1497A55-977D-418B-8990-DC00DC18DBB6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758B5396-F1A0-4AE7-BE96-B1D785857CC0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4E9FE09E-12DD-49C3-84A8-C4B91BB0A9BD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C7F48DBB-3D42-48E7-9CAA-8BC4C1A37BD5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BD245909-AFB1-4329-A9BE-6CA0EC5D1FB8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653B555F-8350-4AB6-8465-DE5B4B05D3A8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F4C5F2CF-EBDF-41CC-8498-2E0561D398A8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4EB172F7-A20D-423C-AB8A-FD62FC6E3A0A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F86D3DA4-60FE-4007-A255-F38C682B0C07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20" name="กลุ่ม 19">
              <a:extLst>
                <a:ext uri="{FF2B5EF4-FFF2-40B4-BE49-F238E27FC236}">
                  <a16:creationId xmlns:a16="http://schemas.microsoft.com/office/drawing/2014/main" id="{687F487A-BC90-44B6-8323-10BAB8897C8B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5F0FF358-6D05-4A5C-B905-93733C182675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4E08E006-AD48-49EF-92B1-88BBCA8542B5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22EDA8CF-0293-4316-AC24-AAAD18BE76DD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D71A06DF-69E8-4A73-B447-EE42542E3B6E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781EC013-F3A0-4ED8-A532-B4BB80C3BB0A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2BC8DF84-8871-49B3-A373-FC84EF0BD476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187685AA-B572-409F-BBA5-9948F3D28A09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930D8649-15C6-4F79-B5C1-46D6C0C119B0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26169024-C08D-45F0-8D00-73506D476ED0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16FD4A11-C2D2-41B5-8DB3-F9F19EED132F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E2350950-FB82-4668-8FFA-EB1DFF502776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9CEC55D9-E9AA-45DB-BDE7-417B93868F2E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28EB5D6D-D749-451A-A977-4F0AA945D131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574CC3D6-0BE4-42F0-A698-77BC520C50E5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7A4BBC8F-FBE6-425D-8B4A-5F6D8A2692B1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49A807D1-9BE6-41C9-80FE-6D55E022F2D9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31AE1058-A964-448E-BC84-76DFFE4323C6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8A9F2A67-E2FB-42A0-9451-07774D27BC5C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CDFC8A0F-0C7C-4DFB-9313-82176CEE2BAE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C4C71F08-5263-4CB9-BE68-763D617175B0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080285CE-F76F-4581-B502-71C283EB8F75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34A70499-7FAF-4EE6-9CB4-D680E1D238F3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0EFF8144-A55B-4266-89E1-45230A928047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21DE452D-27CF-4C19-8F18-9909F3E9E4C8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BE20E3B6-716B-477C-B00C-BB352E7318AC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1824E877-07E0-483F-A4D5-91C2EC1DAF25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08105DD0-8C5D-45C0-A5D6-7D0078F23CDB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51D51E36-8D4E-458E-9934-FC6A792F17D6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264B39FE-3078-4145-82E6-20AA26071CD5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F6BE3EBC-BA3F-4650-9734-1DBFC8CCAA30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21" name="กากบาท 20">
              <a:extLst>
                <a:ext uri="{FF2B5EF4-FFF2-40B4-BE49-F238E27FC236}">
                  <a16:creationId xmlns:a16="http://schemas.microsoft.com/office/drawing/2014/main" id="{5AE62F74-9531-4A42-8918-7F1BA300F54F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2" name="กากบาท 21">
              <a:extLst>
                <a:ext uri="{FF2B5EF4-FFF2-40B4-BE49-F238E27FC236}">
                  <a16:creationId xmlns:a16="http://schemas.microsoft.com/office/drawing/2014/main" id="{BAD384B5-9124-47FF-979A-4906F5B85A88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3" name="กากบาท 22">
              <a:extLst>
                <a:ext uri="{FF2B5EF4-FFF2-40B4-BE49-F238E27FC236}">
                  <a16:creationId xmlns:a16="http://schemas.microsoft.com/office/drawing/2014/main" id="{AD5B89BB-5DA1-45E4-8BCB-BDA3A202B4BE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4" name="กากบาท 23">
              <a:extLst>
                <a:ext uri="{FF2B5EF4-FFF2-40B4-BE49-F238E27FC236}">
                  <a16:creationId xmlns:a16="http://schemas.microsoft.com/office/drawing/2014/main" id="{D955797A-FD73-497C-900D-8577ECBB5235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25" name="สี่เหลี่ยมผืนผ้า 24">
              <a:extLst>
                <a:ext uri="{FF2B5EF4-FFF2-40B4-BE49-F238E27FC236}">
                  <a16:creationId xmlns:a16="http://schemas.microsoft.com/office/drawing/2014/main" id="{96730829-1A75-4D32-BF4A-49B80A5F7A19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6" name="สี่เหลี่ยมผืนผ้า 25">
              <a:extLst>
                <a:ext uri="{FF2B5EF4-FFF2-40B4-BE49-F238E27FC236}">
                  <a16:creationId xmlns:a16="http://schemas.microsoft.com/office/drawing/2014/main" id="{3F6EC428-ACD0-4AD9-90C4-D1984D3EC209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grpSp>
          <p:nvGrpSpPr>
            <p:cNvPr id="27" name="กลุ่ม 26">
              <a:extLst>
                <a:ext uri="{FF2B5EF4-FFF2-40B4-BE49-F238E27FC236}">
                  <a16:creationId xmlns:a16="http://schemas.microsoft.com/office/drawing/2014/main" id="{431CF1AC-4069-4A07-B246-F35C64B51E4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29" name="วงรี 28">
                <a:extLst>
                  <a:ext uri="{FF2B5EF4-FFF2-40B4-BE49-F238E27FC236}">
                    <a16:creationId xmlns:a16="http://schemas.microsoft.com/office/drawing/2014/main" id="{030570C8-46A9-4DF9-AA5F-38F8360E1337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วงรี 29">
                <a:extLst>
                  <a:ext uri="{FF2B5EF4-FFF2-40B4-BE49-F238E27FC236}">
                    <a16:creationId xmlns:a16="http://schemas.microsoft.com/office/drawing/2014/main" id="{263BD981-5D6A-4519-984D-AE22FC42AE16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วงรี 30">
                <a:extLst>
                  <a:ext uri="{FF2B5EF4-FFF2-40B4-BE49-F238E27FC236}">
                    <a16:creationId xmlns:a16="http://schemas.microsoft.com/office/drawing/2014/main" id="{7554800F-5A4B-4759-9B62-EEAF37D12897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2" name="วงรี 31">
                <a:extLst>
                  <a:ext uri="{FF2B5EF4-FFF2-40B4-BE49-F238E27FC236}">
                    <a16:creationId xmlns:a16="http://schemas.microsoft.com/office/drawing/2014/main" id="{4EB563B1-7580-4A4C-B375-CDD160527410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3" name="วงรี 32">
                <a:extLst>
                  <a:ext uri="{FF2B5EF4-FFF2-40B4-BE49-F238E27FC236}">
                    <a16:creationId xmlns:a16="http://schemas.microsoft.com/office/drawing/2014/main" id="{96FEAE7E-8977-4C58-9EA8-6257BF887397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4" name="วงรี 33">
                <a:extLst>
                  <a:ext uri="{FF2B5EF4-FFF2-40B4-BE49-F238E27FC236}">
                    <a16:creationId xmlns:a16="http://schemas.microsoft.com/office/drawing/2014/main" id="{C2CACFE1-B550-4B2C-B767-2257C32DAC52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4F0B19F6-8147-4192-85A1-4FB981870CC0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6" name="วงรี 35">
                <a:extLst>
                  <a:ext uri="{FF2B5EF4-FFF2-40B4-BE49-F238E27FC236}">
                    <a16:creationId xmlns:a16="http://schemas.microsoft.com/office/drawing/2014/main" id="{28A9360F-21AA-4B4F-B0A4-9A765FF80F7F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7" name="วงรี 36">
                <a:extLst>
                  <a:ext uri="{FF2B5EF4-FFF2-40B4-BE49-F238E27FC236}">
                    <a16:creationId xmlns:a16="http://schemas.microsoft.com/office/drawing/2014/main" id="{6F008751-2C68-462D-A8B4-2D78AB2DF27D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8" name="วงรี 37">
                <a:extLst>
                  <a:ext uri="{FF2B5EF4-FFF2-40B4-BE49-F238E27FC236}">
                    <a16:creationId xmlns:a16="http://schemas.microsoft.com/office/drawing/2014/main" id="{E92589C7-2648-4A44-BD3A-1FC8B61907E6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9" name="วงรี 38">
                <a:extLst>
                  <a:ext uri="{FF2B5EF4-FFF2-40B4-BE49-F238E27FC236}">
                    <a16:creationId xmlns:a16="http://schemas.microsoft.com/office/drawing/2014/main" id="{4443C0E1-88B7-42BC-A695-7AFD51529286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0" name="วงรี 39">
                <a:extLst>
                  <a:ext uri="{FF2B5EF4-FFF2-40B4-BE49-F238E27FC236}">
                    <a16:creationId xmlns:a16="http://schemas.microsoft.com/office/drawing/2014/main" id="{91D07A27-E11D-4D03-A788-262B83CE10F8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1" name="วงรี 40">
                <a:extLst>
                  <a:ext uri="{FF2B5EF4-FFF2-40B4-BE49-F238E27FC236}">
                    <a16:creationId xmlns:a16="http://schemas.microsoft.com/office/drawing/2014/main" id="{DB3F0508-4160-402C-9B43-60CFF7D7E9FE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2" name="วงรี 41">
                <a:extLst>
                  <a:ext uri="{FF2B5EF4-FFF2-40B4-BE49-F238E27FC236}">
                    <a16:creationId xmlns:a16="http://schemas.microsoft.com/office/drawing/2014/main" id="{B4E37291-7DAA-41BF-8ACC-53704B29B839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3" name="วงรี 42">
                <a:extLst>
                  <a:ext uri="{FF2B5EF4-FFF2-40B4-BE49-F238E27FC236}">
                    <a16:creationId xmlns:a16="http://schemas.microsoft.com/office/drawing/2014/main" id="{D4DFAEBA-4A74-488C-B77D-BB866476B126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8BDEF58B-DD1E-4883-AE01-D730FB1E57D5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24EF9D7E-C015-49F4-8539-2E3DA897E578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91151FE6-9E72-4FDA-8148-3F869CCF5E49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DE53C82D-9DA2-4957-B5F0-05B6AAC855AC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20E099B9-E1E5-4987-834E-B45E0956DEE0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8F8EB934-A691-42AD-8DC8-1D35897A8C38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A149E043-9039-44DE-A481-446EFF1EE40F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EC419BFB-ABE3-4C0B-8232-4F762D32129E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817D482A-11EE-4C74-9720-FA9B2E102014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E77BDE60-67C7-4F9D-A7A1-1A29F4CE5843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0C7ABFB4-0E8A-4450-ABB4-50A3720DCC7F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C9EBD63C-1EE2-4B6C-A4B9-5869576081A4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4B2EB5B0-CB59-4C41-8598-EFE769AEF25E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013DEDA8-B14D-45A6-ABEC-6F9281B55124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8BFA14D4-630A-4EE6-81DA-DF992851CC98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28" name="สี่เหลี่ยมผืนผ้า 27">
              <a:extLst>
                <a:ext uri="{FF2B5EF4-FFF2-40B4-BE49-F238E27FC236}">
                  <a16:creationId xmlns:a16="http://schemas.microsoft.com/office/drawing/2014/main" id="{C72A39D1-4A1C-4C96-8EE3-409510DEEF31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pic>
        <p:nvPicPr>
          <p:cNvPr id="3" name="รูปภาพ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786" y="437556"/>
            <a:ext cx="540000" cy="540000"/>
          </a:xfrm>
          <a:prstGeom prst="rect">
            <a:avLst/>
          </a:prstGeom>
        </p:spPr>
      </p:pic>
      <p:sp>
        <p:nvSpPr>
          <p:cNvPr id="4" name="TextBox 5"/>
          <p:cNvSpPr txBox="1"/>
          <p:nvPr/>
        </p:nvSpPr>
        <p:spPr>
          <a:xfrm>
            <a:off x="1150977" y="333490"/>
            <a:ext cx="7347989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altLang="ko-KR" sz="3500" b="1" u="sng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การอ่านตัวต้านทานไฟฟ้า </a:t>
            </a:r>
            <a:r>
              <a:rPr lang="en-US" altLang="ko-KR" sz="3500" b="1" u="sng" dirty="0">
                <a:latin typeface="TH SarabunPSK" panose="020B0500040200020003" pitchFamily="34" charset="-34"/>
                <a:cs typeface="TH SarabunPSK" panose="020B0500040200020003" pitchFamily="34" charset="-34"/>
              </a:rPr>
              <a:t>(</a:t>
            </a:r>
            <a:r>
              <a:rPr lang="th-TH" altLang="ko-KR" sz="3500" b="1" u="sng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ชนิดตัวต้านทานคงที่</a:t>
            </a:r>
            <a:r>
              <a:rPr lang="en-US" altLang="ko-KR" sz="3500" b="1" u="sng" dirty="0"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  <a:endParaRPr lang="th-TH" altLang="ko-KR" sz="3500" b="1" u="sng" dirty="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aphicFrame>
        <p:nvGraphicFramePr>
          <p:cNvPr id="10" name="ตาราง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9551795"/>
              </p:ext>
            </p:extLst>
          </p:nvPr>
        </p:nvGraphicFramePr>
        <p:xfrm>
          <a:off x="489747" y="1648017"/>
          <a:ext cx="3875519" cy="3048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19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32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58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030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41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สี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แถบที่ 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</a:t>
                      </a:r>
                      <a:endParaRPr lang="th-TH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แถบที่ 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แถบที่ 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en-US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ตัวคูณ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แถบที่ 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en-US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ค่าความ</a:t>
                      </a:r>
                    </a:p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คลาดเคลื่อน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ดำ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น้ำตาล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aseline="35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แดง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100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aseline="35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ส้ม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1,000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aseline="35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เหลือง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10,000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aseline="35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 </a:t>
                      </a:r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เขียว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100,000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aseline="35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1" name="ตาราง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5633623"/>
              </p:ext>
            </p:extLst>
          </p:nvPr>
        </p:nvGraphicFramePr>
        <p:xfrm>
          <a:off x="4549216" y="1648017"/>
          <a:ext cx="4171657" cy="3048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91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96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79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81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68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สี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แถบที่ 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</a:t>
                      </a:r>
                      <a:endParaRPr lang="th-TH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แถบที่ 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แถบที่ 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en-US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ตัวคูณ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แถบที่ 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en-US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ค่าความ</a:t>
                      </a:r>
                      <a:endParaRPr lang="en-US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คลาดเคลื่อน</a:t>
                      </a:r>
                      <a:r>
                        <a:rPr lang="en-US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น้ำเงิน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1,000,0000(</a:t>
                      </a: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aseline="35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ม่วง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10,000.000(</a:t>
                      </a: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aseline="35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เทา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100,000,000(</a:t>
                      </a: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aseline="35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ขาว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1,000,000,000(</a:t>
                      </a: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aseline="35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ทอง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+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5%</a:t>
                      </a:r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6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เงิน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+</a:t>
                      </a:r>
                      <a:r>
                        <a:rPr lang="en-US" sz="16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10%</a:t>
                      </a:r>
                      <a:endParaRPr lang="th-TH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สี่เหลี่ยมผืนผ้า 11"/>
          <p:cNvSpPr/>
          <p:nvPr/>
        </p:nvSpPr>
        <p:spPr>
          <a:xfrm>
            <a:off x="1178167" y="886860"/>
            <a:ext cx="519084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h-TH" sz="2800" b="1" dirty="0">
                <a:solidFill>
                  <a:srgbClr val="0070C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ตาราง รหัสแถบสีของตัวต้านทานคงที่แบบ 4 แถบสี</a:t>
            </a:r>
          </a:p>
        </p:txBody>
      </p:sp>
      <p:pic>
        <p:nvPicPr>
          <p:cNvPr id="8" name="รูปภาพ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2533" y="398083"/>
            <a:ext cx="576000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214607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กลุ่ม 10">
            <a:extLst>
              <a:ext uri="{FF2B5EF4-FFF2-40B4-BE49-F238E27FC236}">
                <a16:creationId xmlns:a16="http://schemas.microsoft.com/office/drawing/2014/main" id="{CED2959F-ACFB-443D-AB10-279F869D7502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12" name="วงรี 11">
              <a:extLst>
                <a:ext uri="{FF2B5EF4-FFF2-40B4-BE49-F238E27FC236}">
                  <a16:creationId xmlns:a16="http://schemas.microsoft.com/office/drawing/2014/main" id="{F9132856-6DF0-4B9B-A2EC-41069CB04C4F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3" name="วงรี 12">
              <a:extLst>
                <a:ext uri="{FF2B5EF4-FFF2-40B4-BE49-F238E27FC236}">
                  <a16:creationId xmlns:a16="http://schemas.microsoft.com/office/drawing/2014/main" id="{DC3571C6-8386-4D92-B3D2-C3CFB9DD2A9D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4" name="วงรี 13">
              <a:extLst>
                <a:ext uri="{FF2B5EF4-FFF2-40B4-BE49-F238E27FC236}">
                  <a16:creationId xmlns:a16="http://schemas.microsoft.com/office/drawing/2014/main" id="{015D8DBB-895A-46EE-AC02-84208CA85CD0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54767B30-0B84-4CAB-A004-2B41CF16CF2C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50" name="รูปแบบอิสระ: รูปร่าง 149">
                <a:extLst>
                  <a:ext uri="{FF2B5EF4-FFF2-40B4-BE49-F238E27FC236}">
                    <a16:creationId xmlns:a16="http://schemas.microsoft.com/office/drawing/2014/main" id="{34B1E51B-EA1E-423D-B7E3-40E87FD84F45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51" name="รูปแบบอิสระ: รูปร่าง 150">
                <a:extLst>
                  <a:ext uri="{FF2B5EF4-FFF2-40B4-BE49-F238E27FC236}">
                    <a16:creationId xmlns:a16="http://schemas.microsoft.com/office/drawing/2014/main" id="{65088D89-DAD8-4675-A5FE-F28BFA01364C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67307C16-FB23-444E-940F-9E53E9C683FF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8" name="รูปแบบอิสระ: รูปร่าง 147">
                <a:extLst>
                  <a:ext uri="{FF2B5EF4-FFF2-40B4-BE49-F238E27FC236}">
                    <a16:creationId xmlns:a16="http://schemas.microsoft.com/office/drawing/2014/main" id="{0B69B35D-5026-4F95-8F03-B4B7AC2EF269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/>
              </a:p>
            </p:txBody>
          </p:sp>
          <p:sp>
            <p:nvSpPr>
              <p:cNvPr id="149" name="รูปแบบอิสระ: รูปร่าง 148">
                <a:extLst>
                  <a:ext uri="{FF2B5EF4-FFF2-40B4-BE49-F238E27FC236}">
                    <a16:creationId xmlns:a16="http://schemas.microsoft.com/office/drawing/2014/main" id="{4F6CA8DA-F4F9-406E-AC96-0F01279FEBAF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EC7B4AAA-0FB7-4CED-A9FD-F27B7E187F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6B84EB15-CBE0-4A51-BD16-79C4232A6EA3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AD38875D-C0C9-4867-9EE2-A460D965728E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D8E8FC6A-B156-4733-91A2-E5E2359D73B2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10BB7434-D134-495C-82C3-04F1EEFAF8E8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A7D8D2E1-5D0E-4C0B-8B62-7385456F6E45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8734B1FC-260E-4DAF-8DB1-3933FDBE3DE7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585DEFCE-ADD8-4CD9-9A59-B11E885B6FB5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A590891B-6C09-44D1-981E-A2FE13A38201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DFE1B470-D4DA-4FFC-940F-430F35A8455D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F5DD15F0-B00E-40EB-8A35-E1BD95869323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5B302CB7-CF65-41D8-A07F-D657D57EA634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34739E20-7726-442D-B227-F9F4A254B0D6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828084DB-C212-422A-8F55-04FFE8E11A9E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15B40DF6-3FC6-495F-83E1-19215436D284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06509D6B-C0E7-4FF2-A214-7988C8FAB18F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490C6948-FAF1-44E6-AED2-0EFB7B5B61D9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6B1E42A7-E4C2-446E-88D6-EA476229EAE8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0293B7C9-4A1A-49B9-BCC1-9173C28F1945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28659449-28AF-47F8-A7D5-7304567115AA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83FE63AB-ACCB-4EDB-AB26-1C9AFA57899B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05138E3B-2208-4610-B326-26BD8355D370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C60E4D42-CCB4-4530-8EC9-61ABD2D144A6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CCFE68B6-9F6C-470E-9694-4E687A01FA69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5B1B4414-E6DF-4FD8-B824-9B1D9B06443B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2295A8DE-8427-4F7C-92C3-472374A3073E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3" name="วงรี 142">
                <a:extLst>
                  <a:ext uri="{FF2B5EF4-FFF2-40B4-BE49-F238E27FC236}">
                    <a16:creationId xmlns:a16="http://schemas.microsoft.com/office/drawing/2014/main" id="{D11DE000-BD40-4275-A999-FF8449D722B7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4" name="วงรี 143">
                <a:extLst>
                  <a:ext uri="{FF2B5EF4-FFF2-40B4-BE49-F238E27FC236}">
                    <a16:creationId xmlns:a16="http://schemas.microsoft.com/office/drawing/2014/main" id="{378E5952-5ADF-4779-A8BA-5DF42419744A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5" name="วงรี 144">
                <a:extLst>
                  <a:ext uri="{FF2B5EF4-FFF2-40B4-BE49-F238E27FC236}">
                    <a16:creationId xmlns:a16="http://schemas.microsoft.com/office/drawing/2014/main" id="{1CFD168F-B73B-4A91-9125-C1C421F5D070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6" name="วงรี 145">
                <a:extLst>
                  <a:ext uri="{FF2B5EF4-FFF2-40B4-BE49-F238E27FC236}">
                    <a16:creationId xmlns:a16="http://schemas.microsoft.com/office/drawing/2014/main" id="{40E9EBE8-B2BA-4BBE-8188-BE0B0BCB52EB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7" name="วงรี 146">
                <a:extLst>
                  <a:ext uri="{FF2B5EF4-FFF2-40B4-BE49-F238E27FC236}">
                    <a16:creationId xmlns:a16="http://schemas.microsoft.com/office/drawing/2014/main" id="{5EC167B6-318B-49F2-BCF2-BAB0F08DDA37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8FA7A108-4750-4BED-B922-02DECBC92B6C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1B2DB4F8-7517-4901-A95D-55EC781AE2E4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076F8067-D226-461B-A2D6-038A2BD99229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BE127145-07DB-4142-9F33-DA835FAB4C16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8FFAE5D6-722E-4A61-A259-3DD66503EB23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7A89D9F8-E78A-4892-95A8-3F039AFEA2AC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48DE4C2B-9B20-420F-95EF-7D9357E6EE9B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B9B4722D-2979-4176-828D-86FBEE243E15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1C0C1CFE-6CC5-4DAE-AE10-C54CAC2BA115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160C040E-61A6-4EC7-B1E0-2E83DBA309FA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526B2BBA-1F0C-4863-8CD4-82B60BF49D47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01EE9B66-612F-4BD4-B591-06F88B831C37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8E1AB62A-D1EB-4CBB-BE46-CCC45243761D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EB9DB1BF-15A4-44CB-BEFC-9D48840BF561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BB811A25-0446-46A6-B935-22C630FC9C54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FCA469DB-6443-4BBA-8A50-4C6D1569CDB8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0CCBC460-6DA1-4959-A117-7AC1278EDDC3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5467B83C-BC16-4B31-ABA6-1AA552EDE24A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63DA8CFF-05CD-4FAC-8B5E-D5A6EAACBBCB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96341472-6200-4695-8EDD-9C32D3F0B784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6C258081-E3B7-4613-84E6-E19BFE33CF55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D9AA58BB-00EF-436A-90B5-C91C7147C413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84DB1298-D1EA-42F6-AB23-60D983E159B4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83534E71-9B14-46A9-B41A-70D8FE7107DB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F168994E-4747-4E8F-B4D5-AC2F76D5E87F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C47D056B-E8B9-4B91-9C2A-CD4D877C5A94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F979BA34-3EA5-45EF-8FF8-286F07AAC7CE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5056766A-0FD2-44CF-A1BA-C5D0B172877B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C37A900C-AF75-45F6-990A-0BE8DB5CF2B8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6C015800-1F6C-4AB8-BDBD-F3B88081D1D1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F9233D20-90FB-40DB-9FB0-975A0DE5BD72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9" name="กลุ่ม 18">
              <a:extLst>
                <a:ext uri="{FF2B5EF4-FFF2-40B4-BE49-F238E27FC236}">
                  <a16:creationId xmlns:a16="http://schemas.microsoft.com/office/drawing/2014/main" id="{E3B4AC44-555F-4182-B1A1-50C344404A41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0D2B87AD-141C-4930-A964-53E5D1C902D8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2583BC4E-4A9D-407C-BFF4-218F573D0100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496C6274-C7C2-4A5D-B36B-4D958FB84BA5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34E3CF9F-2D9C-4807-9D62-CEF5258F0359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E772F034-EE4E-45FF-8AC7-6E4D77AA3B28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AEAB73F7-785A-4A09-B721-3D7F8AEFC166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54777DDB-9B24-4E5D-A4DF-A08D5304820B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C3874C49-B43E-43E7-9CD3-26702700A549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AF2180E1-2E4E-4068-A18A-36ACD7E87AF5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1758510D-FE18-44D8-B1D5-E8EB40CFBB99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1D63D0EE-D133-4F8E-82EB-4C3F54FACBB0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1578D85A-7630-4288-AB69-957EFC133D49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20D48735-15AE-49D5-957A-CD6E126E8BC0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C6983892-4612-4367-A37B-DD23E4555025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25937091-EAD4-48C8-8399-EE9B04AEA0FE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20781E13-CDEE-490B-BEFB-269500D137F5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ECA077BC-41F8-46ED-B3B2-47A07C23F3B0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11BD4901-AA3C-4938-86D6-A9B4709AD644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8E6F38D0-1BB2-4A72-8C4C-2C2F7A6435CB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E4539F52-91A7-4AF3-8217-E08ABBAE50D2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9345C2E3-A81C-4BA1-AEC1-B304E0C84D80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1AB67B6A-9846-40A0-9F82-B40137306478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9BBF16DD-5684-45A9-AB5F-BD2D08C12D75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1D8658D6-D4DC-47CA-BD1D-9BB7C191755E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14A6B55B-9B4A-4795-83F0-4144D3CF050F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E2FF3A42-8C1B-447A-B4ED-57CC4D1DF8BE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E5BCD579-FCDE-475B-8454-3328FF262923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FA33302B-8EC4-48A0-901E-95993DAAA566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981CFC6A-F0FA-4987-85F7-8FD282A10B4B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3C495FAD-A728-4AD2-B97B-20E877CF5B78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20" name="กากบาท 19">
              <a:extLst>
                <a:ext uri="{FF2B5EF4-FFF2-40B4-BE49-F238E27FC236}">
                  <a16:creationId xmlns:a16="http://schemas.microsoft.com/office/drawing/2014/main" id="{C0C94D65-B770-4177-B89C-5B001C051FD5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1" name="กากบาท 20">
              <a:extLst>
                <a:ext uri="{FF2B5EF4-FFF2-40B4-BE49-F238E27FC236}">
                  <a16:creationId xmlns:a16="http://schemas.microsoft.com/office/drawing/2014/main" id="{9D05B7C0-E455-4C1C-BE23-C9C5AC878E6C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2" name="กากบาท 21">
              <a:extLst>
                <a:ext uri="{FF2B5EF4-FFF2-40B4-BE49-F238E27FC236}">
                  <a16:creationId xmlns:a16="http://schemas.microsoft.com/office/drawing/2014/main" id="{FCD654F4-C781-49A4-81DF-C533E9D0216D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3" name="กากบาท 22">
              <a:extLst>
                <a:ext uri="{FF2B5EF4-FFF2-40B4-BE49-F238E27FC236}">
                  <a16:creationId xmlns:a16="http://schemas.microsoft.com/office/drawing/2014/main" id="{AC294CE8-4ACA-4218-AFA4-4AB49991BE1F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24" name="สี่เหลี่ยมผืนผ้า 23">
              <a:extLst>
                <a:ext uri="{FF2B5EF4-FFF2-40B4-BE49-F238E27FC236}">
                  <a16:creationId xmlns:a16="http://schemas.microsoft.com/office/drawing/2014/main" id="{DBC8E13C-5278-4443-8596-707807D388C5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5" name="สี่เหลี่ยมผืนผ้า 24">
              <a:extLst>
                <a:ext uri="{FF2B5EF4-FFF2-40B4-BE49-F238E27FC236}">
                  <a16:creationId xmlns:a16="http://schemas.microsoft.com/office/drawing/2014/main" id="{45450360-E6E3-47D6-A6E7-232B9875342F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grpSp>
          <p:nvGrpSpPr>
            <p:cNvPr id="26" name="กลุ่ม 25">
              <a:extLst>
                <a:ext uri="{FF2B5EF4-FFF2-40B4-BE49-F238E27FC236}">
                  <a16:creationId xmlns:a16="http://schemas.microsoft.com/office/drawing/2014/main" id="{2E313981-2432-4C84-8068-8B5A77A9F3B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28" name="วงรี 27">
                <a:extLst>
                  <a:ext uri="{FF2B5EF4-FFF2-40B4-BE49-F238E27FC236}">
                    <a16:creationId xmlns:a16="http://schemas.microsoft.com/office/drawing/2014/main" id="{8D89B659-EC78-42A3-B11C-CBBFAA341D18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วงรี 28">
                <a:extLst>
                  <a:ext uri="{FF2B5EF4-FFF2-40B4-BE49-F238E27FC236}">
                    <a16:creationId xmlns:a16="http://schemas.microsoft.com/office/drawing/2014/main" id="{EE81EE10-DB26-4532-AAC2-F56C65803F50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วงรี 29">
                <a:extLst>
                  <a:ext uri="{FF2B5EF4-FFF2-40B4-BE49-F238E27FC236}">
                    <a16:creationId xmlns:a16="http://schemas.microsoft.com/office/drawing/2014/main" id="{2D9C057F-6E33-4D81-A281-673BA53B557E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วงรี 30">
                <a:extLst>
                  <a:ext uri="{FF2B5EF4-FFF2-40B4-BE49-F238E27FC236}">
                    <a16:creationId xmlns:a16="http://schemas.microsoft.com/office/drawing/2014/main" id="{38E1A836-B792-4526-BE26-AA75E881AA00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2" name="วงรี 31">
                <a:extLst>
                  <a:ext uri="{FF2B5EF4-FFF2-40B4-BE49-F238E27FC236}">
                    <a16:creationId xmlns:a16="http://schemas.microsoft.com/office/drawing/2014/main" id="{10535921-2E37-4E6F-B560-FE5DC13748EF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3" name="วงรี 32">
                <a:extLst>
                  <a:ext uri="{FF2B5EF4-FFF2-40B4-BE49-F238E27FC236}">
                    <a16:creationId xmlns:a16="http://schemas.microsoft.com/office/drawing/2014/main" id="{916397D5-6269-48CE-B060-F210C3461480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4" name="วงรี 33">
                <a:extLst>
                  <a:ext uri="{FF2B5EF4-FFF2-40B4-BE49-F238E27FC236}">
                    <a16:creationId xmlns:a16="http://schemas.microsoft.com/office/drawing/2014/main" id="{FA93D16F-EF5A-4131-AAAD-206C9571A580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CA00539B-92EE-46BB-903A-0F171E2D3768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6" name="วงรี 35">
                <a:extLst>
                  <a:ext uri="{FF2B5EF4-FFF2-40B4-BE49-F238E27FC236}">
                    <a16:creationId xmlns:a16="http://schemas.microsoft.com/office/drawing/2014/main" id="{C5F7C0DC-7F69-43BD-8E48-B0BFA275A538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7" name="วงรี 36">
                <a:extLst>
                  <a:ext uri="{FF2B5EF4-FFF2-40B4-BE49-F238E27FC236}">
                    <a16:creationId xmlns:a16="http://schemas.microsoft.com/office/drawing/2014/main" id="{648AAE86-4611-4E09-8F4D-7DA0D705E6F3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8" name="วงรี 37">
                <a:extLst>
                  <a:ext uri="{FF2B5EF4-FFF2-40B4-BE49-F238E27FC236}">
                    <a16:creationId xmlns:a16="http://schemas.microsoft.com/office/drawing/2014/main" id="{976E17B7-72D0-4707-B94B-1F3B74F3D5C9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9" name="วงรี 38">
                <a:extLst>
                  <a:ext uri="{FF2B5EF4-FFF2-40B4-BE49-F238E27FC236}">
                    <a16:creationId xmlns:a16="http://schemas.microsoft.com/office/drawing/2014/main" id="{961EEEA5-1E6D-4D95-9B3F-90F22CF2F338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0" name="วงรี 39">
                <a:extLst>
                  <a:ext uri="{FF2B5EF4-FFF2-40B4-BE49-F238E27FC236}">
                    <a16:creationId xmlns:a16="http://schemas.microsoft.com/office/drawing/2014/main" id="{87468D7C-9ADC-4CDC-9A23-039B7B4EA523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1" name="วงรี 40">
                <a:extLst>
                  <a:ext uri="{FF2B5EF4-FFF2-40B4-BE49-F238E27FC236}">
                    <a16:creationId xmlns:a16="http://schemas.microsoft.com/office/drawing/2014/main" id="{0553F20D-E83C-4921-BD1A-6FD4E4C26DD0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2" name="วงรี 41">
                <a:extLst>
                  <a:ext uri="{FF2B5EF4-FFF2-40B4-BE49-F238E27FC236}">
                    <a16:creationId xmlns:a16="http://schemas.microsoft.com/office/drawing/2014/main" id="{5EDD150C-CB48-48DF-82D4-95BC538B04B8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3" name="วงรี 42">
                <a:extLst>
                  <a:ext uri="{FF2B5EF4-FFF2-40B4-BE49-F238E27FC236}">
                    <a16:creationId xmlns:a16="http://schemas.microsoft.com/office/drawing/2014/main" id="{79C18E2B-32EE-49E2-9DB9-671EEAE69754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E8B4BC1D-A8BB-437E-A816-15680728A917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8890C39D-EBF7-4828-8D44-6144B7D4CD5E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B76B72C1-C462-49D0-9614-1346F163279D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DE0E127D-033E-48D1-92A2-35F1DA07D547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0C012A22-6FED-4189-9707-F5FD54E56392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2F5E1A11-F434-4AFF-A3AA-6B83875337B4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A2BFF417-467D-45DE-8D7E-32B2009F1C6F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17A09265-718D-44BB-AC96-9AE1DB0F06EA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6CE327A4-5D2A-4752-9C10-F1A94B87F007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01DC3B42-3B02-458E-9AEC-A5573FA2A434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A07A2A14-8868-4080-9B6E-27BFB14AF5CB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83C0D0D7-D217-46FB-987A-89A0C30124B6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ACE98060-F02A-401E-AA77-81D8EF1FDD24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D1A022EB-DD11-4547-B574-F24CE16F503E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27" name="สี่เหลี่ยมผืนผ้า 26">
              <a:extLst>
                <a:ext uri="{FF2B5EF4-FFF2-40B4-BE49-F238E27FC236}">
                  <a16:creationId xmlns:a16="http://schemas.microsoft.com/office/drawing/2014/main" id="{1C6088A0-79F4-4E8D-A7EE-DC7F03BAFC3E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pic>
        <p:nvPicPr>
          <p:cNvPr id="3" name="รูปภาพ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918" y="415088"/>
            <a:ext cx="540000" cy="540000"/>
          </a:xfrm>
          <a:prstGeom prst="rect">
            <a:avLst/>
          </a:prstGeom>
        </p:spPr>
      </p:pic>
      <p:sp>
        <p:nvSpPr>
          <p:cNvPr id="5" name="สี่เหลี่ยมผืนผ้า 4"/>
          <p:cNvSpPr/>
          <p:nvPr/>
        </p:nvSpPr>
        <p:spPr>
          <a:xfrm>
            <a:off x="1194356" y="896173"/>
            <a:ext cx="470192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h-TH" sz="2800" b="1" dirty="0">
                <a:solidFill>
                  <a:srgbClr val="0070C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ตาราง ตัวอย่างการอ่านค่าความต้านทานไฟฟ้า</a:t>
            </a:r>
          </a:p>
        </p:txBody>
      </p:sp>
      <p:graphicFrame>
        <p:nvGraphicFramePr>
          <p:cNvPr id="6" name="ตาราง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0712419"/>
              </p:ext>
            </p:extLst>
          </p:nvPr>
        </p:nvGraphicFramePr>
        <p:xfrm>
          <a:off x="465118" y="1674730"/>
          <a:ext cx="8309853" cy="3200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498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45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08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14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87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543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th-TH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แถบสี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endParaRPr lang="th-TH" sz="24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endParaRPr lang="th-TH" sz="24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th-TH" sz="2800" dirty="0">
                        <a:latin typeface="SW SuwitUPC" panose="020B0604020202020204" pitchFamily="34" charset="-34"/>
                        <a:cs typeface="SW SuwitUPC" panose="020B0604020202020204" pitchFamily="34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2800" dirty="0">
                        <a:latin typeface="SW SuwitUPC" panose="020B0604020202020204" pitchFamily="34" charset="-34"/>
                        <a:cs typeface="SW SuwitUPC" panose="020B0604020202020204" pitchFamily="34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 sz="2800" dirty="0">
                        <a:latin typeface="SW SuwitUPC" panose="020B0604020202020204" pitchFamily="34" charset="-34"/>
                        <a:cs typeface="SW SuwitUPC" panose="020B0604020202020204" pitchFamily="34" charset="-34"/>
                      </a:endParaRPr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th-TH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การอ่านค่าความต้านทานไฟฟ้า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th-TH" sz="2800" dirty="0">
                        <a:latin typeface="SW SuwitUPC" panose="020B0604020202020204" pitchFamily="34" charset="-34"/>
                        <a:cs typeface="SW SuwitUPC" panose="020B0604020202020204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เขียว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น้ำเงิน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เหลือง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ทอง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th-TH" sz="2800" dirty="0">
                        <a:latin typeface="SW SuwitUPC" panose="020B0604020202020204" pitchFamily="34" charset="-34"/>
                        <a:cs typeface="SW SuwitUPC" panose="020B0604020202020204" pitchFamily="34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ตัวเลข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X</a:t>
                      </a:r>
                      <a:r>
                        <a:rPr lang="th-TH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2400" b="1" baseline="35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2400" b="1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+</a:t>
                      </a:r>
                      <a:r>
                        <a:rPr lang="en-US" sz="2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5%</a:t>
                      </a:r>
                      <a:endParaRPr lang="th-TH" sz="24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h-TH" sz="24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ค่าความต้านทานไฟฟ้าคือ</a:t>
                      </a:r>
                      <a:r>
                        <a:rPr lang="th-TH" sz="24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560,000 โอห์มหรือ</a:t>
                      </a:r>
                    </a:p>
                    <a:p>
                      <a:r>
                        <a:rPr lang="th-TH" sz="24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560 กิโลโอห์ม มีความคลาดเคลื่อน 5</a:t>
                      </a:r>
                      <a:r>
                        <a:rPr lang="en-US" sz="24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%</a:t>
                      </a:r>
                      <a:r>
                        <a:rPr lang="th-TH" sz="24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ของ </a:t>
                      </a:r>
                    </a:p>
                    <a:p>
                      <a:r>
                        <a:rPr lang="th-TH" sz="24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560 กิโลโอห์ม ซึ่งมีค่า 28 กิโลโอห์ม แสดงว่า</a:t>
                      </a:r>
                    </a:p>
                    <a:p>
                      <a:r>
                        <a:rPr lang="th-TH" sz="24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ค่าความต้านทานไฟฟ้ามีค่าใดค่าหนึ่งในช่วง </a:t>
                      </a:r>
                    </a:p>
                    <a:p>
                      <a:r>
                        <a:rPr lang="th-TH" sz="24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560</a:t>
                      </a:r>
                      <a:r>
                        <a:rPr lang="th-TH" sz="2400" u="sng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+</a:t>
                      </a:r>
                      <a:r>
                        <a:rPr lang="th-TH" sz="24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28 คือ 532 - 588 กิโลโอห์ม  </a:t>
                      </a:r>
                      <a:endParaRPr lang="th-TH" sz="24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" name="กลุ่ม 6"/>
          <p:cNvGrpSpPr>
            <a:grpSpLocks noChangeAspect="1"/>
          </p:cNvGrpSpPr>
          <p:nvPr/>
        </p:nvGrpSpPr>
        <p:grpSpPr>
          <a:xfrm>
            <a:off x="1858806" y="1345435"/>
            <a:ext cx="1489073" cy="1498864"/>
            <a:chOff x="2817243" y="963607"/>
            <a:chExt cx="2540148" cy="2540148"/>
          </a:xfrm>
        </p:grpSpPr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480151">
              <a:off x="2817243" y="963607"/>
              <a:ext cx="2540148" cy="2540148"/>
            </a:xfrm>
            <a:prstGeom prst="rect">
              <a:avLst/>
            </a:prstGeom>
          </p:spPr>
        </p:pic>
        <p:sp>
          <p:nvSpPr>
            <p:cNvPr id="9" name="สี่เหลี่ยมผืนผ้า 8"/>
            <p:cNvSpPr/>
            <p:nvPr/>
          </p:nvSpPr>
          <p:spPr>
            <a:xfrm>
              <a:off x="4656220" y="1780674"/>
              <a:ext cx="132347" cy="89585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pic>
        <p:nvPicPr>
          <p:cNvPr id="10" name="รูปภาพ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4192" y="367394"/>
            <a:ext cx="576000" cy="576000"/>
          </a:xfrm>
          <a:prstGeom prst="rect">
            <a:avLst/>
          </a:prstGeom>
        </p:spPr>
      </p:pic>
      <p:sp>
        <p:nvSpPr>
          <p:cNvPr id="152" name="TextBox 5">
            <a:extLst>
              <a:ext uri="{FF2B5EF4-FFF2-40B4-BE49-F238E27FC236}">
                <a16:creationId xmlns:a16="http://schemas.microsoft.com/office/drawing/2014/main" id="{F142F256-967D-487B-A50A-80BD90155738}"/>
              </a:ext>
            </a:extLst>
          </p:cNvPr>
          <p:cNvSpPr txBox="1"/>
          <p:nvPr/>
        </p:nvSpPr>
        <p:spPr>
          <a:xfrm>
            <a:off x="1150977" y="333490"/>
            <a:ext cx="6104831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altLang="ko-KR" sz="3500" b="1" u="sng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การอ่านตัวต้านทานไฟฟ้า </a:t>
            </a:r>
            <a:r>
              <a:rPr lang="en-US" altLang="ko-KR" sz="3500" b="1" u="sng" dirty="0">
                <a:latin typeface="TH SarabunPSK" panose="020B0500040200020003" pitchFamily="34" charset="-34"/>
                <a:cs typeface="TH SarabunPSK" panose="020B0500040200020003" pitchFamily="34" charset="-34"/>
              </a:rPr>
              <a:t>(</a:t>
            </a:r>
            <a:r>
              <a:rPr lang="th-TH" altLang="ko-KR" sz="3500" b="1" u="sng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ชนิดตัวต้านทานคงที่</a:t>
            </a:r>
            <a:r>
              <a:rPr lang="en-US" altLang="ko-KR" sz="3500" b="1" u="sng" dirty="0"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  <a:endParaRPr lang="th-TH" altLang="ko-KR" sz="3500" b="1" u="sng" dirty="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428296122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E93B4985-F4F3-4FB3-A5E1-038FBFB9406A}"/>
              </a:ext>
            </a:extLst>
          </p:cNvPr>
          <p:cNvGrpSpPr/>
          <p:nvPr/>
        </p:nvGrpSpPr>
        <p:grpSpPr>
          <a:xfrm>
            <a:off x="-175125" y="-71791"/>
            <a:ext cx="9338887" cy="5266574"/>
            <a:chOff x="-175125" y="-71791"/>
            <a:chExt cx="9338887" cy="5266574"/>
          </a:xfrm>
        </p:grpSpPr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141FCB1C-A8A9-407A-BC51-390D6427044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23" name="วงรี 22">
                <a:extLst>
                  <a:ext uri="{FF2B5EF4-FFF2-40B4-BE49-F238E27FC236}">
                    <a16:creationId xmlns:a16="http://schemas.microsoft.com/office/drawing/2014/main" id="{0874D690-2D76-4039-BBC8-434238E134EF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วงรี 23">
                <a:extLst>
                  <a:ext uri="{FF2B5EF4-FFF2-40B4-BE49-F238E27FC236}">
                    <a16:creationId xmlns:a16="http://schemas.microsoft.com/office/drawing/2014/main" id="{9E2E606C-29DA-4661-A481-235D7B8C15F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5" name="วงรี 24">
                <a:extLst>
                  <a:ext uri="{FF2B5EF4-FFF2-40B4-BE49-F238E27FC236}">
                    <a16:creationId xmlns:a16="http://schemas.microsoft.com/office/drawing/2014/main" id="{34E68EBB-47CE-40AE-9550-D9C6BD475B49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7D4A9EA2-5B4C-4350-9857-F4E7C6CC9668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2" name="รูปแบบอิสระ: รูปร่าง 161">
                  <a:extLst>
                    <a:ext uri="{FF2B5EF4-FFF2-40B4-BE49-F238E27FC236}">
                      <a16:creationId xmlns:a16="http://schemas.microsoft.com/office/drawing/2014/main" id="{944E9C63-2591-4D9C-87DF-60C574BA5AB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990C0064-70D7-41F4-B3F3-EAD2FCAF2181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8" name="กลุ่ม 27">
                <a:extLst>
                  <a:ext uri="{FF2B5EF4-FFF2-40B4-BE49-F238E27FC236}">
                    <a16:creationId xmlns:a16="http://schemas.microsoft.com/office/drawing/2014/main" id="{EE37305F-F897-4134-8546-675CEBB57AA5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0" name="รูปแบบอิสระ: รูปร่าง 159">
                  <a:extLst>
                    <a:ext uri="{FF2B5EF4-FFF2-40B4-BE49-F238E27FC236}">
                      <a16:creationId xmlns:a16="http://schemas.microsoft.com/office/drawing/2014/main" id="{F5FB0CDA-F83A-45B1-BD66-DA235F17513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1" name="รูปแบบอิสระ: รูปร่าง 160">
                  <a:extLst>
                    <a:ext uri="{FF2B5EF4-FFF2-40B4-BE49-F238E27FC236}">
                      <a16:creationId xmlns:a16="http://schemas.microsoft.com/office/drawing/2014/main" id="{B63020F8-38CF-4D2F-B075-B64300C7189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9" name="กลุ่ม 28">
                <a:extLst>
                  <a:ext uri="{FF2B5EF4-FFF2-40B4-BE49-F238E27FC236}">
                    <a16:creationId xmlns:a16="http://schemas.microsoft.com/office/drawing/2014/main" id="{DFFC01EF-1053-451B-9BC2-7A798ED931A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78FA2B53-45C7-402D-9AF5-FF68A11DED2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ECAEAC0F-4311-4521-BC2A-8A11783620C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AD4D3628-5F53-43F8-8686-71DB0D0E5CA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C7787773-50A0-40B7-8355-E64DBCB18C0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99D36875-B494-4519-A3AB-3EF28073D59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EF29146C-AE8F-4B13-A8B9-696897A2997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1A90365E-7758-4EAB-A8CD-A4CC0C74F3B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4DC5DC9E-16F5-4C0B-A220-E5858F37CAB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8298D0F8-5EA8-42FF-A919-FCDB76209C3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6EA334A0-BFF3-4778-98C3-841F437F45E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1C5F4415-A859-4825-8BA1-37435EC096C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786B1DF2-EF4C-4257-B875-9BB8C510D3E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337F5F73-5F28-4875-930F-C5133D5E0C9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9DC28052-EA1F-488E-B635-303555B33C8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21AA9B8-FE07-43E6-9064-6B598895190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5458B23B-3A98-43BD-9B0F-8D643E0249E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F7899A71-28D0-4ECE-8E75-0C51769E52D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654D2BF7-3ACB-4D7F-9F18-4501393AA40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C9B660B0-6149-4850-B6BB-BFE40A04E4B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6E993388-7BB1-4E50-AD40-86BE4D0D59A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E1232150-F14D-4A2D-A67F-FBD4A3D0044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7D632314-1FF5-45DE-BE02-547ABA07893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04BB8CF4-265C-4F87-8720-A27CDF6F3F9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AA004AE8-49EE-42D3-A4E3-E5997B399E0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31C9A187-90DB-4BAF-9D14-74CF792EE56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9E09F1C1-F565-4AE9-96E8-85281B68955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CFCB2547-9061-4D2A-B9A3-89C5B0809FB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7" name="วงรี 156">
                  <a:extLst>
                    <a:ext uri="{FF2B5EF4-FFF2-40B4-BE49-F238E27FC236}">
                      <a16:creationId xmlns:a16="http://schemas.microsoft.com/office/drawing/2014/main" id="{1200097E-A1BB-41B2-B4F5-E1268F21C1F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8" name="วงรี 157">
                  <a:extLst>
                    <a:ext uri="{FF2B5EF4-FFF2-40B4-BE49-F238E27FC236}">
                      <a16:creationId xmlns:a16="http://schemas.microsoft.com/office/drawing/2014/main" id="{5B3FF871-37B8-46C6-AA80-A6B7937E242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9" name="วงรี 158">
                  <a:extLst>
                    <a:ext uri="{FF2B5EF4-FFF2-40B4-BE49-F238E27FC236}">
                      <a16:creationId xmlns:a16="http://schemas.microsoft.com/office/drawing/2014/main" id="{FB338F45-F0EC-436C-9277-39FC85C16E3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0" name="กลุ่ม 29">
                <a:extLst>
                  <a:ext uri="{FF2B5EF4-FFF2-40B4-BE49-F238E27FC236}">
                    <a16:creationId xmlns:a16="http://schemas.microsoft.com/office/drawing/2014/main" id="{2CB2AAF9-FCF8-46BB-9AB0-FBCD407B8D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3F77537F-4753-4726-83E1-10183292096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388FF961-A0A9-4F20-9F5C-200A613BE33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9B564CC0-7A6D-4476-9998-C66898C5FAB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2ED13B8-D54D-4B7F-9908-A17930B7DA7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528D4239-EB0F-4312-AA56-85079B36972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798D5B47-D435-4D77-A382-DDF14D8BA82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640CAFB6-FE78-454A-AD2F-F401055171D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0FE4DA4C-2666-4B51-A590-CBD0D685535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A6890B49-3498-43C8-B51E-C3BE4E7DCC1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E9F70257-1D23-4B99-8750-D46DE8275EA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B9BE60E2-3FD2-424B-9874-4B7AB3DD191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BB6BD909-5BD4-40B2-9096-57103666F46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537881C7-1700-4173-B724-78F27EF9968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8A6E8C54-E332-4635-B30B-C569BABC984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5CA2617D-6057-4D26-B1DA-1E6408FEB39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ED4E0D5F-81DF-4964-B81C-6FDEA0FEAC5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4E80FC95-F2FE-4D9B-8742-52D9D3598D3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F1DF41A0-D69C-46C6-AA7C-106484415A2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17829C63-D5CD-46E8-A0BC-CEFD28AB730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AD6B720C-36A3-495C-84DE-431523B786C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D58B41E1-4D3C-427D-BC08-DE90620BB93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7699EC7F-206F-4188-858A-CEC97D25079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16298953-5A52-4674-843A-B06A93F34C3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C55E1479-E7F3-4DA2-A04A-44582E05D60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95A88FF-3041-460A-A011-75000A1ACDF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C20E422-1059-455D-8CB9-076B01DEFC9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00653301-A345-4C93-B927-50E3DA60F64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06E13C07-B5A8-407E-A439-B186AC7B280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612343CF-E4AE-42E9-87B3-637FC942B56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F5FA659F-28CC-4138-81B8-F5FF35689BA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1" name="กลุ่ม 30">
                <a:extLst>
                  <a:ext uri="{FF2B5EF4-FFF2-40B4-BE49-F238E27FC236}">
                    <a16:creationId xmlns:a16="http://schemas.microsoft.com/office/drawing/2014/main" id="{DC157149-9BD0-497B-B8BB-74CC7ABFE49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C2F7E3B7-C269-43AD-8610-5A4761D6122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A5C3E00C-635C-4CFE-AD7C-C60D34EF888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DEFC70D2-035F-440B-BEB7-68C9806015F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7E0E177E-B9E5-4576-8F35-1984276585E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D1CDA3DA-641E-44D0-BDA4-EE49ACC67EC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5266ED1C-92D9-473B-8945-6924421DE70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94F94465-D4D3-43E4-8BF2-4A3B8545A73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F81B5380-A4E7-4A1C-AEA7-C050952B9F2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100A3D29-C7FA-4170-94CC-D6806B5D243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31F3A431-592A-457A-96E2-63781FE008A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004688CD-2AB3-4397-9DF5-66EC14B549F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52403A45-99A9-453A-AEEC-49C9DE09F81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87A096DC-78C9-4217-9BFA-65CC0AAA484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2E38828E-FD7F-4668-97FF-FC1CAD6BDDB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AA3BCD9E-C825-4377-861E-9B1A0FB8BD5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3619BAAF-4C8A-4497-B876-B839285DA2F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548089D0-30F7-49C1-AE4B-C2CBC66384F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75B0997D-FF16-4764-9C7F-078CCA097E0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3322B1E4-B977-4EAB-8B7A-4E5D8D6ABDB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D33D500D-8C5F-4E1D-8007-F2B822ED6BF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EF4EA403-A7F0-48A9-8A8E-B3F25B4D4A0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8530B1A-A4EC-4710-92AE-1E5E354CA12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EB3AABA-A70D-42CD-A6E9-F5FC5EE5255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0D677828-64DE-4492-8BAA-7BC0BE4EAB2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3C530BC-4F56-4334-85A3-36B6F28EB87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391F7BC8-34B6-4BF3-BA19-773C372A1FD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EA69ECBD-B8D4-4188-9087-D4423527552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8DE3DE04-67A8-4B8F-869F-D2B9D0BEEB6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ACAE51C0-551E-4809-A49C-DE0767D7447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7C1712EE-AECE-46EA-9717-BFD9362F3E6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2" name="กากบาท 31">
                <a:extLst>
                  <a:ext uri="{FF2B5EF4-FFF2-40B4-BE49-F238E27FC236}">
                    <a16:creationId xmlns:a16="http://schemas.microsoft.com/office/drawing/2014/main" id="{14B6721D-32DE-4E25-A109-6D14DA57DA2D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3" name="กากบาท 32">
                <a:extLst>
                  <a:ext uri="{FF2B5EF4-FFF2-40B4-BE49-F238E27FC236}">
                    <a16:creationId xmlns:a16="http://schemas.microsoft.com/office/drawing/2014/main" id="{D1A45784-1B34-4CAA-8AAC-D2A599D5E7D7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4" name="กากบาท 33">
                <a:extLst>
                  <a:ext uri="{FF2B5EF4-FFF2-40B4-BE49-F238E27FC236}">
                    <a16:creationId xmlns:a16="http://schemas.microsoft.com/office/drawing/2014/main" id="{F1C61497-41C0-4423-8A20-45448CCD2E87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5" name="กากบาท 34">
                <a:extLst>
                  <a:ext uri="{FF2B5EF4-FFF2-40B4-BE49-F238E27FC236}">
                    <a16:creationId xmlns:a16="http://schemas.microsoft.com/office/drawing/2014/main" id="{513BB588-C6F9-4A9E-AB11-0B2559958C4D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D4E97993-8073-4EA4-8FA6-5CC0EA55868C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7" name="สี่เหลี่ยมผืนผ้า 36">
                <a:extLst>
                  <a:ext uri="{FF2B5EF4-FFF2-40B4-BE49-F238E27FC236}">
                    <a16:creationId xmlns:a16="http://schemas.microsoft.com/office/drawing/2014/main" id="{272FB579-C01D-4839-AB21-100EA8268D5C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8" name="กลุ่ม 37">
                <a:extLst>
                  <a:ext uri="{FF2B5EF4-FFF2-40B4-BE49-F238E27FC236}">
                    <a16:creationId xmlns:a16="http://schemas.microsoft.com/office/drawing/2014/main" id="{4E0FC516-C2A6-4487-BF5A-5F094FCE8C7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7EAC6B80-C7A6-4998-86A0-6A3831BD147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149474E9-6BD3-4B9C-8A8C-D4A4DB19C6F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E2D526E5-2B27-4F41-BED5-CD373F1B922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422D85DA-5C54-4121-85F6-D18F08E4012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F0DDFDE2-D8D3-4B5D-A46F-D06B21BC3A4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3D5B6C22-33D5-477D-92FA-806B683B672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E921F897-F86D-41F6-AB96-333DC1EA76D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E2C9A52D-7154-4495-9779-01CC4F62190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A1303EC-BB53-4237-8864-5355F70870B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A89DDEE-A9CC-462E-AD04-BB858032977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0F061AA7-9542-4F7B-978E-148423B4916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C2664CB5-FDB6-4808-A829-24C85737111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86BF20C4-9450-4BB5-B08E-971C4664B3C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BBABFEE2-FDAA-4E66-B79A-CAC9D5F10EE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A7E6AF17-8BF7-4495-9C47-5C3BA792999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2736A475-0B9B-4D5E-BA33-9527EE0CD8E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0F98A266-2723-451A-9405-F32159AEF44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7440EEEC-56D5-4EA7-8AD1-02AB105833A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F8B03439-1A33-48D9-99E3-95E5EABBE54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803CB21D-3A5C-462D-9DF1-0074D2BF2C4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BFD5879B-DC82-4A31-8279-FE490FDCCBD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2125F0F7-B2A9-4792-8A3D-D4F385BB1ED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753EBF77-2A52-4E53-BE06-3AE045F377B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3A0189DD-6D77-4524-9710-7AAF1EDAC90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ECF0E2FD-38C3-41E2-B054-423FBA4F674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2A574E83-994D-43C1-929C-3246000526D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C5B6D43A-E2A7-41BD-8B7C-537E5452C8C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F1ADCCBC-CF24-42BC-B1F6-EEA07720037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51BDB0A6-73A7-43DB-88B3-311D1AC85E2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83491F72-1704-41E0-8B4A-5E6E82E27DF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id="{83ECF011-3796-403B-B898-2A225D8FE835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856" y="446463"/>
              <a:ext cx="540000" cy="540000"/>
            </a:xfrm>
            <a:prstGeom prst="rect">
              <a:avLst/>
            </a:prstGeom>
          </p:spPr>
        </p:pic>
        <p:sp>
          <p:nvSpPr>
            <p:cNvPr id="5" name="TextBox 5"/>
            <p:cNvSpPr txBox="1"/>
            <p:nvPr/>
          </p:nvSpPr>
          <p:spPr>
            <a:xfrm>
              <a:off x="1163381" y="389225"/>
              <a:ext cx="59365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ตัวต้านทานไฟฟ้า </a:t>
              </a:r>
              <a:r>
                <a:rPr lang="en-US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</a:t>
              </a:r>
              <a:r>
                <a:rPr lang="th-TH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ชนิดตัวต้านทานแปรค่าได้</a:t>
              </a:r>
              <a:r>
                <a:rPr lang="en-US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  <a:endParaRPr lang="th-TH" altLang="ko-KR" sz="3600" b="1" u="sng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17" name="กลุ่ม 16"/>
            <p:cNvGrpSpPr/>
            <p:nvPr/>
          </p:nvGrpSpPr>
          <p:grpSpPr>
            <a:xfrm>
              <a:off x="-175125" y="1428871"/>
              <a:ext cx="5061850" cy="3141534"/>
              <a:chOff x="360568" y="1367154"/>
              <a:chExt cx="5061850" cy="3141534"/>
            </a:xfrm>
          </p:grpSpPr>
          <p:pic>
            <p:nvPicPr>
              <p:cNvPr id="6" name="รูปภาพ 5" descr="ตัวต้านทานไฟฟ้า Resistor"/>
              <p:cNvPicPr/>
              <p:nvPr/>
            </p:nvPicPr>
            <p:blipFill rotWithShape="1"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53846"/>
              <a:stretch/>
            </p:blipFill>
            <p:spPr bwMode="auto">
              <a:xfrm>
                <a:off x="360568" y="1367154"/>
                <a:ext cx="4260712" cy="3001645"/>
              </a:xfrm>
              <a:prstGeom prst="rect">
                <a:avLst/>
              </a:prstGeom>
              <a:noFill/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7" name="กล่องข้อความ 6"/>
              <p:cNvSpPr txBox="1"/>
              <p:nvPr/>
            </p:nvSpPr>
            <p:spPr>
              <a:xfrm>
                <a:off x="2052319" y="1367154"/>
                <a:ext cx="3370099" cy="461665"/>
              </a:xfrm>
              <a:prstGeom prst="rect">
                <a:avLst/>
              </a:prstGeom>
              <a:solidFill>
                <a:srgbClr val="D7EAE6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th-TH" sz="24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แกนหมุนเพื่อเปลี่ยนค่าความต้านทาน</a:t>
                </a:r>
              </a:p>
            </p:txBody>
          </p:sp>
          <p:sp>
            <p:nvSpPr>
              <p:cNvPr id="8" name="กล่องข้อความ 7"/>
              <p:cNvSpPr txBox="1"/>
              <p:nvPr/>
            </p:nvSpPr>
            <p:spPr>
              <a:xfrm>
                <a:off x="2895600" y="2327530"/>
                <a:ext cx="1769422" cy="461665"/>
              </a:xfrm>
              <a:prstGeom prst="rect">
                <a:avLst/>
              </a:prstGeom>
              <a:solidFill>
                <a:srgbClr val="D7EAE6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th-TH" sz="24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วัสดุที่ใช้ ไวน์วาวด์</a:t>
                </a:r>
              </a:p>
            </p:txBody>
          </p:sp>
          <p:sp>
            <p:nvSpPr>
              <p:cNvPr id="9" name="กล่องข้อความ 8"/>
              <p:cNvSpPr txBox="1"/>
              <p:nvPr/>
            </p:nvSpPr>
            <p:spPr>
              <a:xfrm>
                <a:off x="809320" y="4047023"/>
                <a:ext cx="1765891" cy="461665"/>
              </a:xfrm>
              <a:prstGeom prst="rect">
                <a:avLst/>
              </a:prstGeom>
              <a:solidFill>
                <a:srgbClr val="D7EAE6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th-TH" sz="24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1,2,3 ขาต่อใช้งาน</a:t>
                </a:r>
              </a:p>
            </p:txBody>
          </p:sp>
          <p:sp>
            <p:nvSpPr>
              <p:cNvPr id="12" name="สี่เหลี่ยมผืนผ้า 11"/>
              <p:cNvSpPr/>
              <p:nvPr/>
            </p:nvSpPr>
            <p:spPr>
              <a:xfrm>
                <a:off x="882136" y="3553220"/>
                <a:ext cx="188666" cy="198134"/>
              </a:xfrm>
              <a:prstGeom prst="rect">
                <a:avLst/>
              </a:prstGeom>
              <a:solidFill>
                <a:srgbClr val="D7EA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" name="สี่เหลี่ยมผืนผ้า 12"/>
              <p:cNvSpPr/>
              <p:nvPr/>
            </p:nvSpPr>
            <p:spPr>
              <a:xfrm>
                <a:off x="1544871" y="3854152"/>
                <a:ext cx="188666" cy="198134"/>
              </a:xfrm>
              <a:prstGeom prst="rect">
                <a:avLst/>
              </a:prstGeom>
              <a:solidFill>
                <a:srgbClr val="D7EA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4" name="สี่เหลี่ยมผืนผ้า 13"/>
              <p:cNvSpPr/>
              <p:nvPr/>
            </p:nvSpPr>
            <p:spPr>
              <a:xfrm>
                <a:off x="2150766" y="3864670"/>
                <a:ext cx="188666" cy="198134"/>
              </a:xfrm>
              <a:prstGeom prst="rect">
                <a:avLst/>
              </a:prstGeom>
              <a:solidFill>
                <a:srgbClr val="D7EA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" name="สี่เหลี่ยมผืนผ้า 14"/>
              <p:cNvSpPr/>
              <p:nvPr/>
            </p:nvSpPr>
            <p:spPr>
              <a:xfrm>
                <a:off x="1487732" y="3763682"/>
                <a:ext cx="280846" cy="400110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r>
                  <a:rPr lang="th-TH" sz="20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2</a:t>
                </a:r>
                <a:endParaRPr lang="th-TH" dirty="0"/>
              </a:p>
            </p:txBody>
          </p:sp>
          <p:sp>
            <p:nvSpPr>
              <p:cNvPr id="16" name="สี่เหลี่ยมผืนผ้า 15"/>
              <p:cNvSpPr/>
              <p:nvPr/>
            </p:nvSpPr>
            <p:spPr>
              <a:xfrm>
                <a:off x="2077014" y="3764661"/>
                <a:ext cx="280846" cy="400110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r>
                  <a:rPr lang="th-TH" sz="20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3</a:t>
                </a:r>
                <a:endParaRPr lang="th-TH" dirty="0"/>
              </a:p>
            </p:txBody>
          </p:sp>
        </p:grpSp>
        <p:sp>
          <p:nvSpPr>
            <p:cNvPr id="18" name="สี่เหลี่ยมผืนผ้า 17"/>
            <p:cNvSpPr/>
            <p:nvPr/>
          </p:nvSpPr>
          <p:spPr>
            <a:xfrm>
              <a:off x="4922633" y="1234983"/>
              <a:ext cx="3820520" cy="19389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</a:t>
              </a:r>
              <a:r>
                <a:rPr lang="th-TH" sz="20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ตัวต้านทานแปรค่าได้ </a:t>
              </a:r>
              <a:r>
                <a:rPr lang="th-TH" sz="20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ประกอบด้วยขา 3 ขา  </a:t>
              </a:r>
            </a:p>
            <a:p>
              <a:r>
                <a:rPr lang="th-TH" sz="20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ในการใช้งานตัวต้านทานแปรค่าได้สามารถเปลี่ยนค่าความต้านทานไฟฟ้าจากค่าต่ำสุด คือ 0 โอห์ม ไปยังค่าสูงสุดตามที่กำหนดไว้ </a:t>
              </a:r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เช่น ตัวต้านทานแปรค่าได้ขนาด 10 กิโลโอห์ม จะสามารถเปลี่ยนค่าจาก 0 โอห์ม ถึง 10 กิโลโอห์มได้อย่างต่อเนื่อง</a:t>
              </a:r>
              <a:endParaRPr lang="th-TH" sz="20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9" name="รูปภาพ 1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81026" y="362802"/>
              <a:ext cx="720000" cy="720000"/>
            </a:xfrm>
            <a:prstGeom prst="rect">
              <a:avLst/>
            </a:prstGeom>
          </p:spPr>
        </p:pic>
        <p:sp>
          <p:nvSpPr>
            <p:cNvPr id="20" name="สี่เหลี่ยมผืนผ้า 19"/>
            <p:cNvSpPr/>
            <p:nvPr/>
          </p:nvSpPr>
          <p:spPr>
            <a:xfrm>
              <a:off x="2326883" y="3687226"/>
              <a:ext cx="6505644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ตัวต้านทานแปรค่าได้ </a:t>
              </a:r>
              <a:r>
                <a:rPr lang="th-TH" sz="20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สามารถนำมาใช้ในเครื่องใช้ไฟฟ้าหรืออุปกรณ์ไฟฟ้าในลักษณะเป็นปุ่มหมุน เพื่อปรับลดหรือเพิ่มความต้านทานไฟฟ้า </a:t>
              </a:r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เช่น ปุ่มปรับความดังของเสียงใน</a:t>
              </a:r>
            </a:p>
            <a:p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เครื่องเสียง ปุ่มปรับระดับความร้อนของเตารีด ปุ่มปรับความสว่างในวงจรหรี่ไฟ (</a:t>
              </a:r>
              <a:r>
                <a:rPr lang="en-US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dimmer) </a:t>
              </a:r>
              <a:endParaRPr lang="th-TH" sz="20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1" name="สี่เหลี่ยมผืนผ้า 20"/>
            <p:cNvSpPr/>
            <p:nvPr/>
          </p:nvSpPr>
          <p:spPr>
            <a:xfrm>
              <a:off x="1979901" y="3241019"/>
              <a:ext cx="2624436" cy="369332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txBody>
            <a:bodyPr wrap="none">
              <a:spAutoFit/>
            </a:bodyPr>
            <a:lstStyle/>
            <a:p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ภาพแสดง ขาของตัวต้านทานแปรค่าได้</a:t>
              </a:r>
              <a:endParaRPr lang="th-TH" sz="18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cxnSp>
          <p:nvCxnSpPr>
            <p:cNvPr id="11" name="ตัวเชื่อมต่อตรง 10"/>
            <p:cNvCxnSpPr/>
            <p:nvPr/>
          </p:nvCxnSpPr>
          <p:spPr>
            <a:xfrm flipH="1">
              <a:off x="4886726" y="1217771"/>
              <a:ext cx="1454" cy="2163324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 flipH="1">
              <a:off x="2326785" y="3673186"/>
              <a:ext cx="1454" cy="1008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สี่เหลี่ยมผืนผ้า 163">
              <a:extLst>
                <a:ext uri="{FF2B5EF4-FFF2-40B4-BE49-F238E27FC236}">
                  <a16:creationId xmlns:a16="http://schemas.microsoft.com/office/drawing/2014/main" id="{E9EB5D46-3A01-471E-B9B9-32867B1DC89D}"/>
                </a:ext>
              </a:extLst>
            </p:cNvPr>
            <p:cNvSpPr/>
            <p:nvPr/>
          </p:nvSpPr>
          <p:spPr>
            <a:xfrm>
              <a:off x="305098" y="3515759"/>
              <a:ext cx="280846" cy="4001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1</a:t>
              </a:r>
              <a:endParaRPr lang="th-TH" dirty="0"/>
            </a:p>
          </p:txBody>
        </p:sp>
      </p:grpSp>
    </p:spTree>
    <p:extLst>
      <p:ext uri="{BB962C8B-B14F-4D97-AF65-F5344CB8AC3E}">
        <p14:creationId xmlns:p14="http://schemas.microsoft.com/office/powerpoint/2010/main" val="373596057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449CD603-4F0C-4B9D-A097-0FBA8E7F267B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E5E265F8-C237-4E9F-BDE7-F3D37077A3A9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5" name="วงรี 14">
                <a:extLst>
                  <a:ext uri="{FF2B5EF4-FFF2-40B4-BE49-F238E27FC236}">
                    <a16:creationId xmlns:a16="http://schemas.microsoft.com/office/drawing/2014/main" id="{EF4243E9-3F42-4FED-973A-1B260789DB16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68910962-FF0C-41C7-B128-FCCFF56583F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BACB39ED-6D14-47CE-B074-9F3981C504E9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DA271578-2F81-4D5D-8F93-A59A1B9E84C1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61FF5D3E-8CB8-448C-A9C2-4D043FC4566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078BB145-79F4-4F8B-B916-848CC2F4233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11049868-DC0F-49D1-87FA-AA25DD24BB14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C652C27A-CB18-485E-867A-8C676FD5DDEF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C6202229-F6A5-494E-8E95-420559FA87A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368C3BB9-662F-4585-9FAA-AAC8384C5DB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262B2E45-93D1-4006-BAF8-4B7BFE1AFFF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7AF2BA5A-A181-4F41-A123-5EF492714BE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C683BD6-46FE-4B0E-BFF7-3E32AEC372B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501ED437-5B02-448E-B096-E7523018C0C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BC003EA6-B0F4-4247-B61D-A7267B2FE71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209BB9FC-305A-44ED-B39E-8206A165D09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729F6FC1-9526-4031-A8E6-9333B175872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B58AAA07-5B9A-4F0A-9586-8D9C2E95EC9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F8993239-3CAE-4936-B5E0-5EE3A5302E5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56C74985-CF20-489B-9F8D-1581A81F327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C3ACB342-CBA8-4D18-981C-EECF84D3B35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2FCAE3FF-C989-4E2F-A8DB-FB9F41EB797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3CDEE6F6-6827-4BC1-AEF3-4CB246E53D3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D73F09BB-754B-4743-B6F6-31BE18EBEDE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6CEA7720-0139-46FB-8A60-AB623177416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9AF33BF7-71E1-4D73-975B-CD6D2D21C6B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44C77FF0-F27E-4CFF-AED1-629D01CFB44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D3397871-80D3-41F0-8D6B-6864E32BCCC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2F3C2158-9116-4EF7-A4AC-06C7052B321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00EC3C90-A3EE-457F-BD46-3A82EF9F482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AA43D4B8-3D2C-47A3-A65E-EAAE73BE89F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1B5D78CE-7A16-4C62-B5E1-15125B55CE8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8113DBA5-CCF9-4665-8C21-8FDB20ACEE1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E834D91A-EB65-45D4-ABA5-55BB6A26333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822AD983-201C-4678-9611-A79A0172192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7B55CCCC-B490-4550-B7AD-FBCE93E2A26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F7AC3348-F238-4E12-8F5B-909F9371EBF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826171CD-3A24-4C4B-951B-C1442020AC1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BC5A1422-74A2-4583-B377-26A5A286C84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A1151D24-4817-4B1E-B19B-97B7E230B36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D2B9C345-B16F-4A37-B6BB-F1D4F7438AB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0380B89B-BC63-4F6B-8253-D436EAA14BE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53B5E2EA-B1CA-4546-9025-4D1792DC04A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EBD99924-1218-4B9D-A329-621770C5071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75FE5B01-CABC-4F50-A676-8F3F54305BA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21982C25-0595-4947-8EA3-AC60F8BC817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AA611240-1D14-4BBC-9689-7A19487867C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28891EC5-1EAE-4E0C-8AE8-FD289318384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0B0E1708-3D82-4638-A843-E360C5E8022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2F8B81FB-BE2F-4455-8628-7C30BCF8AD0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1A88DFF1-8F74-4073-962F-640E365BFBB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4580753-A6CF-4A46-9E70-EE4A69D0D30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C30C7409-92BD-46BC-A916-90E0455D482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E0038CC6-7AE6-412F-9756-5FFD7B94084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2884ED85-F5FA-48E2-A7C5-B737640EAC9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23DA5324-886F-42E4-BC40-73BFF67EE50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8E3845D0-E07C-4631-9D61-C6C5A376EEA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85240F18-F6B5-4DD9-805C-6F21B437202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6C8DBCC0-2BE9-443D-ACDB-70E72D43FF6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07D35933-9769-48A5-97FE-33731A92EFA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261855D1-98C0-4401-8276-1C93AAB9AAC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BAFE2E2A-248E-4188-B2CF-2FF7DC36292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2AC05E4E-3572-4EA0-ADF6-D7A5780FC7B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5FBEC27D-AE68-4756-909C-D73744B2D1D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639C5081-C355-4811-A56B-ADBA51774B0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9D07F881-A10B-494F-80C6-9D6E10F8D07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59FD9CA3-204F-4C44-9E55-C26671B2087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0F20FB94-235C-4927-8BEB-F0B7BAE7B5B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E7C013C5-74EB-4E7B-8CC6-BDE29758AFE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0E35561B-4116-4C63-981B-97D163EA2BB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F6B0F4AE-F002-451C-9A4D-CAD04095BAE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C4928050-378D-43D2-93BA-2A5D6C9C80B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4B5A64E1-01F0-4957-9D8E-6E15233E621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CAE3E436-1D23-42CA-BCB8-E642E9A25B7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2D290D7-2873-44E2-8AD6-71629532818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FD116674-92B8-45E1-B742-B8687B432FD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D503E6CA-17C4-493B-8BE3-3B3A5C7ABCE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6F2B6A6A-A2FE-4DDC-A985-CA425849C00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01B46A53-5FDC-4162-A40F-A8304C24DFE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707687ED-5C36-4A06-8933-2856FF61BA8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81EC21E0-82F3-42C0-815A-42B0368B9DA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610C3174-6BB2-4154-B2AB-63848CA8C30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92F62914-63F2-4886-8088-3CA98AF60EE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C46F869E-25D4-4E99-82A5-1FFD52B420C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6C53E896-300A-4CC9-9B08-0017657DE26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AA0EA1A2-A68D-4208-873D-BE8F2C1BC03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29506CA9-6A52-4D4F-8A45-D37CC772361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58A6ECB8-1E04-47C6-983C-9DFBC7F103F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6A0EB1D4-36EA-4E4E-A3F9-1ED4668DFE5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6A86CC19-0923-4363-8ED6-8245D7EB5C4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CAD6FBCC-36D7-465F-A88D-C0BAF5BC970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1562DA35-D59D-46EA-8E36-222641DBEC2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CD35052C-DC96-45C6-BBEC-CF89708CCAF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E620D0C-205A-4751-B132-C49D4787AC7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B582CE79-0FE7-4CA3-8574-266ABCA3E91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39BAC859-B3CD-4522-A2E3-52CE4DDC270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BFFC914B-EB69-4F8F-8DD5-883BC4512A3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EA7140D6-BF99-442E-860F-669F976AA3D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7D75A8BA-F4D3-4DDB-AB42-0539BD193FC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8058B8D6-59D5-4268-9024-6082CECA482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686233EA-F36F-4B77-8773-CBEA6EA7C5B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7728CFC6-4423-4D16-AA2A-29CAA5FFE63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1F94E128-196A-4DF6-AC3F-766980579903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1EBF06FF-DD8C-4D5A-AAC1-D66244E97A16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8413C0F7-34C6-4FB9-A7A7-FC75945B5228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5205B84D-D4C1-4167-BDDC-2ED7FE08BE3A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DCFC7045-6483-4C1B-91E3-3F19BB23711B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96EA3908-7C37-4396-B1CE-C0B5530D06B9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9" name="กลุ่ม 28">
                <a:extLst>
                  <a:ext uri="{FF2B5EF4-FFF2-40B4-BE49-F238E27FC236}">
                    <a16:creationId xmlns:a16="http://schemas.microsoft.com/office/drawing/2014/main" id="{7CC62F17-3EC6-4A3D-91AA-6A03BABC921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47B595D9-991A-461E-B721-C5FB3DD8FFF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6486B95E-682E-4396-BAF7-87310241D25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8470360E-08AB-4433-9EBA-987FA9AA6C5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FA0CAE41-13D7-4D42-8175-472AFB31FC1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8AF1879D-05A4-48C8-AA2A-D7EFCE2CA04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AE65B43E-A410-4D0F-8786-0F7E1F371A4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FC4B0A7C-030D-4A18-A2B4-112C8700B47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4287E243-D51F-4BDF-BA91-67870519CE0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6028645A-166B-4B85-9DC4-6CE584E0187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0160BE85-364D-4700-A7E8-F4108675B98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E0AD3012-F066-4374-B01E-A1279DFAC75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25517CF-AF74-45CE-8DF9-F113107EFA8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5A7F5141-A2FA-4740-9623-FDEB73778B8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1921804B-A29F-4AEF-AEC9-14F92B68ADA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B042B15B-7709-45E1-97EB-E663A9FB2C9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57C09AD0-AC72-4DC9-A3B0-D8296A8D3C0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58E86FB9-31E2-4A20-B686-F6E3A4AF9DC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8B7A7D97-6CD9-4906-ABFA-310CCD74803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D92E238-345E-47CF-8B71-951EB19646E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9D0EA24C-960C-4592-9B3F-32E7BED3C0D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A2D1070D-32AB-4F5A-A27D-323FB7897DE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7E9DA1F3-1D34-4614-B9BC-8C1A6E20E1C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144CDE4A-AB80-403C-9C97-AD2AC7AFAB1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28C548C8-F087-4B10-95FF-EDC7F1D9028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EF10143D-E619-43C9-96F6-B166E9917E3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B86D225B-B72B-40C8-B435-E0059AF8DE2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E0ACFF35-157C-45F4-9B28-6BF13092D58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230C8EEB-8FE9-426E-A47C-8127255AEEF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1F3B24C-82DD-4D3A-B26E-EF351BBC78B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903B1741-58D4-4310-A5F1-B6799FE8C9D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FABCA492-A158-4126-A310-DBA0596414FB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7472" y="473902"/>
              <a:ext cx="540000" cy="540000"/>
            </a:xfrm>
            <a:prstGeom prst="rect">
              <a:avLst/>
            </a:prstGeom>
          </p:spPr>
        </p:pic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7136" y="1156182"/>
              <a:ext cx="720000" cy="720000"/>
            </a:xfrm>
            <a:prstGeom prst="rect">
              <a:avLst/>
            </a:prstGeom>
          </p:spPr>
        </p:pic>
        <p:pic>
          <p:nvPicPr>
            <p:cNvPr id="7" name="รูปภาพ 6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276" t="42074" r="3541" b="11111"/>
            <a:stretch/>
          </p:blipFill>
          <p:spPr>
            <a:xfrm>
              <a:off x="370728" y="2189278"/>
              <a:ext cx="2697592" cy="1914159"/>
            </a:xfrm>
            <a:prstGeom prst="rect">
              <a:avLst/>
            </a:prstGeom>
          </p:spPr>
        </p:pic>
        <p:sp>
          <p:nvSpPr>
            <p:cNvPr id="8" name="กล่องข้อความ 7"/>
            <p:cNvSpPr txBox="1"/>
            <p:nvPr/>
          </p:nvSpPr>
          <p:spPr>
            <a:xfrm>
              <a:off x="360568" y="4205879"/>
              <a:ext cx="2707752" cy="830997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ปุ่มปรับความดังของเสียง</a:t>
              </a:r>
            </a:p>
            <a:p>
              <a:pPr algn="ctr"/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ในเครื่องเสียง</a:t>
              </a:r>
            </a:p>
          </p:txBody>
        </p:sp>
        <p:sp>
          <p:nvSpPr>
            <p:cNvPr id="9" name="สี่เหลี่ยมผืนผ้า 8"/>
            <p:cNvSpPr/>
            <p:nvPr/>
          </p:nvSpPr>
          <p:spPr>
            <a:xfrm>
              <a:off x="1860931" y="1293783"/>
              <a:ext cx="6476453" cy="58477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txBody>
            <a:bodyPr wrap="none">
              <a:spAutoFit/>
            </a:bodyPr>
            <a:lstStyle/>
            <a:p>
              <a:r>
                <a:rPr lang="th-TH" sz="3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ตัวอย่างการใช้งานตัวต้านทานแปรค่าได้ในชีวิตประจำวัน</a:t>
              </a:r>
            </a:p>
          </p:txBody>
        </p:sp>
        <p:sp>
          <p:nvSpPr>
            <p:cNvPr id="12" name="กล่องข้อความ 11"/>
            <p:cNvSpPr txBox="1"/>
            <p:nvPr/>
          </p:nvSpPr>
          <p:spPr>
            <a:xfrm>
              <a:off x="3225688" y="4205878"/>
              <a:ext cx="2707752" cy="830997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ปุ่มปรับความร้อน</a:t>
              </a:r>
            </a:p>
            <a:p>
              <a:pPr algn="ctr"/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ของเตารีด</a:t>
              </a:r>
            </a:p>
          </p:txBody>
        </p:sp>
        <p:sp>
          <p:nvSpPr>
            <p:cNvPr id="13" name="กล่องข้อความ 12"/>
            <p:cNvSpPr txBox="1"/>
            <p:nvPr/>
          </p:nvSpPr>
          <p:spPr>
            <a:xfrm>
              <a:off x="6090808" y="4205877"/>
              <a:ext cx="2707752" cy="830997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ปุ่มปรับความสว่าง</a:t>
              </a:r>
            </a:p>
            <a:p>
              <a:pPr algn="ctr"/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ในวงจรหรี่ไฟ</a:t>
              </a:r>
            </a:p>
          </p:txBody>
        </p:sp>
        <p:pic>
          <p:nvPicPr>
            <p:cNvPr id="1026" name="Picture 2" descr="Image result for iron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06" t="1625" r="6339" b="2043"/>
            <a:stretch/>
          </p:blipFill>
          <p:spPr bwMode="auto">
            <a:xfrm>
              <a:off x="3230318" y="2163139"/>
              <a:ext cx="2713282" cy="19504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28" name="Picture 4" descr="Image result for ปลั๊กไฟหรี่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57" r="8531"/>
            <a:stretch/>
          </p:blipFill>
          <p:spPr bwMode="auto">
            <a:xfrm>
              <a:off x="6155464" y="2163139"/>
              <a:ext cx="2578440" cy="19504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5" name="TextBox 5">
              <a:extLst>
                <a:ext uri="{FF2B5EF4-FFF2-40B4-BE49-F238E27FC236}">
                  <a16:creationId xmlns:a16="http://schemas.microsoft.com/office/drawing/2014/main" id="{EA64B34F-6D87-4D6B-8C5A-01348CEC0C85}"/>
                </a:ext>
              </a:extLst>
            </p:cNvPr>
            <p:cNvSpPr txBox="1"/>
            <p:nvPr/>
          </p:nvSpPr>
          <p:spPr>
            <a:xfrm>
              <a:off x="1163381" y="389225"/>
              <a:ext cx="59365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ตัวต้านทานไฟฟ้า </a:t>
              </a:r>
              <a:r>
                <a:rPr lang="en-US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</a:t>
              </a:r>
              <a:r>
                <a:rPr lang="th-TH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ชนิดตัวต้านทานแปรค่าได้</a:t>
              </a:r>
              <a:r>
                <a:rPr lang="en-US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  <a:endParaRPr lang="th-TH" altLang="ko-KR" sz="3600" b="1" u="sng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43105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5F649BF2-1A3B-450E-8212-B58F599465AA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2842BB94-D174-416D-A582-27A97EBC67C3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A303F8C7-611A-4E7C-84FA-AF12A2717AE9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52AC80C9-12BF-40D0-AEA8-08077AC1C2BE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63D2A35B-2202-44D0-B5CD-34F1ED8753BB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CC60D479-E490-48BF-8343-7F2BCF4029F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458F310A-6749-4538-BF7B-FE09FAF40F3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C6F0448E-89AF-4F85-8901-7393D69AAF13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B59F542E-8DC7-4C47-9383-DE04C5C7FB3F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0F2FB441-943B-4FD5-B528-8960AA4ECADA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8463E9BE-0825-443F-AF27-38E7936E6E1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8D68CB6B-E1BD-4311-9394-252059BA67E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18561C0C-AFCF-40A1-9C36-7A57F1A38C1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E96E5081-73F7-4DC3-8D51-DD8AA3CFADB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668F85E0-252D-429E-B6A2-122A644A5B2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2615505C-0CA4-4CEF-90F7-3B5BDAD6FB9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67F41D3E-DE20-4201-AC9E-4AD6E3F075B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9ECC1ED8-7D8B-4597-80D2-88DACD5760B9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24512C27-1CC4-4254-9B36-97176E9124F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8FC9653-0615-4584-8E32-2ACF8DFA0A6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698ECF5C-5FAE-4DA0-AD66-0CDA75D5167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C1EE750B-BC4D-41DC-A3A9-23D14AC8C6B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0D2B087-6A41-4B56-A5B6-6939C13D32E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0686AE25-766B-42EE-B2AA-75D79C0CEFF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209C9BB5-2785-422B-8786-D4B6008DB49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DC2A65D6-3C58-493B-9BFB-FF59D8D4FA4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C0BA0242-094A-41E8-AF8A-3C5AE0BBF76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9E00B819-4C2C-4283-BD21-A87335F57E3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31AD7208-EE1E-4F45-888D-5CE4AFF7C97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C52EB54C-EF21-4763-8EE6-3EB682D36E6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EEC24019-C1F3-40C5-ACFD-8D093210FC5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F38613AC-6021-44DE-9C62-AA9DF94F8EE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3BF051D5-877A-45E1-9FF2-DC3A186633D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DA51B05A-5E38-44B8-A333-F3FC793FBCC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E193FC1A-0E12-4825-8367-7074DA0463F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6152FF66-7149-4A26-865B-18623A89BD9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16A6627F-7705-445D-9698-5F75819CF18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330EFBC8-3FD5-4705-A263-95465826F7D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E0D6FFCD-E2F0-41F3-BAD8-450A1ABE04D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808E49F7-760A-46EE-9474-11FE7BDEB75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69F5B2E1-32C6-4A49-A3C3-A48845DE6D7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41FB99CC-35C4-491D-8E7E-FD1C89B05C9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919803D2-6A65-4A2E-B826-DAA225DD3E8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6124224B-C7BC-4FA0-88DF-6019C4FAB0B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5542C821-D1F4-4F2A-B326-721AA991544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9FD777A1-838A-4646-9165-D980E673F3E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EC1D4C83-A3E2-4858-B0B4-B77B92F5201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ABB531B5-A836-4E11-8130-23525A9DDF9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25BE0E69-847C-4AC6-B5BB-603B733A6ED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25145A37-B51D-429A-BB19-A3CDEF8A877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9754E2D7-1D74-4D2F-B017-99078D95105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62BE2EBD-847C-4E3C-B68A-7903068BF1F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331B2735-52FF-48C8-8B4C-A6C45D535CB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467F5F88-EB71-4551-BA91-7468B44E858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123DBD4D-CE14-4360-A69A-2B85FD8363B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A39EC044-DC47-4465-BE5A-C3D41E9EC33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8A2F13F4-6436-44D7-BA9B-1715DF247DB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E24DAF57-FECA-430D-A232-722921D158E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0F607AB6-C92B-44D5-8835-FC1DCD10E68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6E2DF048-5A3D-436F-9A08-50E83BA9F31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644C48E5-EE0D-4DC1-BEAA-7850A067302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B07B3892-5BE9-479A-88F4-A247497AAA7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47B5DF99-984C-42A6-8317-8004C426FC7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2856EE68-C3BC-4049-861E-FA3B88719F7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3351801F-C4C8-43B5-B3D9-C6FCE072E09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3516215A-F68C-47D8-94B2-646E0604A3E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A198C5F7-55F3-4092-B314-D0A0D31160D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85C9E4D6-C7D7-4853-B709-0C040DE641A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8BAA57B7-9FD2-4B41-BBB7-741695CADD0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665D8FC4-4C74-4F10-8715-B8A964BA35B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11364D67-5F80-49E4-A4F6-D0D1AE5EE6D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4D50DCA8-1FAD-4B86-B2CE-1A960473086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D69DD640-26C1-436C-897F-197402B4007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44F6C429-4076-426C-98DE-1F17122E47B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44F17325-B3E0-4193-975D-416AFC14023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61B09D74-BBDE-4B39-AF38-CC877BD34D2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3603858-20F9-4AF3-98E7-567DD43968B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E459280B-9697-43AD-AA26-01604EEB2F8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046EDE32-3F3F-4962-89A7-BB1EBF081D9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5B89653F-9775-44BC-BCA0-39896DA09DE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C7C619B8-0887-4E00-8FBD-349BCA12BF1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F80A907B-EA58-48F0-9587-253AA7CD33D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DF55A39D-C649-4655-B800-9649EB5E2BA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CA562C7C-0F4B-450C-BB98-7EEE4BD0379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9161FB7E-BCB3-4519-BD9F-786B0A7BC94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93956577-5741-43FF-BD5C-F7B853E3A85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5C56A7E3-0B68-482E-8391-3DD38D190A9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6D8C0862-A05F-4F79-A188-A3BB21D7D5B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5CDD80E-5F9C-432D-B1ED-06B968FDAB0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2BCD0589-DAEA-4172-A63E-7C856EB2E25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7E1B0023-6FAE-4475-BBB8-E2CB5ED90AB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EE48002-5574-40BD-A4A6-926A15CBA20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DE62A387-95F3-4272-86D4-F2B373912B3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2776EB87-9CCA-4B61-80B6-20C2D024568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F3FBA085-262F-4285-A58C-C02C7421224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5BDF845B-7E49-4B3B-BCAC-8C8564DF4FB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93A8AB26-B688-4453-AE22-9E49B81309E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A4A362BC-E549-4F69-A092-AC4EF59F6C9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46BBE43D-5842-48FE-BA7A-770C6C8725B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36606E52-9E93-4979-B31A-B7E19819B54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613B670A-52AC-4D88-93FF-43E762857DB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5FC21815-7E41-4978-B81C-B7CF0AA3676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7E88596C-E57C-402B-9A63-BFE24229909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CBEEE854-64A9-464C-A5AC-CA858D4434B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FF9A14E6-9BC9-4EAD-8744-C52D792B7693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E59F4650-6E78-4D67-BBE9-826C2C180191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82F03BF1-2957-4A59-8790-5ECF58EC8E6E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57A68E59-74D1-4C19-9097-063B2B289039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30B32E0C-A712-4B50-A2AE-65CB43A2AE4E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AA440792-6022-4254-86E8-165ED2FFB02B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7" name="กลุ่ม 26">
                <a:extLst>
                  <a:ext uri="{FF2B5EF4-FFF2-40B4-BE49-F238E27FC236}">
                    <a16:creationId xmlns:a16="http://schemas.microsoft.com/office/drawing/2014/main" id="{5F52029A-91C9-429E-B46C-01FB38042C8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A250D4A9-DD74-418C-A5B9-B3B32683627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CE253FC4-8D70-48D1-81C0-B6250F2FBF9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FF1B8F7D-C9F6-4875-8B5F-CD3A2FDF312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4318D8ED-1267-46ED-8A70-0DCE948CEBE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F6D0C7FD-CD25-4A8E-8E81-D8BCB67CA3F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22006ABB-90A0-4E23-83CD-4ADC955B672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2FD979D2-6C12-42D1-A6DB-5D601AAEDD1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D8999BB8-8FCB-4AB7-9DB2-F48803991B7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9251DC04-1628-41C5-8839-58618609B60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26B2AB40-A46F-4D45-9FA6-8D4DA1565C6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CA3E12A6-E90E-4AC2-BB84-7B0C0ED08C4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7766F22A-CC02-42BA-814C-14EB1D20CD5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85D9341D-71F2-495E-8FC2-2340B060F22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EC3C9B1-8C9D-4FE7-87E8-B27CC48D57D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2C004EC6-CB5B-439F-A312-9CAC9AEFD22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E07111EB-1638-463F-9420-52F17AE4B05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B5F7DA4D-2AB9-4A96-B917-745D6FD0589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16A76116-8A31-44E8-9656-642E5CADE4D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3877C21-9F10-47FC-BFB3-CE028F3D54F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78E1F8F9-C9CC-4103-8C66-DFDD90643A1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5D53DABC-900A-42B9-B3AA-11E0CE735B5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7194855E-4A89-4A7D-A306-AB622E2AA67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C7F90DCF-627B-400E-A0D4-B6BF79D2379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55198F8E-C26F-4913-819F-DBF369033A6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9D03B56F-0A1D-4EEF-84E1-CC609DFB38F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C5E4D5C9-85F6-49D7-84C4-264317EF165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7E1B252B-4B6C-4A0A-A30E-088846F8A29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558C968B-98CE-41D3-A4BE-D17F4257A0F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50AB1C7C-EC9F-4BCE-BE35-DB6A4DFA194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D674BC2D-6272-4347-B291-4DF0E0EFE6A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E2D6F877-1263-421B-AB39-B0172AB477AC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3310" y="368677"/>
              <a:ext cx="540000" cy="540000"/>
            </a:xfrm>
            <a:prstGeom prst="rect">
              <a:avLst/>
            </a:prstGeom>
          </p:spPr>
        </p:pic>
        <p:sp>
          <p:nvSpPr>
            <p:cNvPr id="5" name="TextBox 5"/>
            <p:cNvSpPr txBox="1"/>
            <p:nvPr/>
          </p:nvSpPr>
          <p:spPr>
            <a:xfrm>
              <a:off x="1270760" y="271561"/>
              <a:ext cx="2606746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ไดโอด </a:t>
              </a:r>
              <a:r>
                <a:rPr lang="en-US" altLang="ko-KR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(diode)</a:t>
              </a:r>
              <a:endParaRPr lang="th-TH" altLang="ko-KR" sz="3800" b="1" u="sng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" name="สี่เหลี่ยมผืนผ้า 17"/>
            <p:cNvSpPr/>
            <p:nvPr/>
          </p:nvSpPr>
          <p:spPr>
            <a:xfrm>
              <a:off x="3329671" y="996882"/>
              <a:ext cx="5743736" cy="37856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8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ไดโอด ทำหน้าที่ ให้กระแสไฟฟ้าผ่านได้ทางเดียว </a:t>
              </a:r>
              <a:endParaRPr lang="th-TH" sz="2800" b="1" dirty="0">
                <a:solidFill>
                  <a:srgbClr val="0070C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8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ไดโอด</a:t>
              </a:r>
              <a:r>
                <a:rPr lang="th-TH" sz="2800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th-TH" sz="28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ทำมาจาก สารกึ่งตัวนำ มีรูปร่างหลายลักษณะ </a:t>
              </a:r>
            </a:p>
            <a:p>
              <a:r>
                <a:rPr lang="th-TH" sz="28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ไดโอด</a:t>
              </a:r>
              <a:r>
                <a:rPr lang="th-TH" sz="2800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th-TH" sz="28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เป็นชิ้นส่วนอิเล็กทรอนิกส์ที่มีขั้ว </a:t>
              </a:r>
            </a:p>
            <a:p>
              <a:endParaRPr lang="th-TH" sz="1200" b="1" dirty="0">
                <a:solidFill>
                  <a:srgbClr val="0070C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b="1" dirty="0">
                  <a:solidFill>
                    <a:schemeClr val="accent2">
                      <a:lumMod val="75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</a:t>
              </a:r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ซึ่งทำให้กระแสไฟฟ้าผ่านได้ทางเดียว โดยกระแสไฟฟ้า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จะผ่านได้ เมื่อต่อขั้วบวกของไดโอดเข้าทางขั้วบวกของ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แหล่งกำเนิดไฟฟ้า ซึ่งมีศักย์ไฟฟ้าสูง และต่อขั้วลบของ  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ไดโอดเข้าทางขั้วลบของแหล่งกำเนิดไฟฟ้าซึ่งมีศักย์ไฟฟ้าต่ำ</a:t>
              </a:r>
            </a:p>
            <a:p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โดยขั้วบวกของไดโอดเรียกว่า ขั้วแอโนด (</a:t>
              </a:r>
              <a:r>
                <a:rPr lang="en-US" sz="24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A</a:t>
              </a: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node) </a:t>
              </a:r>
            </a:p>
            <a:p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และขั้วลบของไดโอดเรียกว่า ขั้วแคโทด (Cathode)</a:t>
              </a:r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065" y="1547922"/>
              <a:ext cx="2939018" cy="2939018"/>
            </a:xfrm>
            <a:prstGeom prst="rect">
              <a:avLst/>
            </a:prstGeom>
          </p:spPr>
        </p:pic>
        <p:cxnSp>
          <p:nvCxnSpPr>
            <p:cNvPr id="12" name="ตัวเชื่อมต่อตรง 11"/>
            <p:cNvCxnSpPr/>
            <p:nvPr/>
          </p:nvCxnSpPr>
          <p:spPr>
            <a:xfrm flipH="1">
              <a:off x="3873500" y="2525549"/>
              <a:ext cx="1454" cy="212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 flipH="1">
              <a:off x="3288523" y="1102028"/>
              <a:ext cx="1454" cy="1188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2635806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id="{0E10A2A2-4B5C-49F8-A228-765C14405517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7CF150C3-5028-4DFC-92C9-B8D921182C9B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EF29CC84-96C1-4ADA-979F-D821CF9E70DC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D7721961-05D4-4DC7-BB20-18054E582471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0" name="วงรี 19">
                <a:extLst>
                  <a:ext uri="{FF2B5EF4-FFF2-40B4-BE49-F238E27FC236}">
                    <a16:creationId xmlns:a16="http://schemas.microsoft.com/office/drawing/2014/main" id="{49ACEB90-6B4B-46B0-8989-070389211602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93265571-3D4C-4CBD-8C19-BE2382807214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7AAAAC53-11FA-4D45-8B0F-BFCB9D0239E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7" name="รูปแบบอิสระ: รูปร่าง 156">
                  <a:extLst>
                    <a:ext uri="{FF2B5EF4-FFF2-40B4-BE49-F238E27FC236}">
                      <a16:creationId xmlns:a16="http://schemas.microsoft.com/office/drawing/2014/main" id="{9AEA62FC-D4F0-414F-98A5-24B90CC1A2E4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34366AE1-7158-4CEA-A72C-D88A6E0DE929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20459BBA-6013-49F2-97AC-D71894589536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E25D0D2D-C345-4BE9-9C5C-D7802D73FD9D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73C99551-D41F-4680-8D87-19A37E2924A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CDC76036-BAC6-4BA6-95E7-3457636031E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F7B4D16C-D432-4D1B-A614-632435F60BB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FFC56921-00D1-4E14-83E4-6ADB3F3A461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80C40104-0645-47AB-924F-B0ECAF13889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1A71CB10-1791-415F-9145-EF087C6DA8A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7CF06D5-87FF-4030-8CBC-54D6A9E5293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68A2459A-1269-488D-BF1E-A02E5CB450A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A0EB3C23-49CF-4931-884C-2797E83120F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0FE0B3EF-4ED3-444D-9FBD-C378315E88D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F571ECA9-172A-45ED-A4FD-28F7D38C20B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7F19F7E8-A764-40CA-872E-C4F84B35D0D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3F7CA921-6BFE-4E5C-8B85-82B2CA62A4C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944CEC2C-1FBA-4162-ACBC-D29A0C3CE76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A7088D14-3D4D-42DE-A96A-892C03FB5E9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20396F57-3805-45EE-9376-D4A03B468F3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EF1EF646-0E35-47A5-AAAF-BD3883FC1EE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FC22DC5B-98C1-40B7-BA81-834DA4120F1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9D4890EE-7012-4E63-8835-4635687D154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CD2F9F41-AB8A-41F7-858F-052DCE3A0D4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A2E4DA7C-7D18-4D0D-A1F6-54C38F32401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23DBB55-A110-4FC7-BD10-65AE927B8B0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76414EBF-0585-4424-82AD-09A3A02BCEE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A5A70C8E-B33D-461F-82E7-8E8BD7703E1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E5C92BD0-5C35-4FE9-95FA-0A98BCB4E06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9CAE59EF-6C69-4114-ABC9-D730B1C3666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590071C3-B927-430B-8943-0AAF8A6AACB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8B1CEBC9-471E-49D0-A34C-1640060AF83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83956A17-3932-4D08-9817-680D32FCB69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67956DF3-EBFD-4F1F-9251-56BE4A4D5EB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4A6FBB10-39F4-4AA8-BACF-7ADB700B47A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BDAFFAAD-FA44-44AE-8062-D96FB0604F5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0F045C21-DF9B-43E9-BD80-5AC9C85E474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82A185E3-9497-4DF8-AC69-90D27247675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D4BC09D8-9827-4467-8D7D-AABC05862D2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6DEF7D56-9888-411B-9F3B-3E959FC31D1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7E73DF71-E7C4-44D4-9AE8-BFCC1E55EA7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BAE78986-1F76-4478-B3E2-77DB067D3D8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5824823E-4FF5-4A91-AF87-A65A1940311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C8C5C4B1-B7EB-4785-9272-4BECFE808F9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FB98C9C9-53A5-4495-9B81-68C8CD349D3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D8F9F762-A9B3-4007-A9B9-5748AC7EDB5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D8A8A885-34AD-440B-824D-C5187168F57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2C3569EC-6C21-4934-B146-A3D645852DB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B3995B93-4A34-4F42-8B18-FEA3E5B32B0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829790ED-674A-42F9-868A-8E67617E798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5D8C607C-22E2-40F4-9B86-5D17E25CF84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D1C4AED7-D13C-4E5C-9606-E9C0497A03C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20C038FC-5E56-4DF7-9ACC-E4E1FEC984E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17F4CE4F-B96B-4644-9116-C3702DB2BD5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99A7288B-A5CA-43BC-A716-E178F7B3651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60D3CF50-C78D-4F61-88DE-9323D90D3DC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E6488CB7-AC64-4F98-9AAC-BCEE04C9D58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B4FE9F7B-FC5E-4B71-99F6-B3954F7A4F0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11B19241-E6EE-45B5-8858-E5296597719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B1294AC0-91D3-4F20-8EBE-848451A55F5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59440114-4B38-4883-A46C-72928919D02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B4754281-6800-4511-BD2E-8F0FF30A6EF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FFC64D7-A5F5-4ABF-8CA3-98649CD87CE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33C66A56-8452-4E2B-8CF9-C142F75C71D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8176435F-4A3D-4ED8-9D21-4A3904CC905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F516D68D-179D-430A-8B7A-1421FA20A72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5977518B-733B-4EC9-BFAA-717D437D628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1CE677ED-7A8E-4D38-9402-C87E54FAC77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4FED7AE9-7E6A-4C0A-AC1F-CB216D9DA5C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78744FE2-A6BE-4BC0-9297-5CD6A64EAE3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BF0AEE45-EBA5-46C5-9781-7E245577427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A01D4F2E-D609-42E7-BE68-C19109AAD66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6C213D11-FA79-4692-B8DD-BD814935159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0C4F9F01-A814-44E8-A7CF-804054603E7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B6F93611-0FF8-467B-8FF9-4B4C320F69A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2BAD7D3F-2684-4A44-9503-1BC2F05441B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3F69505F-8408-4A02-B395-A26089EBD99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82991CD5-44E5-4DB6-BC25-1D8E48E981C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D61EEDA9-2ED6-4D93-AABB-B9B03657170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541835F5-EDCC-4D03-9C31-4EDE2EA682A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99185E46-75C1-4BC4-AD01-4C285084D8C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8CF55D0A-E426-45FC-BF05-0FB0B78D50E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E091CB8A-2BFB-44C3-8A3F-971B15CD815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D6CA55B7-B30E-4062-BB66-19FB8987EC3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0736F9C-8DD6-45E6-81E3-D96A252E33D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19D31A8-0584-47C3-A44B-FC392B02B84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E1BC9C30-5636-42BA-9373-CC706AD0990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7A6E0455-F293-4BE4-89BA-EABFE1397E7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2C6E5266-54D9-40B3-A0B0-D9AB30C4B2A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C65B0F80-BA39-4861-B0F2-E0CEF677E0B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98C8C65-54BA-4AC6-A8FF-00BEA22CBC2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2644EA74-0B75-4928-903A-314B65C7C45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C974D5FB-B554-4757-95BF-D41E92E0C49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56C805C9-F52A-4DEB-BA5D-5E5FC936CB6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CFCF1521-AC9E-4D94-940C-DA8265F293D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C210593C-368A-4BDA-8724-FFE4131BE5C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77CA731D-4EF7-49C8-81E6-B4D24E21F8F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CC496621-C344-4F94-9296-570C65104294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F0D3E094-FEAD-4156-92F3-AB71C675DDCA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FD7B0BE7-E933-4C9C-92E2-25F1530CB906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กากบาท 28">
                <a:extLst>
                  <a:ext uri="{FF2B5EF4-FFF2-40B4-BE49-F238E27FC236}">
                    <a16:creationId xmlns:a16="http://schemas.microsoft.com/office/drawing/2014/main" id="{F9DAF076-81BF-400E-A6E4-57C1C62818F8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65D484A7-A80F-47E1-B711-39C0EBA61A97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43D787C5-2559-4DBC-B011-8FB323FA6FCE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2" name="กลุ่ม 31">
                <a:extLst>
                  <a:ext uri="{FF2B5EF4-FFF2-40B4-BE49-F238E27FC236}">
                    <a16:creationId xmlns:a16="http://schemas.microsoft.com/office/drawing/2014/main" id="{C535836E-4906-46DE-823C-5378A589458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BEFF4F63-FDF3-43E5-89EF-1C1F4145BB4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01101B96-AB4A-4A90-A2C9-B18553CA2F3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78E3DD08-49F3-4DFB-B5AA-98D123372D3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CB427E86-DB9A-4AB9-8C2E-A4CE940CF0F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614362F6-01CA-4C96-9968-8D3F3A1067C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EB49C1EF-2B49-4CDB-960B-0440C8E6429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A36CCC9E-05C3-4F4B-923A-6A5A2D00B2D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47500DF4-CA4A-40FC-9774-69032F8B1B3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539E1D73-26D9-42BE-84DB-31B90C83B1E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47A948BE-E880-4ABE-B807-CA210917067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472004F3-FA9D-4EDB-9DAB-B11768CEBEF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DEEF7621-D395-41D8-B1B2-912F2B44D4D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3FD123F3-2CDE-4900-861D-5F41E374B07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11C71930-C771-4283-9689-7D44F4D2482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666700AE-9248-47B0-9678-59769E2A04E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C33F9861-F852-4594-8B20-9315156D540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97BD2A93-59B6-49AC-8FDF-2618AA3ACD9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DA625431-B759-4B8B-8543-36122130330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CAE4D2BA-8005-4879-976F-F73E6663B3D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ADE8C6E9-6449-49F6-B900-82E7D8EC1B0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01018680-B591-4760-9DCF-B7B385A838D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50B5C12C-625D-4D43-9E80-F42ED601CC9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62C5CEDC-CD4E-4E00-9493-6061CD15595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A2F80F0C-1CC5-421B-8F59-BEE8A3385F0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AFFFC1C4-58AE-436A-AB69-ABAB2FF0124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11F35F46-7C82-40FE-9E77-E5872F8541D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86B78FE7-2E48-48FD-A5E4-F3DBD713ADF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620E261D-BEFA-492E-A9AE-6BAC1012F14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754168E5-6DEB-4BB9-94E0-2697FD2E85E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49BB08B1-8823-45FD-9235-881D7FF0B8D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5E2C9CB3-3593-4CF1-BF15-69836CA9C89F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สี่เหลี่ยมผืนผ้า 1"/>
            <p:cNvSpPr/>
            <p:nvPr/>
          </p:nvSpPr>
          <p:spPr>
            <a:xfrm>
              <a:off x="3929720" y="1063133"/>
              <a:ext cx="4572000" cy="3293209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r>
                <a:rPr lang="th-TH" sz="2600" b="1" u="sng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การระบุขั้วของไดโอด </a:t>
              </a:r>
              <a:r>
                <a:rPr lang="th-TH" sz="26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สามารถสังเกตได้จากแถบคาดสีที่ปลายหนึ่งซึ่งแสดงขาลบ และขาด้านตรงข้ามคือขาบวก</a:t>
              </a:r>
            </a:p>
            <a:p>
              <a:r>
                <a:rPr lang="th-TH" sz="26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</a:p>
            <a:p>
              <a:r>
                <a:rPr lang="th-TH" sz="2600" b="1" u="sng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สัญลักษณ์ของไดโอดในวงจรไฟฟ้าคือ                         </a:t>
              </a:r>
            </a:p>
            <a:p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</a:t>
              </a:r>
              <a:r>
                <a:rPr lang="th-TH" sz="26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ซึ่งจะใช้ลูกศรสามเหลี่ยม เพื่อแสดงทิศทางของ</a:t>
              </a:r>
            </a:p>
            <a:p>
              <a:r>
                <a:rPr lang="th-TH" sz="26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กระแสไฟฟ้าที่ผ่านไดโอด โดยกระแสไฟฟ้า</a:t>
              </a:r>
            </a:p>
            <a:p>
              <a:r>
                <a:rPr lang="th-TH" sz="26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จะเคลื่อนที่จากขั้วแอโนดไปยังขั้วแคโทด </a:t>
              </a:r>
            </a:p>
          </p:txBody>
        </p:sp>
        <p:pic>
          <p:nvPicPr>
            <p:cNvPr id="2052" name="Picture 4" descr="Image result for Diode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255" r="12255"/>
            <a:stretch/>
          </p:blipFill>
          <p:spPr bwMode="auto">
            <a:xfrm>
              <a:off x="1094446" y="1194449"/>
              <a:ext cx="2615610" cy="2615610"/>
            </a:xfrm>
            <a:prstGeom prst="rect">
              <a:avLst/>
            </a:prstGeom>
            <a:noFill/>
            <a:ln>
              <a:solidFill>
                <a:schemeClr val="accent4">
                  <a:lumMod val="75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สี่เหลี่ยมผืนผ้า 5"/>
            <p:cNvSpPr/>
            <p:nvPr/>
          </p:nvSpPr>
          <p:spPr>
            <a:xfrm>
              <a:off x="1087223" y="3941375"/>
              <a:ext cx="2615610" cy="838848"/>
            </a:xfrm>
            <a:prstGeom prst="rect">
              <a:avLst/>
            </a:pr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pic>
          <p:nvPicPr>
            <p:cNvPr id="10" name="Picture 6" descr="Image result for diode symbol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2070"/>
            <a:stretch/>
          </p:blipFill>
          <p:spPr bwMode="auto">
            <a:xfrm>
              <a:off x="1094446" y="3920110"/>
              <a:ext cx="2495121" cy="8339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" name="Picture 6" descr="Image result for diode symbo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93744" y="2524524"/>
              <a:ext cx="1450863" cy="80416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5" name="ตัวเชื่อมต่อตรง 14"/>
            <p:cNvCxnSpPr/>
            <p:nvPr/>
          </p:nvCxnSpPr>
          <p:spPr>
            <a:xfrm flipH="1">
              <a:off x="3955837" y="1184937"/>
              <a:ext cx="1454" cy="2736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สี่เหลี่ยมผืนผ้า 15"/>
            <p:cNvSpPr/>
            <p:nvPr/>
          </p:nvSpPr>
          <p:spPr>
            <a:xfrm>
              <a:off x="3835086" y="4359969"/>
              <a:ext cx="3754554" cy="430887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none">
              <a:spAutoFit/>
            </a:bodyPr>
            <a:lstStyle/>
            <a:p>
              <a:r>
                <a:rPr lang="th-TH" sz="22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ภาพแสดง สัญลักษณ์และการระบุขาของไดโอด</a:t>
              </a:r>
              <a:endParaRPr lang="th-TH" sz="22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6532" y="3992725"/>
              <a:ext cx="1080000" cy="1080000"/>
            </a:xfrm>
            <a:prstGeom prst="rect">
              <a:avLst/>
            </a:prstGeom>
          </p:spPr>
        </p:pic>
        <p:pic>
          <p:nvPicPr>
            <p:cNvPr id="158" name="รูปภาพ 157">
              <a:extLst>
                <a:ext uri="{FF2B5EF4-FFF2-40B4-BE49-F238E27FC236}">
                  <a16:creationId xmlns:a16="http://schemas.microsoft.com/office/drawing/2014/main" id="{465A3A39-499D-4522-AFEB-B64C4AECE68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3310" y="368677"/>
              <a:ext cx="540000" cy="540000"/>
            </a:xfrm>
            <a:prstGeom prst="rect">
              <a:avLst/>
            </a:prstGeom>
          </p:spPr>
        </p:pic>
        <p:sp>
          <p:nvSpPr>
            <p:cNvPr id="159" name="TextBox 5">
              <a:extLst>
                <a:ext uri="{FF2B5EF4-FFF2-40B4-BE49-F238E27FC236}">
                  <a16:creationId xmlns:a16="http://schemas.microsoft.com/office/drawing/2014/main" id="{A8CC67E2-D1B1-47E3-9FEF-5E9B166A915C}"/>
                </a:ext>
              </a:extLst>
            </p:cNvPr>
            <p:cNvSpPr txBox="1"/>
            <p:nvPr/>
          </p:nvSpPr>
          <p:spPr>
            <a:xfrm>
              <a:off x="1270760" y="271561"/>
              <a:ext cx="2606746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ไดโอด </a:t>
              </a:r>
              <a:r>
                <a:rPr lang="en-US" altLang="ko-KR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(diode)</a:t>
              </a:r>
              <a:endParaRPr lang="th-TH" altLang="ko-KR" sz="3800" b="1" u="sng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385354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กลุ่ม 10">
            <a:extLst>
              <a:ext uri="{FF2B5EF4-FFF2-40B4-BE49-F238E27FC236}">
                <a16:creationId xmlns:a16="http://schemas.microsoft.com/office/drawing/2014/main" id="{81552457-8763-4379-9C92-02EF9A904646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A78200D2-35EA-45B3-9D37-AE3BFAEC75A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5" name="วงรี 14">
                <a:extLst>
                  <a:ext uri="{FF2B5EF4-FFF2-40B4-BE49-F238E27FC236}">
                    <a16:creationId xmlns:a16="http://schemas.microsoft.com/office/drawing/2014/main" id="{620E0FE9-2C3E-468A-8BC1-84EF253F1498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63F377BD-7438-4ACB-ABD3-838124E67E87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453711DF-C04B-418E-903B-A8E469BE70B1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89A0D431-AD28-4450-858D-F6C4A0407B1D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C12D6E34-809C-4FEE-BF9E-71F02C38728F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695BC1EE-D0C7-46EC-A349-9684B91A472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B5CB40C1-D39B-4C68-91FB-2FB0E6D5BED1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9A788AC8-3C65-4728-B031-0825B7010A3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B66FA4C3-A492-40DF-9ACD-85819BB810A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007C3182-CC03-4B66-9D16-4B20F0AB9E8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7470B6C6-9AAC-4A65-A412-D21506C972F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B86C83C7-D606-41AB-9926-0973483CBC3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479EE325-F281-409B-8CBB-FB1D5DF3ADF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0625597A-567D-430C-A040-C03A445D375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77DFC149-41C8-43B2-BABD-1355162AE22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632494B1-2E24-4F5D-A237-8201787B6E4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79E1375A-6205-463C-8835-7B276352D8E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6C00EB26-F6A8-46CF-B3F3-2EBD13E8039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594EEB4F-071D-4831-B282-1EA86DCB626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A08DB52D-B3C4-4A1B-92AD-74204B69CD0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81794B2B-4934-47A9-8AAC-D36F8C36A87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F1414992-A418-47E7-BBC1-CD6619F552E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79E53151-8781-49AE-805C-0E78C864F24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DE61010F-ACF7-4345-B3AC-621C374937E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8330D0C6-C03D-4D24-811D-8DF215F55EA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0288AD02-3B47-49CB-8C8E-75DEEAF0619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162B4500-03A1-4C60-9992-D944F1DA3BD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0A317F80-898D-479E-9B27-D7B2DE73B64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48CDD129-7A5F-46B2-83DB-F95D38C0D40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76F7BC49-CC01-4D9C-9230-886677AFE50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C128264F-48C6-4D9C-B372-C5CE4C1004A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00FF4F93-A06C-4BA6-AEB3-1932692EC9D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DE177A9A-35CA-4433-AF38-B414B48DD8A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3CE1E8E0-1E7A-4DC4-98C9-DD9346AB6C9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D3F7AEF6-EC4D-4DEF-9527-440B7A79C8C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64178364-6A96-47CD-AFBF-855DF5F55BF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F08AB6B4-EBC4-4DC4-B0C0-6811911DC48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7D19184F-FD18-49E5-9B59-3C6E0D8C9FA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3264C02D-53EB-4AE7-8326-4A8E7660F96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DA738AFF-20DB-4EB7-91D3-4173609BE4E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CDBEBA79-141E-4687-A014-F94DE85BCC0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CEE9AC8F-A513-4AE1-982D-A573798AC97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189A2DC2-477F-4846-ACD4-EC499DCA3B2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75A821DF-58E4-4FEC-B071-B4F6195F468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A2777D28-B434-4EB3-911A-9745CA419D1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F228F42F-21FD-4729-90A6-24904A0AD7C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774D190B-80AB-447A-8160-092086ADA5D9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CA0DFB6B-D89F-41FB-968A-C6E048F7933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02132A57-BDEF-4D90-92FF-73BA9CEDC0A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2A1920C5-6C02-4909-A3BB-8C8BD170602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E4D39F48-C4D2-416D-8A9A-F10CC6514BF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16E93E8E-5169-4B04-A150-A968D99BED6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5DF4DC89-335C-44B9-B2A3-5531286317B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37EEEE5B-2AB2-4FA2-A17E-7A752EC8C7F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A90C999A-73A5-4DF4-8C7A-014D4BA0C40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0484F10E-7D7E-465F-A02E-9886F060259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85B3EF00-A952-45DE-9FEB-BEB99538AE6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834C3AEE-A41D-4506-9D72-B8B6E9716CB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FA8F37D2-E53F-40C8-A7DB-02DA905999E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21570BA4-7703-4CA6-BAF4-26582BB9C26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3CB93F2B-43BB-404F-835A-04C61963014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2F375EFC-E098-4744-9D26-D53BE497A87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DF38CA5D-B3FF-4CD6-AD21-275C06969BD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1A5683C7-9E57-4D6E-9CEC-D631BF8EDD7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F90F2039-CCB5-4D90-983E-A1345764A2E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C13D8727-6B73-4A6D-9A6D-E5EE6A70F50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C9B5C81E-2562-44B2-B7BE-B40B7749083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6E95D2B2-6D11-4006-BE24-8F9E7A07587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E2F8243-471A-4E25-8C09-695D686D471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E42DD8F9-C9F6-4C30-9F14-4F5C58859BD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781B1F9C-5629-4805-A51F-1FF6CB0BF73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D40F40AF-80ED-4860-8326-21D68274CAE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6747880A-5D13-4F10-995F-E9056A91401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5B87D648-AC9A-4535-A384-6B4F0B803E1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0E180458-43F9-4050-B644-E6F24947425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0D9114FF-7F35-4EDB-BE40-17FC797102B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B8C77507-E570-4F81-81DE-A2F3C4D42F2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7FAB3D70-8FC2-4B0E-8072-1E71757DEFE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EDBCCA08-96D2-4B10-9A62-99BBD7D8B0A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0A720721-DE8E-46FC-8CCF-B8A81277ED8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DCEC6D19-3CF2-4E53-A8DA-E2DEDE22FA8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1592F0C9-A056-441C-B9E2-D7CBC1E63C4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1BA7159B-F22C-4A63-BDF2-42BC3AE9ABA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8B22AD15-2482-4337-A9D5-CDE101B6212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3603F88-EEFC-4331-ABBB-4F4CE8897FD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3BBCBA5F-3C53-49C4-96DF-6622A04D083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2D903F76-68FD-49A8-9D1F-9C720E48432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DD1CA661-9513-4DDB-A9B4-4B14CCE51BA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424536C0-5F0F-4D51-9B04-B2AE4D9E74D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C87A952C-85CB-4D6F-8AA4-A2423B30DDE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D2F074E4-0CE6-4B00-A16B-BE3227BBB09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A461009A-EC00-400D-A5CA-2F6472E4D0B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79332E11-EC06-4510-B896-34A5A9B6942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6FD6FBAA-E5B4-4FBA-B517-E37FB430040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BCDD6CEF-89C7-4744-95AD-1A957D9C971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BAE113E0-B2DB-46A7-93EF-F61F94EF06F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F3FD59AB-CA80-43FA-A8FD-C28023EA6B4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C278EBA5-C059-4F10-9AC3-32BD7C3EF3F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7B1A5B33-10E4-4A87-B145-5DE55716F49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F35AFC83-8485-42A0-98B2-08758F011B2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23038EEB-EFA5-41B5-9564-40B67731B35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13F2BB3E-6CC6-42F6-8C7D-F45C2614624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55AEA304-629F-487F-8FF0-E515D07D54EE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34183CAF-BCD2-4090-9E2A-C4391FCD88A0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9117F49C-42CB-4F4C-B8C2-9D16E6099AB0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04B1FA2D-A0FB-40A1-9763-8F8BEFBDE803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5BE9BC4E-85D1-450D-95B0-5DD76A6F75BB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3686D0FA-1CC4-4E90-B8B7-5029F9A1548F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9" name="กลุ่ม 28">
                <a:extLst>
                  <a:ext uri="{FF2B5EF4-FFF2-40B4-BE49-F238E27FC236}">
                    <a16:creationId xmlns:a16="http://schemas.microsoft.com/office/drawing/2014/main" id="{B60187CC-08D8-4093-AE0A-CE04FCDEFC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011B9816-8F66-4047-AD05-E0C792E5CCC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C2C957A1-B38D-4284-A4A3-0FE46A74863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F5BCDFF6-A932-4626-9F51-C9CD82FC8BA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508DB3E7-8952-443F-9357-7C2F3AC30CA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B93530B2-7946-4EE3-97CD-6E2A50C0680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E31B7F22-6877-4586-8CC3-6494F9292CA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2F7ADC29-2D11-45F0-B1FA-E4C79E40CB4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5A2E88E3-A4E6-4E80-A3A0-1A8BCA5FDD3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426A46F6-B7DA-45B6-BA47-A13F81B0B70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96436AEF-7A5A-4ECA-A909-B41E7DCEDB0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DD76C8F9-7CE9-4210-8030-4ADC47A37D9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0EB7D49C-1DD3-40E2-8D07-E47F5AD6615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17BF8548-90AA-4F35-9DE7-F2D61CF6D38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48CDC34D-901E-401B-8091-6FE5E33C1FF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6E828B15-6B60-4C9C-9848-92BCA988A7A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B467B821-BB0F-428D-8966-588AC953D49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209C8178-3A66-4ECC-B036-6CFFF9DF987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B7AD18B3-2B67-4985-84AB-81DDE6831B3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67B09783-A9A8-4773-8508-BCD6FC664F4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C430D54F-7388-4A7A-B3D3-D34A0F2EB82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89E0171A-A7C9-4F46-AF8E-9DB74F17FD4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DA98F103-F740-4896-983E-F72E1096691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A61E3B9D-761F-410E-A1B0-B3498E421C2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DD3C4521-7F03-4557-974A-A9CD819CC53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78DDEC0C-BB28-4159-B012-8DD1AF76A96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89566CA5-A2C3-4FE2-90DD-612028DD842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623C41F4-78F1-468B-9D07-F0A87563771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833622AD-EFC9-4F9B-917B-8C7DD36552E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3B2AF654-E65F-41F8-BC94-18EB880B95E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C5741B7E-68BC-4BD2-AAA1-B83DA40D030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1B636C31-8816-4D45-8374-D2F41B189237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616" y="406547"/>
              <a:ext cx="540000" cy="540000"/>
            </a:xfrm>
            <a:prstGeom prst="rect">
              <a:avLst/>
            </a:prstGeom>
          </p:spPr>
        </p:pic>
        <p:sp>
          <p:nvSpPr>
            <p:cNvPr id="5" name="TextBox 5"/>
            <p:cNvSpPr txBox="1"/>
            <p:nvPr/>
          </p:nvSpPr>
          <p:spPr>
            <a:xfrm>
              <a:off x="1410408" y="319312"/>
              <a:ext cx="73257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ไดโอดเปล่งแสง</a:t>
              </a:r>
              <a:r>
                <a:rPr lang="th-TH" altLang="ko-KR" sz="3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th-TH" sz="3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(light emitting diode: LED) </a:t>
              </a:r>
              <a:endParaRPr lang="th-TH" altLang="ko-KR" sz="36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" name="สี่เหลี่ยมผืนผ้า 5"/>
            <p:cNvSpPr/>
            <p:nvPr/>
          </p:nvSpPr>
          <p:spPr>
            <a:xfrm>
              <a:off x="2706823" y="1270288"/>
              <a:ext cx="6223009" cy="246221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นอกจากนี้ยังมีไดโอดที่สว่างได้เมื่อมีกระแสไฟฟ้าผ่าน เรียกว่า 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ไดโอดเปล่งแสง </a:t>
              </a:r>
            </a:p>
            <a:p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(light emitting diode : LED) ใช้สัญลักษณ์ในวงจรไฟฟ้าคือ</a:t>
              </a:r>
              <a:r>
                <a:rPr lang="th-TH" sz="2200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</a:t>
              </a:r>
            </a:p>
            <a:p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</a:t>
              </a:r>
              <a:r>
                <a:rPr lang="th-TH" sz="2200" b="1" u="sng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โดยขั้วของไดโอดเปล่งแสง</a:t>
              </a:r>
              <a:r>
                <a:rPr lang="th-TH" sz="2200" u="sng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พิจารณาจากความยาวของขาหรือขอบที่มีรอยบาก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ขายาวเป็นขาบวกที่ต่อจากขั้วบวกหรือขั้วแอโนด และขาสั้นซึ่งอยู่ด้านเดียวกับ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ขอบบากเป็นขาลบที่ต่อจากขั้วลบหรือขั้วแคโทด ทั้งนี้การใช้งานไดโอดและ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ไดโอดเปล่งแสงจะต้องใช้กับความต่างศักย์ไฟฟ้าที่เหมาะสม</a:t>
              </a:r>
            </a:p>
          </p:txBody>
        </p:sp>
        <p:pic>
          <p:nvPicPr>
            <p:cNvPr id="12" name="รูปภาพ 11" descr="บันทึกครูฟิสิกส์: อิเล็กทรอนิกส์ : รู้จักและเล่นกับ &quot;หลอด LED&quot;"/>
            <p:cNvPicPr/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199" b="8791"/>
            <a:stretch/>
          </p:blipFill>
          <p:spPr bwMode="auto">
            <a:xfrm>
              <a:off x="7631970" y="1647767"/>
              <a:ext cx="720000" cy="365101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7" name="สี่เหลี่ยมผืนผ้า 6"/>
            <p:cNvSpPr/>
            <p:nvPr/>
          </p:nvSpPr>
          <p:spPr>
            <a:xfrm>
              <a:off x="2599338" y="3746811"/>
              <a:ext cx="6238187" cy="11079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2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ไดโอดเปล่งแสงสามารถนำไปใช้บอกสถานะการทำงานของเครื่องใช้ไฟฟ้าและใช้เป็นตัวแสดงผลด้วย เช่น แสดงสถานะการเปิดหรือปิดของคอมพิวเตอร์                  ใช้แสดงข้อความหรือสัญลักษณ์ในป้ายโฆษณาและป้ายแสดงข้อมูลต่าง ๆ </a:t>
              </a:r>
              <a:endParaRPr lang="th-TH" sz="2200" b="1" dirty="0">
                <a:solidFill>
                  <a:schemeClr val="accent2">
                    <a:lumMod val="5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4" name="กลุ่ม 3">
              <a:extLst>
                <a:ext uri="{FF2B5EF4-FFF2-40B4-BE49-F238E27FC236}">
                  <a16:creationId xmlns:a16="http://schemas.microsoft.com/office/drawing/2014/main" id="{524AF44D-D59C-4798-B99B-A15FCA8C359F}"/>
                </a:ext>
              </a:extLst>
            </p:cNvPr>
            <p:cNvGrpSpPr/>
            <p:nvPr/>
          </p:nvGrpSpPr>
          <p:grpSpPr>
            <a:xfrm>
              <a:off x="645657" y="1270288"/>
              <a:ext cx="1919913" cy="2890869"/>
              <a:chOff x="253083" y="1270288"/>
              <a:chExt cx="2312488" cy="3295645"/>
            </a:xfrm>
          </p:grpSpPr>
          <p:pic>
            <p:nvPicPr>
              <p:cNvPr id="8" name="รูปภาพ 7"/>
              <p:cNvPicPr>
                <a:picLocks noChangeAspect="1"/>
              </p:cNvPicPr>
              <p:nvPr/>
            </p:nvPicPr>
            <p:blipFill rotWithShape="1">
              <a:blip r:embed="rId4"/>
              <a:srcRect l="16135" r="18226"/>
              <a:stretch/>
            </p:blipFill>
            <p:spPr>
              <a:xfrm>
                <a:off x="255245" y="1270288"/>
                <a:ext cx="2310326" cy="3295645"/>
              </a:xfrm>
              <a:prstGeom prst="rect">
                <a:avLst/>
              </a:prstGeom>
            </p:spPr>
          </p:pic>
          <p:sp>
            <p:nvSpPr>
              <p:cNvPr id="9" name="กล่องข้อความ 8"/>
              <p:cNvSpPr txBox="1"/>
              <p:nvPr/>
            </p:nvSpPr>
            <p:spPr>
              <a:xfrm>
                <a:off x="253083" y="3019891"/>
                <a:ext cx="849265" cy="84209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th-TH" sz="14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ขาบวกหรือ</a:t>
                </a:r>
              </a:p>
              <a:p>
                <a:r>
                  <a:rPr lang="th-TH" sz="14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ขาแอโนด</a:t>
                </a:r>
              </a:p>
            </p:txBody>
          </p:sp>
          <p:sp>
            <p:nvSpPr>
              <p:cNvPr id="13" name="กล่องข้อความ 12"/>
              <p:cNvSpPr txBox="1"/>
              <p:nvPr/>
            </p:nvSpPr>
            <p:spPr>
              <a:xfrm>
                <a:off x="1702655" y="2989627"/>
                <a:ext cx="784930" cy="84209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th-TH" sz="14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ขาลบหรือ</a:t>
                </a:r>
              </a:p>
              <a:p>
                <a:r>
                  <a:rPr lang="th-TH" sz="14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ขาแคโทด</a:t>
                </a:r>
              </a:p>
            </p:txBody>
          </p:sp>
        </p:grpSp>
        <p:sp>
          <p:nvSpPr>
            <p:cNvPr id="155" name="สี่เหลี่ยมผืนผ้า 154">
              <a:extLst>
                <a:ext uri="{FF2B5EF4-FFF2-40B4-BE49-F238E27FC236}">
                  <a16:creationId xmlns:a16="http://schemas.microsoft.com/office/drawing/2014/main" id="{55949F6D-D927-4D64-978D-0955078544FB}"/>
                </a:ext>
              </a:extLst>
            </p:cNvPr>
            <p:cNvSpPr/>
            <p:nvPr/>
          </p:nvSpPr>
          <p:spPr>
            <a:xfrm>
              <a:off x="645657" y="3797529"/>
              <a:ext cx="1929828" cy="584775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ภาพแสดง การระบุขาของไดโอดเปล่งแสง</a:t>
              </a:r>
              <a:endParaRPr lang="th-TH" sz="16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016073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0D0B2B5B-4617-4FCC-A6D8-041E22CB583F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BA861C90-D4F2-42EA-A13F-7347A982C72B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BE0D6668-2874-49F5-ABF2-5B0DAC05F73C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44B503FA-FEC2-4BF5-AA4F-229062E2B28B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5" name="วงรี 14">
                <a:extLst>
                  <a:ext uri="{FF2B5EF4-FFF2-40B4-BE49-F238E27FC236}">
                    <a16:creationId xmlns:a16="http://schemas.microsoft.com/office/drawing/2014/main" id="{4B39F551-1558-4BFF-A9B1-6671A1E18889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DBC299C8-9CFF-40CD-BBA6-04F897634A96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033514CC-D9D7-4212-9B89-208389E68CE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583CAF53-417A-4436-A0E5-62F518E7F56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45BB8B51-EA8F-4A5D-B218-F1E8F2BE736B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6A90E18D-7709-4503-8EE8-09A0606C268C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39159513-FB1C-48C4-A9FA-3A2CFAFCAEA4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CF748616-E432-4CD5-8549-D45BFCDEDDA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C856E25E-E66F-486A-ABA9-8812DD70BB2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553CC02F-7FB4-494E-8DCA-250987DC087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04CF5609-6D61-4B99-AF60-5427190568E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A28C1041-897F-4721-90E1-1E02ACC2A64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F97392DE-631A-4848-ADEA-B7EB2E65FFD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B6B0018-8B1C-4746-AB76-5033FE5FF6D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FB9A25BA-0F72-4C61-84D5-6C93C9EDFE6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9931CCD5-5D9B-4DE4-9B32-C4205FF75BE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484784B5-1F38-43B9-8654-F06617A742D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78667C17-D4B8-4DBB-8E34-71165BBC97C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7CEEBA58-1043-4F81-9CF0-0F3141BAB68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BFE4DC57-1D49-4655-A3A9-E55F642088D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786494E1-9C6D-4625-B990-554E6958213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34D03A6B-AD09-42CA-AC1C-8A365C82618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EFC0285D-B448-4554-856E-B866C6635B4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EE39F03A-6AFB-4A18-A04C-B91105A7350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E0FE6FA6-8321-4854-905B-F65CA7C3B8D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D98335D9-88C2-464F-9FBC-6AB4F2131A0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2502B326-90CC-49DE-8B7F-AA838F3615F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F122B94F-8251-4196-AC8E-491C281FA5C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E6CCAE7E-7F80-4EDB-9B4C-DA5A9C10DEFC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1B6322A1-9D48-46E6-AF81-606ED14FBBB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525E3686-DCB4-4DFB-BE71-E2AFC977455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ABA42DD3-9E52-455F-A843-A63B7D7F475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4DBA04A8-AE27-41F7-88B6-CE329F858AB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71298C96-F812-4173-BA96-F4CBBF32EF9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34340087-485C-4F19-899D-3FE16E4498F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F74386E9-0491-4CE7-94AC-D5478484528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33049A51-FD08-4E10-9F84-709C0434A0E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97F758C4-29E8-429D-8DB0-840B81C85FB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3F40EC16-F73B-4F48-88D7-EC0B3410CF2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56E713CF-FE74-4723-ABC8-D871F6AD778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55BDCB5D-3C0F-4E69-BA8D-9DF1A1A40D6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D522FA13-E446-431B-B728-5AEA3A676B7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7C2325DA-1899-4C12-8F47-1F51BACBC14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FC9DC618-CBC0-42FD-BA74-38956F38912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8365A492-629E-4693-986E-03277DEC862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4A4E134E-B7EC-4518-BF5E-5B005EA83DC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236DB378-4F62-42AF-822A-13695663737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8DDD604E-1B7D-4BA4-ADB6-FE1D5E51C54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489022FA-92B8-4627-A114-EF4C8A4AAFC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3AF8CE48-8081-4FFD-A15C-60B15AB7F7C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C2FD759A-7751-48F9-893A-B81EDB91C9E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B46E86F4-D127-4BBB-AFBB-513D61D5DFB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64F61DEC-67DB-4443-92F5-83F9646EAE3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17021233-63FB-45BA-9FAA-834CFBC5725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DB7B9987-79DB-4B2A-B2BA-B9398AEB501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24D2D24B-C5EC-41D1-AF1D-D1CBF0064D5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7365AE14-6C39-4284-B1EC-6C350357C9E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C7A975CF-E3A2-42CA-958A-A587DCB8044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4C3EDF83-552B-4425-9A7F-3714E778C5D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C5DFAD04-CEA0-49FF-A4C5-B01DDFF771E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9A193856-C0C1-4BC9-BE21-8A47EF8B94B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BE7C4826-8392-4753-BFFF-CD9C6D636A4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DCFEE17E-699E-479E-905F-003D8AE472F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3CE76BF5-64C8-4F6A-877C-EEFCF3C43BB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C9FECC92-AB3C-4F6D-9DEC-C0C1EEC8891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6BD69843-BFE1-49CC-AE18-6F89608C32E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CC050B2C-E70E-43CB-B06E-FA9948028F2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0C21E1EA-B0B9-4491-95AE-5E2AF48D51B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EA7829B3-0418-4215-9618-526814BA076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0D835669-75E5-46BB-93EA-DABABB75736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666AD1F6-FA0E-492C-9452-5E66E9785C0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F14703FA-10C5-499B-9D1C-F6105D237B4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E78A4F5-EB0D-434A-A29E-089F0B26307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F50ADD82-0479-4DB9-AD43-2A7B78AF99A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9B2C768C-1D34-42A5-905D-6D219403314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3050EB3F-4476-4114-B24F-107BCF3EE04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680B3171-6F42-41D9-9349-729304E992D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ED9C409E-8C02-44B0-8FD4-5959B155BEE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7D2A08F2-A2FE-4D0E-8733-E28EF5C42BA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B2EAAD6-30D7-4544-A9A8-7A54910273B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3BEB301F-7887-49E7-B17A-AD4BD95E96C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6D0EFD00-6D2D-4B1A-BB3C-3A4275D1862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AF9779FA-7EB4-4D52-93B9-0DAAF757DCA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34C613CC-CFD9-438E-8354-96172DD7FFC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5AE8262-FB42-4B9A-BFE1-5FB28CC9718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11DADB9-8D0B-416D-813A-00884E368F9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96F50F70-BC7D-4F29-B745-3E17C718764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5B35FB7C-FA90-4C16-ADF8-3A59644E0EC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C7697641-284B-42D8-A581-4AA2F5A23C9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E82B8AD-BA59-44A4-BA8F-0B5E500178E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1D78DD6E-07E4-4DB8-B344-F3967E6DD12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5505222E-FE02-4A08-B7B3-B1B9764AEBF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EA1DDC1C-E5CD-4D18-B493-1E6AE400199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ECE1F361-A413-4FC9-BE9E-BBE43276894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8C58F9E4-E60C-40D4-8FDA-C9B1E3D2C8E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BA23478-E80D-4240-9ABC-32BB29A1E23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9412ECED-1035-4AD6-A5D2-AE12A9B5831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73115A85-3DC6-4337-AD1C-3A960BEFE37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1A3421DB-C36A-4101-93C4-4DB152EC5FA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881869B2-73A7-4EF7-98CD-D0AA980BE98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92C14E2B-42D7-443F-852F-6FC0AB57D504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1585E04A-37AE-4078-9497-F2C3043454C9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66203F8D-292B-4802-BACB-123730950911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AD59CD2C-1E4C-42B7-8A41-E161598C0EDC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94BAC67D-3211-45D2-8764-31209913773C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68DCDF03-0880-40D8-8C9A-B1A63689AA4F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7" name="กลุ่ม 26">
                <a:extLst>
                  <a:ext uri="{FF2B5EF4-FFF2-40B4-BE49-F238E27FC236}">
                    <a16:creationId xmlns:a16="http://schemas.microsoft.com/office/drawing/2014/main" id="{4AE1E108-FC30-4F4A-987A-8122325E1E2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87FEF169-9970-403D-8021-9BCE2CEF064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1CEB4A53-D000-49DF-B5D9-8B44092E706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2ABCC728-77FE-4940-AAAD-C8C690FE881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7B868640-B2F7-4467-99E2-344D9CEA84A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3BF6E28B-6095-43A1-8F92-AFFD4585B8F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90F9768A-C810-41DF-B79D-68F03FEB5DF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49A7D3FB-F978-4AE0-ADD2-22EBE67D93F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8485BC55-7AA6-46D4-B637-920745CCC8A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C714B7FA-20F3-435A-B09D-FCF2C6D9334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EA853937-E44A-49CB-98A3-E904818D09E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9DB8DC24-CBBF-48F3-9400-30851EEC406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61B0B9C2-6B94-4FA8-A24C-2F9E258BC60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D04455C4-E7BE-4A67-88C8-C0116BF3B68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9E398E46-E8A8-4A67-81E7-2C30529BAC8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7045C6EF-BC34-400C-B559-F28ED7DD03F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2C29DA7B-769E-42F8-88FA-6ACB294C562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0629EEAB-2447-465E-91A3-32E5CA24FF5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5157DE4C-C6F8-43B8-84DE-E9CA7B566F3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72910A36-8115-4E70-B2B5-DF88BDE1A77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B163FF07-0A2E-4F42-BC70-2628B66E71D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5E9D00C4-0D28-42ED-9FDA-BF63CAA8F27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C9B35951-C3D0-4332-9811-A0340BC3A47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A1D97900-5442-41E5-AEE6-BE7541E1E98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5EF09896-71A0-457F-A8F1-E78969FD5E8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4E2871D7-800C-4251-9938-F35AA3525D4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FCD65D5C-3E1D-4F8D-819D-C673C954A13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2C1E1DD7-CD50-4F60-8C0F-631ECDCC6FD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3FC98BDA-FBA3-4839-83DE-43A270A61DA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D1F24079-40B6-4B7E-859F-6CC01795F43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05F7C9ED-A2B3-44EE-9DE6-75BA4D9E171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8C78959A-AC33-4EAD-943D-81059414AF7C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สี่เหลี่ยมผืนผ้า 1">
              <a:extLst>
                <a:ext uri="{FF2B5EF4-FFF2-40B4-BE49-F238E27FC236}">
                  <a16:creationId xmlns:a16="http://schemas.microsoft.com/office/drawing/2014/main" id="{24CFF708-18CC-4241-A592-45A563219660}"/>
                </a:ext>
              </a:extLst>
            </p:cNvPr>
            <p:cNvSpPr/>
            <p:nvPr/>
          </p:nvSpPr>
          <p:spPr>
            <a:xfrm>
              <a:off x="3174189" y="961474"/>
              <a:ext cx="5513987" cy="34163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เป็นอุปกรณ์อิเล็กทรอนิกส์อย่างหนึ่ง ทำหน้าที่เก็บพลังงานในสนามไฟฟ้า ที่สร้างขึ้นระหว่างคู่ฉนวน โดยมีค่าประจุไฟฟ้าเท่ากัน แต่มีชนิดของประจุตรงข้ามกัน บางครั้งเรียกตัวเก็บประจุนี้ว่า </a:t>
              </a: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คอนเดนเซอร์ (condenser)</a:t>
              </a:r>
              <a:r>
                <a:rPr lang="th-TH" sz="2400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เป็นอุปกรณ์พื้นฐานสำคัญในงานอิเล็กทรอนิกส์ และพบได้แทบทุกวงจร </a:t>
              </a: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ดังนั้นตัวเก็บประจุ (</a:t>
              </a:r>
              <a:r>
                <a:rPr lang="en-US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capacitor)</a:t>
              </a: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ทำหน้าที่เก็บและคายประจุไฟฟ้า</a:t>
              </a:r>
              <a:r>
                <a:rPr lang="th-TH" sz="2400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ความสามารถในการเก็บประจุไฟฟ้าของตัวเก็บประจุ เรียกว่า ความจุไฟฟ้า (</a:t>
              </a:r>
              <a:r>
                <a:rPr lang="en-US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capacitance)</a:t>
              </a: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มีหน่วยเป็นฟารัด (</a:t>
              </a:r>
              <a:r>
                <a:rPr lang="en-US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F)</a:t>
              </a: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โดยตัวเก็บประจุบางชนิดมีความจุคงที่และบางชนิดสามารถปรับค่าความจุได้ </a:t>
              </a:r>
              <a:endParaRPr lang="th-TH" sz="2400" dirty="0"/>
            </a:p>
          </p:txBody>
        </p:sp>
        <p:pic>
          <p:nvPicPr>
            <p:cNvPr id="4" name="รูปภาพ 3">
              <a:extLst>
                <a:ext uri="{FF2B5EF4-FFF2-40B4-BE49-F238E27FC236}">
                  <a16:creationId xmlns:a16="http://schemas.microsoft.com/office/drawing/2014/main" id="{C06E786C-03B4-4C00-855E-18AC853FACE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6067" y="392312"/>
              <a:ext cx="540000" cy="540000"/>
            </a:xfrm>
            <a:prstGeom prst="rect">
              <a:avLst/>
            </a:prstGeom>
          </p:spPr>
        </p:pic>
        <p:sp>
          <p:nvSpPr>
            <p:cNvPr id="5" name="TextBox 5">
              <a:extLst>
                <a:ext uri="{FF2B5EF4-FFF2-40B4-BE49-F238E27FC236}">
                  <a16:creationId xmlns:a16="http://schemas.microsoft.com/office/drawing/2014/main" id="{50471A43-A39A-430C-A774-BA648D7A9A60}"/>
                </a:ext>
              </a:extLst>
            </p:cNvPr>
            <p:cNvSpPr txBox="1"/>
            <p:nvPr/>
          </p:nvSpPr>
          <p:spPr>
            <a:xfrm>
              <a:off x="1589768" y="297804"/>
              <a:ext cx="415720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ตัวเก็บประจุ</a:t>
              </a:r>
              <a:r>
                <a:rPr lang="th-TH" altLang="ko-KR" sz="3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ko-KR" sz="3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(capacitor)</a:t>
              </a:r>
              <a:endParaRPr lang="th-TH" altLang="ko-KR" sz="36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" name="สี่เหลี่ยมผืนผ้า 7">
              <a:extLst>
                <a:ext uri="{FF2B5EF4-FFF2-40B4-BE49-F238E27FC236}">
                  <a16:creationId xmlns:a16="http://schemas.microsoft.com/office/drawing/2014/main" id="{6E939D51-4317-429E-8973-C61CB6AAE386}"/>
                </a:ext>
              </a:extLst>
            </p:cNvPr>
            <p:cNvSpPr/>
            <p:nvPr/>
          </p:nvSpPr>
          <p:spPr>
            <a:xfrm>
              <a:off x="3122320" y="4392928"/>
              <a:ext cx="5503933" cy="461665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สัญลักษณ์ของตัวเก็บประจุคือ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หรือ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en-US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หรือ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endParaRPr lang="th-TH" dirty="0"/>
            </a:p>
          </p:txBody>
        </p:sp>
        <p:pic>
          <p:nvPicPr>
            <p:cNvPr id="153" name="รูปภาพ 152" descr="ตัวเก็บประจุ หรือ คาปาซิเตอร์ (capacitor)">
              <a:extLst>
                <a:ext uri="{FF2B5EF4-FFF2-40B4-BE49-F238E27FC236}">
                  <a16:creationId xmlns:a16="http://schemas.microsoft.com/office/drawing/2014/main" id="{08EEECE3-A27C-44C8-8F17-CBC41A986B31}"/>
                </a:ext>
              </a:extLst>
            </p:cNvPr>
            <p:cNvPicPr/>
            <p:nvPr/>
          </p:nvPicPr>
          <p:blipFill rotWithShape="1">
            <a:blip r:embed="rId3" cstate="print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7781" t="19527" b="3823"/>
            <a:stretch/>
          </p:blipFill>
          <p:spPr bwMode="auto">
            <a:xfrm rot="16200000">
              <a:off x="5927373" y="4257731"/>
              <a:ext cx="272617" cy="720000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pic>
          <p:nvPicPr>
            <p:cNvPr id="154" name="รูปภาพ 153" descr="ตัวเก็บประจุ หรือ คาปาซิเตอร์ (capacitor)">
              <a:extLst>
                <a:ext uri="{FF2B5EF4-FFF2-40B4-BE49-F238E27FC236}">
                  <a16:creationId xmlns:a16="http://schemas.microsoft.com/office/drawing/2014/main" id="{8A3388DF-3C1B-49D1-8429-159275CC4174}"/>
                </a:ext>
              </a:extLst>
            </p:cNvPr>
            <p:cNvPicPr/>
            <p:nvPr/>
          </p:nvPicPr>
          <p:blipFill rotWithShape="1">
            <a:blip r:embed="rId4" cstate="print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0591" t="16199" r="37977" b="3823"/>
            <a:stretch/>
          </p:blipFill>
          <p:spPr bwMode="auto">
            <a:xfrm rot="16200000">
              <a:off x="7033599" y="4314698"/>
              <a:ext cx="272618" cy="625404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pic>
          <p:nvPicPr>
            <p:cNvPr id="155" name="รูปภาพ 154" descr="ตัวเก็บประจุ หรือ คาปาซิเตอร์ (capacitor)">
              <a:extLst>
                <a:ext uri="{FF2B5EF4-FFF2-40B4-BE49-F238E27FC236}">
                  <a16:creationId xmlns:a16="http://schemas.microsoft.com/office/drawing/2014/main" id="{F3E258AA-D851-4824-BDA7-19F25EE2E4F4}"/>
                </a:ext>
              </a:extLst>
            </p:cNvPr>
            <p:cNvPicPr/>
            <p:nvPr/>
          </p:nvPicPr>
          <p:blipFill rotWithShape="1">
            <a:blip r:embed="rId5" cstate="print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24" t="16199" r="71843" b="3823"/>
            <a:stretch/>
          </p:blipFill>
          <p:spPr bwMode="auto">
            <a:xfrm rot="16200000">
              <a:off x="8039646" y="4322846"/>
              <a:ext cx="272619" cy="625405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cxnSp>
          <p:nvCxnSpPr>
            <p:cNvPr id="156" name="ตัวเชื่อมต่อตรง 155">
              <a:extLst>
                <a:ext uri="{FF2B5EF4-FFF2-40B4-BE49-F238E27FC236}">
                  <a16:creationId xmlns:a16="http://schemas.microsoft.com/office/drawing/2014/main" id="{3E5BE17F-6C73-4BC9-909B-65BFDCEA1D46}"/>
                </a:ext>
              </a:extLst>
            </p:cNvPr>
            <p:cNvCxnSpPr/>
            <p:nvPr/>
          </p:nvCxnSpPr>
          <p:spPr>
            <a:xfrm flipH="1">
              <a:off x="3032661" y="1147075"/>
              <a:ext cx="1454" cy="338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7" name="Picture 2" descr="Image result for Capacitor">
              <a:extLst>
                <a:ext uri="{FF2B5EF4-FFF2-40B4-BE49-F238E27FC236}">
                  <a16:creationId xmlns:a16="http://schemas.microsoft.com/office/drawing/2014/main" id="{3F34DC3D-1C02-4B96-9700-93CFD83DFC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237638" y="1930127"/>
              <a:ext cx="3468119" cy="19201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9976585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CADFFA9-6C97-4719-BA30-19B9946DA6C5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8" name="กลุ่ม 7">
              <a:extLst>
                <a:ext uri="{FF2B5EF4-FFF2-40B4-BE49-F238E27FC236}">
                  <a16:creationId xmlns:a16="http://schemas.microsoft.com/office/drawing/2014/main" id="{618E3A35-B644-481C-8A6F-FB75C335F00B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0D90C853-8855-4BD7-9CEC-76D55A23D007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1FF27E12-EA89-4005-B531-C00186240B79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669BD511-062F-4D55-A1F9-387974FCFB24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DB0CE6CC-A873-4A0E-808C-221CE3044950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AEABE47D-5604-460A-890A-FD5EF5159E22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09F390D8-EBD5-43C1-B1E2-298E6E82ED61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F4A7D801-7C77-42A3-86A5-BCB5B0424656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B63497C5-1063-4DC8-B716-658527E945C2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EF315255-CD74-4431-932C-0C2F547CD9B4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BBD158DA-F933-49F9-957E-C5AAD1E0BC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E31648FD-C3CF-47A0-BB4D-C6306C71C4B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BCB7D18F-652B-4DE8-AD67-E6BCAC85887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23E4352E-C12A-4EB8-BE09-E3EEA205CCB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EA3E26F-F626-43DF-B119-39190B02E08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78F4C316-1D10-4CE9-9B3A-16C81319CF9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4BA8C2AE-FAAD-4A7E-8690-002467A075E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B95FBA24-7917-489A-A920-B99D2A5BFA6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AD054F43-454C-40DD-A1A4-C2E863E738F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9BAA6C4-14E0-4C0B-AF3E-D10A048D999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8ECF1E06-8333-40BE-B729-2481F0BBE02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AAB1D3E6-0505-45F6-9D34-C0423749F52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FF5BDB30-85F2-40B4-B8EF-AB7A43359FB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D52AB06C-E0BC-4B67-8763-F194DF7A582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FD7B3FE7-4824-478D-A29A-D743BA5974E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953E6CAD-33DC-4112-8B6E-7A0B1DDCBB7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5795D485-7BB1-43E2-B675-F19FBDF6225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30F1AB10-210F-4835-8352-573E5CAF8D0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96DED2F8-E875-423C-AD9D-6F1B8ECAC18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586E285D-A09E-4B52-9074-9D62E8F4682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F5E5A3A5-7C88-44C2-A719-C605266B9DF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F0668240-8BB0-43C9-A0F1-3F3C00A85C0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E20B795E-B4E3-4444-ABCD-144166E5649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CBE52669-9B71-4337-9552-51A25FBFA90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4A2B11B7-B60A-4215-841E-9D9067383E4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F6940043-B092-49AF-BE40-8B2982D268B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3EE10661-1ADA-4DE4-B8A9-E483E32C175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77779B6D-C9A5-476F-AB28-F5D53CA6E48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9124F5D2-4845-452C-BA79-2B2F072F4D3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CB6E4266-9F53-4E1E-98EB-109CE1E39C4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78297C46-96E6-49F8-84F2-07911B04E11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15D1F86F-690D-4151-A665-E83BF58465F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4B552BCB-DF5A-40CC-A64F-876BA600D3B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9EFEF72D-3C5D-4AAE-9E27-F550E2BEBD1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53D93AB2-5292-45F7-8F07-6C279C729E5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8609E5A3-ED15-42FF-92A6-52F6EC10402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EBCAD79F-7895-4A83-BC23-FB27BA3D366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4AA5797-FDBD-45B2-8621-35D87EAB886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E83279C3-BC74-4660-86CB-020F2212FD3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1537B668-1697-4DFC-AE4B-B4787DF49E41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40B0E32F-CB47-48EA-ADBA-4727DBAAA1D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1E037406-C298-4113-851E-99AD0549FAF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D55B3044-14B6-4643-9126-39C04EB78CE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8D06DCF6-2B2E-4397-9B30-D24D7CFE7AD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767C5B72-2BFF-4408-818C-5E68D8A2412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AAD027FE-9D7A-4C9A-A45C-39E24471B79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6EF3A852-DF2F-4297-8A32-9F86917E827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4899BC70-33FA-42B4-958F-908713B9C5F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2936A42F-89E2-438C-86C1-A8E069E080C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6A5C754C-C9A9-420B-A258-F1CC1FD4399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A419658C-B3F3-4C1A-9E7A-03CCB66355C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84C4D5DD-FC9D-4338-AF31-33EB29767D0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FF2CACD6-134C-4B9C-9173-192E286BD20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F5C67D3F-B02E-41BB-A1BF-CEE9B321779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721E3D80-25A9-4417-B049-760EDBF3399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FBACC5E3-0E3F-420D-9EA2-10ADE4EA0F3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F6BB52A6-186B-477F-B582-54DE5D168DA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BF9DE3FE-117C-4B08-B403-3506A1370F7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7BE35A62-348C-45C8-A819-C5374592178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8DDF1078-F83A-42F0-BE27-B6FC2BB9D12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2433344E-5240-4355-A81B-0222CA7505A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C0A73C6A-AD4A-44F2-92C3-6075B744858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B4DC6753-E65B-407B-8070-30C785A596E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74056DD1-87FB-442B-BE6C-6344F26E1D1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CBBABA4A-6CFE-426D-903A-FED9D095A42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48CF12CC-D029-442D-9D5B-46BC1301FD7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25190EDC-4D84-40BF-A182-55A5384E81F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9B9FBDB-DA04-4BA2-8679-6601C455C16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41CCDBB0-72B4-418B-AF8C-07A2FB9608D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9E0B5531-1D8C-44C7-A682-5B8360A4735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2B6D1D66-EB58-48CD-BA18-090ABAA962A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F38A4AC4-26C0-4638-97C3-56CA3AEC36A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AC725F5-A898-449D-9D96-143B56294CB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7335C4C3-7CAD-42FE-BB68-4AD5335836C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5284A74D-D95D-4B46-9E71-6ED03C4E23D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6531387-5BCA-48A4-A497-BBCB35F2D62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82D7B16F-55D9-4041-8515-09AA4A98F3C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3039F6D-5FBA-451B-992F-6BDF3E54734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22EF3227-E95A-4EF1-9711-210DAF2406B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065991E9-E42B-48A7-A64A-FE53D9CE5F0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3A08A71A-5DE4-4349-B5E8-CD17196F9D7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95279592-8FA3-4B2C-B826-2C2680182DD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823DB365-30AE-4D74-A3FA-50C5D6153BA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F46E5D2A-8754-4FDF-8C95-B4235313B43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72C33C9D-DE20-49BC-8CB7-EBD90D0FF9A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E5D42CED-7853-4429-B612-5FEC001BF71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025174B0-9514-4243-91AA-69BE8956548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D3BEBE12-00B6-415F-8745-CFD8BBE5730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94458537-9DDB-4611-9BBD-1AE87DB4E32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3C3A80EA-0FE8-465D-9F37-005DCFA184E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AA6FBC5A-4413-460B-A504-4764110A177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C6049741-082B-4ED5-A3D4-30EF9763EEE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4A2C0300-743B-40C7-9724-0754AF252C7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1B332C58-CB57-43FD-9FBA-6C0BDC5FF57E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F9DAE2A2-DCDB-4C07-B5BD-37F6B881087E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6B586FB0-6958-4F53-82A8-F4CA00799500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23B05BE4-7CE6-4357-869A-2AFCB127DB60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9720DF80-6577-45F4-840D-2241D382A132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855FCF5E-32D1-4A21-887A-DF249206E6BA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7C2EF24C-B565-4629-9B20-8B7F731C4AF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4A2F1B96-E3EB-40DC-A630-0B2EED68DA3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DAE42A3D-5F7A-4831-A4D7-57B61B13CEF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DC71F974-3FE6-488B-BC22-6EA0C97F397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F78D4A9E-0E47-4E74-977F-9A93448F910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61DA3135-726E-42CD-924A-5A2980871AD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87BCDFEB-F6C8-44A4-AC65-D9FBCAA93A4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683E7F95-125E-4418-B72D-666479E9FD7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CD98CFC4-5DEA-4CDB-928A-FC705788F66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F95BFEA1-3B43-4980-83E4-A451104BA6C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C0EF0128-0837-4AD3-94DD-733567019C8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2F1EF167-BDFC-49B8-9E08-D1C48DE2215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353573EB-9203-4B3F-99DB-5335D03852F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0C531583-1C91-42AA-9426-4C4AD5E753A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D5A65801-79BE-4F1D-9BFC-BC4532D8E75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9B489920-6C0C-4819-A0D9-27D4309BC66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EAFA5825-558C-4677-B9AA-C02ED4335CB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F917EBD0-4A43-4661-ABAF-F1CBCFAF18F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AEF5C48E-7ACE-4159-ADDF-9FC8EDBDB99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DA5ACD96-F267-4FF1-84B4-E54A781A590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4B035374-9F4A-478C-8CB5-E4713471593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2CE44455-7E80-456E-82A5-6E36477029C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C8AFAC6-E3F1-476C-AF54-B6D6301DCCF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1742FA1-6BDA-4EAD-B029-668E9BE7722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934C717E-A1A1-44BC-A53D-FA43056A4B1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B594DF06-9081-40CE-91A3-7DFA202D3EE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90900DEC-ECF5-4A6C-9301-BA969170329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6C546B1C-073F-4340-AD14-0EAF62398F4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F93B666C-E54B-4A59-B969-53F20622D1B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791F4104-66A1-4E36-9343-93C5CC51752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BFB8BFAF-EB6B-49FA-84F6-98CA9AF7CD7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5BD3AF17-5E18-4E75-A847-0BC932110B90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3127" y="459318"/>
              <a:ext cx="540000" cy="540000"/>
            </a:xfrm>
            <a:prstGeom prst="rect">
              <a:avLst/>
            </a:prstGeom>
          </p:spPr>
        </p:pic>
        <p:sp>
          <p:nvSpPr>
            <p:cNvPr id="5" name="TextBox 5"/>
            <p:cNvSpPr txBox="1"/>
            <p:nvPr/>
          </p:nvSpPr>
          <p:spPr>
            <a:xfrm>
              <a:off x="1225946" y="373073"/>
              <a:ext cx="74179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หลักการทำงานของตัวเก็บประจุ </a:t>
              </a:r>
              <a:r>
                <a:rPr lang="en-US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(capacitor)</a:t>
              </a:r>
              <a:endParaRPr lang="th-TH" altLang="ko-KR" sz="3600" b="1" u="sng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" name="สี่เหลี่ยมผืนผ้า 3"/>
            <p:cNvSpPr/>
            <p:nvPr/>
          </p:nvSpPr>
          <p:spPr>
            <a:xfrm>
              <a:off x="3208055" y="1329471"/>
              <a:ext cx="5423572" cy="34163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spcAft>
                  <a:spcPts val="0"/>
                </a:spcAft>
              </a:pP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เมื่อต่อตัวเก็บประจุที่ยังไม่ได้ต่อกับถ่านไฟฉายเข้ากับไดโอด</a:t>
              </a:r>
            </a:p>
            <a:p>
              <a:pPr>
                <a:spcAft>
                  <a:spcPts val="0"/>
                </a:spcAft>
              </a:pP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เปล่งแสงพบว่า ไดโอดเปล่งแสงไม่สว่าง นั่นคือไม่มีประจุไฟฟ้าเก็บอยู่ในตัวเก็บประจุ จึงไม่มีกระแสไฟฟ้าเคลื่อนที่ผ่านไดโอดเปล่งแสง </a:t>
              </a:r>
            </a:p>
            <a:p>
              <a:pPr>
                <a:spcAft>
                  <a:spcPts val="0"/>
                </a:spcAft>
              </a:pP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แต่เมื่อต่อตัวเก็บประจุที่ต่อกับถ่านไฟฉายแล้วเข้ากับไดโอดเปล่งแสงพบว่า ไดโอดเปล่งแสงจะสว่างชั่วขณะหนึ่งแล้วดับนั่นคือเมื่อต่อตัวเก็บประจุกับถ่านไฟฉายจะมีประจุไฟฟ้าเก็บอยู่ในตัวเก็บประจุ และเมื่อต่อตัวเก็บประจุกับไดโอดเปล่งแสง ตัวเก็บประจุ จะคายประจุไฟฟ้าออกมา ทำให้มีกระแสไฟฟ้าจากตัวเก็บประจุเคลื่อนที่ผ่านไปยังไดโอดเปล่งแสง</a:t>
              </a:r>
              <a:endParaRPr lang="en-US" sz="2400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C99F8638-9034-4306-B7A8-E928507F7988}"/>
                </a:ext>
              </a:extLst>
            </p:cNvPr>
            <p:cNvCxnSpPr/>
            <p:nvPr/>
          </p:nvCxnSpPr>
          <p:spPr>
            <a:xfrm flipH="1">
              <a:off x="3127774" y="1265414"/>
              <a:ext cx="1454" cy="338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1" name="Picture 2" descr="Image result for Capacitor">
              <a:extLst>
                <a:ext uri="{FF2B5EF4-FFF2-40B4-BE49-F238E27FC236}">
                  <a16:creationId xmlns:a16="http://schemas.microsoft.com/office/drawing/2014/main" id="{9B5BFDE1-E1A4-4AD5-902B-391713C0C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237638" y="1930127"/>
              <a:ext cx="3468119" cy="19201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93911025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638CD6A0-5374-4A70-9DAD-B6FE39EB51C8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10" name="วงรี 9">
              <a:extLst>
                <a:ext uri="{FF2B5EF4-FFF2-40B4-BE49-F238E27FC236}">
                  <a16:creationId xmlns:a16="http://schemas.microsoft.com/office/drawing/2014/main" id="{EE0FB004-621E-43BE-B2FE-96A8922AD60E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" name="วงรี 10">
              <a:extLst>
                <a:ext uri="{FF2B5EF4-FFF2-40B4-BE49-F238E27FC236}">
                  <a16:creationId xmlns:a16="http://schemas.microsoft.com/office/drawing/2014/main" id="{A6818626-EBBD-49C9-91A8-EF3D39153B94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" name="วงรี 11">
              <a:extLst>
                <a:ext uri="{FF2B5EF4-FFF2-40B4-BE49-F238E27FC236}">
                  <a16:creationId xmlns:a16="http://schemas.microsoft.com/office/drawing/2014/main" id="{EDE8C523-0800-40CE-AF64-9AA70B5B97D1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76441663-5DB6-4E82-A233-C20B7D3ED591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8" name="รูปแบบอิสระ: รูปร่าง 147">
                <a:extLst>
                  <a:ext uri="{FF2B5EF4-FFF2-40B4-BE49-F238E27FC236}">
                    <a16:creationId xmlns:a16="http://schemas.microsoft.com/office/drawing/2014/main" id="{A09D6508-7BF6-411C-B9E1-B82F9BE7BDA7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9" name="รูปแบบอิสระ: รูปร่าง 148">
                <a:extLst>
                  <a:ext uri="{FF2B5EF4-FFF2-40B4-BE49-F238E27FC236}">
                    <a16:creationId xmlns:a16="http://schemas.microsoft.com/office/drawing/2014/main" id="{6A06F1E5-F942-4A3D-90F0-C1C239C125EF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933DB695-C238-4D43-8ED1-8F522F7F8A18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6" name="รูปแบบอิสระ: รูปร่าง 145">
                <a:extLst>
                  <a:ext uri="{FF2B5EF4-FFF2-40B4-BE49-F238E27FC236}">
                    <a16:creationId xmlns:a16="http://schemas.microsoft.com/office/drawing/2014/main" id="{DC21DA9D-205C-44E9-8715-6082B51288D2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7" name="รูปแบบอิสระ: รูปร่าง 146">
                <a:extLst>
                  <a:ext uri="{FF2B5EF4-FFF2-40B4-BE49-F238E27FC236}">
                    <a16:creationId xmlns:a16="http://schemas.microsoft.com/office/drawing/2014/main" id="{D6725ABA-7B05-4E40-9F86-F0FF0BDDFA18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643C41DE-FBA0-4F67-B942-BFC0AD7602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CF8B2512-3A34-43D3-8777-846289868EA0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4311A44F-63F7-40FB-A159-DB6536405BC6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06938428-2998-4DA1-BA09-D7632190A273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5DC137C8-1850-482A-9062-78BC755B055C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073FB4F1-D5FE-42F0-80FD-C7CC7C07E081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A3AA728F-898D-416E-B926-FB2BD7FB8AEE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BBF7ACB5-5587-4E05-9353-A65B484D87C4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5813E668-D1EB-4E2D-99B7-9D44C82579F3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C1BCD3AB-3FDB-4236-8608-350E7C2759B9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E3B516B0-0832-4A8C-BA7B-BF891A48FB35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C7EF0141-9EC2-4619-8B5A-A896BA417799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749ACB01-F8AE-4EB3-B6D5-03F2B79D419C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CAF3D648-6C94-4A0B-A135-6B7FDD5003A7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D8A76BC7-9D81-47E3-BEDA-F2957B2FCAA5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86C24A7E-D65F-4D48-9000-DA2C35C1D37D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4D436672-4B48-4EE9-9827-4D0D9A32756D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9C05B303-5286-45FF-8A18-8C98B3245F65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FE6EEB4D-C12D-42DF-A2CF-ACDC72227AB5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2F36D8DD-2361-487A-A338-4A47D633EE9C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8AF443B4-1174-4D47-9147-17B939A4554F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53011C6B-B276-4256-AC7E-45D3C4A612DC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C4E48B79-793C-41FA-8AF4-47BF862AB816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DC3F561E-D177-48ED-9B9D-1E4D7C6E1BE4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A338D415-D1D9-487A-960C-AAECC56F78CF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A2067896-6918-406F-88D8-E04EFAE4E84B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BD9A62FC-E1D7-4FC0-BE3D-01594CF332B6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0A637B96-A0AD-432F-AAB1-8C56A69772BE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3" name="วงรี 142">
                <a:extLst>
                  <a:ext uri="{FF2B5EF4-FFF2-40B4-BE49-F238E27FC236}">
                    <a16:creationId xmlns:a16="http://schemas.microsoft.com/office/drawing/2014/main" id="{CA0C83EF-EEA3-47B8-8100-113A8D5456A2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4" name="วงรี 143">
                <a:extLst>
                  <a:ext uri="{FF2B5EF4-FFF2-40B4-BE49-F238E27FC236}">
                    <a16:creationId xmlns:a16="http://schemas.microsoft.com/office/drawing/2014/main" id="{7254585A-2E61-4963-96ED-14BF9C18313F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5" name="วงรี 144">
                <a:extLst>
                  <a:ext uri="{FF2B5EF4-FFF2-40B4-BE49-F238E27FC236}">
                    <a16:creationId xmlns:a16="http://schemas.microsoft.com/office/drawing/2014/main" id="{A446F58D-F7AD-4AAD-8003-AB006996594C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5F403BFA-A4A3-4DC9-835B-31B79250CEA4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C50C41D0-0B33-4AE2-9A75-E1482AF17FDD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C1A15764-A271-4115-898B-23868D174BBD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007E865C-750A-4A4F-ACF9-CC05ED454364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73B93089-1A15-4FDE-9A62-1374F0836B98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D6C4C570-7DD8-4E3E-BC93-12058BC85C74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FD52C6DB-C3CC-4304-96B9-CF29C7E5A8E8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01783189-5CA6-42D1-881A-79C77A2D704D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435909A5-683E-4576-82D8-9111EB3A10C2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312A093B-4917-4DE1-B538-46BB0DE1A61F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DF3D6325-AE42-4FF2-9826-445CFF778F8E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01869361-2CD6-4763-B728-D995D2DCDB15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36B4E33D-01F7-40E8-9632-45CF103BB40A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347A9817-65E3-42E9-921C-17945609B653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E1A0645A-958F-4C3D-BC3B-A82B0D17FD2A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A92700EE-97ED-40B1-B055-8F4F71A2E871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9DBD1FF6-76D0-4764-AE1F-E6E2556EFAB9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8B4A1503-2196-424E-90E0-0F3AC1C0CD1E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5173B74B-A51F-473A-9E19-A2B1AAD910C0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A4398D28-B610-4CD4-96BE-739D354A352E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C54A2923-1AEC-4B55-897E-525895334649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93395A4B-819F-42B4-B311-800990510CD4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9E444558-6C74-4B88-BF71-278312F5F70D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859E8B85-916C-4BB6-8648-9BCB8C941652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9297B3A6-E60C-4C25-ACF5-D7725B572F0B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5219FCD4-F1BA-4A5E-826E-FB0ED26E8F42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84EED7E0-C892-43DA-A880-46157C69854D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C68289AA-F347-446B-93FE-095B8451CBE5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D6B5D893-08D8-4633-9F96-D5BBE7986B02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5B2C8A0E-1CCD-434E-9225-F9D1CE0FC2CC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D0470A76-4DD6-41E3-9D78-F20A075FCC72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65A37DFE-BB19-4308-A9CC-C162C23A75F0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7F445B75-008D-4D6E-85D8-BE2EA43DBFF0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798B081B-51CA-4ED4-864E-73DB9D3E4FB7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E6031640-1A46-4CF8-87FE-8419F01DCB70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80A6DFAE-929D-49D7-9B71-2F7ED23DB801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9C42D6D7-8B48-4077-BB72-44ECDC0563DF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B16A2ACB-6E49-4865-92EE-E406753BDC25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7BF8067F-2FCF-4CB8-A99C-3D0210719AAC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44477E01-6691-4F30-B1CC-2C249B9E0FDF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DBB28C23-19C7-4AF3-B4AA-DAB458A6F954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6B9696D0-AA23-4FD4-9FD7-450970603CCA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C6FC7D0B-7719-4797-9723-EB4E2C2EFA50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0BAC1B57-0994-4AFA-B024-6E5636C299F7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03963A6F-18E4-4E4A-8FB4-21B015DDA89E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E0273A6C-38E0-4A3D-A01D-6166D9AAF8AB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17A49555-076B-4FE1-ADE5-7663F814977F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14383A1B-A2EF-4CDA-8710-FDFB6D429C81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03E6FD02-70EC-4FC4-A783-F1E75855A168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49FE7BFA-81C2-4E4A-B023-99A0950DB651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4AB2C436-A860-4D97-BF94-F80F2D4BDFE9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61AF4664-A2DB-4011-9AA8-2936F3E91A29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BF612B71-A1D7-46D6-865D-FBDAA879BB84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3BE32543-BEFE-4192-A666-3602BF7F0FCC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A540F2A1-6AC7-4047-B3D8-91021FBD4913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20480DD6-846F-4C65-8904-37F4DF348D29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E3CA7E06-7D3B-4722-9A22-7CE4D20BDFA1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5055DD02-3D73-4A13-989B-57477D93AAFE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FBC992DA-EF94-4239-BDB3-37F62FC3486D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25851EFA-90FE-4E9C-9D85-F82F0BDDAFB8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6E320C76-92A3-4C90-AC4C-09E28307FDAF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B8341646-D576-4E26-BC98-88417F33B8DE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8" name="กากบาท 17">
              <a:extLst>
                <a:ext uri="{FF2B5EF4-FFF2-40B4-BE49-F238E27FC236}">
                  <a16:creationId xmlns:a16="http://schemas.microsoft.com/office/drawing/2014/main" id="{B1CB30F0-4FF1-44D8-9A87-04F8326FDEF0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9" name="กากบาท 18">
              <a:extLst>
                <a:ext uri="{FF2B5EF4-FFF2-40B4-BE49-F238E27FC236}">
                  <a16:creationId xmlns:a16="http://schemas.microsoft.com/office/drawing/2014/main" id="{9AC821B9-540F-4793-99AA-FC8A13CE26C8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0" name="กากบาท 19">
              <a:extLst>
                <a:ext uri="{FF2B5EF4-FFF2-40B4-BE49-F238E27FC236}">
                  <a16:creationId xmlns:a16="http://schemas.microsoft.com/office/drawing/2014/main" id="{E9751FBA-4FFB-4AFA-A328-7378B446E7D4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1" name="กากบาท 20">
              <a:extLst>
                <a:ext uri="{FF2B5EF4-FFF2-40B4-BE49-F238E27FC236}">
                  <a16:creationId xmlns:a16="http://schemas.microsoft.com/office/drawing/2014/main" id="{E0E9275D-80B6-4499-951E-CACED17C1534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id="{1290A746-030D-42DE-9F02-1464AC836645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3" name="สี่เหลี่ยมผืนผ้า 22">
              <a:extLst>
                <a:ext uri="{FF2B5EF4-FFF2-40B4-BE49-F238E27FC236}">
                  <a16:creationId xmlns:a16="http://schemas.microsoft.com/office/drawing/2014/main" id="{12253253-D828-47FC-9E0F-DFD51F3D488A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24" name="กลุ่ม 23">
              <a:extLst>
                <a:ext uri="{FF2B5EF4-FFF2-40B4-BE49-F238E27FC236}">
                  <a16:creationId xmlns:a16="http://schemas.microsoft.com/office/drawing/2014/main" id="{7C2C5F78-1CF6-439A-AD95-FB9B2B08856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26" name="วงรี 25">
                <a:extLst>
                  <a:ext uri="{FF2B5EF4-FFF2-40B4-BE49-F238E27FC236}">
                    <a16:creationId xmlns:a16="http://schemas.microsoft.com/office/drawing/2014/main" id="{FBF3229E-E025-4778-A721-F688FC3DF891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7" name="วงรี 26">
                <a:extLst>
                  <a:ext uri="{FF2B5EF4-FFF2-40B4-BE49-F238E27FC236}">
                    <a16:creationId xmlns:a16="http://schemas.microsoft.com/office/drawing/2014/main" id="{B2C54A48-505B-4B30-9481-428B8FD687ED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8" name="วงรี 27">
                <a:extLst>
                  <a:ext uri="{FF2B5EF4-FFF2-40B4-BE49-F238E27FC236}">
                    <a16:creationId xmlns:a16="http://schemas.microsoft.com/office/drawing/2014/main" id="{FFA89E8A-8595-477A-98DE-418C3A1D4910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9" name="วงรี 28">
                <a:extLst>
                  <a:ext uri="{FF2B5EF4-FFF2-40B4-BE49-F238E27FC236}">
                    <a16:creationId xmlns:a16="http://schemas.microsoft.com/office/drawing/2014/main" id="{99B38EF1-EB9B-474F-B800-2D7D6A78F683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0" name="วงรี 29">
                <a:extLst>
                  <a:ext uri="{FF2B5EF4-FFF2-40B4-BE49-F238E27FC236}">
                    <a16:creationId xmlns:a16="http://schemas.microsoft.com/office/drawing/2014/main" id="{290F857C-F2BE-408F-AFB4-FC01D572B426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1" name="วงรี 30">
                <a:extLst>
                  <a:ext uri="{FF2B5EF4-FFF2-40B4-BE49-F238E27FC236}">
                    <a16:creationId xmlns:a16="http://schemas.microsoft.com/office/drawing/2014/main" id="{9015EDEA-8C9B-4301-B08A-0B8D23F77010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2" name="วงรี 31">
                <a:extLst>
                  <a:ext uri="{FF2B5EF4-FFF2-40B4-BE49-F238E27FC236}">
                    <a16:creationId xmlns:a16="http://schemas.microsoft.com/office/drawing/2014/main" id="{A69EB350-732A-4477-AB39-C214FB2376F5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3" name="วงรี 32">
                <a:extLst>
                  <a:ext uri="{FF2B5EF4-FFF2-40B4-BE49-F238E27FC236}">
                    <a16:creationId xmlns:a16="http://schemas.microsoft.com/office/drawing/2014/main" id="{B3729728-8ED1-4845-A725-912FC177C866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4" name="วงรี 33">
                <a:extLst>
                  <a:ext uri="{FF2B5EF4-FFF2-40B4-BE49-F238E27FC236}">
                    <a16:creationId xmlns:a16="http://schemas.microsoft.com/office/drawing/2014/main" id="{6555D379-9323-4770-B22D-FA8DEE4A3D1B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11FB8AF2-BAAE-48C2-95E7-A0E23C0990FB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6" name="วงรี 35">
                <a:extLst>
                  <a:ext uri="{FF2B5EF4-FFF2-40B4-BE49-F238E27FC236}">
                    <a16:creationId xmlns:a16="http://schemas.microsoft.com/office/drawing/2014/main" id="{5F2EEFBB-7F84-4F6D-82DA-F56360F13B5A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7" name="วงรี 36">
                <a:extLst>
                  <a:ext uri="{FF2B5EF4-FFF2-40B4-BE49-F238E27FC236}">
                    <a16:creationId xmlns:a16="http://schemas.microsoft.com/office/drawing/2014/main" id="{782E082D-CABA-4808-9323-F3FE7149FE2F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8" name="วงรี 37">
                <a:extLst>
                  <a:ext uri="{FF2B5EF4-FFF2-40B4-BE49-F238E27FC236}">
                    <a16:creationId xmlns:a16="http://schemas.microsoft.com/office/drawing/2014/main" id="{D134387B-9C11-4045-85A9-C48382AC7FA5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9" name="วงรี 38">
                <a:extLst>
                  <a:ext uri="{FF2B5EF4-FFF2-40B4-BE49-F238E27FC236}">
                    <a16:creationId xmlns:a16="http://schemas.microsoft.com/office/drawing/2014/main" id="{C15FBC13-93D3-46BE-93B0-CA78CED85EEA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0" name="วงรี 39">
                <a:extLst>
                  <a:ext uri="{FF2B5EF4-FFF2-40B4-BE49-F238E27FC236}">
                    <a16:creationId xmlns:a16="http://schemas.microsoft.com/office/drawing/2014/main" id="{A06D6896-3AC4-4D51-82A5-CC687D988987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1" name="วงรี 40">
                <a:extLst>
                  <a:ext uri="{FF2B5EF4-FFF2-40B4-BE49-F238E27FC236}">
                    <a16:creationId xmlns:a16="http://schemas.microsoft.com/office/drawing/2014/main" id="{DFB140F5-CA8D-4F34-B1F6-1F82189519ED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2" name="วงรี 41">
                <a:extLst>
                  <a:ext uri="{FF2B5EF4-FFF2-40B4-BE49-F238E27FC236}">
                    <a16:creationId xmlns:a16="http://schemas.microsoft.com/office/drawing/2014/main" id="{5BD90788-8856-4537-97E9-770247F8B4BF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3" name="วงรี 42">
                <a:extLst>
                  <a:ext uri="{FF2B5EF4-FFF2-40B4-BE49-F238E27FC236}">
                    <a16:creationId xmlns:a16="http://schemas.microsoft.com/office/drawing/2014/main" id="{DC24A487-ACE0-4897-8D2F-C468484C0324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D98FBE9A-1BD9-489A-8F2A-C29103B4C8AD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DF77D352-F5A3-4D90-B11A-C8B43BD54394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C76B3FE5-D03E-46B1-98E7-1D29DE13A571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5C82DB6F-1E0A-402F-BE58-EE6CC5638E13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E654D773-5359-4774-8EA3-3EC54BADC257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5100A85F-90C7-4FE8-8A1B-8163A798B7C6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C581861D-37CF-4DFF-98B7-230781225B7D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F0A947D3-11F1-4D8D-B5EF-98764028B844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DE375EA7-1A6B-4234-9B98-7B904E782217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C7123D74-B7EA-428C-A6AD-B95A346ED7C6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05B45C0D-C51E-492E-9EC9-CC752B0ED4E2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549CC28F-9A0B-4097-8670-D047731ECD4E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5" name="สี่เหลี่ยมผืนผ้า 24">
              <a:extLst>
                <a:ext uri="{FF2B5EF4-FFF2-40B4-BE49-F238E27FC236}">
                  <a16:creationId xmlns:a16="http://schemas.microsoft.com/office/drawing/2014/main" id="{DC5B96C6-27A8-497F-9503-40FFFC7E566E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" name="Text Placeholder 2"/>
          <p:cNvSpPr txBox="1">
            <a:spLocks/>
          </p:cNvSpPr>
          <p:nvPr/>
        </p:nvSpPr>
        <p:spPr>
          <a:xfrm>
            <a:off x="1339808" y="333113"/>
            <a:ext cx="3351867" cy="60934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th-TH"/>
            </a:defPPr>
            <a:lvl1pPr marL="0" algn="ctr" defTabSz="685800" rtl="0" eaLnBrk="1" latinLnBrk="0" hangingPunct="1">
              <a:defRPr sz="9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th-TH" altLang="ko-KR" sz="40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ชนิดของกระแสไฟฟ้า</a:t>
            </a:r>
          </a:p>
        </p:txBody>
      </p:sp>
      <p:pic>
        <p:nvPicPr>
          <p:cNvPr id="3" name="รูปภาพ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185" y="369195"/>
            <a:ext cx="576000" cy="576000"/>
          </a:xfrm>
          <a:prstGeom prst="rect">
            <a:avLst/>
          </a:prstGeom>
        </p:spPr>
      </p:pic>
      <p:sp>
        <p:nvSpPr>
          <p:cNvPr id="4" name="Text Placeholder 2"/>
          <p:cNvSpPr txBox="1">
            <a:spLocks/>
          </p:cNvSpPr>
          <p:nvPr/>
        </p:nvSpPr>
        <p:spPr>
          <a:xfrm>
            <a:off x="4550928" y="350088"/>
            <a:ext cx="4688958" cy="60934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th-TH"/>
            </a:defPPr>
            <a:lvl1pPr marL="0" algn="ctr" defTabSz="685800" rtl="0" eaLnBrk="1" latinLnBrk="0" hangingPunct="1">
              <a:defRPr sz="9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th-TH" altLang="ko-KR" sz="2800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กระแสไฟฟ้าแบ่งออกเป็น 2 ชนิด คือ </a:t>
            </a:r>
          </a:p>
        </p:txBody>
      </p:sp>
      <p:graphicFrame>
        <p:nvGraphicFramePr>
          <p:cNvPr id="7" name="ตาราง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8199899"/>
              </p:ext>
            </p:extLst>
          </p:nvPr>
        </p:nvGraphicFramePr>
        <p:xfrm>
          <a:off x="434148" y="1247622"/>
          <a:ext cx="8314660" cy="31699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084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061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th-TH" altLang="ko-KR" sz="26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กระแสไฟฟ้าตรง </a:t>
                      </a:r>
                      <a:endParaRPr lang="en-US" altLang="ko-KR" sz="2600" b="1" dirty="0">
                        <a:solidFill>
                          <a:srgbClr val="0070C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0" algn="ctr">
                        <a:buNone/>
                      </a:pPr>
                      <a:r>
                        <a:rPr lang="en-US" altLang="ko-KR" sz="26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(Direct Current: D.C.)</a:t>
                      </a:r>
                      <a:endParaRPr lang="th-TH" altLang="ko-KR" sz="2600" b="1" dirty="0">
                        <a:solidFill>
                          <a:srgbClr val="0070C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6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2. </a:t>
                      </a:r>
                      <a:r>
                        <a:rPr lang="th-TH" altLang="ko-KR" sz="26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กระแสไฟฟ้าสลับ </a:t>
                      </a:r>
                      <a:endParaRPr lang="en-US" altLang="ko-KR" sz="2600" b="1" dirty="0">
                        <a:solidFill>
                          <a:srgbClr val="0070C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6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(Alternating Current: A.C.)</a:t>
                      </a:r>
                      <a:endParaRPr lang="th-TH" altLang="ko-KR" sz="2600" b="1" dirty="0">
                        <a:solidFill>
                          <a:srgbClr val="0070C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2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เป็นกระแสไฟฟ้าที่ไหลในทิศทางเดียวกันเป็นวงจร 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r>
                        <a:rPr lang="th-TH" sz="22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เป็นกระแสไฟฟ้าที่ไหลวนสลับทิศทางไปมาอยู่ตลอดเวลา</a:t>
                      </a:r>
                      <a:r>
                        <a:rPr lang="th-TH" sz="22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ในวงจร</a:t>
                      </a:r>
                      <a:endParaRPr lang="th-TH" sz="22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2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กระแสไฟฟ้าตรงได้จาก </a:t>
                      </a:r>
                      <a:r>
                        <a:rPr lang="th-TH" sz="22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ถ่านไฟฉาย แบตเตอรี่ </a:t>
                      </a:r>
                    </a:p>
                    <a:p>
                      <a:r>
                        <a:rPr lang="th-TH" sz="22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เซลล์สุริยะ</a:t>
                      </a:r>
                      <a:r>
                        <a:rPr lang="th-TH" sz="22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22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r>
                        <a:rPr lang="th-TH" sz="22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กระแสไฟฟ้าสลับได้จาก </a:t>
                      </a:r>
                      <a:r>
                        <a:rPr lang="th-TH" sz="2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ไดนาโม</a:t>
                      </a:r>
                      <a:r>
                        <a:rPr lang="th-TH" sz="2200" b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โรงงานผลิตไฟฟ้า</a:t>
                      </a:r>
                      <a:endParaRPr lang="th-TH" sz="22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2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ซึ่งเป็นกระแสไฟฟ้าที่เกิดจาก </a:t>
                      </a:r>
                      <a:r>
                        <a:rPr lang="th-TH" sz="22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การเปลี่ยนรูปพลังงานจากเคมีเป็นพลังงานไฟฟ้า 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22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ซึ่งเป็นกระแสไฟฟ้าที่เกิดจาก </a:t>
                      </a:r>
                      <a:r>
                        <a:rPr lang="th-TH" sz="22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การเปลี่ยนรูปพลังงานกล</a:t>
                      </a:r>
                    </a:p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22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เป็นพลังงานไฟฟ้า </a:t>
                      </a: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8" name="รูปภาพ 7"/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67963" y="1084521"/>
            <a:ext cx="797998" cy="9462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065342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8E18A131-CE55-4785-A9AD-AE7BACC81F80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8" name="กลุ่ม 7">
              <a:extLst>
                <a:ext uri="{FF2B5EF4-FFF2-40B4-BE49-F238E27FC236}">
                  <a16:creationId xmlns:a16="http://schemas.microsoft.com/office/drawing/2014/main" id="{AF296CA8-02BD-491E-81B5-413176FFF672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DEC1A5DE-B85C-4A9F-8143-37943FBD0589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B0608F59-5D23-493E-987E-62D88752E3E7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61EDD585-2CE5-4901-AD22-2FAD7766EBC5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864B25FD-A2ED-41B3-83D6-37AF6B7195A4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58C8A52C-84E9-443F-B9FA-F9F96550F812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793B506A-14E4-4985-9CA2-7A597CD7D4E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7E2548AE-6E4E-431B-9EC5-2652B9398ED0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5" name="รูปแบบอิสระ: รูปร่าง 144">
                  <a:extLst>
                    <a:ext uri="{FF2B5EF4-FFF2-40B4-BE49-F238E27FC236}">
                      <a16:creationId xmlns:a16="http://schemas.microsoft.com/office/drawing/2014/main" id="{AA254D44-CB99-4318-843F-0D215CD4F739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6DFA5554-2245-44AF-AEAC-2825032EA10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C84722B6-90C2-4BA6-9E64-A7210BF3B84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868BB1A3-ECA6-4D1D-AFDB-DEDF97ABA16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A524F687-45FA-440C-8C00-05258B8FA92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E6D190F1-5DD8-4C14-981A-4793F82DDEE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A339B5F3-02F0-4E31-8B66-7AFA786AE99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9B9728BF-6BEA-434E-A2D6-FD45AC79D30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DA0954E3-0479-4292-8713-96CC1F6EAF3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4F6D59F0-7495-4248-9C67-F0C28EE1E15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F43AE163-3EA6-45A0-870E-899B38A4B2A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BA1582C2-3F63-473C-B099-AAD221CDEB3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22513297-44B7-4AAC-B03E-49A0A04E7AD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EEB343E6-AD4C-42AC-A6B5-253313C73C0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9CEEDCFA-B1F4-4501-B7C8-4BDB3425DD2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A0A75F5B-7644-4E20-8305-AC703808D75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54C7A986-D1D0-47FA-B6DC-1579B957983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87E2EE90-C68A-41F7-BB5C-C42FC00688B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E2FB903D-9F11-42EB-971A-B42EAF8986F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02359B0B-BC60-43D9-99F7-49C14D971AC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21066857-1441-4835-9856-CCFF6E06894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61D12032-2BCF-47A9-81BA-8ECF646BC10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0E78D828-F7EB-4A34-8510-306BD2E9566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5AA32982-48D5-44A5-B08A-4AFC59D39A1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F1D3170E-21A3-4544-9DD6-1C5971A2F05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403411CF-B4B7-4D2D-BBF9-DBA988153DD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06C71BED-2B52-43DB-AFA1-0ABF6FBE84A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372589D4-4125-41E6-8EEF-2A3D63B998E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02D61B5D-3FE0-46B2-85A6-8349A69A1BF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490D99AE-B5B1-46B3-8653-1E291E8485D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5DC13CE9-E255-44AA-A8A3-8907E70B7FE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92981BED-FE80-4053-83CC-8D8E4E0178A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7172B09-F3F2-43AE-B0CE-D0008E90F43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29182B0A-0FC2-482F-813F-FF9F32DF323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AB2CFF3A-61A3-4329-A043-B6DAAD36DCC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BCFF8862-6335-4F56-83CE-C912A0AABCA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21DE6942-9DA5-4650-8ABD-9576DE03E16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1FEBFD2F-9828-48B2-94A4-28999A3F855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C70E0CC8-AD3F-41A4-A646-042DBBE67D9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E68A2456-C57F-4B04-BCB8-9D8D8D5533D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37D4CBED-3268-4F6D-A8EC-EB599277DA0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1F7DE594-C3BB-4C0E-B1AB-7BABEE5228C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CB76DFD2-EA47-4DC9-99F8-85F7A156EF3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E2D68D17-3DC4-4016-86B3-4819F25DCBE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226238D9-F062-4055-917C-97084B14622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20D568A2-828D-483D-8FA9-FB5B64BF6A5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849443EA-9D0D-4A0B-B2AB-01F0E8E7415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301A5441-3CED-4E90-B43B-C3E8793386E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38D7B8F3-F72F-4301-A33F-B2A15B8FD9F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DB3B69BC-0F9E-45F2-9F06-B410A396DD0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0EDC504D-ADDF-4C0B-B833-45B5DEE7C29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48769045-99B1-4423-B633-0AEE0CE6239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A385CA9-5306-40E7-8DA5-A72B3D63121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5178E2BC-3BDE-4C28-9CD1-32F4CFD076F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ED7760CF-F880-4F49-A53F-5C92C93C258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936D2AC7-1EC9-45F0-863E-DF87FFC992B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95918B15-A072-435C-B518-EF516412685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0485456B-7527-4203-B701-BE0B458A0C3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C73398EE-6012-4B56-9FDB-DB18B6A7CF1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4A2B3D25-4DFD-4B46-9FA4-A7AEC115391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A4899935-7967-4DEE-ACFB-F72D3B163C0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C073C461-9C6B-4E23-9E27-5F6676DDE5E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63806B75-6BEA-4D57-A69C-ACB37F2EDA6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46AE852A-212C-487C-8E48-895A8677841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6CC8ACD9-9339-48AE-AC82-5866A5544D0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FEB0AD25-B528-4E98-9C0D-3F0AC37A3BC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DC3E59C0-DA53-4E59-A017-FF3E659B511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B398EE70-9E08-4F4F-8B30-B1F7893F9C8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22A600E1-69DF-49F0-A8A8-91D1F90F78C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E7AC08CF-7605-477A-B187-E1C99D51BC3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1F41FE28-72CC-4C43-9E02-D404F65F9B8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0ACB0569-02FD-4405-BBD4-A38D772E1B0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2FB83842-1015-4EFB-8EA6-9C2C12DACC1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298033A-990A-44F7-A9FD-B978AB151C5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50B698EA-0E7B-42D8-B938-BBB1B38D53C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CC6F001E-7872-40C6-8218-EDDEBFCCA21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BB03262E-145E-43AA-A2C4-63FBE346337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D1B68A9E-08F4-4903-87E3-EBE62E9DA1A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38F8A427-2CC2-47C9-B32C-6E2AA386A8C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921FE823-6A4E-44DA-A57F-8334F655369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1015611F-63D3-4B49-9B9E-1D4E8793896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F4E80182-2251-4878-9C74-50775D13606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596CE645-1575-4C2A-8FFF-FB83811B320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39522871-1E28-452D-876D-12F0839C30A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E5D3DB38-0EC9-4EB6-B95A-B49999B71B4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28BB889A-CCE9-4EBC-83BC-5D2E15C8B09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28EE0528-23CE-410F-A150-3F8EF434D41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D3C3C689-1CB9-451F-8673-F1C8ADB552B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294F563F-605B-4A5D-9AE7-A3086B5F53A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E338B0EA-C49E-4BC3-BB59-8FCC5585572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4C3A6B0A-DD18-4FF7-A3AE-ECB4282767F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E085DAC5-A627-44B7-8708-0C6F5505983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5CFD0B9E-97DA-4A8D-9C0A-A75746AAF78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0572CE36-03CB-448B-A567-C435028A9EE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63683EA7-386E-41F4-885A-EB3A626121B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7" name="กากบาท 16">
                <a:extLst>
                  <a:ext uri="{FF2B5EF4-FFF2-40B4-BE49-F238E27FC236}">
                    <a16:creationId xmlns:a16="http://schemas.microsoft.com/office/drawing/2014/main" id="{E7AE612A-BD99-4F03-8BEE-54AC4948D6BF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59E9A598-7604-408B-AD80-0E891FEC7D3F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97D8842F-DA64-466D-AA77-5DE723688282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099E1075-8B69-4551-AAD0-44985D56ED2E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2AF56A4E-D345-4A67-BCA1-A71555E77D45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20E05CCA-7884-4CD5-978E-5BC7A4B6D85C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802533C9-17ED-4FCF-9498-02256A31243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C2BBED96-FCA4-4D63-9520-1D1FD460DB3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1D92DBCC-F2F2-401B-B0F2-5B8800B413A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E3243C91-E690-44FA-A3B6-CFDD738F6FC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DBCC5DC4-0E05-4D2A-9FD1-1ADC91B8607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8A0B80B2-9828-4C8F-AAC9-1B989A19A40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AE03D655-3A7B-4396-9182-2DFE2D4EBDD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48C5142A-EC5A-46B6-A833-C1B814D62A8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9FC4DBE7-C5C9-48E4-A54A-26A12A45BF9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D21125E0-E5DD-4F2F-B0E6-DA351EE01D3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B9761CC1-F793-48AC-AB4D-99ABB6FBED9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BDD5608D-9ADC-4306-AF4A-BFE79890EC6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B6DB1AF4-C050-462E-8E43-80801FF1A2B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32962C6E-5F3F-4F32-8970-9E940787635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7D0FCCF8-A4C0-4806-88B6-DFD1811053C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2B2CF5EE-890D-4FDB-BBE4-731EF6C8140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90AE40FF-CDFE-4E33-B225-5CA22BDB30C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62720B81-2499-46DD-AF4D-C41503C7197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79AB3763-EAE3-4FFC-A061-E4CCB8D4E05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B981D211-1B20-443B-9F16-B05C9F2D957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DD4CBB8E-2E4F-4358-8C47-9A758AA5ECE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9648B5DD-6DEE-4A07-9653-B576352DCE5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AD551996-A5D8-407C-A2CF-88742E54F48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DA12A82A-D8DE-44DF-A8AB-E5EFF897890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EF8A8BF8-B102-4BF3-9A1D-3E1BE213125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2331BB34-27CF-45D6-ABC1-ECDF5BD92CB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F14C3C75-A6D3-4999-BD4F-7722A681C9C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DD1D5E4A-0525-4174-B0DB-AC523F27900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C483A26E-F359-4BA7-91F1-3564D0A5AA7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0FA01970-93E8-4A78-AB83-7873C7DBDBB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DC3B2CB6-2199-4F30-8A8B-37C0C2C5FBE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2865B35D-1A8B-4C1F-9D06-8504EFF17395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0211" y="397128"/>
              <a:ext cx="540000" cy="540000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1181288" y="296875"/>
              <a:ext cx="777321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การเก็บและคายประจุไฟฟ้าของตัวเก็บประจุ</a:t>
              </a:r>
              <a:endParaRPr lang="th-TH" altLang="ko-KR" sz="36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" name="สี่เหลี่ยมผืนผ้า 3"/>
            <p:cNvSpPr/>
            <p:nvPr/>
          </p:nvSpPr>
          <p:spPr>
            <a:xfrm>
              <a:off x="596314" y="1015043"/>
              <a:ext cx="5000060" cy="38164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ตัวเก็บประจุมีทั้งชนิดมีขั้วและชนิดไม่มีขั้ว ดังนั้นการต่อ</a:t>
              </a:r>
            </a:p>
            <a:p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ตัวเก็บประจุในวงจรไฟฟ้า จึงต้องต่อให้ถูกขั้ว ซึ่งเราสามารถสังเกต</a:t>
              </a:r>
            </a:p>
            <a:p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ขั้วของตัวเก็บประจุได้ เมื่อต่อตัวเก็บประจุเข้ากับแหล่งกำเนิดไฟฟ้า 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ตัวเก็บประจุจะรับประจุไฟฟ้าเข้ามาเก็บในตัว เรียกว่า การประจุ </a:t>
              </a:r>
              <a:r>
                <a:rPr lang="en-US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(charging)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และเมื่อนำลวดตัวนำหรือตัวต้านทานมาต่อคร่อม</a:t>
              </a:r>
            </a:p>
            <a:p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ขั้วของตัวเก็บประจุที่มีประจุไฟฟ้าอยู่ ตัวเก็บประจุจะคายประจุไฟฟ้าออกมา เรียกว่า การคายประจุ (</a:t>
              </a:r>
              <a:r>
                <a:rPr lang="en-US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dischagng)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โดยตัวเก็บประจุสามารถนำมาใช้ในการเก็บประจุไฟฟ้าในอุปกรณ์ต่างๆ </a:t>
              </a:r>
            </a:p>
            <a:p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เช่น ไฟให้แสงสว่างในห้องโดยสารรถยนต์ ซึ่งใช้ตัวเก็บประจุที่อยู่ในวงจรหน่วงเวลาทำให้ไฟในห้องโดยสารสว่างอยู่ เมื่อปิดประตูรถ และใช้ในแฟลชของกล้อง</a:t>
              </a:r>
              <a:endParaRPr lang="th-TH" sz="22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2050" name="Picture 2" descr="การชาร์จตัวเก็บประจุ">
              <a:extLst>
                <a:ext uri="{FF2B5EF4-FFF2-40B4-BE49-F238E27FC236}">
                  <a16:creationId xmlns:a16="http://schemas.microsoft.com/office/drawing/2014/main" id="{ACDDE7AD-EC35-4B90-80EF-6A049376A0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7615" y="1185496"/>
              <a:ext cx="3245919" cy="324591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3097B2F4-EFAD-41F6-9DA7-A4C23A668D7A}"/>
                </a:ext>
              </a:extLst>
            </p:cNvPr>
            <p:cNvCxnSpPr/>
            <p:nvPr/>
          </p:nvCxnSpPr>
          <p:spPr>
            <a:xfrm flipH="1">
              <a:off x="5739342" y="1126469"/>
              <a:ext cx="1454" cy="3600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7361114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1CEB00AB-2DCC-4B1E-AC3A-C58AFAADF881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B0CFF6F0-5C52-4145-9360-0B95298F9BB0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9B001C76-D689-4FFF-B793-E14726DF1F0F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CA180FBF-9323-4ACA-BFF1-411713B8395E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8B2F1E9C-CA36-4C9D-BA55-FD221011AE01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EA93803A-521A-490D-8D64-97155DD4FA10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64E16CF4-B591-4FF5-B946-C9A2A470F06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9EEF2E0C-AE72-43B6-AE57-F894D74ACDF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986B1731-E23B-4A3B-A5F8-2FD675B59E4C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9A322B0D-4E16-47F4-8986-79E87371ABF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E18C8913-09D0-47C3-A285-5266D09EC88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CE78FF9F-8519-43AF-A842-08753DB2A3E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84A620C8-9C1C-4352-A997-DF11D039796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D76279DC-EC5C-4AB1-A127-79C6919DFCA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C3AF42BD-F81D-4CFF-AB0A-0D59A335567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082616F9-184C-4E36-B107-70CCBD6F074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87BFAF44-90C8-4307-8403-2EC3581DCBC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974EA873-6181-4253-A59E-B253BE2B011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14A58F7F-E7AE-467A-87D6-FDAA72DD4FD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0B0BE3BD-696A-46A3-A557-9FD4082ECD3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7144904-8B54-46BA-B489-ADB6F064005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3FFF08A8-A23D-4576-BC04-96CB6839021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7DC1B802-0223-48DC-B22F-13AF37BFD51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7921414F-30CD-48F5-8735-ECE3AA8F724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8AD6E2A6-1EE6-4515-A441-502A0682674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8D1A2852-207F-4FF4-A084-442E2252F8A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1530BD74-F750-46CD-B6A9-272719B9BE1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96A01BAF-7602-4060-B5DB-4B03767D9F6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0D6469A0-C2A9-45D6-83D4-741D404AA30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6489717B-84B5-40C9-9380-7852DE2D7E0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BA977702-B9B8-4539-8F4A-2D66895C5DD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A0E6E143-57A3-41B3-B388-F6E5A4B6A89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B8CD0795-28E8-4F9F-AB28-B903E1962A7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521D5FFA-90F1-4030-92C9-261F8E7B0F1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2D0E987B-BB9C-43B7-A13F-6F91CCC175A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E866CD32-D589-4868-ACE4-BA3A15DDAE8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831651B6-8927-45DD-9EF6-196681C961F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D3BDEC08-4AB5-4E3F-A0AF-A88B360E238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009AB515-B359-43FF-A50C-F8AF36402D1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4D3CD345-E9CE-4DD3-996C-2B76B458EBF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DAF81515-D9CE-496C-99F9-5FD00183AC3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802F64F0-4813-4FFC-AAEA-D6222DC962C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389DEBAF-C537-48C9-BFBC-F88FF1027CC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2388642E-45EA-4A97-BCD5-1925C372345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85E08EC0-18AF-4270-9362-FA07CC9924C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2E73D0D4-0C3B-4DA9-8F70-C1CB78979FB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053BEB50-19AF-4BE5-BA4E-FAEB80DE872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AB9A8635-E0B7-4DE3-9456-BEEAE10CC2D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B261CCBB-B15E-4C44-8AFA-CF7987F6F24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0425F5E-6405-47DD-9E54-81D23D9E272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1703F465-BB6A-4B41-99CD-4FBF6B098DD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BD7F4A7B-7ADB-438A-9CF6-AB56A4C7C89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1F763BD2-BE8D-4CDF-8A15-BA2584E2BC1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B8F71B51-C717-4ACE-A21C-3E68CE111EC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2055715D-B2A0-4FE2-817A-A043AC37BA9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18B73022-83A6-44FC-882E-0FD8EBA58F0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D30D61C1-AC69-41A8-A039-445CFD871D8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474326EE-D7BC-45C6-AB87-CC6A8B67825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F9E9E4DD-4E39-49F5-8814-41CFB9A9003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6CD125E7-B4E8-4597-B5B8-117FC84F3D3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023DD9E7-D76B-4AD3-8E31-82CD433C1A8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A361AD3B-DD70-410C-A297-87341E87D69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7668EB93-4961-469F-B880-1C4AD52158E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D3107FB0-74A3-4494-B4B3-8210045298F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A9DDD440-D9D2-41C7-9964-87031CB77CB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6A937DB6-FC73-4B27-9298-79D41EDAA66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9E04B2BD-EAC6-4E20-9E8B-D48082C64ED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EEB772E3-7D65-4EE9-AA1A-A5C641AC74E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A671EFAA-F9EE-4180-A967-9E1FE91F057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2AF21776-E971-46FE-B755-B7811024FDE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496E4B5C-F5FF-4CE7-B5FE-BF1B52738B7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3A525A96-4243-4F76-BCED-F2DCF9F86AA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A09AED8F-4D71-4C84-8ABA-7A881D94149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3184218E-65D6-4CB0-A400-493869B9FA5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77C4091F-ACB7-4C92-9C58-C6A5B70BDC7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688D908D-C142-44FE-8676-23C15E3A69E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D977E5BD-8108-46F5-A10E-12F6F1B093B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BE2199A9-84BD-41BF-85CC-6F542528CF7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60708983-CE26-4A93-A812-67A714F4B5F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0DC9B976-F73A-4747-B4FE-3016E219F05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85A3F8B6-5514-4F5F-B87C-BE16BD375AC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D56A8DFA-0555-43B0-AEA9-B261B77C1BC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F4908CBE-0470-4D8C-9DC7-48E35FF276D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04CBBFC0-144E-4FE4-AD15-8012829E354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707BF0DB-59FB-45EE-BE12-BEA58B843B6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19E6BDA1-1227-4EBB-AA86-8766EB7D51A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A443E636-DE3E-48BB-BF63-C5350D7130B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D77F644E-5839-4E17-A2EE-3BC110549A5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2A56573E-182A-4867-BFB2-F2894D61826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1401DF98-08B8-41AF-A8B4-2EF6D25CCF3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7E3D1E17-B34D-420C-A062-88DEE4405BB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20D33B5B-3456-4CE6-B0DA-43A1E75689A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7E5FE444-6F9F-4735-923B-A5CD1EFF50D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C30F80FF-46A0-4D7C-AFE8-91358896CE3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D900E7C4-E006-4441-8F3F-34A89253205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B5D35616-FF98-452F-AAD7-9EFED102D4F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2880CF29-E400-48B9-8B27-755F991BB5D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40CF0885-6842-4B6D-B9B5-5EE11FA694A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37CA7548-4F68-4B02-94CF-40AB5504891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9EF4AE02-D88B-4F06-A82E-3DF37CC7934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622ED835-76ED-40B4-8379-8333B8E8E96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E4BB3E7D-5D76-4775-90E3-50FDE7F355C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296A7E99-7BB5-45D2-A27C-ED145657B0B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CDA2CAA8-D7D9-4466-95C8-06FED590113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BE5D7923-72D9-4B38-BA5D-6EC4A7B65463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89F7D2C6-84E3-4D81-B1B8-215F2912E257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E36477DA-0082-45A1-83DC-4DE9B3F3BB95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D9155E67-9F7B-4F05-87AC-9543F658818A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81BA664F-D896-4DA1-9767-837B8C009F2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35CFA12C-3661-4ADF-B943-0890D293E417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38DEFEAA-9F9E-443A-BCF0-973F111528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33CE4C11-A051-4873-9D5D-6B66545F1A3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278C3BF1-7482-4ACD-8D09-5B33F495958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31BD086D-1615-442B-9B2D-05F9FBB023C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2EBDEF4E-5ED0-4E7E-935E-263D9641D8F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941DD9F1-BD47-4909-B79B-F2EB6D5FB2C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BE7F7D0F-27E4-41CE-B13C-9B8A011702F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00E1D303-35C0-4E06-BC48-B96D48981C9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D0986B7F-EB90-411C-BD9F-16564C7B23A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1147A1CE-57F6-48B6-A333-699F1085BAA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D6D4A258-6D5F-4DE1-AA7D-E52692765BC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F27061AE-5734-4EC0-A164-5DBFC1FF84C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87D7AA79-180E-483A-8268-1EB019229CC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8CCA6C62-03E3-4809-AA09-EC84C60DF06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4A4FF017-ECD2-4AE2-B12D-F0070A1DDB7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EC12806B-0C8B-4D7C-9FB5-BF8D92DC935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704DCA81-FE93-4280-B37A-64A697CB34F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B24DB01E-345E-411C-B941-37FCF96950F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55B7240E-7D7E-43C8-8AE4-6C35A453625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8D9057CC-8018-4FEF-A8D7-12525F714A8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AFE19592-2C49-42E9-9E46-0B5F4AFE85A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60D0BB4-AF96-438B-A203-206815A5A9D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C21B3C35-035F-401F-9E37-48BADC8FA55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0EC0B89B-446F-476B-B7C9-E527A1499C7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B573A84E-37BF-4B85-9FB5-F434A1E089E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B794FDDF-F80B-4060-A0CA-1313F6EC6DD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2B535BA2-94D2-4C2C-8B3D-AFE064A3E3E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DF74DC9F-D007-4D68-BF2F-F631E6D8E29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BB8A65CB-8D82-4712-BE2D-031C0613CD6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E4725119-5C99-4F81-B98B-109365AF3A4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E4295540-67B5-4EFF-8237-8E9FB2BD96A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AC09A5D5-888F-492E-85BD-D6706632DB2B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9801" y="415110"/>
              <a:ext cx="540000" cy="540000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1274493" y="311309"/>
              <a:ext cx="415720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ทรานซิสเตอร์</a:t>
              </a:r>
              <a:r>
                <a:rPr lang="th-TH" altLang="ko-KR" sz="3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ko-KR" sz="3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(transistor)</a:t>
              </a:r>
              <a:endParaRPr lang="th-TH" altLang="ko-KR" sz="36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" name="สี่เหลี่ยมผืนผ้า 3"/>
            <p:cNvSpPr/>
            <p:nvPr/>
          </p:nvSpPr>
          <p:spPr>
            <a:xfrm>
              <a:off x="1955168" y="1174592"/>
              <a:ext cx="709250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ทรานซิสเตอร์ ทำมาจากสารกึ่งตัวนำประกอบด้วยขา 3 ขา คือ 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ขาเบส 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(base: B) 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ขาอิมิตเตอร์ (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emitter: E) 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และขาคอลเล็กเตอร์ (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collector: C) </a:t>
              </a:r>
              <a:endParaRPr lang="th-TH" sz="24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4098" name="Picture 2">
              <a:extLst>
                <a:ext uri="{FF2B5EF4-FFF2-40B4-BE49-F238E27FC236}">
                  <a16:creationId xmlns:a16="http://schemas.microsoft.com/office/drawing/2014/main" id="{AC4E1A77-13A8-4E42-91E6-737336871CC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210" b="7792"/>
            <a:stretch/>
          </p:blipFill>
          <p:spPr bwMode="auto">
            <a:xfrm>
              <a:off x="441251" y="869620"/>
              <a:ext cx="1794760" cy="25400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สี่เหลี่ยมผืนผ้า 8">
              <a:extLst>
                <a:ext uri="{FF2B5EF4-FFF2-40B4-BE49-F238E27FC236}">
                  <a16:creationId xmlns:a16="http://schemas.microsoft.com/office/drawing/2014/main" id="{135129CD-5411-4E64-A9E5-2BC172D4618C}"/>
                </a:ext>
              </a:extLst>
            </p:cNvPr>
            <p:cNvSpPr/>
            <p:nvPr/>
          </p:nvSpPr>
          <p:spPr>
            <a:xfrm>
              <a:off x="1949220" y="1986463"/>
              <a:ext cx="6916196" cy="187743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ทรานซิสเตอร์แบ่งออกเป็น 2 ชนิด คือ ชนิดเอ็นพีเอ็น (</a:t>
              </a:r>
              <a:r>
                <a:rPr lang="en-US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NPN) 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และชนิดพีเอ็นพี (</a:t>
              </a:r>
              <a:r>
                <a:rPr lang="en-US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PNP)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</a:p>
            <a:p>
              <a:r>
                <a:rPr lang="th-TH" sz="22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ซึ่งทรานซิสเตอร์ทั้งสองชนิดใช้สัญลักษณ์ในวงจรคือ</a:t>
              </a: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</a:p>
            <a:p>
              <a:endParaRPr lang="th-TH" sz="8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endParaRPr lang="en-US" sz="8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endParaRPr lang="th-TH" sz="8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endParaRPr lang="th-TH" sz="8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endParaRPr lang="th-TH" sz="8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endParaRPr lang="th-TH" sz="8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endParaRPr lang="th-TH" sz="8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endParaRPr lang="th-TH" sz="8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endParaRPr lang="th-TH" sz="8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DCEEF073-9BA7-4D02-8EBC-EA0A73943495}"/>
                </a:ext>
              </a:extLst>
            </p:cNvPr>
            <p:cNvCxnSpPr/>
            <p:nvPr/>
          </p:nvCxnSpPr>
          <p:spPr>
            <a:xfrm flipH="1">
              <a:off x="1947766" y="1245023"/>
              <a:ext cx="1454" cy="140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สี่เหลี่ยมผืนผ้า 7">
              <a:extLst>
                <a:ext uri="{FF2B5EF4-FFF2-40B4-BE49-F238E27FC236}">
                  <a16:creationId xmlns:a16="http://schemas.microsoft.com/office/drawing/2014/main" id="{F0D74873-528E-4A06-848E-E0C2DDD29089}"/>
                </a:ext>
              </a:extLst>
            </p:cNvPr>
            <p:cNvSpPr/>
            <p:nvPr/>
          </p:nvSpPr>
          <p:spPr>
            <a:xfrm>
              <a:off x="373221" y="3234751"/>
              <a:ext cx="5833054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ทรานซิสเตอร์ </a:t>
              </a:r>
            </a:p>
            <a:p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อ้างอิงจาก</a:t>
              </a:r>
              <a:r>
                <a:rPr lang="en-US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:</a:t>
              </a:r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https://learn.sparkfun.com/tutorials/transistors/all</a:t>
              </a:r>
            </a:p>
          </p:txBody>
        </p:sp>
        <p:pic>
          <p:nvPicPr>
            <p:cNvPr id="4100" name="Picture 4" descr="Image result for transistor symbol">
              <a:extLst>
                <a:ext uri="{FF2B5EF4-FFF2-40B4-BE49-F238E27FC236}">
                  <a16:creationId xmlns:a16="http://schemas.microsoft.com/office/drawing/2014/main" id="{B6C85AD2-D3C5-468E-B993-647A23BD206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-2028"/>
            <a:stretch/>
          </p:blipFill>
          <p:spPr bwMode="auto">
            <a:xfrm>
              <a:off x="5964413" y="2451932"/>
              <a:ext cx="2207066" cy="129255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" name="กล่องข้อความ 152">
              <a:extLst>
                <a:ext uri="{FF2B5EF4-FFF2-40B4-BE49-F238E27FC236}">
                  <a16:creationId xmlns:a16="http://schemas.microsoft.com/office/drawing/2014/main" id="{2466FA8B-E534-4A36-8566-F5BA3FC33ED3}"/>
                </a:ext>
              </a:extLst>
            </p:cNvPr>
            <p:cNvSpPr txBox="1"/>
            <p:nvPr/>
          </p:nvSpPr>
          <p:spPr>
            <a:xfrm>
              <a:off x="539193" y="3931473"/>
              <a:ext cx="8346072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th-TH" sz="20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สัญลักษณ์ของทรานซิสเตอร์จะแสดงทิศทางของกระแสไฟฟ้า </a:t>
              </a:r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โดยทรานซิสเตอร์ชนิดเอ็นพีเอ็นกระแสไฟฟ้า</a:t>
              </a:r>
            </a:p>
            <a:p>
              <a:pPr algn="ctr"/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จะเคลื่อนที่ออกจากทรานซิสเตอร์ทางขาอิมิตเตอร์ ส่วนทรานซิสเตอร์ชนิดพีเอ็นพี </a:t>
              </a:r>
            </a:p>
            <a:p>
              <a:pPr algn="ctr"/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กระแสไฟฟ้าจะเคลื่อนที่เข้าทรานซิสเตอร์ทางขาอิมิตเตอร์</a:t>
              </a:r>
              <a:endParaRPr lang="th-TH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520842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89D2CF54-3C43-437B-8E26-E3A2FB63452E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7C32B923-C97B-4A81-9693-003241805370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A714E9DC-47EC-4EE2-921C-41790F3CE24D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5EF72B35-443E-4FC6-B435-A08B03871EFF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DFE4D774-6327-4459-A745-798FFC497789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AB589E19-0ADD-4CB0-AA59-4232A63F755A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AEC4F8E7-2FD1-4A84-A789-E4A332C91066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4CA421A4-0AEA-4C63-8C66-6679949474E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4C056B18-4AA3-4293-9269-53FB36FF42D7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B995EECD-2E76-442A-9C5F-9DEC65750368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5EF4F363-65EE-47F8-9980-801EFF7D117D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ED149D07-F932-4ABF-8831-3C4F996F3E1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50484227-8647-4973-93B3-B59122C299A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8A9D2898-9160-438C-93BF-1FA261C8DBC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BF12ABA-6E42-46A5-B857-A247DEDA229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695941FC-3AF9-434B-9DB7-709963C5CE4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6D327A61-A409-4D3A-B60B-3605EBACC25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7B677433-3615-46F9-BBA0-47D23AD7FF1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383D46A2-33FD-40F6-99FC-BE1266A7465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B497238B-1541-412D-876D-DBDD27C2D4F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C4DC08C-F345-4E7D-9C26-7825469D264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FE7F8387-B921-4636-9C5E-6A6600A4352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4A6DDD62-2555-4330-8D00-092BEAC89CE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FC68306F-DDA7-44B9-8BD2-67A8F23DA51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B271E03D-3E20-487B-8EC5-60FD28E116C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290706CA-BE5B-42EA-95C7-3729D97CAEF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47187948-F0BE-4E88-B95A-402A7FFF2FC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F55FBFC8-1D68-446D-9D82-29A0E7E7D82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6C6E16EE-E99A-421E-B192-FA307147C05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A18807E8-E908-4FE6-A680-275318BDD46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154D3315-893F-41A2-A072-41C5F723EBA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EBC061D8-6AD0-4F45-83DA-95F2125E02F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85679C02-2964-4038-ACE2-D00417C5FF4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0934F9DA-2A19-4E97-BEF8-02F5550304B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DBAAF88E-9E12-429B-AD48-D329A42F16D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056EACA6-5ADD-428D-9280-31073833FC4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AA0FA300-B1AE-4FCB-AECF-62C820202A5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13A81EE3-BEAB-4A93-8953-0A048009302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BF36BC28-DEB4-420E-8EBE-07EB28B3E1C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E0BB9236-1A74-4888-9F75-D7301446249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57CDFC3-FA51-445B-85A8-82D2248CE87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82AC85AA-FC16-43E3-A428-C75549849E7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03602906-0656-42A5-B294-9CA790B996C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D734DA14-1A6C-439C-A56C-BED69B86063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DD71C9A2-2696-4653-848F-0B12492802C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12E352AA-2595-4ADF-A9BD-31E5FA8655B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F621795D-F340-4263-BDE6-B8E94438CB7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C9905586-FBEB-4DA1-9BF9-EC13668D729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FE3543D2-F4E4-4FCC-8BE9-550BC5846CC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BE3C76AA-3215-445A-B3D6-10A1A0F833A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258E7904-AF29-42F4-B263-E86F69EDE58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F9EF30E3-1F74-483C-A41B-75FD37F4328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D3A09D0-BEC8-46BB-B073-127BEF14FAE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ED8E984B-3B8F-4995-9272-FDB732E3EFC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6E890D56-FF07-4DE6-A9C2-715A5C5AA07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FC402691-64CA-4733-8D65-07F7E70086A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71B67A69-0129-40CC-9B22-118A0E8CF3A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EE76F43F-FF46-43BE-80AA-D3D9325EA9D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E4E5E9A2-F1F0-44A9-8494-284CAF82BBF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1D4B933A-F041-417D-948F-F6416B198ACC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194C4658-4E74-4D4D-96F7-47D898872B5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B96A6F4E-2C97-4226-9D43-869E4A8216C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08C2B981-B2C1-44E0-98C1-340150B799D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15139792-10EA-45DC-8620-D7718514C16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66EFE07D-9997-4749-8088-1BE4CD775DE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465CCC99-8E0B-4DB0-8D42-1C86E9F7E5C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63B38281-033D-4501-BC87-205AF094D9B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E5501B7F-3F03-4FCB-A269-49874E72BEE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4E9DD2DA-88C8-4B71-9F1E-31875CFA67B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331ABB8A-032B-44E3-8CF0-5ECA37C2578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6E15C83E-D2B8-4456-8DB8-D93462E9902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BF678357-5DFF-472C-8182-B81569F82BB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B15E3290-5686-4D72-B1AD-3D4B9B9BF69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8C61648D-5192-4FF0-A954-651CB2E461A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F3323F78-A827-4FD7-BCAD-40FE522EC34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3D43620F-B6A0-4F2D-9D45-894A6CBCB2F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9DD4EB23-C51F-45F1-AA36-3322828C3A3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A835A1DD-1871-4FB5-843F-3F52700B24F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7640287A-A9BD-4BF2-8D20-2A725F89BC8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194A4EB-313D-4724-82D3-6C31B9DAA9C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66E3555E-9069-4345-B0D3-45F3B945FAA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A4E4151-CE64-441E-A4ED-D2868678A6F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845C8815-9568-4F73-B873-DB38945A5FF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9FC9D5A1-ADCB-482D-A6FC-F78CC182D4F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8BC48020-F534-49A7-811C-F2602779B33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FC7238B0-02A8-4CFF-8DE2-C0EB30AAA1B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6615186D-DC83-40CD-8D1D-6BCA897AB59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459FA07A-83F1-4844-B641-026EE9BD3AC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B44A7318-27A1-458C-988A-4141B90DC60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9C35C866-90BA-4604-9194-A5727AA8836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AC4388E4-A6C1-4FBC-9399-B25394255F7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AA0F029B-B4B8-4173-8071-FB262A9065C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722992D7-188C-4389-ACE1-93E70276E5D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F944C864-24AB-455C-8DC3-2CA15184834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4B056E56-2070-4EB6-A9C8-AFA24F763F6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E36A1EE5-E1EF-454A-8086-7B712F7011E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7B567554-10FF-40E1-9020-F2652F42DB2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452D40C9-E73C-4ECE-802D-A23D6260EC9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B505C948-0750-41A3-B92B-918692AC4F7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BF9C3F5-E57D-4B36-A49B-3FD1E9CD41F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10724A9-9D6E-45F5-B897-4D03992F555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1B83E2C6-EBB5-485C-A4A1-3E3FE4A4688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12641F74-67F3-47FA-BE12-5F1FBB9B067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52998456-5307-4DE3-88A4-CE05404DB91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BF8B1072-918C-4972-AA1E-9C31DB65BC90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E07204AF-484A-4715-BCA9-9E202C85F177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E94DEF19-A1C8-4929-BFD4-FD8163F109CC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3D69D84F-0F6E-40C1-A6E2-58A4A6C9371A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31C8C7A4-F5B9-4B70-A338-BA0BB31D777E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60FD6027-DFE4-4A32-BCB9-3A538FCDF705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ABE5D391-9126-4251-B4AE-4D3667912A4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2A11FBE3-6C85-4D5D-88FA-E3951F8427A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075BB3B9-70F5-428C-BB41-04A53442D69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C7E1C748-F269-4DE5-A14B-4C53E7F10F1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2FA89CDE-E7C6-43FF-89BB-7080D8F5311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A27A0904-45E3-419E-A816-0160ABF424C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FEC3AA19-F755-4719-B79D-56614BF502C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627B425F-97E2-4B09-A121-6B9B898DBF8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3C959370-597D-4FE4-9110-EC7667871FB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22361354-E91F-45F5-84BE-CBFBB284F06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2AB3890A-8AD5-477F-81D9-33788CCA6CC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CCF48431-7B6A-483C-A55D-3115C170AD1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1117310D-6A2C-41EA-B8E0-781D9E89540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597F076A-302A-4632-8E28-A368E449F09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DB8A835D-779C-4339-9981-ED626E9E823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CBD7D5B6-3016-4119-90A9-B36D23DE970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FB5FAC53-042C-4BAB-AEEB-04DB2BA052A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26811989-6503-494C-8046-4E6006C2438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C93B46D0-5F84-40F3-AC5F-EDA46DF45B2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EC6F67FC-1EC2-4B0E-82D2-407F86558DB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2F35392E-F3CC-4849-B9DB-A804AE0EE8A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C1DF1976-FEB3-4AD6-9C6B-C6562F50193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6ABCA0EF-F970-4A60-843D-2CFE6A998B8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A9FD04B-FD49-4C2A-8787-01D5869FE75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A79E998-919F-4BFD-8405-8EE860B8554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A45814E3-8F8B-4686-A010-C91009F895E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B40D9738-B3CC-4747-94A5-A7D4B689103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08B83BAB-57DB-4701-80FE-9CA048642C4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C6BB73A7-12EB-43C1-A675-02EFD4B0198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7016A73D-BE74-48C2-A54B-01D204DB280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531E725C-3D53-47B1-A559-4350AB7C434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12D4A7F8-26DB-4331-A58C-6BFC3B36BEDC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5323" y="390620"/>
              <a:ext cx="540000" cy="540000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1414243" y="296166"/>
              <a:ext cx="72384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การทำงานของทรานซิสเตอร์ </a:t>
              </a:r>
              <a:r>
                <a:rPr lang="en-US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(transistor)</a:t>
              </a:r>
              <a:endParaRPr lang="th-TH" altLang="ko-KR" sz="3600" b="1" u="sng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" name="สี่เหลี่ยมผืนผ้า 3"/>
            <p:cNvSpPr/>
            <p:nvPr/>
          </p:nvSpPr>
          <p:spPr>
            <a:xfrm>
              <a:off x="3114675" y="1060079"/>
              <a:ext cx="5723115" cy="37856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การต่อทรานซิสเตอร์เข้าไปในวงจรไฟฟ้า ถ้าค่าความต่างศักย์ไฟฟ้าระหว่างขาเบสและขาอิมิตเตอร์ไม่เหมาะสม ทรานซิสเตอร์จะไม่ทำงาน ทำให้วงจรไฟฟ้าเปิด </a:t>
              </a:r>
            </a:p>
            <a:p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จึงไม่มีกระแสไฟฟ้าในวงจรนั้น ไดโอดเปล่งแสงจึงไม่สว่าง แต่ถ้าป้อนกระแสไฟฟ้าให้เคลื่อนที่ผ่านขาเบส เมื่อปรับค่าความต่างศักย์ไฟฟ้าระหว่างขาเบสและขาอิมิตเตอร์ให้เหมาะสม โดยมีค่าความต่างศักย์ไฟฟ้าค่าหนึ่ง ทรานซิสเตอร์จะเริ่มทำงน ทำให้วงจรไฟฟ้าเป็นวงจรปิดจึงมีกระแสไฟฟ้าในวงจรนั้น ไดโอดเปล่งแสงจึงสว่าง</a:t>
              </a:r>
            </a:p>
            <a:p>
              <a:endParaRPr lang="th-TH" sz="20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</a:t>
              </a:r>
              <a:r>
                <a:rPr lang="th-TH" sz="20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ดังนั้นทรานซิสเตอร์ (</a:t>
              </a:r>
              <a:r>
                <a:rPr lang="en-US" sz="20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transistor)</a:t>
              </a:r>
              <a:r>
                <a:rPr lang="th-TH" sz="2000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th-TH" sz="20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ทำหน้าที่ควบคุมการปิดหรือเปิดวงจรไฟฟ้า เมื่อมีกระแสไฟฟ้าเคลื่อนที่ผ่านขาเบส โดยมีความต่างศักย์ไฟฟ้าระหว่างขาเบสและขาอิมิตเตอร์ที่เหมาะสม</a:t>
              </a:r>
              <a:r>
                <a:rPr lang="th-TH" sz="2000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th-TH" sz="20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เมื่อทรานซิสเตอร์ทำงานจะสามารถควบคุม การปิด หรือเปิดวงจรไฟฟ้าที่มีกระแสไฟฟ้าปริมาณมากให้เคลื่อนที่ผ่าน              ขาคอลเล็กเตอร์และอิมิตเตอร์ได้</a:t>
              </a:r>
              <a:endParaRPr lang="th-TH" sz="2000" b="1" dirty="0">
                <a:solidFill>
                  <a:srgbClr val="0070C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7" name="รูปภาพ 6">
              <a:extLst>
                <a:ext uri="{FF2B5EF4-FFF2-40B4-BE49-F238E27FC236}">
                  <a16:creationId xmlns:a16="http://schemas.microsoft.com/office/drawing/2014/main" id="{EB1D36D4-F039-4365-97BA-74C503DE734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98843" y="1477639"/>
              <a:ext cx="2189659" cy="2189659"/>
            </a:xfrm>
            <a:prstGeom prst="rect">
              <a:avLst/>
            </a:prstGeom>
          </p:spPr>
        </p:pic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F69555D-2D61-4CE9-A8CC-1441F2C30DAB}"/>
                </a:ext>
              </a:extLst>
            </p:cNvPr>
            <p:cNvCxnSpPr/>
            <p:nvPr/>
          </p:nvCxnSpPr>
          <p:spPr>
            <a:xfrm flipH="1">
              <a:off x="3057569" y="1114457"/>
              <a:ext cx="1454" cy="176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2677822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9EA2F181-F1D7-47CF-A33C-56002F7267C7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8" name="กลุ่ม 7">
              <a:extLst>
                <a:ext uri="{FF2B5EF4-FFF2-40B4-BE49-F238E27FC236}">
                  <a16:creationId xmlns:a16="http://schemas.microsoft.com/office/drawing/2014/main" id="{F5C4D4C3-1CDC-43B6-B27C-066B5A26DF2B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A7ECBA18-6C27-494B-9544-08A91DDB4670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DBF83B3B-AC44-4D26-8E96-8A6F84855908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E3FA651E-E505-4166-8061-B524B3D878FC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10ED71C9-CD3C-4386-BAD7-267B9CE9D76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AF72FABA-C469-4CF2-B57E-85865CFE9DB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20F2414D-7087-4674-8B91-B792CC9B140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A25F489D-BBEE-4B8F-819B-D3931BAB1C52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5" name="รูปแบบอิสระ: รูปร่าง 144">
                  <a:extLst>
                    <a:ext uri="{FF2B5EF4-FFF2-40B4-BE49-F238E27FC236}">
                      <a16:creationId xmlns:a16="http://schemas.microsoft.com/office/drawing/2014/main" id="{7E431A9D-DE4C-47B4-9B59-63C02B1D1414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740520E4-FDBC-49FF-A0B3-60F82B1F3C1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D59D2C93-A26C-40EC-9701-1C50FDBFC51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75DE545D-4F8A-4733-B1A0-C8F219F0A91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7967354C-CCC3-4C79-9F33-7C7CCACE541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818F231F-FCD8-497D-BABA-EDD3C091000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F5EA016A-5C5B-4536-985C-929B33C02CC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55431EFA-232B-4E13-978A-4723E54912B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30FC3DA7-E27E-41F6-BF6C-D81040ACFF7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3D30FF3C-BB79-42D5-AEBF-649CE6C4892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CBE55C41-7574-44BD-8545-8883F7E22BE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B206CF91-0490-48C3-A50D-AE039755ACA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AC4A5DCB-DE67-4D4A-B5DD-F9CF62D7F09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5EC09D80-AE70-4F88-AF1A-F370F185FBE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30D7A134-4125-4DE3-838A-BFD0D15FBFE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1F8CD5E1-D7F8-4F30-A088-25758DD9C9E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917911D-D997-45E5-83D3-0CAEAC59335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6566F4D2-9E58-4B9C-A0E6-42BA2462289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08E97E23-6CB8-47BA-AE04-A43E123398B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E4383907-22CA-4A12-992A-C619777459F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5726EFF5-01F3-44A8-BF72-6A8CFE8C2B5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68818157-F791-4ADC-8A92-0A03076F52D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7FC68A38-13AB-4D9E-9602-F91C44EBC96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38FFB2F3-D5DE-40C3-9AB5-6B6BCBAF4C7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9A2C7E13-9507-4BE4-8BF9-D07B64185D3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B55853E4-AC40-4F54-B4F8-1E9B7E450FD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58DFA7BE-192A-484F-A2B1-441333D33A2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A49567EC-9ABF-45B1-A424-B3BE70A7FFC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76FA74B8-69EF-471B-8957-6F4756ABC07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188CE0AC-FBD6-42BD-ABC5-3B95E7ABD4A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22F1F363-C6A7-400E-B1C2-848451DB9D1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287C6937-11E4-43A5-9656-42C77559664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51D81A12-D38A-4BD3-BCD5-F37D798C801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5D776750-BFF9-4005-A4A2-5C62211356D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93B4FB39-6F1F-40BD-8919-1253A553B40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DFF49789-2616-440F-8A80-EEB21071526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2EF00F9E-4804-4557-A8D2-E7F7FE3BF71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DE0D74E4-F9C1-44B4-851C-54EC52A5F61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9E688B84-0C20-4A10-BCCD-2D3568978B1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622D7BD5-0B25-4D40-967E-7FCD766F53E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955E731A-1B79-4B30-9443-EBAE51B9187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4FA64E2-779A-4F4D-9BD7-57EEAF38A14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4451CB06-CC9D-46FB-8959-F45B932807B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801E55D-F81C-4064-BD55-246862CAD4B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DDF37F40-D909-46F5-A186-EAF3868B206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40B41E48-E442-4DE1-AB15-BEEE56D19B0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F332D71D-60B1-4F86-AFAD-23F604443EC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11107C0B-34D1-4FB5-8BC5-B621E69AA3D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933C4DF6-06F4-4440-8C0D-60FAABB22F4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E40853F3-0EBC-42B3-8E4D-6B9544909B4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92A445A5-F9F6-45D9-998D-86C138D55BC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9AE00972-4736-4412-B52B-657929B45AA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1FCCF793-2013-4D8D-A53E-64B8C2767F3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F08A252C-6FAA-4F27-8C61-3006B477206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F87D6A72-8DDB-4800-825A-149B46C2551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2DC8BE31-1B2B-4CA1-8076-313A9DB1EF2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8E026D67-D7BA-410F-A375-411CAC5A5FD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73AEE151-877E-483F-8BD5-8AE12DAB5A2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10052556-680E-4687-B9F6-DDCC7768CC0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FA8ADE90-985B-461E-92C3-B4F600D11C8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DC214B8B-E4C8-4ECC-9618-E36CBA85C1A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A16AD179-8CEB-40C6-8681-F839BC470AF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C432375B-5DEC-4140-A0AC-A465EA0E36D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4A889D66-4B97-4B6B-8C26-025A8F83C67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19E08ADC-314E-4C6F-9446-4D6BDABD729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4332CDBE-2EE3-4C50-AA8B-C59D815CA2B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C98141F6-72D8-425D-B7BE-3D570ADF604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4D9E2685-204B-4049-BEB6-4E862236A96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49189B31-08F5-44B8-A52B-487C9560675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3CBE9B25-B05B-4572-9FD9-AEF9EFF6E1C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DB0FA4D0-A9B1-44CE-943D-AC9B1A4E615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26B017E2-09ED-40A5-81BF-1D6E8AE2275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F1C83507-61A8-42C7-97F6-DE7E35E5460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C131661F-5EF9-4C08-937E-A07DC7DDA2F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7954A9F0-E468-4BE3-BD5E-2271BCADEEB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447BCDDA-D9F6-47A2-91E0-2BE0EF04027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950CDFB9-18F9-4504-AB95-84BB36C99A2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F4798723-496F-4867-A9BA-342702AEC72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F4DEB49E-899E-42A6-9B0E-5E826889E92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9FE6C4A5-6884-4FD5-A356-87F6E195B97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6A7C06AB-2743-4AD0-8D4A-D0A2A39AE33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1341BF35-974D-428E-B654-BD5AE9258EB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804274CB-1047-43D7-A8EA-50C6D41BE0A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AAA7B1A3-53A8-4726-954F-9E3DEE13622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7D8629EA-EE29-4AC6-A207-B6F3A5CEB22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79AC852B-1F24-44E6-8DD6-4BD573CDA3F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9D09D8DE-8ACC-42E6-8264-5DF4F24A2AE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115EB90F-6F3E-46E5-8284-2D40704010C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CDF538C-77CA-457A-A179-360138046B1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7877CB8A-5A5C-4228-9D47-612CD42288C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EBEF4304-ACE3-4E10-B3CB-E92FB7FC3BB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5CE50773-B5A1-42B5-958C-2FED5884CD7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CA6896FA-3E87-4BA3-9027-05143DDB8B1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53F0A021-98EB-4397-99F0-A644C83BACC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CA562E30-4AF0-4A14-B1C8-81DE2C6F8C9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7" name="กากบาท 16">
                <a:extLst>
                  <a:ext uri="{FF2B5EF4-FFF2-40B4-BE49-F238E27FC236}">
                    <a16:creationId xmlns:a16="http://schemas.microsoft.com/office/drawing/2014/main" id="{340CCE24-43BA-4FAC-ABED-C006CCD0A042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8509EDAD-570F-48BB-84E4-B35A545C15EE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348ED3DF-6E7B-43AD-9657-3C62E9315B3D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F1E6969A-AF2A-409E-9F3F-E099E117F402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7F896662-DD16-4453-8845-B79D162B6E65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4E7F91FA-629B-4369-B83F-82F16235FA74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4517B83A-8E46-4DA3-AEE6-ABCD44B621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7B2AD694-F85A-46E6-AA80-8AA06726F1B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92240022-8853-4B63-9E3C-54EED83FCB9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0DEA7F24-99D0-40FA-9137-098B3E3FEF3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1858339E-51C5-441D-B808-0C386A54123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4E1BE8A4-F9C6-4347-BE52-59F1DB8C421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79ADE18D-A610-40FA-BB45-B0529B66713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60853569-120F-4DFA-98CD-17606C80426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1AC73AEC-AC0D-4D8B-9723-CACAB92AF72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D55A00B4-C495-4D18-AB20-917C9DD07C0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582AF09E-A7E8-4BD1-8A14-003823B62D5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52F6F9F2-0C45-4D5E-BE45-B289F09D789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AA38FCF6-3A86-4620-A45A-CF246E650A5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46FE6AA6-C716-4061-B1FC-F10986C7A211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7A5C0BD2-5197-4AF1-A2E2-6A609D40C72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0BD3E364-CF39-4805-8F35-971B951FD21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020FD5C8-FA0E-48B9-BB68-2400D72B2DF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710A80B1-52A6-4875-979B-0E581E8139A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01897D95-A3B9-4913-B2ED-F8F11AB8A53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91FDBDC7-D265-49BE-9BA7-659E501B363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94E8FB2D-6AC0-404C-8B32-22A28D8CA74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559E3590-CFB8-4B16-A5EA-098CFBB71ED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B886C2D8-6701-490A-B6BA-A1F473EC660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12B601E-F1F3-499E-969E-BC117118257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8C1819F-638D-45D6-82B8-F7D278F68AB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D8B76588-319D-4CBA-AEE1-8E622339CD9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423A8AC4-D0E4-4548-A359-1806571FA0E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81528204-E07E-41DF-B186-B902D2097E6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E1B030AC-8B0F-4218-B92A-5B367BEAB35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1F79206E-F366-4381-937D-D5BEDD1BD15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4960B87D-4CFE-4540-AA48-ED1D4ACB1CE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8CD8C56A-FC9A-464C-A1FF-F94DB52F3224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1618" y="495077"/>
              <a:ext cx="540000" cy="540000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1500672" y="377217"/>
              <a:ext cx="415720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ทรานซิสเตอร์</a:t>
              </a:r>
              <a:r>
                <a:rPr lang="th-TH" altLang="ko-KR" sz="3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ko-KR" sz="3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(Transistor)</a:t>
              </a:r>
              <a:endParaRPr lang="th-TH" altLang="ko-KR" sz="36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" name="สี่เหลี่ยมผืนผ้า 4"/>
            <p:cNvSpPr/>
            <p:nvPr/>
          </p:nvSpPr>
          <p:spPr>
            <a:xfrm>
              <a:off x="4389458" y="1188164"/>
              <a:ext cx="4456197" cy="28931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spcAft>
                  <a:spcPts val="0"/>
                </a:spcAft>
              </a:pPr>
              <a:r>
                <a:rPr lang="th-TH" sz="26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โดยทั่วไปทรานซิสเตอร์เป็นชิ้นส่วนอิเล็กทรอนิกส์พื้นฐานที่สามารถไปประยุกต์ใช้ในวงจรไฟฟ้า</a:t>
              </a:r>
            </a:p>
            <a:p>
              <a:pPr>
                <a:spcAft>
                  <a:spcPts val="0"/>
                </a:spcAft>
              </a:pPr>
              <a:r>
                <a:rPr lang="th-TH" sz="26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พื้นฐานได้มากมาย เช่น เครื่องขยายเสียงที่ใช้</a:t>
              </a:r>
            </a:p>
            <a:p>
              <a:pPr>
                <a:spcAft>
                  <a:spcPts val="0"/>
                </a:spcAft>
              </a:pPr>
              <a:r>
                <a:rPr lang="th-TH" sz="26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วงจรขยายเสียง ไฟกะพริบจราจรที่ใช้วงจรไฟ</a:t>
              </a:r>
            </a:p>
            <a:p>
              <a:pPr>
                <a:spcAft>
                  <a:spcPts val="0"/>
                </a:spcAft>
              </a:pPr>
              <a:r>
                <a:rPr lang="th-TH" sz="26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กะพริบ ไฟถนนที่วงจรสวิตช์ทำงานด้วยแสง </a:t>
              </a:r>
            </a:p>
            <a:p>
              <a:pPr>
                <a:spcAft>
                  <a:spcPts val="0"/>
                </a:spcAft>
              </a:pPr>
              <a:r>
                <a:rPr lang="th-TH" sz="26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ตลอดจนเครื่องวัดความชื้นในดินที่ใช้วงจร</a:t>
              </a:r>
            </a:p>
            <a:p>
              <a:pPr>
                <a:spcAft>
                  <a:spcPts val="0"/>
                </a:spcAft>
              </a:pPr>
              <a:r>
                <a:rPr lang="th-TH" sz="26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ตรวจสอบความชื้น</a:t>
              </a:r>
              <a:endParaRPr lang="en-US" sz="2600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F27A3D67-0DB5-47B4-86FE-8AC4EF8A23FA}"/>
                </a:ext>
              </a:extLst>
            </p:cNvPr>
            <p:cNvCxnSpPr/>
            <p:nvPr/>
          </p:nvCxnSpPr>
          <p:spPr>
            <a:xfrm flipH="1">
              <a:off x="4287772" y="1247165"/>
              <a:ext cx="1454" cy="2592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122" name="Picture 2" descr="ทรานซิสเตอร์ในวงจร -2">
              <a:extLst>
                <a:ext uri="{FF2B5EF4-FFF2-40B4-BE49-F238E27FC236}">
                  <a16:creationId xmlns:a16="http://schemas.microsoft.com/office/drawing/2014/main" id="{34A41364-C19C-4465-A58F-971A43C5075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218" t="936" r="13734" b="-936"/>
            <a:stretch/>
          </p:blipFill>
          <p:spPr bwMode="auto">
            <a:xfrm>
              <a:off x="706171" y="1232922"/>
              <a:ext cx="3253353" cy="32533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136801464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กลุ่ม 20">
            <a:extLst>
              <a:ext uri="{FF2B5EF4-FFF2-40B4-BE49-F238E27FC236}">
                <a16:creationId xmlns:a16="http://schemas.microsoft.com/office/drawing/2014/main" id="{5F5C4B65-0606-47C4-809D-B63C15E8D6EF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22" name="วงรี 21">
              <a:extLst>
                <a:ext uri="{FF2B5EF4-FFF2-40B4-BE49-F238E27FC236}">
                  <a16:creationId xmlns:a16="http://schemas.microsoft.com/office/drawing/2014/main" id="{46A04A7D-7D7A-4512-A179-26958F5BEFAE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23" name="วงรี 22">
              <a:extLst>
                <a:ext uri="{FF2B5EF4-FFF2-40B4-BE49-F238E27FC236}">
                  <a16:creationId xmlns:a16="http://schemas.microsoft.com/office/drawing/2014/main" id="{299ECCDE-D018-48B6-925B-11550798F118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30" name="วงรี 29">
              <a:extLst>
                <a:ext uri="{FF2B5EF4-FFF2-40B4-BE49-F238E27FC236}">
                  <a16:creationId xmlns:a16="http://schemas.microsoft.com/office/drawing/2014/main" id="{783D1712-5C64-4CFA-86B1-40F51FC97150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grpSp>
          <p:nvGrpSpPr>
            <p:cNvPr id="31" name="กลุ่ม 30">
              <a:extLst>
                <a:ext uri="{FF2B5EF4-FFF2-40B4-BE49-F238E27FC236}">
                  <a16:creationId xmlns:a16="http://schemas.microsoft.com/office/drawing/2014/main" id="{DA3883DF-14BA-42CB-BD5B-85811D2B55DE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66" name="รูปแบบอิสระ: รูปร่าง 165">
                <a:extLst>
                  <a:ext uri="{FF2B5EF4-FFF2-40B4-BE49-F238E27FC236}">
                    <a16:creationId xmlns:a16="http://schemas.microsoft.com/office/drawing/2014/main" id="{55E55214-1F2D-4A02-8D8B-645BBE059280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67" name="รูปแบบอิสระ: รูปร่าง 166">
                <a:extLst>
                  <a:ext uri="{FF2B5EF4-FFF2-40B4-BE49-F238E27FC236}">
                    <a16:creationId xmlns:a16="http://schemas.microsoft.com/office/drawing/2014/main" id="{CB804738-FCC3-42EE-85EC-0F606ED816BF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32" name="กลุ่ม 31">
              <a:extLst>
                <a:ext uri="{FF2B5EF4-FFF2-40B4-BE49-F238E27FC236}">
                  <a16:creationId xmlns:a16="http://schemas.microsoft.com/office/drawing/2014/main" id="{41972F89-FDF4-4F77-B8E0-5102C086824B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64" name="รูปแบบอิสระ: รูปร่าง 163">
                <a:extLst>
                  <a:ext uri="{FF2B5EF4-FFF2-40B4-BE49-F238E27FC236}">
                    <a16:creationId xmlns:a16="http://schemas.microsoft.com/office/drawing/2014/main" id="{6D845B21-CAA7-4015-9D82-8DECF8683733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/>
              </a:p>
            </p:txBody>
          </p:sp>
          <p:sp>
            <p:nvSpPr>
              <p:cNvPr id="165" name="รูปแบบอิสระ: รูปร่าง 164">
                <a:extLst>
                  <a:ext uri="{FF2B5EF4-FFF2-40B4-BE49-F238E27FC236}">
                    <a16:creationId xmlns:a16="http://schemas.microsoft.com/office/drawing/2014/main" id="{FC6AF3AA-CA3B-4364-9407-CDF70E5E8A0E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33" name="กลุ่ม 32">
              <a:extLst>
                <a:ext uri="{FF2B5EF4-FFF2-40B4-BE49-F238E27FC236}">
                  <a16:creationId xmlns:a16="http://schemas.microsoft.com/office/drawing/2014/main" id="{F937C276-C2D5-405B-B52B-D04BCDEBB78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5D1AF852-FAAC-460D-8239-0A5282735C8D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2A453A71-A072-4E91-A25A-030760369BDD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EA8D6934-DA8F-4E4B-A3B6-74DBB83C37F0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DB915983-E9CA-4D90-93F7-C1AECA907887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0C56A347-E055-4C95-9426-A6F376EC4CB7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EDEE6AAE-847F-461A-AAE3-283BDB156337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1CC015AC-5B5B-4CDB-989A-11E5837483C0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19928D7D-D61A-4A75-BEDE-DAD6E40D6CD2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0769BA0E-87A2-49D3-AFFF-4CA2FB883D45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3" name="วงรี 142">
                <a:extLst>
                  <a:ext uri="{FF2B5EF4-FFF2-40B4-BE49-F238E27FC236}">
                    <a16:creationId xmlns:a16="http://schemas.microsoft.com/office/drawing/2014/main" id="{7B9DC30F-04AE-4DDE-8BDE-ABA88FDD0234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4" name="วงรี 143">
                <a:extLst>
                  <a:ext uri="{FF2B5EF4-FFF2-40B4-BE49-F238E27FC236}">
                    <a16:creationId xmlns:a16="http://schemas.microsoft.com/office/drawing/2014/main" id="{735BF130-FBF8-4B87-B3EF-02BAFD887E01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5" name="วงรี 144">
                <a:extLst>
                  <a:ext uri="{FF2B5EF4-FFF2-40B4-BE49-F238E27FC236}">
                    <a16:creationId xmlns:a16="http://schemas.microsoft.com/office/drawing/2014/main" id="{23FF871E-D9E2-48C1-8F18-2FDF65D6B533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6" name="วงรี 145">
                <a:extLst>
                  <a:ext uri="{FF2B5EF4-FFF2-40B4-BE49-F238E27FC236}">
                    <a16:creationId xmlns:a16="http://schemas.microsoft.com/office/drawing/2014/main" id="{D682CA89-FA3B-4A48-9C7B-CB5DCB12AA33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7" name="วงรี 146">
                <a:extLst>
                  <a:ext uri="{FF2B5EF4-FFF2-40B4-BE49-F238E27FC236}">
                    <a16:creationId xmlns:a16="http://schemas.microsoft.com/office/drawing/2014/main" id="{86ECEDC0-3D18-41E6-BA8D-6A8973A1C0CB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8" name="วงรี 147">
                <a:extLst>
                  <a:ext uri="{FF2B5EF4-FFF2-40B4-BE49-F238E27FC236}">
                    <a16:creationId xmlns:a16="http://schemas.microsoft.com/office/drawing/2014/main" id="{11240636-A086-41F3-82E8-D8E03E348466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9" name="วงรี 148">
                <a:extLst>
                  <a:ext uri="{FF2B5EF4-FFF2-40B4-BE49-F238E27FC236}">
                    <a16:creationId xmlns:a16="http://schemas.microsoft.com/office/drawing/2014/main" id="{B05FE832-2886-426A-90CB-57A955805A1E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0" name="วงรี 149">
                <a:extLst>
                  <a:ext uri="{FF2B5EF4-FFF2-40B4-BE49-F238E27FC236}">
                    <a16:creationId xmlns:a16="http://schemas.microsoft.com/office/drawing/2014/main" id="{3034FA81-53B8-46B6-A8B3-A40A3A9C54A1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1" name="วงรี 150">
                <a:extLst>
                  <a:ext uri="{FF2B5EF4-FFF2-40B4-BE49-F238E27FC236}">
                    <a16:creationId xmlns:a16="http://schemas.microsoft.com/office/drawing/2014/main" id="{E2982D62-42F7-4084-A9EA-57F2FBF0DEF5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2" name="วงรี 151">
                <a:extLst>
                  <a:ext uri="{FF2B5EF4-FFF2-40B4-BE49-F238E27FC236}">
                    <a16:creationId xmlns:a16="http://schemas.microsoft.com/office/drawing/2014/main" id="{1E91B8A3-6DE9-44A3-B061-F98ED70ECC3F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3" name="วงรี 152">
                <a:extLst>
                  <a:ext uri="{FF2B5EF4-FFF2-40B4-BE49-F238E27FC236}">
                    <a16:creationId xmlns:a16="http://schemas.microsoft.com/office/drawing/2014/main" id="{8A0C43E8-A204-4ED1-8E4C-25463204A6E6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4" name="วงรี 153">
                <a:extLst>
                  <a:ext uri="{FF2B5EF4-FFF2-40B4-BE49-F238E27FC236}">
                    <a16:creationId xmlns:a16="http://schemas.microsoft.com/office/drawing/2014/main" id="{1D52E3D9-23D9-44CB-8FDA-BE18D984A87C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5" name="วงรี 154">
                <a:extLst>
                  <a:ext uri="{FF2B5EF4-FFF2-40B4-BE49-F238E27FC236}">
                    <a16:creationId xmlns:a16="http://schemas.microsoft.com/office/drawing/2014/main" id="{9A880CC3-CC23-4588-8BC0-7E9E32B86B64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6" name="วงรี 155">
                <a:extLst>
                  <a:ext uri="{FF2B5EF4-FFF2-40B4-BE49-F238E27FC236}">
                    <a16:creationId xmlns:a16="http://schemas.microsoft.com/office/drawing/2014/main" id="{C5CCFB3F-89B3-4E9A-A44E-D7C018CD2BD3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7" name="วงรี 156">
                <a:extLst>
                  <a:ext uri="{FF2B5EF4-FFF2-40B4-BE49-F238E27FC236}">
                    <a16:creationId xmlns:a16="http://schemas.microsoft.com/office/drawing/2014/main" id="{6E73820E-4E67-4AA6-97B9-A001F285E9F9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8" name="วงรี 157">
                <a:extLst>
                  <a:ext uri="{FF2B5EF4-FFF2-40B4-BE49-F238E27FC236}">
                    <a16:creationId xmlns:a16="http://schemas.microsoft.com/office/drawing/2014/main" id="{2672A407-BB12-4D39-8357-5FB0BED50307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9" name="วงรี 158">
                <a:extLst>
                  <a:ext uri="{FF2B5EF4-FFF2-40B4-BE49-F238E27FC236}">
                    <a16:creationId xmlns:a16="http://schemas.microsoft.com/office/drawing/2014/main" id="{3D757F65-5C5D-4523-9EB3-1869B0AE60AF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60" name="วงรี 159">
                <a:extLst>
                  <a:ext uri="{FF2B5EF4-FFF2-40B4-BE49-F238E27FC236}">
                    <a16:creationId xmlns:a16="http://schemas.microsoft.com/office/drawing/2014/main" id="{005D85B9-DABF-43F5-A51B-9283B6F79875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61" name="วงรี 160">
                <a:extLst>
                  <a:ext uri="{FF2B5EF4-FFF2-40B4-BE49-F238E27FC236}">
                    <a16:creationId xmlns:a16="http://schemas.microsoft.com/office/drawing/2014/main" id="{44CFFB7B-79D8-4B83-8936-6657D27EEA77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62" name="วงรี 161">
                <a:extLst>
                  <a:ext uri="{FF2B5EF4-FFF2-40B4-BE49-F238E27FC236}">
                    <a16:creationId xmlns:a16="http://schemas.microsoft.com/office/drawing/2014/main" id="{D30AA0BF-AC3F-4C60-97FC-5CF0E3F80350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63" name="วงรี 162">
                <a:extLst>
                  <a:ext uri="{FF2B5EF4-FFF2-40B4-BE49-F238E27FC236}">
                    <a16:creationId xmlns:a16="http://schemas.microsoft.com/office/drawing/2014/main" id="{F8E6447B-634F-4075-A893-9D1B63C35E49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34" name="กลุ่ม 33">
              <a:extLst>
                <a:ext uri="{FF2B5EF4-FFF2-40B4-BE49-F238E27FC236}">
                  <a16:creationId xmlns:a16="http://schemas.microsoft.com/office/drawing/2014/main" id="{BE5053E5-3021-4948-AD90-6BFC3F5F47CE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7D2E6C24-1C75-4865-87E9-27F02CAC1C7A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46C63F04-9767-4B8E-B7A1-959B0F428F7D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A793BEE7-6BDC-4E82-BBF9-829A05C3C77E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D65A3C3B-BB19-42CB-B205-777D4D2BCE87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5D58DFAB-5DA5-4B07-81E6-FD4FA7014E9B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53DF9D7E-9F8E-4D45-BE1D-73B86A1B5325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0D57FD08-D2DD-440E-89E4-0F6B09F63621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F8DC775B-9D27-4C6A-B825-95B571BC6A39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F05B1F03-F940-44D4-960F-2AB4256F8062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01BB15C4-91F1-402D-A503-C3D75642ADFA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064BA742-AFA2-434F-9086-6EF53CBEE8BE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DE293360-C9CC-4702-9E8A-2198861A8080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CF66D19C-D16F-4D80-BFAA-D2088DFE066A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3990FFB9-2483-48E2-99DB-C4439A7A6CBD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8E715997-B434-4918-819F-AD1B92418521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634A9AA2-D1BD-41E0-ABF6-475427556674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74E72F4B-86B9-4841-84BA-E9210D65C2B4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4FDAD7C1-4DD4-4078-809F-5F726D6303AD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5589F191-6B5D-42C9-B17B-EBC07F750D37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3C2BE362-9BDE-484E-A06B-4B0409B3BCC5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AB802C62-CA57-44FE-A5FB-E4D61A64FC09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66F497CC-5EF4-4AFC-A327-9B3121FA8001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BF64E9DD-AA2B-481C-A4AF-4D8C717E409D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0AFEEC4C-5AA9-4E73-B3A2-68E75B187569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E413BD96-6F26-4A97-9FAC-FF02068818C2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3C21FB21-A613-46DC-B814-EFEBCE82D0A9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3DF90A24-0729-4DC8-9A8C-FCDDA030C812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496474BD-E4E8-48DD-8071-363E1717F5F4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DDE8CFB3-AD5A-47F1-AE50-CDB329123228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6A4AE222-F0CF-4246-B3FE-98BD353E4D4F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35" name="กลุ่ม 34">
              <a:extLst>
                <a:ext uri="{FF2B5EF4-FFF2-40B4-BE49-F238E27FC236}">
                  <a16:creationId xmlns:a16="http://schemas.microsoft.com/office/drawing/2014/main" id="{57197050-5B75-48DF-B86E-C991CF49FC0A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D4D818EB-54A0-424F-BCD3-C4AF49EF8D13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13EE5973-63D3-4A99-BFAB-3D139BEAF16E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041BFDC1-09C1-4607-9FDD-1B904D286360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D980799B-683A-45E6-8E5B-1B4F78A62594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90362EB1-981B-4E76-9BE4-E42B9568577C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2D8D0B7E-B376-44E2-942D-85063CAEFC53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5C1E4074-86B4-44DE-973D-50FCF6CFC407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CB23C8B2-8313-47C9-904B-6E980A091A89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772637A9-F93E-48BD-968F-5D882CCD15A0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B177C6EA-D4E3-45F5-A52F-C4AA95931A48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1F5A6962-2C81-4972-8A2D-ABFF8FA3FBA2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FF512BCB-2E7F-4EEE-8B4D-32ED1E936C92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1DDD9CB7-4D6F-4E6F-B6E6-118B8E8FDD1C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6FFAC001-1303-4E0D-9CA4-E01E18FBD2D4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F8D832EE-A681-41DA-B931-98DAC3183AA5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A787E9EE-F1A1-4779-9C7E-8082BDD21CB8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1B697FD5-B3C4-4EB9-AB34-B7EB210C4B90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4BEBA161-B71E-4CB1-BDD3-F7C0F12AA11B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ECA7F849-F9F9-491D-B59A-771ED79C43DE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13E11F52-35FE-4CDC-B9B0-9A4BC7E454BD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88385352-32DB-41AD-9CB1-A1E69B8E3191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70E55B84-DD2D-4167-8E24-FC610080A6FD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3574AB8F-5125-4138-9EFB-688859DCC754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03EE7FBB-5673-4306-B413-1C00E3432DE3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78659B87-4684-4CB1-9B32-87B994110F2E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A5A2F777-6137-45C7-BA52-90FD7A9EE2C0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D1F297C4-5FDF-4BE3-B795-E86DBED8F5E4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51D61214-1972-44B6-9D1B-04306D142FDC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099AC6BB-74E7-4BAC-928E-92CD03B0C327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8852B0F6-4442-46FF-BAF0-3EB8376EA0D0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36" name="กากบาท 35">
              <a:extLst>
                <a:ext uri="{FF2B5EF4-FFF2-40B4-BE49-F238E27FC236}">
                  <a16:creationId xmlns:a16="http://schemas.microsoft.com/office/drawing/2014/main" id="{547CF58B-F8C5-4ACD-B4B8-07C19EFD7C00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37" name="กากบาท 36">
              <a:extLst>
                <a:ext uri="{FF2B5EF4-FFF2-40B4-BE49-F238E27FC236}">
                  <a16:creationId xmlns:a16="http://schemas.microsoft.com/office/drawing/2014/main" id="{89E83B37-234F-4F90-A1A9-16CAD18F5E58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38" name="กากบาท 37">
              <a:extLst>
                <a:ext uri="{FF2B5EF4-FFF2-40B4-BE49-F238E27FC236}">
                  <a16:creationId xmlns:a16="http://schemas.microsoft.com/office/drawing/2014/main" id="{83A8F321-2098-4C66-BF38-03A7DEFDE6AC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39" name="กากบาท 38">
              <a:extLst>
                <a:ext uri="{FF2B5EF4-FFF2-40B4-BE49-F238E27FC236}">
                  <a16:creationId xmlns:a16="http://schemas.microsoft.com/office/drawing/2014/main" id="{37FECCA1-523F-4019-8CA4-C7A006C7AAD1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40" name="สี่เหลี่ยมผืนผ้า 39">
              <a:extLst>
                <a:ext uri="{FF2B5EF4-FFF2-40B4-BE49-F238E27FC236}">
                  <a16:creationId xmlns:a16="http://schemas.microsoft.com/office/drawing/2014/main" id="{C565EE77-BBAB-4D9C-8E6C-B048CC4242FD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41" name="สี่เหลี่ยมผืนผ้า 40">
              <a:extLst>
                <a:ext uri="{FF2B5EF4-FFF2-40B4-BE49-F238E27FC236}">
                  <a16:creationId xmlns:a16="http://schemas.microsoft.com/office/drawing/2014/main" id="{DF2E0AA5-9C64-414B-AD19-3D678EB8E48E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grpSp>
          <p:nvGrpSpPr>
            <p:cNvPr id="42" name="กลุ่ม 41">
              <a:extLst>
                <a:ext uri="{FF2B5EF4-FFF2-40B4-BE49-F238E27FC236}">
                  <a16:creationId xmlns:a16="http://schemas.microsoft.com/office/drawing/2014/main" id="{FEF20E7D-2CC9-4305-8E86-3518C24D53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4382E0E2-23CC-442C-A307-6C9C04655307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D5EEF6E1-FF3A-4684-9FAD-954D8EB76AC1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C189081B-299A-4F4E-9040-43ED7C7FFF5F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0FE115FF-2325-4890-9AD1-7244914BCBB7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51880213-1C4C-4F5B-A382-AF524E1CBD49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4954EDB7-8455-4EC3-9852-9D10C3C39B4D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207C2C57-7D46-403D-ABD0-027A8EBFD1AB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00B7AE92-3DB9-4ABB-931A-2F92814ACD63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5954621D-0C94-4430-9DA3-597BBAA65D84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3F115BC0-1480-4235-A198-3617C48A09F0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6B36D6B8-F0BF-4085-AE9D-F2641E7032EB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37C4D955-8960-425D-A42C-AC4C7A779A33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45C6A257-74EE-4FC5-916A-0196D338DFC1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F3C9393B-0D9C-402C-A79F-1A9A50703A27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D3AB1A2D-0946-49D4-A518-EEA9785C256B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0213DF75-C2DB-49A8-9DC4-6A1B4970DE4E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F36A8C1A-43EA-4F31-9FBC-9A7876B50B23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23A863F7-98CC-4BD4-AA55-E5F689703A2B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A6DD0FA4-D49F-4417-85A5-14F0D55C9A18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FD1C790C-8CEE-4417-8D45-8141CE237ECD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E55FC6F9-6E2C-41B0-8F0F-1CD21D54A792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DF98EFCE-45EC-4195-B77C-00DCEE615F62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C9018897-00B5-492D-B066-DC97CE0D02DE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26426BA4-E47D-409E-B275-70D05ED13A6E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D500CD64-7AE0-4F8D-B53B-7DBBCDB6598C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6CB6CFD2-7F0A-4B05-8408-9F4D6AF6958B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1A03C5C8-A0CF-419E-851A-8D557775084A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3DC0520A-1A99-4339-AD04-7C466F08D4DD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C1CC478F-6F0F-4F7C-9876-FBAE5D1352CD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7579CA08-63C5-47F0-8225-853E67DAE39F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43" name="สี่เหลี่ยมผืนผ้า 42">
              <a:extLst>
                <a:ext uri="{FF2B5EF4-FFF2-40B4-BE49-F238E27FC236}">
                  <a16:creationId xmlns:a16="http://schemas.microsoft.com/office/drawing/2014/main" id="{B697B664-2C80-4E42-A9FD-AC9368DCD73E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" name="TextBox 5">
            <a:extLst>
              <a:ext uri="{FF2B5EF4-FFF2-40B4-BE49-F238E27FC236}">
                <a16:creationId xmlns:a16="http://schemas.microsoft.com/office/drawing/2014/main" id="{BA1E7CDF-635F-447D-950A-8E2B31B2BAAA}"/>
              </a:ext>
            </a:extLst>
          </p:cNvPr>
          <p:cNvSpPr txBox="1"/>
          <p:nvPr/>
        </p:nvSpPr>
        <p:spPr>
          <a:xfrm>
            <a:off x="1469429" y="174478"/>
            <a:ext cx="35912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altLang="ko-KR" sz="3600" b="1" u="sng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สรุปอุปกรณ์อิเล็กทรอนิกส์</a:t>
            </a:r>
          </a:p>
        </p:txBody>
      </p:sp>
      <p:graphicFrame>
        <p:nvGraphicFramePr>
          <p:cNvPr id="9" name="ตาราง 9">
            <a:extLst>
              <a:ext uri="{FF2B5EF4-FFF2-40B4-BE49-F238E27FC236}">
                <a16:creationId xmlns:a16="http://schemas.microsoft.com/office/drawing/2014/main" id="{CDBF96B8-78C1-46F4-AE11-4BFA1776BE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4625149"/>
              </p:ext>
            </p:extLst>
          </p:nvPr>
        </p:nvGraphicFramePr>
        <p:xfrm>
          <a:off x="919618" y="840036"/>
          <a:ext cx="7748132" cy="390279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28257">
                  <a:extLst>
                    <a:ext uri="{9D8B030D-6E8A-4147-A177-3AD203B41FA5}">
                      <a16:colId xmlns:a16="http://schemas.microsoft.com/office/drawing/2014/main" val="1124362343"/>
                    </a:ext>
                  </a:extLst>
                </a:gridCol>
                <a:gridCol w="1758948">
                  <a:extLst>
                    <a:ext uri="{9D8B030D-6E8A-4147-A177-3AD203B41FA5}">
                      <a16:colId xmlns:a16="http://schemas.microsoft.com/office/drawing/2014/main" val="2042593050"/>
                    </a:ext>
                  </a:extLst>
                </a:gridCol>
                <a:gridCol w="1708152">
                  <a:extLst>
                    <a:ext uri="{9D8B030D-6E8A-4147-A177-3AD203B41FA5}">
                      <a16:colId xmlns:a16="http://schemas.microsoft.com/office/drawing/2014/main" val="3746312563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1544591872"/>
                    </a:ext>
                  </a:extLst>
                </a:gridCol>
                <a:gridCol w="1704975">
                  <a:extLst>
                    <a:ext uri="{9D8B030D-6E8A-4147-A177-3AD203B41FA5}">
                      <a16:colId xmlns:a16="http://schemas.microsoft.com/office/drawing/2014/main" val="412967114"/>
                    </a:ext>
                  </a:extLst>
                </a:gridCol>
              </a:tblGrid>
              <a:tr h="967084">
                <a:tc>
                  <a:txBody>
                    <a:bodyPr/>
                    <a:lstStyle/>
                    <a:p>
                      <a:endParaRPr lang="th-TH" dirty="0"/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th-TH" dirty="0"/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th-TH" dirty="0"/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th-TH" dirty="0"/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th-TH" dirty="0"/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2613407"/>
                  </a:ext>
                </a:extLst>
              </a:tr>
              <a:tr h="602125"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ชื่อ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ตัวต้านทาน</a:t>
                      </a:r>
                    </a:p>
                    <a:p>
                      <a:pPr algn="ctr"/>
                      <a:r>
                        <a:rPr lang="en-US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(Resistor)</a:t>
                      </a:r>
                      <a:endParaRPr lang="th-TH" sz="20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ไดโอด </a:t>
                      </a:r>
                      <a:endParaRPr lang="en-US" sz="20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/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en-US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Diode)</a:t>
                      </a:r>
                      <a:endParaRPr lang="th-TH" sz="20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ตัวเก็บประจุ (</a:t>
                      </a:r>
                      <a:r>
                        <a:rPr lang="en-US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Capacitor)</a:t>
                      </a:r>
                      <a:endParaRPr lang="th-TH" sz="20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ทรานซิสเตอร์ (</a:t>
                      </a:r>
                      <a:r>
                        <a:rPr lang="en-US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Transistor)</a:t>
                      </a:r>
                      <a:endParaRPr lang="th-TH" sz="20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1006880"/>
                  </a:ext>
                </a:extLst>
              </a:tr>
              <a:tr h="1109683"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หน้าที่</a:t>
                      </a: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ควบคุมปริมาณกระแสไฟฟ้าในวงจร</a:t>
                      </a: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ให้กระแสไฟฟ้าเคลื่อนที่ผ่านทางเดียว </a:t>
                      </a: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เก็บและคาย</a:t>
                      </a:r>
                    </a:p>
                    <a:p>
                      <a:pPr algn="ctr"/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ประจุไฟฟ้า </a:t>
                      </a: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เป็นสวิตช์อัตโนมัติปิดหรือเปิดวงจรไฟฟ้าและควบคุมปริมาณกระแสไฟฟ้า</a:t>
                      </a: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7808842"/>
                  </a:ext>
                </a:extLst>
              </a:tr>
              <a:tr h="1045950">
                <a:tc>
                  <a:txBody>
                    <a:bodyPr/>
                    <a:lstStyle/>
                    <a:p>
                      <a:pPr algn="ctr"/>
                      <a:r>
                        <a:rPr lang="th-TH" sz="22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สัญลักษณ์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22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22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22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22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6767583"/>
                  </a:ext>
                </a:extLst>
              </a:tr>
            </a:tbl>
          </a:graphicData>
        </a:graphic>
      </p:graphicFrame>
      <p:pic>
        <p:nvPicPr>
          <p:cNvPr id="11" name="รูปภาพ 10">
            <a:extLst>
              <a:ext uri="{FF2B5EF4-FFF2-40B4-BE49-F238E27FC236}">
                <a16:creationId xmlns:a16="http://schemas.microsoft.com/office/drawing/2014/main" id="{FE5E2468-AC35-45ED-A97F-8D613571A8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0402" y="876354"/>
            <a:ext cx="902320" cy="902320"/>
          </a:xfrm>
          <a:prstGeom prst="rect">
            <a:avLst/>
          </a:prstGeom>
        </p:spPr>
      </p:pic>
      <p:pic>
        <p:nvPicPr>
          <p:cNvPr id="12" name="รูปภาพ 11">
            <a:extLst>
              <a:ext uri="{FF2B5EF4-FFF2-40B4-BE49-F238E27FC236}">
                <a16:creationId xmlns:a16="http://schemas.microsoft.com/office/drawing/2014/main" id="{A6F22B40-DCA7-4A0A-A95C-4FCE8F924D5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225"/>
          <a:stretch/>
        </p:blipFill>
        <p:spPr>
          <a:xfrm>
            <a:off x="4321284" y="880334"/>
            <a:ext cx="501431" cy="932460"/>
          </a:xfrm>
          <a:prstGeom prst="rect">
            <a:avLst/>
          </a:prstGeom>
        </p:spPr>
      </p:pic>
      <p:pic>
        <p:nvPicPr>
          <p:cNvPr id="13" name="รูปภาพ 12">
            <a:extLst>
              <a:ext uri="{FF2B5EF4-FFF2-40B4-BE49-F238E27FC236}">
                <a16:creationId xmlns:a16="http://schemas.microsoft.com/office/drawing/2014/main" id="{0D33C215-7C2C-40F8-AD06-4AC286DFA4D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33324" y="880334"/>
            <a:ext cx="932460" cy="932460"/>
          </a:xfrm>
          <a:prstGeom prst="rect">
            <a:avLst/>
          </a:prstGeom>
        </p:spPr>
      </p:pic>
      <p:pic>
        <p:nvPicPr>
          <p:cNvPr id="14" name="รูปภาพ 13">
            <a:extLst>
              <a:ext uri="{FF2B5EF4-FFF2-40B4-BE49-F238E27FC236}">
                <a16:creationId xmlns:a16="http://schemas.microsoft.com/office/drawing/2014/main" id="{04A80FB5-2211-4B24-A07F-C57D2D9EE9B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2577"/>
          <a:stretch/>
        </p:blipFill>
        <p:spPr>
          <a:xfrm>
            <a:off x="7634705" y="760384"/>
            <a:ext cx="499080" cy="1052410"/>
          </a:xfrm>
          <a:prstGeom prst="rect">
            <a:avLst/>
          </a:prstGeom>
        </p:spPr>
      </p:pic>
      <p:pic>
        <p:nvPicPr>
          <p:cNvPr id="16" name="รูปภาพ 15" descr="บันทึกครูฟิสิกส์: อิเล็กทรอนิกส์ : รู้จักและเล่นกับ &quot;หลอด LED&quot;">
            <a:extLst>
              <a:ext uri="{FF2B5EF4-FFF2-40B4-BE49-F238E27FC236}">
                <a16:creationId xmlns:a16="http://schemas.microsoft.com/office/drawing/2014/main" id="{947F1FAF-8BD2-4E26-8CD9-20C9949766A7}"/>
              </a:ext>
            </a:extLst>
          </p:cNvPr>
          <p:cNvPicPr/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1298"/>
          <a:stretch/>
        </p:blipFill>
        <p:spPr bwMode="auto">
          <a:xfrm>
            <a:off x="4269587" y="3781537"/>
            <a:ext cx="842845" cy="383262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7" name="รูปภาพ 16" descr="บันทึกครูฟิสิกส์: อิเล็กทรอนิกส์ : รู้จักและเล่นกับ &quot;หลอด LED&quot;">
            <a:extLst>
              <a:ext uri="{FF2B5EF4-FFF2-40B4-BE49-F238E27FC236}">
                <a16:creationId xmlns:a16="http://schemas.microsoft.com/office/drawing/2014/main" id="{56218B21-54A8-4348-ABBD-4384148BFDF3}"/>
              </a:ext>
            </a:extLst>
          </p:cNvPr>
          <p:cNvPicPr/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521" b="8443"/>
          <a:stretch/>
        </p:blipFill>
        <p:spPr bwMode="auto">
          <a:xfrm>
            <a:off x="4259208" y="4175432"/>
            <a:ext cx="842844" cy="502581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8" name="Picture 71" descr="NPN transistor symbol">
            <a:extLst>
              <a:ext uri="{FF2B5EF4-FFF2-40B4-BE49-F238E27FC236}">
                <a16:creationId xmlns:a16="http://schemas.microsoft.com/office/drawing/2014/main" id="{30D22C74-C5B4-4CAC-8EAE-B1E7C0409CB6}"/>
              </a:ext>
            </a:extLst>
          </p:cNvPr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4385" y="3897469"/>
            <a:ext cx="720000" cy="72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Picture 72" descr="PNP transistor symbol">
            <a:extLst>
              <a:ext uri="{FF2B5EF4-FFF2-40B4-BE49-F238E27FC236}">
                <a16:creationId xmlns:a16="http://schemas.microsoft.com/office/drawing/2014/main" id="{DDCC314F-C039-4E95-A68D-D6C561F9AE2F}"/>
              </a:ext>
            </a:extLst>
          </p:cNvPr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3217" y="3905764"/>
            <a:ext cx="720000" cy="72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170" name="Picture 2" descr="Image result for สัญลักษณ์ตัวเก็บประจุ">
            <a:extLst>
              <a:ext uri="{FF2B5EF4-FFF2-40B4-BE49-F238E27FC236}">
                <a16:creationId xmlns:a16="http://schemas.microsoft.com/office/drawing/2014/main" id="{69953AEF-C26D-4546-943E-03B2F1B4BE8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425" b="10547"/>
          <a:stretch/>
        </p:blipFill>
        <p:spPr bwMode="auto">
          <a:xfrm rot="5400000">
            <a:off x="6032365" y="3514132"/>
            <a:ext cx="428358" cy="666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Image result for สัญลักษณ์ตัวเก็บประจุ">
            <a:extLst>
              <a:ext uri="{FF2B5EF4-FFF2-40B4-BE49-F238E27FC236}">
                <a16:creationId xmlns:a16="http://schemas.microsoft.com/office/drawing/2014/main" id="{2AEEED40-11B1-4CE9-B33C-66CF8C96AC7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52" r="37973" b="10547"/>
          <a:stretch/>
        </p:blipFill>
        <p:spPr bwMode="auto">
          <a:xfrm rot="5400000">
            <a:off x="6021983" y="3864888"/>
            <a:ext cx="428361" cy="666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Image result for สัญลักษณ์ตัวเก็บประจุ">
            <a:extLst>
              <a:ext uri="{FF2B5EF4-FFF2-40B4-BE49-F238E27FC236}">
                <a16:creationId xmlns:a16="http://schemas.microsoft.com/office/drawing/2014/main" id="{C78F9BBB-E60F-4D6B-A193-8E1B0A498A2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390" b="10547"/>
          <a:stretch/>
        </p:blipFill>
        <p:spPr bwMode="auto">
          <a:xfrm rot="5400000">
            <a:off x="6024025" y="4282462"/>
            <a:ext cx="445036" cy="666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Image result for Resistor symbol">
            <a:extLst>
              <a:ext uri="{FF2B5EF4-FFF2-40B4-BE49-F238E27FC236}">
                <a16:creationId xmlns:a16="http://schemas.microsoft.com/office/drawing/2014/main" id="{B06905CF-8583-4068-8EB3-93AAAC085C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0864" y="3626339"/>
            <a:ext cx="976176" cy="3660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4" descr="Image result for Resistor symbol">
            <a:extLst>
              <a:ext uri="{FF2B5EF4-FFF2-40B4-BE49-F238E27FC236}">
                <a16:creationId xmlns:a16="http://schemas.microsoft.com/office/drawing/2014/main" id="{7CC5E473-EE72-48D7-821C-71A7F25BF1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82482" y="3927254"/>
            <a:ext cx="721851" cy="3609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10" descr="Image result for Resistor symbol">
            <a:extLst>
              <a:ext uri="{FF2B5EF4-FFF2-40B4-BE49-F238E27FC236}">
                <a16:creationId xmlns:a16="http://schemas.microsoft.com/office/drawing/2014/main" id="{696A4F86-B7DB-4645-8D8A-59161591EC1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363"/>
          <a:stretch/>
        </p:blipFill>
        <p:spPr bwMode="auto">
          <a:xfrm>
            <a:off x="2593115" y="4281191"/>
            <a:ext cx="666469" cy="4069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รูปภาพ 28">
            <a:extLst>
              <a:ext uri="{FF2B5EF4-FFF2-40B4-BE49-F238E27FC236}">
                <a16:creationId xmlns:a16="http://schemas.microsoft.com/office/drawing/2014/main" id="{3E23103C-2A0D-401A-8889-E4453BF14A9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5942" y="1027222"/>
            <a:ext cx="540000" cy="540000"/>
          </a:xfrm>
          <a:prstGeom prst="rect">
            <a:avLst/>
          </a:prstGeom>
        </p:spPr>
      </p:pic>
      <p:pic>
        <p:nvPicPr>
          <p:cNvPr id="168" name="รูปภาพ 167">
            <a:extLst>
              <a:ext uri="{FF2B5EF4-FFF2-40B4-BE49-F238E27FC236}">
                <a16:creationId xmlns:a16="http://schemas.microsoft.com/office/drawing/2014/main" id="{E5F35F85-B930-450A-98F4-5C7E813A021E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7376" y="150093"/>
            <a:ext cx="609604" cy="6096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75249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B0EF1F57-9A2F-477F-A01F-1BCACA4D9948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7D5518DE-F545-4931-A63E-CE478D02C325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5268C53D-5B73-4BA1-A0DA-0ED293652391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69D4F973-69DF-4049-8296-3AEA72CAFD9D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0549FAE2-183C-4BD8-81B1-ED79A0E86556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486AD9AA-3C7B-4AE4-A838-D4B11373C8BF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79F30333-6FE1-4EE3-833B-950346AAB91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C870AFDE-DE77-4930-8468-DDED71CF78E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198A14DB-9FB4-46B2-91E4-48DE16B25C12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8DC5F9B8-E57F-4BBA-8730-42B004D4C94A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32B70292-E1B8-4CFC-97CA-71845F0BA76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ED5B29A1-D1E7-4BD6-9B30-CB6B249F809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9E408910-2C11-48C1-BA15-3C5484EBFE6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A7EE975D-E95F-476C-B176-3497EE8578C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FE4051F9-24DA-4299-9F8F-738B8B14F27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26213957-4DB0-4B13-9B0D-E6DF4D4E5B1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46C0AC96-D614-4863-9496-99F736C8609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B05B123A-7C7B-466E-9064-BC05D79C6D4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101FE86F-C6BE-4CA7-99F9-A1713A40AFE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321DA598-E31D-4023-B30B-10D12986415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9F557905-C0B3-4821-B881-E566399526F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5F1C11EC-794C-43D7-93BD-EFA3F09C239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DD6043BA-D575-4551-A519-E0264C964DA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09A2DF8B-B944-47D3-8C8B-4CA649944DD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76E24C61-EEF5-489E-9216-F928796A4B7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FEC55DC6-3CC4-4B65-B220-2F2609D16C6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06ED5A98-95E3-4A9A-ACDF-A460EB88C10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07D1DA19-E607-462A-9CD1-DD0BC0965B1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E48E19C-CCB4-413F-B60B-974CCF63280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46B534DB-F408-42CD-990E-54AD60160B7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292EF5A5-CA7D-40CD-82A2-BC46BBD3A38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C4418353-CD2A-42CA-8CCD-EAB84B0D40F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31E12AC1-DE10-4BAE-900C-9B9CA0DA8CA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87C349DD-3030-4DC5-9245-E987232845D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F8B6B5E0-2387-433C-B301-765423AB375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1EDBD7CC-C87D-4245-AEEB-75C69592827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C5965CF3-C6DC-4633-87A9-2B14064906B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9AA18785-B707-423E-A8ED-C6FF31EA90D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B0C33A9B-D1DF-48B5-ABF1-8935889D671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A8C62D03-D61F-417E-A397-FA2BA461C97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1473CECD-D546-427F-A915-104CE8654F2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F642F14B-67DB-424C-A06E-CB2EA596D6A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54A9A18E-403B-4120-8F16-832DF8D80F5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9E599CEB-B9E0-4F12-BB2F-B804BE50C2E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96729FE8-F596-4CDE-B69F-3DA75E64FAE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273E58DB-18DA-4620-A242-EB2225FE005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FCF143C5-C713-4F05-AB92-8970F6C26DB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0273B860-8AFB-4173-BD10-E6234CE213F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62B76971-8626-4AEF-BB1A-45DE5CBE369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26D9376-B8EB-40B8-B67E-2A8CF81E96E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CE4EE9E0-0E51-4A37-A8BB-0E790B5809A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7E8EB725-FB48-440F-BA1F-E6EC85AD33E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3727B19A-8E80-47BB-B0BC-AD6AB65D78E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DD99FE4E-916B-4947-B061-19ACF3AE0C8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204627DF-7C41-4EC1-B922-0A5DB4276D3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59226BD7-CD64-456C-8431-801329C95CD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29B2652A-C390-4137-AAC1-B4126A52354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2A405819-1BD4-4BEC-973E-BBC770580E6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F86FBEB4-4A5E-4642-963E-E7D1A895730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F4BD5778-3B71-45AC-BE0B-EF939367ED0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638A16E9-9A63-4AA0-93EC-8D40D7242A5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64B2AF1B-7099-4B1D-A50E-494CE7A36DC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6EE5136F-0202-48D5-85A3-76C4D5E6045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C24EE6E3-3CBF-4E60-84C8-B9431F5CF46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5D1B4862-9C71-4678-BA63-7A2E0CE786B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21BCAE57-6368-4B8F-AC65-AA2B34B7805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C9CBA19D-CAD1-4321-8973-2F0C316008E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137A0564-03CE-4D27-9C28-2BDE44B599E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84E511B3-1AEF-425A-9B7D-281B415F69B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42EC9B0D-87EA-4328-AF3F-74D66B789D8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A266896C-85ED-4AAB-B7EC-535F52152D8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CBFAED36-CEF1-43DF-8351-089B42C117E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0350549E-1FE7-497A-9100-DB36E4C26F0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384152FF-1928-4211-9AB9-9816D369E5C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4D513937-8465-460B-BCAF-60BEFCCD1BC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9CCFB8AA-88D9-4D80-A216-47CEE8C9CBF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4D19A959-F117-42B4-BBF3-C485BDCC3E8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3AF2AFE-7952-407D-97FB-DD9B35526C3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132B5C21-67D7-473E-BDD5-4121353193D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3BF1EEE1-4844-41FC-AE9A-CD26653951A9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19D2983E-C604-4A0C-8688-479D679FAF0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DAA59BFB-44DB-470B-A0F5-C5F1C87B21D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8D9297A0-6A34-44C4-A392-66C42F58616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A2D1E1BD-791A-4AC3-9AFA-BFC47C55121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9312153B-EAB4-48CA-969C-AB62579EDB8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FD1BB63C-EE7A-4075-A6B2-E7AC6E16227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2E3D79C3-93FA-422F-B3E5-B264A6CFFB9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4D7F7643-4CA8-4A50-9CA8-8E08CF84C34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065A8A37-0CB6-48AC-9BAA-299CB3853D5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EE53F93F-1BF0-4DA9-9FB7-2B824DE2D46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894DEA35-A565-4DB0-B8D6-FE649CF9430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7AF51033-659A-4AA5-A000-711141F1AE2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32761F2C-A973-4908-A8C5-5B31B09DBA0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AE6EC974-2DC1-4A19-BF33-A1C932CB13E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54E404B5-227A-4D20-AA43-3DBBAC5D2B5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80968502-B339-4AF8-9378-E3399887092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A3E57506-089E-436A-AED5-270BF7BA5BE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41ED0E1B-818C-4832-B571-2211296F6F6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79746F39-397F-4D0F-9BC8-DA75E1399AC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764DF862-C515-4E3A-A253-65C3F4F6B7E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A6B4EF06-79D7-485A-AA47-3E4682FF565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9DE261BA-D8ED-4E12-97E4-42A1CDC3951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47AF9771-3ADB-48AD-91FF-6C9257E8461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1CFC33FB-B34C-4EE4-B654-8C71DB45482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720D25EE-556E-4A96-8734-C27067DEE855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0797D664-A2F9-4F9F-BA66-F7B9D1353B96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94DBBACB-2ADF-40A6-8C02-C652B9FB9E80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91F47C36-6ADB-4D11-AE28-CE2CF37C3163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39B6F16E-3814-4C8E-A342-177E66BD9661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AC02AB76-73BB-4F73-82E0-066BB154CB4A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1011FAC4-401F-4535-8E8A-588E855CD49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677F51F8-492C-4F48-A4E2-1FF3310CE36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D55FBC9A-961D-4F0A-86BD-09278BC070B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15B9DFD1-ED73-4779-A459-21462215AFF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D73FB76E-77D6-406D-AA03-960CAC64865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709EF441-00EE-4A8A-85F4-F9D61E90826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339EBF49-3C03-491B-99AE-B05349D8CCA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1FEE99D6-C44D-4646-B5B6-4C14A94F0F0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9CA106F2-6D74-4A34-8752-6867BD76137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791BEB28-8E6D-4EE0-8044-7053352481E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4C8E05B5-B30B-495D-B096-942AFEB7ED8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CDA018C2-AAD0-47C0-B3D1-7A3368F3BC6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5CD66B6E-CFAB-4A56-9F6A-08E9975B7B3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00F6A44B-2BA7-4F38-B1B4-4A15FBF5D361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3FE12FD5-1823-41C1-9FFA-692DDE446B9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2D7C2449-A50D-4432-B46D-64E137C90F3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6DC8F403-B400-4FBE-9167-AB2F02D8C6D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9BCE4A18-75B4-4944-A046-21411D5C7A7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21751941-A0FB-4406-A2B7-8B00D798019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0BF641DA-4D9B-481D-AAA0-C82D062D5DB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20DC8687-7081-4EC0-A3ED-40DB5BEF0B8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B69734C6-18AB-49D8-9ED4-1C43C308C9A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403FA508-5F97-4B69-A32B-828CD5F0D62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773FC362-3AAA-4E1D-8510-0450D3C5039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9B084C0-E823-41AE-BA87-49A7C4E9A76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6073670E-6BD2-45A8-B88B-4A5BDA1B5D0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E7198E36-5CB8-4D36-9A7F-79EA3758D43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C1772C64-CEF4-4CBE-9F57-7FDC43874B3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20715EFB-8407-426F-B4D0-B3932A21C8F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C16F6508-9108-4FA7-8706-25E3AD29208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4AE0EEE7-D1B6-4934-BF80-1DAF892F5D1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7B4F89A1-3540-451B-B420-F98C991C0BE1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สี่เหลี่ยมผืนผ้า 1"/>
            <p:cNvSpPr/>
            <p:nvPr/>
          </p:nvSpPr>
          <p:spPr>
            <a:xfrm>
              <a:off x="951846" y="1067279"/>
              <a:ext cx="3008892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การออกแบบวงจรไฟฟ้าให้ทำงานได้ตามต้องการในบางครั้งจำเป็นต้องใช้ชิ้นส่วนอิเล็กทรอนิกส์หลายชิ้นพร้อมกันจึงมีการประดิษฐ์</a:t>
              </a: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วงจรรวม (</a:t>
              </a:r>
              <a:r>
                <a:rPr lang="en-US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integrated circuit)</a:t>
              </a:r>
              <a:r>
                <a:rPr lang="en-US" sz="2400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หรือเรียกว่า ไอซี (</a:t>
              </a:r>
              <a:r>
                <a:rPr lang="en-US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IC)</a:t>
              </a:r>
              <a:endParaRPr lang="th-TH" b="1" dirty="0">
                <a:solidFill>
                  <a:srgbClr val="0070C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464" y="349282"/>
              <a:ext cx="540000" cy="540000"/>
            </a:xfrm>
            <a:prstGeom prst="rect">
              <a:avLst/>
            </a:prstGeom>
          </p:spPr>
        </p:pic>
        <p:sp>
          <p:nvSpPr>
            <p:cNvPr id="4" name="TextBox 5"/>
            <p:cNvSpPr txBox="1"/>
            <p:nvPr/>
          </p:nvSpPr>
          <p:spPr>
            <a:xfrm>
              <a:off x="1318828" y="252301"/>
              <a:ext cx="57811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3600" b="1" u="sng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วงจรรวม (</a:t>
              </a:r>
              <a:r>
                <a:rPr lang="en-US" sz="3600" b="1" u="sng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integrated circuit)</a:t>
              </a:r>
              <a:endParaRPr lang="th-TH" altLang="ko-KR" sz="3600" b="1" u="sng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6" name="รูปภาพ 5">
              <a:extLst>
                <a:ext uri="{FF2B5EF4-FFF2-40B4-BE49-F238E27FC236}">
                  <a16:creationId xmlns:a16="http://schemas.microsoft.com/office/drawing/2014/main" id="{1F7D8EC6-9FEA-41EA-A9EA-B92765323E7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298381" y="1027807"/>
              <a:ext cx="3782873" cy="2522378"/>
            </a:xfrm>
            <a:prstGeom prst="rect">
              <a:avLst/>
            </a:prstGeom>
          </p:spPr>
        </p:pic>
        <p:sp>
          <p:nvSpPr>
            <p:cNvPr id="7" name="สี่เหลี่ยมผืนผ้า 6">
              <a:extLst>
                <a:ext uri="{FF2B5EF4-FFF2-40B4-BE49-F238E27FC236}">
                  <a16:creationId xmlns:a16="http://schemas.microsoft.com/office/drawing/2014/main" id="{BB4C6D8B-EEBA-4CD6-BB3A-E569FC7CFE27}"/>
                </a:ext>
              </a:extLst>
            </p:cNvPr>
            <p:cNvSpPr/>
            <p:nvPr/>
          </p:nvSpPr>
          <p:spPr>
            <a:xfrm>
              <a:off x="582758" y="3500799"/>
              <a:ext cx="8302507" cy="132343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</a:t>
              </a:r>
              <a:r>
                <a:rPr lang="th-TH" sz="20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ซึ่งภายในจะมีวงจรหรือส่วนของ</a:t>
              </a:r>
            </a:p>
            <a:p>
              <a:r>
                <a:rPr lang="th-TH" sz="20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วงจรขนาดเล็กที่รวบรวมชิ้นส่วนอิเล็กทรอนิกส์ต่าง ๆ </a:t>
              </a:r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เช่น ทรานซิสเตอร์ ไดโอด ตัวต้านทานลงบนชิพ (</a:t>
              </a:r>
              <a:r>
                <a:rPr lang="en-US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chip) </a:t>
              </a:r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ที่สร้างจากซิลิกอน </a:t>
              </a:r>
              <a:r>
                <a:rPr lang="th-TH" sz="20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โดยไอซีหนึ่งๆ อาจมีวงจรที่ประกอบด้วยชิ้นส่วนอิเล็กทรอนิกส์เพียงไม่กี่ชิ้นไปจนถึงหลายร้อยชิ้นส่วน แต่ใช้พื้นที่น้อย เราจึงนำไอซีมาต่อในวงจรไฟฟ้าของเครื่องใช้ไฟฟ้าต่าง ๆ ได้ </a:t>
              </a:r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เช่น สมาร์ตโฟน คอมพิวเตอร์</a:t>
              </a:r>
              <a:endParaRPr lang="th-TH" sz="2000" dirty="0"/>
            </a:p>
          </p:txBody>
        </p: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2E55D8E3-8DF9-4C63-BBAB-05115FCEA597}"/>
                </a:ext>
              </a:extLst>
            </p:cNvPr>
            <p:cNvCxnSpPr/>
            <p:nvPr/>
          </p:nvCxnSpPr>
          <p:spPr>
            <a:xfrm flipH="1">
              <a:off x="3995296" y="1136049"/>
              <a:ext cx="1454" cy="212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3909215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E924CAFE-880F-44AF-84F7-B5B6F52789FC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D97D221C-D0E5-4D90-8EFC-599DD92B7830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3B318155-FDA3-4682-A173-EFAF82A60DB3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8A8F9EC7-193E-4EDA-8332-10B6935874C0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9323AC2C-DA2F-45F1-9909-285CA5C22E1C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E87172E0-6928-416B-9930-B1E8DCBD08A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57E88936-2EE3-4BD9-AC9E-610439E4D65F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5B01A8A0-A205-49F5-9A16-6E7DD47CEC3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EC52A5A0-467B-40B5-BBBF-8D57B24F48BA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39BC7D0A-BC13-494A-B6D0-A0AF128425C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6EA6CA18-399C-4715-9C2D-BD2DC5A7CB9F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8A70C6B8-4958-4BF9-8817-EFC12F94012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15537C15-4FE0-494B-8DC0-48B9BCA1921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38D4A9BD-D78B-4496-9406-BEB610393B8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BB4A220A-EF7D-41A9-A93C-C2092686C85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68FD7518-BD8D-4FFD-9B8D-A8F12A5B8FE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46B59F21-A45A-4D97-A6CE-35EEB50EFA2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09BCC157-F341-46DD-A34B-1FA584E4D60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A8E0DBD1-8339-4781-A29A-A3D6D298342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AB336727-B8A1-4D12-B000-11E7DF38F6F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273C3C95-6933-4779-82ED-59894088E34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1C5C9FA8-6913-46BF-977E-491F5F5A085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A0421FBB-119F-4DC6-BA8E-FDFD61E4AD4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E5D0413D-DF0F-4044-8CDF-4510F07DCBB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8B56150-AD52-4AED-B3FA-ACFD7C2AEED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C86B87E0-37B0-4BFD-AB8B-D59174AB33D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6025F5C2-4814-406C-9894-FDE474831E1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47C8B7A5-BE2D-4B9B-991B-EDEE225D3D7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80C60D8E-C514-4AB5-B0F4-CC9A7B2C312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B9B3BE93-4EA4-44FA-94B1-CB72201AB24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E62FC342-577F-4BC2-91B0-EE68E7DD4B2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3FCD33BD-CBC9-455D-BBE6-9B2D93AEEC2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E749B3AA-2341-4CE4-A432-32EA6A17443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50A94E02-A976-431D-A16A-BF8DF9BCFD3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EEA5E0C9-9535-41C7-A734-9A56BE52B26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12E30A2D-377F-47D4-A2DC-9B01D17DCF5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E366F2DE-B25A-451F-934A-375758EAD1A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B04A3788-77D1-42A1-A5E6-DA20312D144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B04AAA63-52B8-4582-8289-AD693E25DCC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433D234A-ADC1-4509-8C55-93AF1EFEAF6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097759C2-EDDB-4918-8AC5-8B85ECB756B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8E0FCC69-AC05-4E22-9DA4-A085E4E3037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1E909AC1-0E7D-46D2-B15D-205D466D8AA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3DEE90AF-F3C8-4468-8AEA-D8BD7284EBA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81BA74CC-2F60-488F-A1B0-14A3D9EA108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047F5AA4-0685-4E22-8E4E-07BD3C6D924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BBC6E059-CDBE-46A7-893F-93156B6E11B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DF05C6AF-54D2-4D7A-A3CA-73F7B217487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CB569B64-ECC4-4FC2-9BA0-54384A716BC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47F8D838-6E4A-4E9C-9E54-6854C49ED2D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DFE14C2-A6FB-433F-9930-7ADEAC49B2B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5ABCFFC9-44EA-477D-A06C-4D32FF65FBD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DA2345A0-5CB9-4BD7-AC7E-D4DB104C634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8D750D42-1AB6-43B2-A45A-C524D6FE96D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AB8520B0-2C0E-45E9-97D7-D6203D1D9CA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10E32F06-8773-4E2B-9BAB-7B8E2E8C5FE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E2ED24E8-66B7-4641-8BAA-3180EF85328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920D932B-6B49-4B08-B7F2-80F7717B18A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CDD7B544-0251-4016-9308-84A806AD997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D3018514-6D13-4D2B-957F-DE43FDFE918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619A5F6F-1659-4543-A080-B964B687A5A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2979998C-19EA-4D74-9C27-47965293A75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E0B1E656-D6F2-4926-9692-5E607921497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17691172-AB7D-4354-B01B-80F9FFD3E06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EB630B63-3887-41BD-A604-8B07C8FD442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DFFC53C4-28F8-4071-BC70-7F22E331CE1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07FF0B47-F67F-44CA-A7F6-2882E4DD12F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FF09E7CB-A717-4640-A535-9177E86D365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97FE4E66-957D-4A73-83B8-5245F06644E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996BF1F2-699B-462E-A50E-1DB6FEA1028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DB09C119-4339-430D-B3C5-9D61E36B405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8C525DB4-1D54-46BB-AD5E-E7329639EAE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C364278A-B8D5-4DCF-A77A-05DE285882C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744EC4B6-ACD6-4B5B-9581-44F06C24C6A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88B234DB-87AD-41ED-9696-5147C39BD92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B23087B-C6AE-49D6-8902-7CCA929A79A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B48E94ED-595B-4F45-B3A1-FC3FBE48945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2673D3D-934A-4764-8B1F-D9574571834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D10FBAF6-3C24-4ED3-B5B2-AB420C79E18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92EF4F9E-4C07-487B-B002-3B565E7034B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1BA65EF3-76E6-4F16-BB3D-9D50722469F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587E1C36-A7D7-4502-A593-CB2347124BA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E5C91FDF-A618-44FC-AC38-2B0905C0EB9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042C331E-EA3F-4714-B7FB-4EAF687751A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CF09D027-BDC8-438E-A0D7-B04B664053B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F163EAC2-204F-4B43-AAF4-32EDB5253F5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2FE9D02F-6ABE-41B0-9553-4071D89A124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3591F377-6FA5-4360-AC42-F2B287FA8A3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A720864C-7A8F-49BA-AE31-9D4D743CA81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84D37F8-3EAF-4842-8B05-9EDA758F94D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5CF73EB1-E9EA-4A6A-A446-8DD3E260030C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6C976A14-E2DD-438B-AB1D-72B7448B33D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7FD649CD-52D6-40E6-AB01-968A86D4C2D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CF1717BB-4904-4392-8148-669D8D1F652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276CD69-807B-4AEC-9057-173F22933C0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D66466DD-BD4B-4418-A965-75AC3E61C34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AA3D2D01-7A2E-4CB6-99E4-86D14B5FD0C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05E8701-C0C5-4CF8-9ACC-43B99191B4E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458C80BA-705C-4848-A801-E854DF256ED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15510B2D-365E-4746-8E4A-0981C8B8734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9F1FF9B8-CB61-4364-9E23-AC183279BEE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807F1DE9-89E8-47D7-A0D4-A5BB0432569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00F22FEA-0668-48A6-BB79-322EC43D686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59D6866F-3B54-4886-9BD7-AA62CFE8835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490F07E3-3A50-48F6-9009-49E3F6960A8D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7E4C6CF9-A4ED-409B-B3C5-44E91A33415F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E147DC87-C897-4A85-8BE7-7071FE7BCBD4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4AE92EB3-DEA8-4B19-8FBE-46F81AFF3045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8986B5C8-22D5-4B04-8C62-76D652895D2A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3B7852D4-B37F-4DBA-AEEC-C0F09DFD958C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1B32FEC1-A067-468F-BE63-A7D529AAC8B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514A9857-5BDD-4D96-8676-1D87B4D3A5C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59FDEEC5-37AA-4F90-B10A-514226A8D31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4A45308E-B040-4D1E-AC36-0A2BDA4DD29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51E94609-16E1-4D2D-95CB-AC0D207B6F1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D210F1CF-9B33-4C9E-BA46-EF975E81D7C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A0A771C9-28BD-4CBA-9C0A-82F86CF9EAA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39AC57DD-4EC0-410E-8D3B-149913398CE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22FAF65B-5AED-41E1-AB06-BB1DF4D90B4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3ECE3EA0-2572-4578-83A2-3EDC0D66135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4B18AC25-DBEC-48E5-BE44-D37C78B9E88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933D054E-2721-434F-9D35-1033C07CFFE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70F4D097-B4DA-45D7-8B39-3105339D7C5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C782FD78-B147-4C14-A033-63781DDF61D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52BDED72-8191-4662-87CB-1BA99303364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14C40BD3-EC5E-4FB1-BF1B-740F9EC3EC5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3139EF99-95EF-4C9D-BDB8-ABCF499796B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C963E99-0352-4D0C-8E0E-4A2A82D0E9D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D2832A97-9B95-43D8-8EB5-B9FDFD941FD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B9530301-112B-461D-A43C-77667A21CCF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D96F40C6-6BBD-491F-935B-A1FC4AF8AE4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5D90A531-CD92-4D48-B055-86ADEBF8282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BD5BAE9F-82B4-4E34-ABC5-0F5B5E2693E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10813B57-F15C-4A60-BB96-1A5CE8BDC47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3797D124-E724-45C9-80D5-12A4BBBB735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C485AB38-DFDC-4B4F-9021-9C47914AA9D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2B9B489F-8E9B-4DEE-AF19-C1105FD2516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9152BF3C-F5DF-41CA-850A-F999D27DE55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DC44CB1B-5FC4-426F-AD39-305D0186358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007D1813-B292-469B-837C-D742E021336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5A1277D9-1144-4B07-BD3F-8BA8D552840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2C55C52B-20F3-4FCC-B19B-78ACCE279636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4484933" y="1087070"/>
              <a:ext cx="4384853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บทที่ 2 ไฟฟ้าในชีวิตประจำวัน</a:t>
              </a:r>
              <a:endParaRPr lang="th-TH" altLang="ko-KR" sz="40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" name="สี่เหลี่ยมผืนผ้า 7"/>
            <p:cNvSpPr/>
            <p:nvPr/>
          </p:nvSpPr>
          <p:spPr>
            <a:xfrm>
              <a:off x="4236283" y="1799494"/>
              <a:ext cx="4436104" cy="30469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- พลังงานไฟฟ้า 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(electric energy) </a:t>
              </a:r>
              <a:endParaRPr lang="th-TH" altLang="ko-KR" sz="32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- กำลังไฟฟ้า 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(electric power)</a:t>
              </a:r>
              <a:endParaRPr lang="th-TH" altLang="ko-KR" sz="32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- ตัวต้านทาน 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(resistor)</a:t>
              </a:r>
              <a:endParaRPr lang="th-TH" altLang="ko-KR" sz="32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- ไดโอด 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(diode)</a:t>
              </a:r>
              <a:endParaRPr lang="th-TH" altLang="ko-KR" sz="32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- ตัวเก็บประจุ 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(capacitor)</a:t>
              </a:r>
              <a:endParaRPr lang="th-TH" altLang="ko-KR" sz="32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- ทรานซิสเตอร์ 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(transistor)</a:t>
              </a:r>
              <a:endParaRPr lang="th-TH" altLang="ko-KR" sz="32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77996" y="525128"/>
              <a:ext cx="1062798" cy="1062798"/>
            </a:xfrm>
            <a:prstGeom prst="rect">
              <a:avLst/>
            </a:prstGeom>
          </p:spPr>
        </p:pic>
        <p:sp>
          <p:nvSpPr>
            <p:cNvPr id="152" name="สี่เหลี่ยมผืนผ้า 1">
              <a:extLst>
                <a:ext uri="{FF2B5EF4-FFF2-40B4-BE49-F238E27FC236}">
                  <a16:creationId xmlns:a16="http://schemas.microsoft.com/office/drawing/2014/main" id="{D168A80E-D1FE-462D-A76C-4EE0D6B8A498}"/>
                </a:ext>
              </a:extLst>
            </p:cNvPr>
            <p:cNvSpPr/>
            <p:nvPr/>
          </p:nvSpPr>
          <p:spPr>
            <a:xfrm>
              <a:off x="4382805" y="222209"/>
              <a:ext cx="4361802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th-TH" sz="6000" b="1" dirty="0">
                  <a:solidFill>
                    <a:schemeClr val="accent2">
                      <a:lumMod val="75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สรุปคำศัพท์ท้ายบท</a:t>
              </a:r>
              <a:endParaRPr lang="th-TH" sz="6000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53" name="Picture 157">
              <a:extLst>
                <a:ext uri="{FF2B5EF4-FFF2-40B4-BE49-F238E27FC236}">
                  <a16:creationId xmlns:a16="http://schemas.microsoft.com/office/drawing/2014/main" id="{F0A89190-ECD4-4789-803A-6BF7F2D617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22491" y="292045"/>
              <a:ext cx="2324865" cy="457728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89029257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D97D221C-D0E5-4D90-8EFC-599DD92B7830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12" name="วงรี 11">
              <a:extLst>
                <a:ext uri="{FF2B5EF4-FFF2-40B4-BE49-F238E27FC236}">
                  <a16:creationId xmlns:a16="http://schemas.microsoft.com/office/drawing/2014/main" id="{3B318155-FDA3-4682-A173-EFAF82A60DB3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3" name="วงรี 12">
              <a:extLst>
                <a:ext uri="{FF2B5EF4-FFF2-40B4-BE49-F238E27FC236}">
                  <a16:creationId xmlns:a16="http://schemas.microsoft.com/office/drawing/2014/main" id="{8A8F9EC7-193E-4EDA-8332-10B6935874C0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4" name="วงรี 13">
              <a:extLst>
                <a:ext uri="{FF2B5EF4-FFF2-40B4-BE49-F238E27FC236}">
                  <a16:creationId xmlns:a16="http://schemas.microsoft.com/office/drawing/2014/main" id="{9323AC2C-DA2F-45F1-9909-285CA5C22E1C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E87172E0-6928-416B-9930-B1E8DCBD08A2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50" name="รูปแบบอิสระ: รูปร่าง 149">
                <a:extLst>
                  <a:ext uri="{FF2B5EF4-FFF2-40B4-BE49-F238E27FC236}">
                    <a16:creationId xmlns:a16="http://schemas.microsoft.com/office/drawing/2014/main" id="{57E88936-2EE3-4BD9-AC9E-610439E4D65F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51" name="รูปแบบอิสระ: รูปร่าง 150">
                <a:extLst>
                  <a:ext uri="{FF2B5EF4-FFF2-40B4-BE49-F238E27FC236}">
                    <a16:creationId xmlns:a16="http://schemas.microsoft.com/office/drawing/2014/main" id="{5B01A8A0-A205-49F5-9A16-6E7DD47CEC36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EC52A5A0-467B-40B5-BBBF-8D57B24F48BA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8" name="รูปแบบอิสระ: รูปร่าง 147">
                <a:extLst>
                  <a:ext uri="{FF2B5EF4-FFF2-40B4-BE49-F238E27FC236}">
                    <a16:creationId xmlns:a16="http://schemas.microsoft.com/office/drawing/2014/main" id="{39BC7D0A-BC13-494A-B6D0-A0AF128425C1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/>
              </a:p>
            </p:txBody>
          </p:sp>
          <p:sp>
            <p:nvSpPr>
              <p:cNvPr id="149" name="รูปแบบอิสระ: รูปร่าง 148">
                <a:extLst>
                  <a:ext uri="{FF2B5EF4-FFF2-40B4-BE49-F238E27FC236}">
                    <a16:creationId xmlns:a16="http://schemas.microsoft.com/office/drawing/2014/main" id="{6EA6CA18-399C-4715-9C2D-BD2DC5A7CB9F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8A70C6B8-4958-4BF9-8817-EFC12F94012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15537C15-4FE0-494B-8DC0-48B9BCA19213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38D4A9BD-D78B-4496-9406-BEB610393B86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BB4A220A-EF7D-41A9-A93C-C2092686C85C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68FD7518-BD8D-4FFD-9B8D-A8F12A5B8FE3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46B59F21-A45A-4D97-A6CE-35EEB50EFA22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09BCC157-F341-46DD-A34B-1FA584E4D60A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A8E0DBD1-8339-4781-A29A-A3D6D2983421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AB336727-B8A1-4D12-B000-11E7DF38F6F0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273C3C95-6933-4779-82ED-59894088E34E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1C5C9FA8-6913-46BF-977E-491F5F5A085B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A0421FBB-119F-4DC6-BA8E-FDFD61E4AD42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E5D0413D-DF0F-4044-8CDF-4510F07DCBBE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C8B56150-AD52-4AED-B3FA-ACFD7C2AEED4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C86B87E0-37B0-4BFD-AB8B-D59174AB33D8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6025F5C2-4814-406C-9894-FDE474831E13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47C8B7A5-BE2D-4B9B-991B-EDEE225D3D78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80C60D8E-C514-4AB5-B0F4-CC9A7B2C3128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B9B3BE93-4EA4-44FA-94B1-CB72201AB249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E62FC342-577F-4BC2-91B0-EE68E7DD4B20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3FCD33BD-CBC9-455D-BBE6-9B2D93AEEC24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E749B3AA-2341-4CE4-A432-32EA6A174434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50A94E02-A976-431D-A16A-BF8DF9BCFD3D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EEA5E0C9-9535-41C7-A734-9A56BE52B26F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12E30A2D-377F-47D4-A2DC-9B01D17DCF50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E366F2DE-B25A-451F-934A-375758EAD1AF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3" name="วงรี 142">
                <a:extLst>
                  <a:ext uri="{FF2B5EF4-FFF2-40B4-BE49-F238E27FC236}">
                    <a16:creationId xmlns:a16="http://schemas.microsoft.com/office/drawing/2014/main" id="{B04A3788-77D1-42A1-A5E6-DA20312D144D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4" name="วงรี 143">
                <a:extLst>
                  <a:ext uri="{FF2B5EF4-FFF2-40B4-BE49-F238E27FC236}">
                    <a16:creationId xmlns:a16="http://schemas.microsoft.com/office/drawing/2014/main" id="{B04AAA63-52B8-4582-8289-AD693E25DCCC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5" name="วงรี 144">
                <a:extLst>
                  <a:ext uri="{FF2B5EF4-FFF2-40B4-BE49-F238E27FC236}">
                    <a16:creationId xmlns:a16="http://schemas.microsoft.com/office/drawing/2014/main" id="{433D234A-ADC1-4509-8C55-93AF1EFEAF66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6" name="วงรี 145">
                <a:extLst>
                  <a:ext uri="{FF2B5EF4-FFF2-40B4-BE49-F238E27FC236}">
                    <a16:creationId xmlns:a16="http://schemas.microsoft.com/office/drawing/2014/main" id="{097759C2-EDDB-4918-8AC5-8B85ECB756B3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7" name="วงรี 146">
                <a:extLst>
                  <a:ext uri="{FF2B5EF4-FFF2-40B4-BE49-F238E27FC236}">
                    <a16:creationId xmlns:a16="http://schemas.microsoft.com/office/drawing/2014/main" id="{8E0FCC69-AC05-4E22-9DA4-A085E4E3037D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1E909AC1-0E7D-46D2-B15D-205D466D8AAC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3DEE90AF-F3C8-4468-8AEA-D8BD7284EBA2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81BA74CC-2F60-488F-A1B0-14A3D9EA108C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047F5AA4-0685-4E22-8E4E-07BD3C6D924A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BBC6E059-CDBE-46A7-893F-93156B6E11B1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DF05C6AF-54D2-4D7A-A3CA-73F7B2174875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CB569B64-ECC4-4FC2-9BA0-54384A716BC0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47F8D838-6E4A-4E9C-9E54-6854C49ED2DA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0DFE14C2-A6FB-433F-9930-7ADEAC49B2BB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5ABCFFC9-44EA-477D-A06C-4D32FF65FBD5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DA2345A0-5CB9-4BD7-AC7E-D4DB104C6348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8D750D42-1AB6-43B2-A45A-C524D6FE96DF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AB8520B0-2C0E-45E9-97D7-D6203D1D9CA7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10E32F06-8773-4E2B-9BAB-7B8E2E8C5FE5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E2ED24E8-66B7-4641-8BAA-3180EF85328A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920D932B-6B49-4B08-B7F2-80F7717B18A0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CDD7B544-0251-4016-9308-84A806AD997C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D3018514-6D13-4D2B-957F-DE43FDFE918B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619A5F6F-1659-4543-A080-B964B687A5A6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2979998C-19EA-4D74-9C27-47965293A751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E0B1E656-D6F2-4926-9692-5E607921497E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17691172-AB7D-4354-B01B-80F9FFD3E067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EB630B63-3887-41BD-A604-8B07C8FD4428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DFFC53C4-28F8-4071-BC70-7F22E331CE15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07FF0B47-F67F-44CA-A7F6-2882E4DD12F8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FF09E7CB-A717-4640-A535-9177E86D3654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97FE4E66-957D-4A73-83B8-5245F06644E1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996BF1F2-699B-462E-A50E-1DB6FEA1028E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DB09C119-4339-430D-B3C5-9D61E36B4052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8C525DB4-1D54-46BB-AD5E-E7329639EAE3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C364278A-B8D5-4DCF-A77A-05DE285882C4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9" name="กลุ่ม 18">
              <a:extLst>
                <a:ext uri="{FF2B5EF4-FFF2-40B4-BE49-F238E27FC236}">
                  <a16:creationId xmlns:a16="http://schemas.microsoft.com/office/drawing/2014/main" id="{744EC4B6-ACD6-4B5B-9581-44F06C24C6A0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88B234DB-87AD-41ED-9696-5147C39BD922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DB23087B-C6AE-49D6-8902-7CCA929A79A1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B48E94ED-595B-4F45-B3A1-FC3FBE48945A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12673D3D-934A-4764-8B1F-D9574571834C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D10FBAF6-3C24-4ED3-B5B2-AB420C79E187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92EF4F9E-4C07-487B-B002-3B565E7034BC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1BA65EF3-76E6-4F16-BB3D-9D50722469FB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587E1C36-A7D7-4502-A593-CB2347124BAD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E5C91FDF-A618-44FC-AC38-2B0905C0EB91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042C331E-EA3F-4714-B7FB-4EAF687751A8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CF09D027-BDC8-438E-A0D7-B04B664053B9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F163EAC2-204F-4B43-AAF4-32EDB5253F58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2FE9D02F-6ABE-41B0-9553-4071D89A1246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3591F377-6FA5-4360-AC42-F2B287FA8A38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A720864C-7A8F-49BA-AE31-9D4D743CA810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E84D37F8-3EAF-4842-8B05-9EDA758F94D7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5CF73EB1-E9EA-4A6A-A446-8DD3E260030C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6C976A14-E2DD-438B-AB1D-72B7448B33D3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7FD649CD-52D6-40E6-AB01-968A86D4C2D0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CF1717BB-4904-4392-8148-669D8D1F6526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B276CD69-807B-4AEC-9057-173F22933C01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D66466DD-BD4B-4418-A965-75AC3E61C345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AA3D2D01-7A2E-4CB6-99E4-86D14B5FD0CA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605E8701-C0C5-4CF8-9ACC-43B99191B4ED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458C80BA-705C-4848-A801-E854DF256ED8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15510B2D-365E-4746-8E4A-0981C8B8734D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9F1FF9B8-CB61-4364-9E23-AC183279BEE7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807F1DE9-89E8-47D7-A0D4-A5BB0432569D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00F22FEA-0668-48A6-BB79-322EC43D686E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59D6866F-3B54-4886-9BD7-AA62CFE8835D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20" name="กากบาท 19">
              <a:extLst>
                <a:ext uri="{FF2B5EF4-FFF2-40B4-BE49-F238E27FC236}">
                  <a16:creationId xmlns:a16="http://schemas.microsoft.com/office/drawing/2014/main" id="{490F07E3-3A50-48F6-9009-49E3F6960A8D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1" name="กากบาท 20">
              <a:extLst>
                <a:ext uri="{FF2B5EF4-FFF2-40B4-BE49-F238E27FC236}">
                  <a16:creationId xmlns:a16="http://schemas.microsoft.com/office/drawing/2014/main" id="{7E4C6CF9-A4ED-409B-B3C5-44E91A33415F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2" name="กากบาท 21">
              <a:extLst>
                <a:ext uri="{FF2B5EF4-FFF2-40B4-BE49-F238E27FC236}">
                  <a16:creationId xmlns:a16="http://schemas.microsoft.com/office/drawing/2014/main" id="{E147DC87-C897-4A85-8BE7-7071FE7BCBD4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3" name="กากบาท 22">
              <a:extLst>
                <a:ext uri="{FF2B5EF4-FFF2-40B4-BE49-F238E27FC236}">
                  <a16:creationId xmlns:a16="http://schemas.microsoft.com/office/drawing/2014/main" id="{4AE92EB3-DEA8-4B19-8FBE-46F81AFF3045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24" name="สี่เหลี่ยมผืนผ้า 23">
              <a:extLst>
                <a:ext uri="{FF2B5EF4-FFF2-40B4-BE49-F238E27FC236}">
                  <a16:creationId xmlns:a16="http://schemas.microsoft.com/office/drawing/2014/main" id="{8986B5C8-22D5-4B04-8C62-76D652895D2A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5" name="สี่เหลี่ยมผืนผ้า 24">
              <a:extLst>
                <a:ext uri="{FF2B5EF4-FFF2-40B4-BE49-F238E27FC236}">
                  <a16:creationId xmlns:a16="http://schemas.microsoft.com/office/drawing/2014/main" id="{3B7852D4-B37F-4DBA-AEEC-C0F09DFD958C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grpSp>
          <p:nvGrpSpPr>
            <p:cNvPr id="26" name="กลุ่ม 25">
              <a:extLst>
                <a:ext uri="{FF2B5EF4-FFF2-40B4-BE49-F238E27FC236}">
                  <a16:creationId xmlns:a16="http://schemas.microsoft.com/office/drawing/2014/main" id="{1B32FEC1-A067-468F-BE63-A7D529AAC8B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28" name="วงรี 27">
                <a:extLst>
                  <a:ext uri="{FF2B5EF4-FFF2-40B4-BE49-F238E27FC236}">
                    <a16:creationId xmlns:a16="http://schemas.microsoft.com/office/drawing/2014/main" id="{514A9857-5BDD-4D96-8676-1D87B4D3A5C5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วงรี 28">
                <a:extLst>
                  <a:ext uri="{FF2B5EF4-FFF2-40B4-BE49-F238E27FC236}">
                    <a16:creationId xmlns:a16="http://schemas.microsoft.com/office/drawing/2014/main" id="{59FDEEC5-37AA-4F90-B10A-514226A8D317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วงรี 29">
                <a:extLst>
                  <a:ext uri="{FF2B5EF4-FFF2-40B4-BE49-F238E27FC236}">
                    <a16:creationId xmlns:a16="http://schemas.microsoft.com/office/drawing/2014/main" id="{4A45308E-B040-4D1E-AC36-0A2BDA4DD292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วงรี 30">
                <a:extLst>
                  <a:ext uri="{FF2B5EF4-FFF2-40B4-BE49-F238E27FC236}">
                    <a16:creationId xmlns:a16="http://schemas.microsoft.com/office/drawing/2014/main" id="{51E94609-16E1-4D2D-95CB-AC0D207B6F10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2" name="วงรี 31">
                <a:extLst>
                  <a:ext uri="{FF2B5EF4-FFF2-40B4-BE49-F238E27FC236}">
                    <a16:creationId xmlns:a16="http://schemas.microsoft.com/office/drawing/2014/main" id="{D210F1CF-9B33-4C9E-BA46-EF975E81D7CE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3" name="วงรี 32">
                <a:extLst>
                  <a:ext uri="{FF2B5EF4-FFF2-40B4-BE49-F238E27FC236}">
                    <a16:creationId xmlns:a16="http://schemas.microsoft.com/office/drawing/2014/main" id="{A0A771C9-28BD-4CBA-9C0A-82F86CF9EAA7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4" name="วงรี 33">
                <a:extLst>
                  <a:ext uri="{FF2B5EF4-FFF2-40B4-BE49-F238E27FC236}">
                    <a16:creationId xmlns:a16="http://schemas.microsoft.com/office/drawing/2014/main" id="{39AC57DD-4EC0-410E-8D3B-149913398CE8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22FAF65B-5AED-41E1-AB06-BB1DF4D90B47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6" name="วงรี 35">
                <a:extLst>
                  <a:ext uri="{FF2B5EF4-FFF2-40B4-BE49-F238E27FC236}">
                    <a16:creationId xmlns:a16="http://schemas.microsoft.com/office/drawing/2014/main" id="{3ECE3EA0-2572-4578-83A2-3EDC0D66135B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7" name="วงรี 36">
                <a:extLst>
                  <a:ext uri="{FF2B5EF4-FFF2-40B4-BE49-F238E27FC236}">
                    <a16:creationId xmlns:a16="http://schemas.microsoft.com/office/drawing/2014/main" id="{4B18AC25-DBEC-48E5-BE44-D37C78B9E887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8" name="วงรี 37">
                <a:extLst>
                  <a:ext uri="{FF2B5EF4-FFF2-40B4-BE49-F238E27FC236}">
                    <a16:creationId xmlns:a16="http://schemas.microsoft.com/office/drawing/2014/main" id="{933D054E-2721-434F-9D35-1033C07CFFE6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9" name="วงรี 38">
                <a:extLst>
                  <a:ext uri="{FF2B5EF4-FFF2-40B4-BE49-F238E27FC236}">
                    <a16:creationId xmlns:a16="http://schemas.microsoft.com/office/drawing/2014/main" id="{70F4D097-B4DA-45D7-8B39-3105339D7C5F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0" name="วงรี 39">
                <a:extLst>
                  <a:ext uri="{FF2B5EF4-FFF2-40B4-BE49-F238E27FC236}">
                    <a16:creationId xmlns:a16="http://schemas.microsoft.com/office/drawing/2014/main" id="{C782FD78-B147-4C14-A033-63781DDF61DF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1" name="วงรี 40">
                <a:extLst>
                  <a:ext uri="{FF2B5EF4-FFF2-40B4-BE49-F238E27FC236}">
                    <a16:creationId xmlns:a16="http://schemas.microsoft.com/office/drawing/2014/main" id="{52BDED72-8191-4662-87CB-1BA993033643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2" name="วงรี 41">
                <a:extLst>
                  <a:ext uri="{FF2B5EF4-FFF2-40B4-BE49-F238E27FC236}">
                    <a16:creationId xmlns:a16="http://schemas.microsoft.com/office/drawing/2014/main" id="{14C40BD3-EC5E-4FB1-BF1B-740F9EC3EC55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3" name="วงรี 42">
                <a:extLst>
                  <a:ext uri="{FF2B5EF4-FFF2-40B4-BE49-F238E27FC236}">
                    <a16:creationId xmlns:a16="http://schemas.microsoft.com/office/drawing/2014/main" id="{3139EF99-95EF-4C9D-BDB8-ABCF499796BC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3C963E99-0352-4D0C-8E0E-4A2A82D0E9DE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D2832A97-9B95-43D8-8EB5-B9FDFD941FD0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B9530301-112B-461D-A43C-77667A21CCFD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D96F40C6-6BBD-491F-935B-A1FC4AF8AE4B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5D90A531-CD92-4D48-B055-86ADEBF82824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BD5BAE9F-82B4-4E34-ABC5-0F5B5E2693EC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10813B57-F15C-4A60-BB96-1A5CE8BDC476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3797D124-E724-45C9-80D5-12A4BBBB7356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C485AB38-DFDC-4B4F-9021-9C47914AA9DF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2B9B489F-8E9B-4DEE-AF19-C1105FD25169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9152BF3C-F5DF-41CA-850A-F999D27DE55D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DC44CB1B-5FC4-426F-AD39-305D0186358F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007D1813-B292-469B-837C-D742E021336A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5A1277D9-1144-4B07-BD3F-8BA8D5528409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27" name="สี่เหลี่ยมผืนผ้า 26">
              <a:extLst>
                <a:ext uri="{FF2B5EF4-FFF2-40B4-BE49-F238E27FC236}">
                  <a16:creationId xmlns:a16="http://schemas.microsoft.com/office/drawing/2014/main" id="{2C55C52B-20F3-4FCC-B19B-78ACCE279636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58" name="สี่เหลี่ยมผืนผ้า 1">
            <a:extLst>
              <a:ext uri="{FF2B5EF4-FFF2-40B4-BE49-F238E27FC236}">
                <a16:creationId xmlns:a16="http://schemas.microsoft.com/office/drawing/2014/main" id="{BC3DCB6A-10E0-46DC-A45C-7FDF74B9B365}"/>
              </a:ext>
            </a:extLst>
          </p:cNvPr>
          <p:cNvSpPr/>
          <p:nvPr/>
        </p:nvSpPr>
        <p:spPr>
          <a:xfrm>
            <a:off x="1031691" y="1584200"/>
            <a:ext cx="7791862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2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- คู่มือการใช้หลักสูตรกลุ่มสาระการเรียนรู้วิทยาศาสตร์ (ฉบับปรับปรุง พ.ศ. 2560)</a:t>
            </a:r>
          </a:p>
          <a:p>
            <a:r>
              <a:rPr lang="th-TH" sz="2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  ตามหลักสูตรแกนกลางการศึกษาขั้นพื้นฐาน พุทธศักราช 2551 ระดับมัธยมศึกษาตอนต้น</a:t>
            </a:r>
          </a:p>
          <a:p>
            <a:r>
              <a:rPr lang="th-TH" sz="2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  จัดทำโดยสถาบันส่งเสริมการสอนวิทยาศาสตร์และเทคโนโลยี กระทรวงศึกษาธิการ</a:t>
            </a:r>
          </a:p>
          <a:p>
            <a:r>
              <a:rPr lang="th-TH" sz="2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- ศึกษาตัวชี้วัดและสาระการเรียนรู้แกนกลางกลุ่มสาระการเรียนรู้วิทยาศาสตร์ (ฉบับปรับปรุง </a:t>
            </a:r>
          </a:p>
          <a:p>
            <a:r>
              <a:rPr lang="th-TH" sz="2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  พ.ศ. 2560) ตามหลักสูตรแกนกลางการศึกษาขั้นพื้นฐาน พุทธศักราช 2551</a:t>
            </a:r>
          </a:p>
          <a:p>
            <a:r>
              <a:rPr lang="th-TH" sz="2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- หนังสือเรียนรายวิชาพื้นฐานวิทยาศาสตร์และเทคโนโลยี ชั้นมัธยมศึกษาปีที่ 3 เล่ม 2 </a:t>
            </a:r>
          </a:p>
          <a:p>
            <a:r>
              <a:rPr lang="th-TH" sz="2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  ตามหลักสูตรแกนกลางการศึกษาขั้นพื้นฐาน พุทธศักราช 2551 (ฉบับปรับปรุง พ.ศ. 2560)    </a:t>
            </a:r>
          </a:p>
          <a:p>
            <a:r>
              <a:rPr lang="th-TH" sz="2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  สสวท. กระทรวงศึกษาธิการ</a:t>
            </a:r>
          </a:p>
        </p:txBody>
      </p:sp>
      <p:sp>
        <p:nvSpPr>
          <p:cNvPr id="159" name="Oval 35">
            <a:extLst>
              <a:ext uri="{FF2B5EF4-FFF2-40B4-BE49-F238E27FC236}">
                <a16:creationId xmlns:a16="http://schemas.microsoft.com/office/drawing/2014/main" id="{45A9EF74-E9F7-40D1-8D0B-54915B80A5A1}"/>
              </a:ext>
            </a:extLst>
          </p:cNvPr>
          <p:cNvSpPr/>
          <p:nvPr/>
        </p:nvSpPr>
        <p:spPr>
          <a:xfrm>
            <a:off x="638303" y="730752"/>
            <a:ext cx="527982" cy="584709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rgbClr val="002060"/>
              </a:solidFill>
            </a:endParaRPr>
          </a:p>
        </p:txBody>
      </p:sp>
      <p:pic>
        <p:nvPicPr>
          <p:cNvPr id="160" name="Picture 4" descr="http://www.google.rs/blank.html | งานฝีมือเด็กก่อนวัยเรียน, สติก ...">
            <a:extLst>
              <a:ext uri="{FF2B5EF4-FFF2-40B4-BE49-F238E27FC236}">
                <a16:creationId xmlns:a16="http://schemas.microsoft.com/office/drawing/2014/main" id="{5F9199DF-5756-4F6F-B4D1-8CD10520922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62" t="27884" r="16129" b="52035"/>
          <a:stretch/>
        </p:blipFill>
        <p:spPr bwMode="auto">
          <a:xfrm>
            <a:off x="1243936" y="564640"/>
            <a:ext cx="3149318" cy="944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1" name="Picture 235" descr="Chemical, green, medical, potion, science icon">
            <a:extLst>
              <a:ext uri="{FF2B5EF4-FFF2-40B4-BE49-F238E27FC236}">
                <a16:creationId xmlns:a16="http://schemas.microsoft.com/office/drawing/2014/main" id="{19F34010-AC0F-4E3C-8B85-83DD7D32D9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1970" y="432999"/>
            <a:ext cx="1154949" cy="1154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2" name="สี่เหลี่ยมผืนผ้า 5">
            <a:extLst>
              <a:ext uri="{FF2B5EF4-FFF2-40B4-BE49-F238E27FC236}">
                <a16:creationId xmlns:a16="http://schemas.microsoft.com/office/drawing/2014/main" id="{A13F9CC1-F011-4788-A5B8-F33B745364B9}"/>
              </a:ext>
            </a:extLst>
          </p:cNvPr>
          <p:cNvSpPr/>
          <p:nvPr/>
        </p:nvSpPr>
        <p:spPr>
          <a:xfrm>
            <a:off x="1430823" y="602950"/>
            <a:ext cx="264000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h-TH" sz="4000" b="1" dirty="0">
                <a:solidFill>
                  <a:schemeClr val="accent2">
                    <a:lumMod val="5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ข้อมูลอ้างอิงจาก</a:t>
            </a:r>
          </a:p>
        </p:txBody>
      </p:sp>
    </p:spTree>
    <p:extLst>
      <p:ext uri="{BB962C8B-B14F-4D97-AF65-F5344CB8AC3E}">
        <p14:creationId xmlns:p14="http://schemas.microsoft.com/office/powerpoint/2010/main" val="96638289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63903C1E-F3B6-48D8-B459-23C01DAE2483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8BAE5540-7C7B-4727-928F-36ADA3FD0FE0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grpSp>
            <p:nvGrpSpPr>
              <p:cNvPr id="146" name="กลุ่ม 145">
                <a:extLst>
                  <a:ext uri="{FF2B5EF4-FFF2-40B4-BE49-F238E27FC236}">
                    <a16:creationId xmlns:a16="http://schemas.microsoft.com/office/drawing/2014/main" id="{A2EF916D-D0FD-4EEA-BEAF-E378F5968347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9188286" cy="5266574"/>
                <a:chOff x="-24524" y="-71791"/>
                <a:chExt cx="9188286" cy="5266574"/>
              </a:xfrm>
            </p:grpSpPr>
            <p:sp>
              <p:nvSpPr>
                <p:cNvPr id="6" name="วงรี 5">
                  <a:extLst>
                    <a:ext uri="{FF2B5EF4-FFF2-40B4-BE49-F238E27FC236}">
                      <a16:creationId xmlns:a16="http://schemas.microsoft.com/office/drawing/2014/main" id="{4C2C8DB5-0E06-4614-A317-3C6169B1DA4D}"/>
                    </a:ext>
                  </a:extLst>
                </p:cNvPr>
                <p:cNvSpPr/>
                <p:nvPr/>
              </p:nvSpPr>
              <p:spPr>
                <a:xfrm rot="2025166">
                  <a:off x="4547239" y="3641871"/>
                  <a:ext cx="1654232" cy="1528124"/>
                </a:xfrm>
                <a:prstGeom prst="ellipse">
                  <a:avLst/>
                </a:prstGeom>
                <a:pattFill prst="dkHorz">
                  <a:fgClr>
                    <a:srgbClr val="1C4768"/>
                  </a:fgClr>
                  <a:bgClr>
                    <a:srgbClr val="D7D3C8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" name="วงรี 6">
                  <a:extLst>
                    <a:ext uri="{FF2B5EF4-FFF2-40B4-BE49-F238E27FC236}">
                      <a16:creationId xmlns:a16="http://schemas.microsoft.com/office/drawing/2014/main" id="{761FD75D-2D25-4197-BC92-712C85257C86}"/>
                    </a:ext>
                  </a:extLst>
                </p:cNvPr>
                <p:cNvSpPr/>
                <p:nvPr/>
              </p:nvSpPr>
              <p:spPr>
                <a:xfrm rot="2025166">
                  <a:off x="248763" y="2075931"/>
                  <a:ext cx="1654232" cy="1528124"/>
                </a:xfrm>
                <a:prstGeom prst="ellipse">
                  <a:avLst/>
                </a:prstGeom>
                <a:pattFill prst="dkHorz">
                  <a:fgClr>
                    <a:srgbClr val="1C4768"/>
                  </a:fgClr>
                  <a:bgClr>
                    <a:srgbClr val="D7D3C8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" name="วงรี 7">
                  <a:extLst>
                    <a:ext uri="{FF2B5EF4-FFF2-40B4-BE49-F238E27FC236}">
                      <a16:creationId xmlns:a16="http://schemas.microsoft.com/office/drawing/2014/main" id="{80C8EA9D-6E1E-4E0F-997D-B8A3BF4AA230}"/>
                    </a:ext>
                  </a:extLst>
                </p:cNvPr>
                <p:cNvSpPr/>
                <p:nvPr/>
              </p:nvSpPr>
              <p:spPr>
                <a:xfrm rot="2025166">
                  <a:off x="6990495" y="1782658"/>
                  <a:ext cx="1654232" cy="1528124"/>
                </a:xfrm>
                <a:prstGeom prst="ellipse">
                  <a:avLst/>
                </a:prstGeom>
                <a:pattFill prst="dkHorz">
                  <a:fgClr>
                    <a:srgbClr val="1C4768"/>
                  </a:fgClr>
                  <a:bgClr>
                    <a:srgbClr val="D7D3C8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grpSp>
              <p:nvGrpSpPr>
                <p:cNvPr id="9" name="กลุ่ม 8">
                  <a:extLst>
                    <a:ext uri="{FF2B5EF4-FFF2-40B4-BE49-F238E27FC236}">
                      <a16:creationId xmlns:a16="http://schemas.microsoft.com/office/drawing/2014/main" id="{ABDEA93D-3801-4877-BC82-C9D703B98267}"/>
                    </a:ext>
                  </a:extLst>
                </p:cNvPr>
                <p:cNvGrpSpPr/>
                <p:nvPr/>
              </p:nvGrpSpPr>
              <p:grpSpPr>
                <a:xfrm>
                  <a:off x="-24524" y="-71791"/>
                  <a:ext cx="5503933" cy="4625727"/>
                  <a:chOff x="-13854" y="-53779"/>
                  <a:chExt cx="5988928" cy="5448712"/>
                </a:xfrm>
                <a:gradFill>
                  <a:gsLst>
                    <a:gs pos="0">
                      <a:srgbClr val="D7D3C8"/>
                    </a:gs>
                    <a:gs pos="73000">
                      <a:srgbClr val="D7D3C8"/>
                    </a:gs>
                    <a:gs pos="100000">
                      <a:srgbClr val="D7D3C8"/>
                    </a:gs>
                  </a:gsLst>
                  <a:path path="circle">
                    <a:fillToRect l="50000" t="50000" r="50000" b="50000"/>
                  </a:path>
                </a:gradFill>
              </p:grpSpPr>
              <p:sp>
                <p:nvSpPr>
                  <p:cNvPr id="10" name="รูปแบบอิสระ: รูปร่าง 9">
                    <a:extLst>
                      <a:ext uri="{FF2B5EF4-FFF2-40B4-BE49-F238E27FC236}">
                        <a16:creationId xmlns:a16="http://schemas.microsoft.com/office/drawing/2014/main" id="{B884E197-6029-4F0D-AE05-DC08B2F057ED}"/>
                      </a:ext>
                    </a:extLst>
                  </p:cNvPr>
                  <p:cNvSpPr/>
                  <p:nvPr/>
                </p:nvSpPr>
                <p:spPr>
                  <a:xfrm>
                    <a:off x="-13854" y="415635"/>
                    <a:ext cx="3654961" cy="4979298"/>
                  </a:xfrm>
                  <a:custGeom>
                    <a:avLst/>
                    <a:gdLst>
                      <a:gd name="connsiteX0" fmla="*/ 3034146 w 3034146"/>
                      <a:gd name="connsiteY0" fmla="*/ 0 h 4724400"/>
                      <a:gd name="connsiteX1" fmla="*/ 1676400 w 3034146"/>
                      <a:gd name="connsiteY1" fmla="*/ 1939636 h 4724400"/>
                      <a:gd name="connsiteX2" fmla="*/ 831273 w 3034146"/>
                      <a:gd name="connsiteY2" fmla="*/ 2521527 h 4724400"/>
                      <a:gd name="connsiteX3" fmla="*/ 498764 w 3034146"/>
                      <a:gd name="connsiteY3" fmla="*/ 4322618 h 4724400"/>
                      <a:gd name="connsiteX4" fmla="*/ 13855 w 3034146"/>
                      <a:gd name="connsiteY4" fmla="*/ 4724400 h 4724400"/>
                      <a:gd name="connsiteX5" fmla="*/ 0 w 3034146"/>
                      <a:gd name="connsiteY5" fmla="*/ 41564 h 4724400"/>
                      <a:gd name="connsiteX6" fmla="*/ 3034146 w 3034146"/>
                      <a:gd name="connsiteY6" fmla="*/ 0 h 4724400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73956"/>
                      <a:gd name="connsiteY0" fmla="*/ 0 h 5021667"/>
                      <a:gd name="connsiteX1" fmla="*/ 1676400 w 3073956"/>
                      <a:gd name="connsiteY1" fmla="*/ 1939636 h 5021667"/>
                      <a:gd name="connsiteX2" fmla="*/ 831273 w 3073956"/>
                      <a:gd name="connsiteY2" fmla="*/ 2521527 h 5021667"/>
                      <a:gd name="connsiteX3" fmla="*/ 498764 w 3073956"/>
                      <a:gd name="connsiteY3" fmla="*/ 4322618 h 5021667"/>
                      <a:gd name="connsiteX4" fmla="*/ 13855 w 3073956"/>
                      <a:gd name="connsiteY4" fmla="*/ 4724400 h 5021667"/>
                      <a:gd name="connsiteX5" fmla="*/ 0 w 3073956"/>
                      <a:gd name="connsiteY5" fmla="*/ 41564 h 5021667"/>
                      <a:gd name="connsiteX6" fmla="*/ 3034146 w 3073956"/>
                      <a:gd name="connsiteY6" fmla="*/ 0 h 5021667"/>
                      <a:gd name="connsiteX0" fmla="*/ 3034146 w 3101237"/>
                      <a:gd name="connsiteY0" fmla="*/ 0 h 5021667"/>
                      <a:gd name="connsiteX1" fmla="*/ 2286000 w 3101237"/>
                      <a:gd name="connsiteY1" fmla="*/ 2119745 h 5021667"/>
                      <a:gd name="connsiteX2" fmla="*/ 831273 w 3101237"/>
                      <a:gd name="connsiteY2" fmla="*/ 2521527 h 5021667"/>
                      <a:gd name="connsiteX3" fmla="*/ 498764 w 3101237"/>
                      <a:gd name="connsiteY3" fmla="*/ 4322618 h 5021667"/>
                      <a:gd name="connsiteX4" fmla="*/ 13855 w 3101237"/>
                      <a:gd name="connsiteY4" fmla="*/ 4724400 h 5021667"/>
                      <a:gd name="connsiteX5" fmla="*/ 0 w 3101237"/>
                      <a:gd name="connsiteY5" fmla="*/ 41564 h 5021667"/>
                      <a:gd name="connsiteX6" fmla="*/ 3034146 w 3101237"/>
                      <a:gd name="connsiteY6" fmla="*/ 0 h 5021667"/>
                      <a:gd name="connsiteX0" fmla="*/ 3740728 w 3780989"/>
                      <a:gd name="connsiteY0" fmla="*/ 13854 h 4980103"/>
                      <a:gd name="connsiteX1" fmla="*/ 2286000 w 3780989"/>
                      <a:gd name="connsiteY1" fmla="*/ 2078181 h 4980103"/>
                      <a:gd name="connsiteX2" fmla="*/ 831273 w 3780989"/>
                      <a:gd name="connsiteY2" fmla="*/ 2479963 h 4980103"/>
                      <a:gd name="connsiteX3" fmla="*/ 498764 w 3780989"/>
                      <a:gd name="connsiteY3" fmla="*/ 4281054 h 4980103"/>
                      <a:gd name="connsiteX4" fmla="*/ 13855 w 3780989"/>
                      <a:gd name="connsiteY4" fmla="*/ 4682836 h 4980103"/>
                      <a:gd name="connsiteX5" fmla="*/ 0 w 3780989"/>
                      <a:gd name="connsiteY5" fmla="*/ 0 h 4980103"/>
                      <a:gd name="connsiteX6" fmla="*/ 3740728 w 3780989"/>
                      <a:gd name="connsiteY6" fmla="*/ 13854 h 4980103"/>
                      <a:gd name="connsiteX0" fmla="*/ 3740728 w 3803936"/>
                      <a:gd name="connsiteY0" fmla="*/ 13854 h 4980103"/>
                      <a:gd name="connsiteX1" fmla="*/ 2826327 w 3803936"/>
                      <a:gd name="connsiteY1" fmla="*/ 1884217 h 4980103"/>
                      <a:gd name="connsiteX2" fmla="*/ 831273 w 3803936"/>
                      <a:gd name="connsiteY2" fmla="*/ 2479963 h 4980103"/>
                      <a:gd name="connsiteX3" fmla="*/ 498764 w 3803936"/>
                      <a:gd name="connsiteY3" fmla="*/ 4281054 h 4980103"/>
                      <a:gd name="connsiteX4" fmla="*/ 13855 w 3803936"/>
                      <a:gd name="connsiteY4" fmla="*/ 4682836 h 4980103"/>
                      <a:gd name="connsiteX5" fmla="*/ 0 w 3803936"/>
                      <a:gd name="connsiteY5" fmla="*/ 0 h 4980103"/>
                      <a:gd name="connsiteX6" fmla="*/ 3740728 w 3803936"/>
                      <a:gd name="connsiteY6" fmla="*/ 13854 h 4980103"/>
                      <a:gd name="connsiteX0" fmla="*/ 3740728 w 3819518"/>
                      <a:gd name="connsiteY0" fmla="*/ 13854 h 4980103"/>
                      <a:gd name="connsiteX1" fmla="*/ 2826327 w 3819518"/>
                      <a:gd name="connsiteY1" fmla="*/ 1884217 h 4980103"/>
                      <a:gd name="connsiteX2" fmla="*/ 831273 w 3819518"/>
                      <a:gd name="connsiteY2" fmla="*/ 2479963 h 4980103"/>
                      <a:gd name="connsiteX3" fmla="*/ 498764 w 3819518"/>
                      <a:gd name="connsiteY3" fmla="*/ 4281054 h 4980103"/>
                      <a:gd name="connsiteX4" fmla="*/ 13855 w 3819518"/>
                      <a:gd name="connsiteY4" fmla="*/ 4682836 h 4980103"/>
                      <a:gd name="connsiteX5" fmla="*/ 0 w 3819518"/>
                      <a:gd name="connsiteY5" fmla="*/ 0 h 4980103"/>
                      <a:gd name="connsiteX6" fmla="*/ 3740728 w 3819518"/>
                      <a:gd name="connsiteY6" fmla="*/ 13854 h 4980103"/>
                      <a:gd name="connsiteX0" fmla="*/ 3699165 w 3764759"/>
                      <a:gd name="connsiteY0" fmla="*/ 0 h 4980103"/>
                      <a:gd name="connsiteX1" fmla="*/ 2826327 w 3764759"/>
                      <a:gd name="connsiteY1" fmla="*/ 1884217 h 4980103"/>
                      <a:gd name="connsiteX2" fmla="*/ 831273 w 3764759"/>
                      <a:gd name="connsiteY2" fmla="*/ 2479963 h 4980103"/>
                      <a:gd name="connsiteX3" fmla="*/ 498764 w 3764759"/>
                      <a:gd name="connsiteY3" fmla="*/ 4281054 h 4980103"/>
                      <a:gd name="connsiteX4" fmla="*/ 13855 w 3764759"/>
                      <a:gd name="connsiteY4" fmla="*/ 4682836 h 4980103"/>
                      <a:gd name="connsiteX5" fmla="*/ 0 w 3764759"/>
                      <a:gd name="connsiteY5" fmla="*/ 0 h 4980103"/>
                      <a:gd name="connsiteX6" fmla="*/ 3699165 w 3764759"/>
                      <a:gd name="connsiteY6" fmla="*/ 0 h 4980103"/>
                      <a:gd name="connsiteX0" fmla="*/ 3408220 w 3496956"/>
                      <a:gd name="connsiteY0" fmla="*/ 0 h 4993957"/>
                      <a:gd name="connsiteX1" fmla="*/ 2826327 w 3496956"/>
                      <a:gd name="connsiteY1" fmla="*/ 1898071 h 4993957"/>
                      <a:gd name="connsiteX2" fmla="*/ 831273 w 3496956"/>
                      <a:gd name="connsiteY2" fmla="*/ 2493817 h 4993957"/>
                      <a:gd name="connsiteX3" fmla="*/ 498764 w 3496956"/>
                      <a:gd name="connsiteY3" fmla="*/ 4294908 h 4993957"/>
                      <a:gd name="connsiteX4" fmla="*/ 13855 w 3496956"/>
                      <a:gd name="connsiteY4" fmla="*/ 4696690 h 4993957"/>
                      <a:gd name="connsiteX5" fmla="*/ 0 w 3496956"/>
                      <a:gd name="connsiteY5" fmla="*/ 13854 h 4993957"/>
                      <a:gd name="connsiteX6" fmla="*/ 3408220 w 3496956"/>
                      <a:gd name="connsiteY6" fmla="*/ 0 h 4993957"/>
                      <a:gd name="connsiteX0" fmla="*/ 3408220 w 3460882"/>
                      <a:gd name="connsiteY0" fmla="*/ 0 h 4993957"/>
                      <a:gd name="connsiteX1" fmla="*/ 2355272 w 3460882"/>
                      <a:gd name="connsiteY1" fmla="*/ 1787235 h 4993957"/>
                      <a:gd name="connsiteX2" fmla="*/ 831273 w 3460882"/>
                      <a:gd name="connsiteY2" fmla="*/ 2493817 h 4993957"/>
                      <a:gd name="connsiteX3" fmla="*/ 498764 w 3460882"/>
                      <a:gd name="connsiteY3" fmla="*/ 4294908 h 4993957"/>
                      <a:gd name="connsiteX4" fmla="*/ 13855 w 3460882"/>
                      <a:gd name="connsiteY4" fmla="*/ 4696690 h 4993957"/>
                      <a:gd name="connsiteX5" fmla="*/ 0 w 3460882"/>
                      <a:gd name="connsiteY5" fmla="*/ 13854 h 4993957"/>
                      <a:gd name="connsiteX6" fmla="*/ 3408220 w 3460882"/>
                      <a:gd name="connsiteY6" fmla="*/ 0 h 4993957"/>
                      <a:gd name="connsiteX0" fmla="*/ 3408220 w 3461814"/>
                      <a:gd name="connsiteY0" fmla="*/ 0 h 4997951"/>
                      <a:gd name="connsiteX1" fmla="*/ 2355272 w 3461814"/>
                      <a:gd name="connsiteY1" fmla="*/ 1787235 h 4997951"/>
                      <a:gd name="connsiteX2" fmla="*/ 706582 w 3461814"/>
                      <a:gd name="connsiteY2" fmla="*/ 2369126 h 4997951"/>
                      <a:gd name="connsiteX3" fmla="*/ 498764 w 3461814"/>
                      <a:gd name="connsiteY3" fmla="*/ 4294908 h 4997951"/>
                      <a:gd name="connsiteX4" fmla="*/ 13855 w 3461814"/>
                      <a:gd name="connsiteY4" fmla="*/ 4696690 h 4997951"/>
                      <a:gd name="connsiteX5" fmla="*/ 0 w 3461814"/>
                      <a:gd name="connsiteY5" fmla="*/ 13854 h 4997951"/>
                      <a:gd name="connsiteX6" fmla="*/ 3408220 w 3461814"/>
                      <a:gd name="connsiteY6" fmla="*/ 0 h 4997951"/>
                      <a:gd name="connsiteX0" fmla="*/ 3505202 w 3555152"/>
                      <a:gd name="connsiteY0" fmla="*/ 13855 h 4984097"/>
                      <a:gd name="connsiteX1" fmla="*/ 2355272 w 3555152"/>
                      <a:gd name="connsiteY1" fmla="*/ 1773381 h 4984097"/>
                      <a:gd name="connsiteX2" fmla="*/ 706582 w 3555152"/>
                      <a:gd name="connsiteY2" fmla="*/ 2355272 h 4984097"/>
                      <a:gd name="connsiteX3" fmla="*/ 498764 w 3555152"/>
                      <a:gd name="connsiteY3" fmla="*/ 4281054 h 4984097"/>
                      <a:gd name="connsiteX4" fmla="*/ 13855 w 3555152"/>
                      <a:gd name="connsiteY4" fmla="*/ 4682836 h 4984097"/>
                      <a:gd name="connsiteX5" fmla="*/ 0 w 3555152"/>
                      <a:gd name="connsiteY5" fmla="*/ 0 h 4984097"/>
                      <a:gd name="connsiteX6" fmla="*/ 3505202 w 3555152"/>
                      <a:gd name="connsiteY6" fmla="*/ 13855 h 4984097"/>
                      <a:gd name="connsiteX0" fmla="*/ 3505202 w 3509945"/>
                      <a:gd name="connsiteY0" fmla="*/ 13855 h 4984097"/>
                      <a:gd name="connsiteX1" fmla="*/ 2355272 w 3509945"/>
                      <a:gd name="connsiteY1" fmla="*/ 1773381 h 4984097"/>
                      <a:gd name="connsiteX2" fmla="*/ 706582 w 3509945"/>
                      <a:gd name="connsiteY2" fmla="*/ 2355272 h 4984097"/>
                      <a:gd name="connsiteX3" fmla="*/ 498764 w 3509945"/>
                      <a:gd name="connsiteY3" fmla="*/ 4281054 h 4984097"/>
                      <a:gd name="connsiteX4" fmla="*/ 13855 w 3509945"/>
                      <a:gd name="connsiteY4" fmla="*/ 4682836 h 4984097"/>
                      <a:gd name="connsiteX5" fmla="*/ 0 w 3509945"/>
                      <a:gd name="connsiteY5" fmla="*/ 0 h 4984097"/>
                      <a:gd name="connsiteX6" fmla="*/ 3505202 w 3509945"/>
                      <a:gd name="connsiteY6" fmla="*/ 13855 h 4984097"/>
                      <a:gd name="connsiteX0" fmla="*/ 3505202 w 3510195"/>
                      <a:gd name="connsiteY0" fmla="*/ 13855 h 4984097"/>
                      <a:gd name="connsiteX1" fmla="*/ 2355272 w 3510195"/>
                      <a:gd name="connsiteY1" fmla="*/ 1773381 h 4984097"/>
                      <a:gd name="connsiteX2" fmla="*/ 706582 w 3510195"/>
                      <a:gd name="connsiteY2" fmla="*/ 2355272 h 4984097"/>
                      <a:gd name="connsiteX3" fmla="*/ 498764 w 3510195"/>
                      <a:gd name="connsiteY3" fmla="*/ 4281054 h 4984097"/>
                      <a:gd name="connsiteX4" fmla="*/ 13855 w 3510195"/>
                      <a:gd name="connsiteY4" fmla="*/ 4682836 h 4984097"/>
                      <a:gd name="connsiteX5" fmla="*/ 0 w 3510195"/>
                      <a:gd name="connsiteY5" fmla="*/ 0 h 4984097"/>
                      <a:gd name="connsiteX6" fmla="*/ 3505202 w 3510195"/>
                      <a:gd name="connsiteY6" fmla="*/ 13855 h 4984097"/>
                      <a:gd name="connsiteX0" fmla="*/ 3505202 w 3510379"/>
                      <a:gd name="connsiteY0" fmla="*/ 13855 h 4984097"/>
                      <a:gd name="connsiteX1" fmla="*/ 2382981 w 3510379"/>
                      <a:gd name="connsiteY1" fmla="*/ 1911927 h 4984097"/>
                      <a:gd name="connsiteX2" fmla="*/ 706582 w 3510379"/>
                      <a:gd name="connsiteY2" fmla="*/ 2355272 h 4984097"/>
                      <a:gd name="connsiteX3" fmla="*/ 498764 w 3510379"/>
                      <a:gd name="connsiteY3" fmla="*/ 4281054 h 4984097"/>
                      <a:gd name="connsiteX4" fmla="*/ 13855 w 3510379"/>
                      <a:gd name="connsiteY4" fmla="*/ 4682836 h 4984097"/>
                      <a:gd name="connsiteX5" fmla="*/ 0 w 3510379"/>
                      <a:gd name="connsiteY5" fmla="*/ 0 h 4984097"/>
                      <a:gd name="connsiteX6" fmla="*/ 3505202 w 3510379"/>
                      <a:gd name="connsiteY6" fmla="*/ 13855 h 4984097"/>
                      <a:gd name="connsiteX0" fmla="*/ 3865420 w 3868973"/>
                      <a:gd name="connsiteY0" fmla="*/ 13855 h 4984097"/>
                      <a:gd name="connsiteX1" fmla="*/ 2382981 w 3868973"/>
                      <a:gd name="connsiteY1" fmla="*/ 1911927 h 4984097"/>
                      <a:gd name="connsiteX2" fmla="*/ 706582 w 3868973"/>
                      <a:gd name="connsiteY2" fmla="*/ 2355272 h 4984097"/>
                      <a:gd name="connsiteX3" fmla="*/ 498764 w 3868973"/>
                      <a:gd name="connsiteY3" fmla="*/ 4281054 h 4984097"/>
                      <a:gd name="connsiteX4" fmla="*/ 13855 w 3868973"/>
                      <a:gd name="connsiteY4" fmla="*/ 4682836 h 4984097"/>
                      <a:gd name="connsiteX5" fmla="*/ 0 w 3868973"/>
                      <a:gd name="connsiteY5" fmla="*/ 0 h 4984097"/>
                      <a:gd name="connsiteX6" fmla="*/ 3865420 w 3868973"/>
                      <a:gd name="connsiteY6" fmla="*/ 13855 h 4984097"/>
                      <a:gd name="connsiteX0" fmla="*/ 3865420 w 3873426"/>
                      <a:gd name="connsiteY0" fmla="*/ 13855 h 4984097"/>
                      <a:gd name="connsiteX1" fmla="*/ 2992581 w 3873426"/>
                      <a:gd name="connsiteY1" fmla="*/ 1717964 h 4984097"/>
                      <a:gd name="connsiteX2" fmla="*/ 706582 w 3873426"/>
                      <a:gd name="connsiteY2" fmla="*/ 2355272 h 4984097"/>
                      <a:gd name="connsiteX3" fmla="*/ 498764 w 3873426"/>
                      <a:gd name="connsiteY3" fmla="*/ 4281054 h 4984097"/>
                      <a:gd name="connsiteX4" fmla="*/ 13855 w 3873426"/>
                      <a:gd name="connsiteY4" fmla="*/ 4682836 h 4984097"/>
                      <a:gd name="connsiteX5" fmla="*/ 0 w 3873426"/>
                      <a:gd name="connsiteY5" fmla="*/ 0 h 4984097"/>
                      <a:gd name="connsiteX6" fmla="*/ 3865420 w 3873426"/>
                      <a:gd name="connsiteY6" fmla="*/ 13855 h 4984097"/>
                      <a:gd name="connsiteX0" fmla="*/ 3865420 w 3873179"/>
                      <a:gd name="connsiteY0" fmla="*/ 13855 h 4980543"/>
                      <a:gd name="connsiteX1" fmla="*/ 2992581 w 3873179"/>
                      <a:gd name="connsiteY1" fmla="*/ 1717964 h 4980543"/>
                      <a:gd name="connsiteX2" fmla="*/ 803564 w 3873179"/>
                      <a:gd name="connsiteY2" fmla="*/ 2466109 h 4980543"/>
                      <a:gd name="connsiteX3" fmla="*/ 498764 w 3873179"/>
                      <a:gd name="connsiteY3" fmla="*/ 4281054 h 4980543"/>
                      <a:gd name="connsiteX4" fmla="*/ 13855 w 3873179"/>
                      <a:gd name="connsiteY4" fmla="*/ 4682836 h 4980543"/>
                      <a:gd name="connsiteX5" fmla="*/ 0 w 3873179"/>
                      <a:gd name="connsiteY5" fmla="*/ 0 h 4980543"/>
                      <a:gd name="connsiteX6" fmla="*/ 3865420 w 3873179"/>
                      <a:gd name="connsiteY6" fmla="*/ 13855 h 4980543"/>
                      <a:gd name="connsiteX0" fmla="*/ 3532911 w 3549464"/>
                      <a:gd name="connsiteY0" fmla="*/ 138545 h 4980543"/>
                      <a:gd name="connsiteX1" fmla="*/ 2992581 w 3549464"/>
                      <a:gd name="connsiteY1" fmla="*/ 1717964 h 4980543"/>
                      <a:gd name="connsiteX2" fmla="*/ 803564 w 3549464"/>
                      <a:gd name="connsiteY2" fmla="*/ 2466109 h 4980543"/>
                      <a:gd name="connsiteX3" fmla="*/ 498764 w 3549464"/>
                      <a:gd name="connsiteY3" fmla="*/ 4281054 h 4980543"/>
                      <a:gd name="connsiteX4" fmla="*/ 13855 w 3549464"/>
                      <a:gd name="connsiteY4" fmla="*/ 4682836 h 4980543"/>
                      <a:gd name="connsiteX5" fmla="*/ 0 w 3549464"/>
                      <a:gd name="connsiteY5" fmla="*/ 0 h 4980543"/>
                      <a:gd name="connsiteX6" fmla="*/ 3532911 w 3549464"/>
                      <a:gd name="connsiteY6" fmla="*/ 138545 h 4980543"/>
                      <a:gd name="connsiteX0" fmla="*/ 3546766 w 3562611"/>
                      <a:gd name="connsiteY0" fmla="*/ 0 h 5008253"/>
                      <a:gd name="connsiteX1" fmla="*/ 2992581 w 3562611"/>
                      <a:gd name="connsiteY1" fmla="*/ 1745674 h 5008253"/>
                      <a:gd name="connsiteX2" fmla="*/ 803564 w 3562611"/>
                      <a:gd name="connsiteY2" fmla="*/ 2493819 h 5008253"/>
                      <a:gd name="connsiteX3" fmla="*/ 498764 w 3562611"/>
                      <a:gd name="connsiteY3" fmla="*/ 4308764 h 5008253"/>
                      <a:gd name="connsiteX4" fmla="*/ 13855 w 3562611"/>
                      <a:gd name="connsiteY4" fmla="*/ 4710546 h 5008253"/>
                      <a:gd name="connsiteX5" fmla="*/ 0 w 3562611"/>
                      <a:gd name="connsiteY5" fmla="*/ 27710 h 5008253"/>
                      <a:gd name="connsiteX6" fmla="*/ 3546766 w 3562611"/>
                      <a:gd name="connsiteY6" fmla="*/ 0 h 5008253"/>
                      <a:gd name="connsiteX0" fmla="*/ 3546766 w 3706909"/>
                      <a:gd name="connsiteY0" fmla="*/ 0 h 5008253"/>
                      <a:gd name="connsiteX1" fmla="*/ 2992581 w 3706909"/>
                      <a:gd name="connsiteY1" fmla="*/ 1745674 h 5008253"/>
                      <a:gd name="connsiteX2" fmla="*/ 803564 w 3706909"/>
                      <a:gd name="connsiteY2" fmla="*/ 2493819 h 5008253"/>
                      <a:gd name="connsiteX3" fmla="*/ 498764 w 3706909"/>
                      <a:gd name="connsiteY3" fmla="*/ 4308764 h 5008253"/>
                      <a:gd name="connsiteX4" fmla="*/ 13855 w 3706909"/>
                      <a:gd name="connsiteY4" fmla="*/ 4710546 h 5008253"/>
                      <a:gd name="connsiteX5" fmla="*/ 0 w 3706909"/>
                      <a:gd name="connsiteY5" fmla="*/ 27710 h 5008253"/>
                      <a:gd name="connsiteX6" fmla="*/ 3546766 w 3706909"/>
                      <a:gd name="connsiteY6" fmla="*/ 0 h 5008253"/>
                      <a:gd name="connsiteX0" fmla="*/ 3546766 w 3576888"/>
                      <a:gd name="connsiteY0" fmla="*/ 0 h 5008253"/>
                      <a:gd name="connsiteX1" fmla="*/ 2992581 w 3576888"/>
                      <a:gd name="connsiteY1" fmla="*/ 1745674 h 5008253"/>
                      <a:gd name="connsiteX2" fmla="*/ 803564 w 3576888"/>
                      <a:gd name="connsiteY2" fmla="*/ 2493819 h 5008253"/>
                      <a:gd name="connsiteX3" fmla="*/ 498764 w 3576888"/>
                      <a:gd name="connsiteY3" fmla="*/ 4308764 h 5008253"/>
                      <a:gd name="connsiteX4" fmla="*/ 13855 w 3576888"/>
                      <a:gd name="connsiteY4" fmla="*/ 4710546 h 5008253"/>
                      <a:gd name="connsiteX5" fmla="*/ 0 w 3576888"/>
                      <a:gd name="connsiteY5" fmla="*/ 27710 h 5008253"/>
                      <a:gd name="connsiteX6" fmla="*/ 3546766 w 3576888"/>
                      <a:gd name="connsiteY6" fmla="*/ 0 h 5008253"/>
                      <a:gd name="connsiteX0" fmla="*/ 3546766 w 3560729"/>
                      <a:gd name="connsiteY0" fmla="*/ 0 h 5008253"/>
                      <a:gd name="connsiteX1" fmla="*/ 2604653 w 3560729"/>
                      <a:gd name="connsiteY1" fmla="*/ 1814947 h 5008253"/>
                      <a:gd name="connsiteX2" fmla="*/ 803564 w 3560729"/>
                      <a:gd name="connsiteY2" fmla="*/ 2493819 h 5008253"/>
                      <a:gd name="connsiteX3" fmla="*/ 498764 w 3560729"/>
                      <a:gd name="connsiteY3" fmla="*/ 4308764 h 5008253"/>
                      <a:gd name="connsiteX4" fmla="*/ 13855 w 3560729"/>
                      <a:gd name="connsiteY4" fmla="*/ 4710546 h 5008253"/>
                      <a:gd name="connsiteX5" fmla="*/ 0 w 3560729"/>
                      <a:gd name="connsiteY5" fmla="*/ 27710 h 5008253"/>
                      <a:gd name="connsiteX6" fmla="*/ 3546766 w 3560729"/>
                      <a:gd name="connsiteY6" fmla="*/ 0 h 5008253"/>
                      <a:gd name="connsiteX0" fmla="*/ 3546766 w 3560729"/>
                      <a:gd name="connsiteY0" fmla="*/ 0 h 5022108"/>
                      <a:gd name="connsiteX1" fmla="*/ 2604653 w 3560729"/>
                      <a:gd name="connsiteY1" fmla="*/ 1828802 h 5022108"/>
                      <a:gd name="connsiteX2" fmla="*/ 803564 w 3560729"/>
                      <a:gd name="connsiteY2" fmla="*/ 2507674 h 5022108"/>
                      <a:gd name="connsiteX3" fmla="*/ 498764 w 3560729"/>
                      <a:gd name="connsiteY3" fmla="*/ 4322619 h 5022108"/>
                      <a:gd name="connsiteX4" fmla="*/ 13855 w 3560729"/>
                      <a:gd name="connsiteY4" fmla="*/ 4724401 h 5022108"/>
                      <a:gd name="connsiteX5" fmla="*/ 0 w 3560729"/>
                      <a:gd name="connsiteY5" fmla="*/ 41565 h 5022108"/>
                      <a:gd name="connsiteX6" fmla="*/ 3546766 w 3560729"/>
                      <a:gd name="connsiteY6" fmla="*/ 0 h 5022108"/>
                      <a:gd name="connsiteX0" fmla="*/ 3546766 w 3560729"/>
                      <a:gd name="connsiteY0" fmla="*/ 0 h 5028368"/>
                      <a:gd name="connsiteX1" fmla="*/ 2604653 w 3560729"/>
                      <a:gd name="connsiteY1" fmla="*/ 1828802 h 5028368"/>
                      <a:gd name="connsiteX2" fmla="*/ 803564 w 3560729"/>
                      <a:gd name="connsiteY2" fmla="*/ 2313710 h 5028368"/>
                      <a:gd name="connsiteX3" fmla="*/ 498764 w 3560729"/>
                      <a:gd name="connsiteY3" fmla="*/ 4322619 h 5028368"/>
                      <a:gd name="connsiteX4" fmla="*/ 13855 w 3560729"/>
                      <a:gd name="connsiteY4" fmla="*/ 4724401 h 5028368"/>
                      <a:gd name="connsiteX5" fmla="*/ 0 w 3560729"/>
                      <a:gd name="connsiteY5" fmla="*/ 41565 h 5028368"/>
                      <a:gd name="connsiteX6" fmla="*/ 3546766 w 3560729"/>
                      <a:gd name="connsiteY6" fmla="*/ 0 h 5028368"/>
                      <a:gd name="connsiteX0" fmla="*/ 3546766 w 3567061"/>
                      <a:gd name="connsiteY0" fmla="*/ 0 h 5028368"/>
                      <a:gd name="connsiteX1" fmla="*/ 2826326 w 3567061"/>
                      <a:gd name="connsiteY1" fmla="*/ 1731820 h 5028368"/>
                      <a:gd name="connsiteX2" fmla="*/ 803564 w 3567061"/>
                      <a:gd name="connsiteY2" fmla="*/ 2313710 h 5028368"/>
                      <a:gd name="connsiteX3" fmla="*/ 498764 w 3567061"/>
                      <a:gd name="connsiteY3" fmla="*/ 4322619 h 5028368"/>
                      <a:gd name="connsiteX4" fmla="*/ 13855 w 3567061"/>
                      <a:gd name="connsiteY4" fmla="*/ 4724401 h 5028368"/>
                      <a:gd name="connsiteX5" fmla="*/ 0 w 3567061"/>
                      <a:gd name="connsiteY5" fmla="*/ 41565 h 5028368"/>
                      <a:gd name="connsiteX6" fmla="*/ 3546766 w 3567061"/>
                      <a:gd name="connsiteY6" fmla="*/ 0 h 5028368"/>
                      <a:gd name="connsiteX0" fmla="*/ 3546766 w 3567061"/>
                      <a:gd name="connsiteY0" fmla="*/ 0 h 4939815"/>
                      <a:gd name="connsiteX1" fmla="*/ 2826326 w 3567061"/>
                      <a:gd name="connsiteY1" fmla="*/ 1731820 h 4939815"/>
                      <a:gd name="connsiteX2" fmla="*/ 803564 w 3567061"/>
                      <a:gd name="connsiteY2" fmla="*/ 2313710 h 4939815"/>
                      <a:gd name="connsiteX3" fmla="*/ 1066801 w 3567061"/>
                      <a:gd name="connsiteY3" fmla="*/ 3782292 h 4939815"/>
                      <a:gd name="connsiteX4" fmla="*/ 13855 w 3567061"/>
                      <a:gd name="connsiteY4" fmla="*/ 4724401 h 4939815"/>
                      <a:gd name="connsiteX5" fmla="*/ 0 w 3567061"/>
                      <a:gd name="connsiteY5" fmla="*/ 41565 h 4939815"/>
                      <a:gd name="connsiteX6" fmla="*/ 3546766 w 3567061"/>
                      <a:gd name="connsiteY6" fmla="*/ 0 h 4939815"/>
                      <a:gd name="connsiteX0" fmla="*/ 3546766 w 3567427"/>
                      <a:gd name="connsiteY0" fmla="*/ 0 h 4944652"/>
                      <a:gd name="connsiteX1" fmla="*/ 2826326 w 3567427"/>
                      <a:gd name="connsiteY1" fmla="*/ 1731820 h 4944652"/>
                      <a:gd name="connsiteX2" fmla="*/ 748145 w 3567427"/>
                      <a:gd name="connsiteY2" fmla="*/ 2050474 h 4944652"/>
                      <a:gd name="connsiteX3" fmla="*/ 1066801 w 3567427"/>
                      <a:gd name="connsiteY3" fmla="*/ 3782292 h 4944652"/>
                      <a:gd name="connsiteX4" fmla="*/ 13855 w 3567427"/>
                      <a:gd name="connsiteY4" fmla="*/ 4724401 h 4944652"/>
                      <a:gd name="connsiteX5" fmla="*/ 0 w 3567427"/>
                      <a:gd name="connsiteY5" fmla="*/ 41565 h 4944652"/>
                      <a:gd name="connsiteX6" fmla="*/ 3546766 w 3567427"/>
                      <a:gd name="connsiteY6" fmla="*/ 0 h 4944652"/>
                      <a:gd name="connsiteX0" fmla="*/ 3546766 w 3566619"/>
                      <a:gd name="connsiteY0" fmla="*/ 0 h 4940065"/>
                      <a:gd name="connsiteX1" fmla="*/ 2826326 w 3566619"/>
                      <a:gd name="connsiteY1" fmla="*/ 1731820 h 4940065"/>
                      <a:gd name="connsiteX2" fmla="*/ 872836 w 3566619"/>
                      <a:gd name="connsiteY2" fmla="*/ 2299856 h 4940065"/>
                      <a:gd name="connsiteX3" fmla="*/ 1066801 w 3566619"/>
                      <a:gd name="connsiteY3" fmla="*/ 3782292 h 4940065"/>
                      <a:gd name="connsiteX4" fmla="*/ 13855 w 3566619"/>
                      <a:gd name="connsiteY4" fmla="*/ 4724401 h 4940065"/>
                      <a:gd name="connsiteX5" fmla="*/ 0 w 3566619"/>
                      <a:gd name="connsiteY5" fmla="*/ 41565 h 4940065"/>
                      <a:gd name="connsiteX6" fmla="*/ 3546766 w 3566619"/>
                      <a:gd name="connsiteY6" fmla="*/ 0 h 4940065"/>
                      <a:gd name="connsiteX0" fmla="*/ 3546766 w 3566619"/>
                      <a:gd name="connsiteY0" fmla="*/ 0 h 4943391"/>
                      <a:gd name="connsiteX1" fmla="*/ 2826326 w 3566619"/>
                      <a:gd name="connsiteY1" fmla="*/ 1731820 h 4943391"/>
                      <a:gd name="connsiteX2" fmla="*/ 872836 w 3566619"/>
                      <a:gd name="connsiteY2" fmla="*/ 2299856 h 4943391"/>
                      <a:gd name="connsiteX3" fmla="*/ 1343891 w 3566619"/>
                      <a:gd name="connsiteY3" fmla="*/ 3810001 h 4943391"/>
                      <a:gd name="connsiteX4" fmla="*/ 13855 w 3566619"/>
                      <a:gd name="connsiteY4" fmla="*/ 4724401 h 4943391"/>
                      <a:gd name="connsiteX5" fmla="*/ 0 w 3566619"/>
                      <a:gd name="connsiteY5" fmla="*/ 41565 h 4943391"/>
                      <a:gd name="connsiteX6" fmla="*/ 3546766 w 3566619"/>
                      <a:gd name="connsiteY6" fmla="*/ 0 h 4943391"/>
                      <a:gd name="connsiteX0" fmla="*/ 3546766 w 3566619"/>
                      <a:gd name="connsiteY0" fmla="*/ 0 h 4955848"/>
                      <a:gd name="connsiteX1" fmla="*/ 2826326 w 3566619"/>
                      <a:gd name="connsiteY1" fmla="*/ 1731820 h 4955848"/>
                      <a:gd name="connsiteX2" fmla="*/ 872836 w 3566619"/>
                      <a:gd name="connsiteY2" fmla="*/ 2299856 h 4955848"/>
                      <a:gd name="connsiteX3" fmla="*/ 1136073 w 3566619"/>
                      <a:gd name="connsiteY3" fmla="*/ 3906983 h 4955848"/>
                      <a:gd name="connsiteX4" fmla="*/ 13855 w 3566619"/>
                      <a:gd name="connsiteY4" fmla="*/ 4724401 h 4955848"/>
                      <a:gd name="connsiteX5" fmla="*/ 0 w 3566619"/>
                      <a:gd name="connsiteY5" fmla="*/ 41565 h 4955848"/>
                      <a:gd name="connsiteX6" fmla="*/ 3546766 w 3566619"/>
                      <a:gd name="connsiteY6" fmla="*/ 0 h 4955848"/>
                      <a:gd name="connsiteX0" fmla="*/ 3546766 w 3609882"/>
                      <a:gd name="connsiteY0" fmla="*/ 0 h 4955848"/>
                      <a:gd name="connsiteX1" fmla="*/ 3214254 w 3609882"/>
                      <a:gd name="connsiteY1" fmla="*/ 1579420 h 4955848"/>
                      <a:gd name="connsiteX2" fmla="*/ 872836 w 3609882"/>
                      <a:gd name="connsiteY2" fmla="*/ 2299856 h 4955848"/>
                      <a:gd name="connsiteX3" fmla="*/ 1136073 w 3609882"/>
                      <a:gd name="connsiteY3" fmla="*/ 3906983 h 4955848"/>
                      <a:gd name="connsiteX4" fmla="*/ 13855 w 3609882"/>
                      <a:gd name="connsiteY4" fmla="*/ 4724401 h 4955848"/>
                      <a:gd name="connsiteX5" fmla="*/ 0 w 3609882"/>
                      <a:gd name="connsiteY5" fmla="*/ 41565 h 4955848"/>
                      <a:gd name="connsiteX6" fmla="*/ 3546766 w 3609882"/>
                      <a:gd name="connsiteY6" fmla="*/ 0 h 4955848"/>
                      <a:gd name="connsiteX0" fmla="*/ 3546766 w 3609882"/>
                      <a:gd name="connsiteY0" fmla="*/ 0 h 4957825"/>
                      <a:gd name="connsiteX1" fmla="*/ 3214254 w 3609882"/>
                      <a:gd name="connsiteY1" fmla="*/ 1579420 h 4957825"/>
                      <a:gd name="connsiteX2" fmla="*/ 872836 w 3609882"/>
                      <a:gd name="connsiteY2" fmla="*/ 2299856 h 4957825"/>
                      <a:gd name="connsiteX3" fmla="*/ 1136073 w 3609882"/>
                      <a:gd name="connsiteY3" fmla="*/ 3906983 h 4957825"/>
                      <a:gd name="connsiteX4" fmla="*/ 13855 w 3609882"/>
                      <a:gd name="connsiteY4" fmla="*/ 4724401 h 4957825"/>
                      <a:gd name="connsiteX5" fmla="*/ 0 w 3609882"/>
                      <a:gd name="connsiteY5" fmla="*/ 41565 h 4957825"/>
                      <a:gd name="connsiteX6" fmla="*/ 3546766 w 3609882"/>
                      <a:gd name="connsiteY6" fmla="*/ 0 h 4957825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591845 w 3654961"/>
                      <a:gd name="connsiteY0" fmla="*/ 0 h 4968373"/>
                      <a:gd name="connsiteX1" fmla="*/ 3259333 w 3654961"/>
                      <a:gd name="connsiteY1" fmla="*/ 1579420 h 4968373"/>
                      <a:gd name="connsiteX2" fmla="*/ 917915 w 3654961"/>
                      <a:gd name="connsiteY2" fmla="*/ 2299856 h 4968373"/>
                      <a:gd name="connsiteX3" fmla="*/ 1388970 w 3654961"/>
                      <a:gd name="connsiteY3" fmla="*/ 4045529 h 4968373"/>
                      <a:gd name="connsiteX4" fmla="*/ 58934 w 3654961"/>
                      <a:gd name="connsiteY4" fmla="*/ 4724401 h 4968373"/>
                      <a:gd name="connsiteX5" fmla="*/ 45079 w 3654961"/>
                      <a:gd name="connsiteY5" fmla="*/ 41565 h 4968373"/>
                      <a:gd name="connsiteX6" fmla="*/ 3591845 w 3654961"/>
                      <a:gd name="connsiteY6" fmla="*/ 0 h 4968373"/>
                      <a:gd name="connsiteX0" fmla="*/ 3591845 w 3654961"/>
                      <a:gd name="connsiteY0" fmla="*/ 0 h 4967280"/>
                      <a:gd name="connsiteX1" fmla="*/ 3259333 w 3654961"/>
                      <a:gd name="connsiteY1" fmla="*/ 1579420 h 4967280"/>
                      <a:gd name="connsiteX2" fmla="*/ 917915 w 3654961"/>
                      <a:gd name="connsiteY2" fmla="*/ 2299856 h 4967280"/>
                      <a:gd name="connsiteX3" fmla="*/ 1388970 w 3654961"/>
                      <a:gd name="connsiteY3" fmla="*/ 4045529 h 4967280"/>
                      <a:gd name="connsiteX4" fmla="*/ 58934 w 3654961"/>
                      <a:gd name="connsiteY4" fmla="*/ 4724401 h 4967280"/>
                      <a:gd name="connsiteX5" fmla="*/ 45079 w 3654961"/>
                      <a:gd name="connsiteY5" fmla="*/ 41565 h 4967280"/>
                      <a:gd name="connsiteX6" fmla="*/ 3591845 w 3654961"/>
                      <a:gd name="connsiteY6" fmla="*/ 0 h 4967280"/>
                      <a:gd name="connsiteX0" fmla="*/ 3591845 w 3654961"/>
                      <a:gd name="connsiteY0" fmla="*/ 0 h 4979298"/>
                      <a:gd name="connsiteX1" fmla="*/ 3259333 w 3654961"/>
                      <a:gd name="connsiteY1" fmla="*/ 1579420 h 4979298"/>
                      <a:gd name="connsiteX2" fmla="*/ 917915 w 3654961"/>
                      <a:gd name="connsiteY2" fmla="*/ 2299856 h 4979298"/>
                      <a:gd name="connsiteX3" fmla="*/ 1388970 w 3654961"/>
                      <a:gd name="connsiteY3" fmla="*/ 4045529 h 4979298"/>
                      <a:gd name="connsiteX4" fmla="*/ 58934 w 3654961"/>
                      <a:gd name="connsiteY4" fmla="*/ 4738255 h 4979298"/>
                      <a:gd name="connsiteX5" fmla="*/ 45079 w 3654961"/>
                      <a:gd name="connsiteY5" fmla="*/ 41565 h 4979298"/>
                      <a:gd name="connsiteX6" fmla="*/ 3591845 w 3654961"/>
                      <a:gd name="connsiteY6" fmla="*/ 0 h 497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54961" h="4979298">
                        <a:moveTo>
                          <a:pt x="3591845" y="0"/>
                        </a:moveTo>
                        <a:cubicBezTo>
                          <a:pt x="3704991" y="635000"/>
                          <a:pt x="3704988" y="1196111"/>
                          <a:pt x="3259333" y="1579420"/>
                        </a:cubicBezTo>
                        <a:cubicBezTo>
                          <a:pt x="2813678" y="1962729"/>
                          <a:pt x="1229642" y="1888838"/>
                          <a:pt x="917915" y="2299856"/>
                        </a:cubicBezTo>
                        <a:cubicBezTo>
                          <a:pt x="606188" y="2710874"/>
                          <a:pt x="1532133" y="3639129"/>
                          <a:pt x="1388970" y="4045529"/>
                        </a:cubicBezTo>
                        <a:cubicBezTo>
                          <a:pt x="1245807" y="4451929"/>
                          <a:pt x="185461" y="5430703"/>
                          <a:pt x="58934" y="4738255"/>
                        </a:cubicBezTo>
                        <a:cubicBezTo>
                          <a:pt x="-67593" y="4045807"/>
                          <a:pt x="49697" y="1602510"/>
                          <a:pt x="45079" y="41565"/>
                        </a:cubicBezTo>
                        <a:lnTo>
                          <a:pt x="3591845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" name="รูปแบบอิสระ: รูปร่าง 10">
                    <a:extLst>
                      <a:ext uri="{FF2B5EF4-FFF2-40B4-BE49-F238E27FC236}">
                        <a16:creationId xmlns:a16="http://schemas.microsoft.com/office/drawing/2014/main" id="{F4E8B4E1-4C48-4708-AE58-6C84B816A273}"/>
                      </a:ext>
                    </a:extLst>
                  </p:cNvPr>
                  <p:cNvSpPr/>
                  <p:nvPr/>
                </p:nvSpPr>
                <p:spPr>
                  <a:xfrm>
                    <a:off x="-13854" y="-53779"/>
                    <a:ext cx="5988928" cy="3844532"/>
                  </a:xfrm>
                  <a:custGeom>
                    <a:avLst/>
                    <a:gdLst>
                      <a:gd name="connsiteX0" fmla="*/ 5791200 w 5791200"/>
                      <a:gd name="connsiteY0" fmla="*/ 13854 h 3574472"/>
                      <a:gd name="connsiteX1" fmla="*/ 3061855 w 5791200"/>
                      <a:gd name="connsiteY1" fmla="*/ 678872 h 3574472"/>
                      <a:gd name="connsiteX2" fmla="*/ 2992582 w 5791200"/>
                      <a:gd name="connsiteY2" fmla="*/ 1607127 h 3574472"/>
                      <a:gd name="connsiteX3" fmla="*/ 1413164 w 5791200"/>
                      <a:gd name="connsiteY3" fmla="*/ 1870363 h 3574472"/>
                      <a:gd name="connsiteX4" fmla="*/ 0 w 5791200"/>
                      <a:gd name="connsiteY4" fmla="*/ 3574472 h 3574472"/>
                      <a:gd name="connsiteX5" fmla="*/ 55418 w 5791200"/>
                      <a:gd name="connsiteY5" fmla="*/ 0 h 3574472"/>
                      <a:gd name="connsiteX6" fmla="*/ 5791200 w 5791200"/>
                      <a:gd name="connsiteY6" fmla="*/ 13854 h 3574472"/>
                      <a:gd name="connsiteX0" fmla="*/ 5822003 w 5822003"/>
                      <a:gd name="connsiteY0" fmla="*/ 28151 h 3588769"/>
                      <a:gd name="connsiteX1" fmla="*/ 3092658 w 5822003"/>
                      <a:gd name="connsiteY1" fmla="*/ 693169 h 3588769"/>
                      <a:gd name="connsiteX2" fmla="*/ 3023385 w 5822003"/>
                      <a:gd name="connsiteY2" fmla="*/ 1621424 h 3588769"/>
                      <a:gd name="connsiteX3" fmla="*/ 1443967 w 5822003"/>
                      <a:gd name="connsiteY3" fmla="*/ 1884660 h 3588769"/>
                      <a:gd name="connsiteX4" fmla="*/ 30803 w 5822003"/>
                      <a:gd name="connsiteY4" fmla="*/ 3588769 h 3588769"/>
                      <a:gd name="connsiteX5" fmla="*/ 0 w 5822003"/>
                      <a:gd name="connsiteY5" fmla="*/ 0 h 3588769"/>
                      <a:gd name="connsiteX6" fmla="*/ 5822003 w 5822003"/>
                      <a:gd name="connsiteY6" fmla="*/ 28151 h 3588769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88284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2063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6021126 w 6021126"/>
                      <a:gd name="connsiteY0" fmla="*/ 42449 h 3688855"/>
                      <a:gd name="connsiteX1" fmla="*/ 3291781 w 6021126"/>
                      <a:gd name="connsiteY1" fmla="*/ 707467 h 3688855"/>
                      <a:gd name="connsiteX2" fmla="*/ 3222508 w 6021126"/>
                      <a:gd name="connsiteY2" fmla="*/ 1635722 h 3688855"/>
                      <a:gd name="connsiteX3" fmla="*/ 1643090 w 6021126"/>
                      <a:gd name="connsiteY3" fmla="*/ 1898958 h 3688855"/>
                      <a:gd name="connsiteX4" fmla="*/ 2 w 6021126"/>
                      <a:gd name="connsiteY4" fmla="*/ 3688855 h 3688855"/>
                      <a:gd name="connsiteX5" fmla="*/ 141642 w 6021126"/>
                      <a:gd name="connsiteY5" fmla="*/ 0 h 3688855"/>
                      <a:gd name="connsiteX6" fmla="*/ 6021126 w 6021126"/>
                      <a:gd name="connsiteY6" fmla="*/ 42449 h 3688855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109407 w 6109407"/>
                      <a:gd name="connsiteY0" fmla="*/ 0 h 3789385"/>
                      <a:gd name="connsiteX1" fmla="*/ 3308212 w 6109407"/>
                      <a:gd name="connsiteY1" fmla="*/ 807997 h 3789385"/>
                      <a:gd name="connsiteX2" fmla="*/ 3238939 w 6109407"/>
                      <a:gd name="connsiteY2" fmla="*/ 1736252 h 3789385"/>
                      <a:gd name="connsiteX3" fmla="*/ 1659521 w 6109407"/>
                      <a:gd name="connsiteY3" fmla="*/ 1999488 h 3789385"/>
                      <a:gd name="connsiteX4" fmla="*/ 16433 w 6109407"/>
                      <a:gd name="connsiteY4" fmla="*/ 3789385 h 3789385"/>
                      <a:gd name="connsiteX5" fmla="*/ 0 w 6109407"/>
                      <a:gd name="connsiteY5" fmla="*/ 446 h 3789385"/>
                      <a:gd name="connsiteX6" fmla="*/ 6109407 w 6109407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826203"/>
                      <a:gd name="connsiteX1" fmla="*/ 3308212 w 6179364"/>
                      <a:gd name="connsiteY1" fmla="*/ 807997 h 3826203"/>
                      <a:gd name="connsiteX2" fmla="*/ 3238939 w 6179364"/>
                      <a:gd name="connsiteY2" fmla="*/ 1736252 h 3826203"/>
                      <a:gd name="connsiteX3" fmla="*/ 1659521 w 6179364"/>
                      <a:gd name="connsiteY3" fmla="*/ 1999488 h 3826203"/>
                      <a:gd name="connsiteX4" fmla="*/ 16433 w 6179364"/>
                      <a:gd name="connsiteY4" fmla="*/ 3789385 h 3826203"/>
                      <a:gd name="connsiteX5" fmla="*/ 0 w 6179364"/>
                      <a:gd name="connsiteY5" fmla="*/ 446 h 3826203"/>
                      <a:gd name="connsiteX6" fmla="*/ 6109407 w 6179364"/>
                      <a:gd name="connsiteY6" fmla="*/ 0 h 3826203"/>
                      <a:gd name="connsiteX0" fmla="*/ 6109407 w 6194666"/>
                      <a:gd name="connsiteY0" fmla="*/ 0 h 3826203"/>
                      <a:gd name="connsiteX1" fmla="*/ 3897392 w 6194666"/>
                      <a:gd name="connsiteY1" fmla="*/ 636422 h 3826203"/>
                      <a:gd name="connsiteX2" fmla="*/ 3238939 w 6194666"/>
                      <a:gd name="connsiteY2" fmla="*/ 1736252 h 3826203"/>
                      <a:gd name="connsiteX3" fmla="*/ 1659521 w 6194666"/>
                      <a:gd name="connsiteY3" fmla="*/ 1999488 h 3826203"/>
                      <a:gd name="connsiteX4" fmla="*/ 16433 w 6194666"/>
                      <a:gd name="connsiteY4" fmla="*/ 3789385 h 3826203"/>
                      <a:gd name="connsiteX5" fmla="*/ 0 w 6194666"/>
                      <a:gd name="connsiteY5" fmla="*/ 446 h 3826203"/>
                      <a:gd name="connsiteX6" fmla="*/ 6109407 w 6194666"/>
                      <a:gd name="connsiteY6" fmla="*/ 0 h 3826203"/>
                      <a:gd name="connsiteX0" fmla="*/ 6109407 w 6195622"/>
                      <a:gd name="connsiteY0" fmla="*/ 0 h 3830610"/>
                      <a:gd name="connsiteX1" fmla="*/ 3897392 w 6195622"/>
                      <a:gd name="connsiteY1" fmla="*/ 636422 h 3830610"/>
                      <a:gd name="connsiteX2" fmla="*/ 3052127 w 6195622"/>
                      <a:gd name="connsiteY2" fmla="*/ 1764848 h 3830610"/>
                      <a:gd name="connsiteX3" fmla="*/ 1659521 w 6195622"/>
                      <a:gd name="connsiteY3" fmla="*/ 1999488 h 3830610"/>
                      <a:gd name="connsiteX4" fmla="*/ 16433 w 6195622"/>
                      <a:gd name="connsiteY4" fmla="*/ 3789385 h 3830610"/>
                      <a:gd name="connsiteX5" fmla="*/ 0 w 6195622"/>
                      <a:gd name="connsiteY5" fmla="*/ 446 h 3830610"/>
                      <a:gd name="connsiteX6" fmla="*/ 6109407 w 6195622"/>
                      <a:gd name="connsiteY6" fmla="*/ 0 h 3830610"/>
                      <a:gd name="connsiteX0" fmla="*/ 6109407 w 6200522"/>
                      <a:gd name="connsiteY0" fmla="*/ 0 h 3830610"/>
                      <a:gd name="connsiteX1" fmla="*/ 4041094 w 6200522"/>
                      <a:gd name="connsiteY1" fmla="*/ 893784 h 3830610"/>
                      <a:gd name="connsiteX2" fmla="*/ 3052127 w 6200522"/>
                      <a:gd name="connsiteY2" fmla="*/ 1764848 h 3830610"/>
                      <a:gd name="connsiteX3" fmla="*/ 1659521 w 6200522"/>
                      <a:gd name="connsiteY3" fmla="*/ 1999488 h 3830610"/>
                      <a:gd name="connsiteX4" fmla="*/ 16433 w 6200522"/>
                      <a:gd name="connsiteY4" fmla="*/ 3789385 h 3830610"/>
                      <a:gd name="connsiteX5" fmla="*/ 0 w 6200522"/>
                      <a:gd name="connsiteY5" fmla="*/ 446 h 3830610"/>
                      <a:gd name="connsiteX6" fmla="*/ 6109407 w 6200522"/>
                      <a:gd name="connsiteY6" fmla="*/ 0 h 3830610"/>
                      <a:gd name="connsiteX0" fmla="*/ 6109407 w 6200522"/>
                      <a:gd name="connsiteY0" fmla="*/ 0 h 3906887"/>
                      <a:gd name="connsiteX1" fmla="*/ 4041094 w 6200522"/>
                      <a:gd name="connsiteY1" fmla="*/ 893784 h 3906887"/>
                      <a:gd name="connsiteX2" fmla="*/ 3052127 w 6200522"/>
                      <a:gd name="connsiteY2" fmla="*/ 1764848 h 3906887"/>
                      <a:gd name="connsiteX3" fmla="*/ 1659521 w 6200522"/>
                      <a:gd name="connsiteY3" fmla="*/ 1999488 h 3906887"/>
                      <a:gd name="connsiteX4" fmla="*/ 921756 w 6200522"/>
                      <a:gd name="connsiteY4" fmla="*/ 2860023 h 3906887"/>
                      <a:gd name="connsiteX5" fmla="*/ 16433 w 6200522"/>
                      <a:gd name="connsiteY5" fmla="*/ 3789385 h 3906887"/>
                      <a:gd name="connsiteX6" fmla="*/ 0 w 6200522"/>
                      <a:gd name="connsiteY6" fmla="*/ 446 h 3906887"/>
                      <a:gd name="connsiteX7" fmla="*/ 6109407 w 6200522"/>
                      <a:gd name="connsiteY7" fmla="*/ 0 h 3906887"/>
                      <a:gd name="connsiteX0" fmla="*/ 6109407 w 6210247"/>
                      <a:gd name="connsiteY0" fmla="*/ 0 h 3906887"/>
                      <a:gd name="connsiteX1" fmla="*/ 4285388 w 6210247"/>
                      <a:gd name="connsiteY1" fmla="*/ 793699 h 3906887"/>
                      <a:gd name="connsiteX2" fmla="*/ 3052127 w 6210247"/>
                      <a:gd name="connsiteY2" fmla="*/ 1764848 h 3906887"/>
                      <a:gd name="connsiteX3" fmla="*/ 1659521 w 6210247"/>
                      <a:gd name="connsiteY3" fmla="*/ 1999488 h 3906887"/>
                      <a:gd name="connsiteX4" fmla="*/ 921756 w 6210247"/>
                      <a:gd name="connsiteY4" fmla="*/ 2860023 h 3906887"/>
                      <a:gd name="connsiteX5" fmla="*/ 16433 w 6210247"/>
                      <a:gd name="connsiteY5" fmla="*/ 3789385 h 3906887"/>
                      <a:gd name="connsiteX6" fmla="*/ 0 w 6210247"/>
                      <a:gd name="connsiteY6" fmla="*/ 446 h 3906887"/>
                      <a:gd name="connsiteX7" fmla="*/ 6109407 w 6210247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1659521 w 6214422"/>
                      <a:gd name="connsiteY3" fmla="*/ 1999488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2033147 w 6214422"/>
                      <a:gd name="connsiteY3" fmla="*/ 2285446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3573"/>
                      <a:gd name="connsiteX1" fmla="*/ 4285388 w 6214422"/>
                      <a:gd name="connsiteY1" fmla="*/ 793699 h 3903573"/>
                      <a:gd name="connsiteX2" fmla="*/ 2477318 w 6214422"/>
                      <a:gd name="connsiteY2" fmla="*/ 964165 h 3903573"/>
                      <a:gd name="connsiteX3" fmla="*/ 2033147 w 6214422"/>
                      <a:gd name="connsiteY3" fmla="*/ 2285446 h 3903573"/>
                      <a:gd name="connsiteX4" fmla="*/ 849905 w 6214422"/>
                      <a:gd name="connsiteY4" fmla="*/ 2817129 h 3903573"/>
                      <a:gd name="connsiteX5" fmla="*/ 16433 w 6214422"/>
                      <a:gd name="connsiteY5" fmla="*/ 3789385 h 3903573"/>
                      <a:gd name="connsiteX6" fmla="*/ 0 w 6214422"/>
                      <a:gd name="connsiteY6" fmla="*/ 446 h 3903573"/>
                      <a:gd name="connsiteX7" fmla="*/ 6109407 w 6214422"/>
                      <a:gd name="connsiteY7" fmla="*/ 0 h 3903573"/>
                      <a:gd name="connsiteX0" fmla="*/ 6109407 w 6214422"/>
                      <a:gd name="connsiteY0" fmla="*/ 0 h 3912056"/>
                      <a:gd name="connsiteX1" fmla="*/ 4285388 w 6214422"/>
                      <a:gd name="connsiteY1" fmla="*/ 793699 h 3912056"/>
                      <a:gd name="connsiteX2" fmla="*/ 2477318 w 6214422"/>
                      <a:gd name="connsiteY2" fmla="*/ 964165 h 3912056"/>
                      <a:gd name="connsiteX3" fmla="*/ 2033147 w 6214422"/>
                      <a:gd name="connsiteY3" fmla="*/ 2285446 h 3912056"/>
                      <a:gd name="connsiteX4" fmla="*/ 849905 w 6214422"/>
                      <a:gd name="connsiteY4" fmla="*/ 2817129 h 3912056"/>
                      <a:gd name="connsiteX5" fmla="*/ 16433 w 6214422"/>
                      <a:gd name="connsiteY5" fmla="*/ 3789385 h 3912056"/>
                      <a:gd name="connsiteX6" fmla="*/ 0 w 6214422"/>
                      <a:gd name="connsiteY6" fmla="*/ 446 h 3912056"/>
                      <a:gd name="connsiteX7" fmla="*/ 6109407 w 6214422"/>
                      <a:gd name="connsiteY7" fmla="*/ 0 h 3912056"/>
                      <a:gd name="connsiteX0" fmla="*/ 6109407 w 6220180"/>
                      <a:gd name="connsiteY0" fmla="*/ 0 h 3912056"/>
                      <a:gd name="connsiteX1" fmla="*/ 4400350 w 6220180"/>
                      <a:gd name="connsiteY1" fmla="*/ 993869 h 3912056"/>
                      <a:gd name="connsiteX2" fmla="*/ 2477318 w 6220180"/>
                      <a:gd name="connsiteY2" fmla="*/ 964165 h 3912056"/>
                      <a:gd name="connsiteX3" fmla="*/ 2033147 w 6220180"/>
                      <a:gd name="connsiteY3" fmla="*/ 2285446 h 3912056"/>
                      <a:gd name="connsiteX4" fmla="*/ 849905 w 6220180"/>
                      <a:gd name="connsiteY4" fmla="*/ 2817129 h 3912056"/>
                      <a:gd name="connsiteX5" fmla="*/ 16433 w 6220180"/>
                      <a:gd name="connsiteY5" fmla="*/ 3789385 h 3912056"/>
                      <a:gd name="connsiteX6" fmla="*/ 0 w 6220180"/>
                      <a:gd name="connsiteY6" fmla="*/ 446 h 3912056"/>
                      <a:gd name="connsiteX7" fmla="*/ 6109407 w 6220180"/>
                      <a:gd name="connsiteY7" fmla="*/ 0 h 3912056"/>
                      <a:gd name="connsiteX0" fmla="*/ 6109407 w 6221637"/>
                      <a:gd name="connsiteY0" fmla="*/ 0 h 3912056"/>
                      <a:gd name="connsiteX1" fmla="*/ 4400350 w 6221637"/>
                      <a:gd name="connsiteY1" fmla="*/ 993869 h 3912056"/>
                      <a:gd name="connsiteX2" fmla="*/ 2477318 w 6221637"/>
                      <a:gd name="connsiteY2" fmla="*/ 964165 h 3912056"/>
                      <a:gd name="connsiteX3" fmla="*/ 2033147 w 6221637"/>
                      <a:gd name="connsiteY3" fmla="*/ 2285446 h 3912056"/>
                      <a:gd name="connsiteX4" fmla="*/ 849905 w 6221637"/>
                      <a:gd name="connsiteY4" fmla="*/ 2817129 h 3912056"/>
                      <a:gd name="connsiteX5" fmla="*/ 16433 w 6221637"/>
                      <a:gd name="connsiteY5" fmla="*/ 3789385 h 3912056"/>
                      <a:gd name="connsiteX6" fmla="*/ 0 w 6221637"/>
                      <a:gd name="connsiteY6" fmla="*/ 446 h 3912056"/>
                      <a:gd name="connsiteX7" fmla="*/ 6109407 w 6221637"/>
                      <a:gd name="connsiteY7" fmla="*/ 0 h 3912056"/>
                      <a:gd name="connsiteX0" fmla="*/ 6109407 w 6217155"/>
                      <a:gd name="connsiteY0" fmla="*/ 0 h 3912056"/>
                      <a:gd name="connsiteX1" fmla="*/ 4314129 w 6217155"/>
                      <a:gd name="connsiteY1" fmla="*/ 765103 h 3912056"/>
                      <a:gd name="connsiteX2" fmla="*/ 2477318 w 6217155"/>
                      <a:gd name="connsiteY2" fmla="*/ 964165 h 3912056"/>
                      <a:gd name="connsiteX3" fmla="*/ 2033147 w 6217155"/>
                      <a:gd name="connsiteY3" fmla="*/ 2285446 h 3912056"/>
                      <a:gd name="connsiteX4" fmla="*/ 849905 w 6217155"/>
                      <a:gd name="connsiteY4" fmla="*/ 2817129 h 3912056"/>
                      <a:gd name="connsiteX5" fmla="*/ 16433 w 6217155"/>
                      <a:gd name="connsiteY5" fmla="*/ 3789385 h 3912056"/>
                      <a:gd name="connsiteX6" fmla="*/ 0 w 6217155"/>
                      <a:gd name="connsiteY6" fmla="*/ 446 h 3912056"/>
                      <a:gd name="connsiteX7" fmla="*/ 6109407 w 6217155"/>
                      <a:gd name="connsiteY7" fmla="*/ 0 h 3912056"/>
                      <a:gd name="connsiteX0" fmla="*/ 6109407 w 6216702"/>
                      <a:gd name="connsiteY0" fmla="*/ 0 h 3912056"/>
                      <a:gd name="connsiteX1" fmla="*/ 4314129 w 6216702"/>
                      <a:gd name="connsiteY1" fmla="*/ 765103 h 3912056"/>
                      <a:gd name="connsiteX2" fmla="*/ 2362355 w 6216702"/>
                      <a:gd name="connsiteY2" fmla="*/ 721101 h 3912056"/>
                      <a:gd name="connsiteX3" fmla="*/ 2033147 w 6216702"/>
                      <a:gd name="connsiteY3" fmla="*/ 2285446 h 3912056"/>
                      <a:gd name="connsiteX4" fmla="*/ 849905 w 6216702"/>
                      <a:gd name="connsiteY4" fmla="*/ 2817129 h 3912056"/>
                      <a:gd name="connsiteX5" fmla="*/ 16433 w 6216702"/>
                      <a:gd name="connsiteY5" fmla="*/ 3789385 h 3912056"/>
                      <a:gd name="connsiteX6" fmla="*/ 0 w 6216702"/>
                      <a:gd name="connsiteY6" fmla="*/ 446 h 3912056"/>
                      <a:gd name="connsiteX7" fmla="*/ 6109407 w 6216702"/>
                      <a:gd name="connsiteY7" fmla="*/ 0 h 3912056"/>
                      <a:gd name="connsiteX0" fmla="*/ 6109407 w 6212589"/>
                      <a:gd name="connsiteY0" fmla="*/ 0 h 3912056"/>
                      <a:gd name="connsiteX1" fmla="*/ 4227908 w 6212589"/>
                      <a:gd name="connsiteY1" fmla="*/ 622123 h 3912056"/>
                      <a:gd name="connsiteX2" fmla="*/ 2362355 w 6212589"/>
                      <a:gd name="connsiteY2" fmla="*/ 721101 h 3912056"/>
                      <a:gd name="connsiteX3" fmla="*/ 2033147 w 6212589"/>
                      <a:gd name="connsiteY3" fmla="*/ 2285446 h 3912056"/>
                      <a:gd name="connsiteX4" fmla="*/ 849905 w 6212589"/>
                      <a:gd name="connsiteY4" fmla="*/ 2817129 h 3912056"/>
                      <a:gd name="connsiteX5" fmla="*/ 16433 w 6212589"/>
                      <a:gd name="connsiteY5" fmla="*/ 3789385 h 3912056"/>
                      <a:gd name="connsiteX6" fmla="*/ 0 w 6212589"/>
                      <a:gd name="connsiteY6" fmla="*/ 446 h 3912056"/>
                      <a:gd name="connsiteX7" fmla="*/ 6109407 w 6212589"/>
                      <a:gd name="connsiteY7" fmla="*/ 0 h 3912056"/>
                      <a:gd name="connsiteX0" fmla="*/ 6109407 w 6213116"/>
                      <a:gd name="connsiteY0" fmla="*/ 0 h 3912056"/>
                      <a:gd name="connsiteX1" fmla="*/ 4227908 w 6213116"/>
                      <a:gd name="connsiteY1" fmla="*/ 622123 h 3912056"/>
                      <a:gd name="connsiteX2" fmla="*/ 2290505 w 6213116"/>
                      <a:gd name="connsiteY2" fmla="*/ 721102 h 3912056"/>
                      <a:gd name="connsiteX3" fmla="*/ 2033147 w 6213116"/>
                      <a:gd name="connsiteY3" fmla="*/ 2285446 h 3912056"/>
                      <a:gd name="connsiteX4" fmla="*/ 849905 w 6213116"/>
                      <a:gd name="connsiteY4" fmla="*/ 2817129 h 3912056"/>
                      <a:gd name="connsiteX5" fmla="*/ 16433 w 6213116"/>
                      <a:gd name="connsiteY5" fmla="*/ 3789385 h 3912056"/>
                      <a:gd name="connsiteX6" fmla="*/ 0 w 6213116"/>
                      <a:gd name="connsiteY6" fmla="*/ 446 h 3912056"/>
                      <a:gd name="connsiteX7" fmla="*/ 6109407 w 6213116"/>
                      <a:gd name="connsiteY7" fmla="*/ 0 h 3912056"/>
                      <a:gd name="connsiteX0" fmla="*/ 6109407 w 6214399"/>
                      <a:gd name="connsiteY0" fmla="*/ 0 h 3912056"/>
                      <a:gd name="connsiteX1" fmla="*/ 4227908 w 6214399"/>
                      <a:gd name="connsiteY1" fmla="*/ 622123 h 3912056"/>
                      <a:gd name="connsiteX2" fmla="*/ 2290505 w 6214399"/>
                      <a:gd name="connsiteY2" fmla="*/ 721102 h 3912056"/>
                      <a:gd name="connsiteX3" fmla="*/ 2033147 w 6214399"/>
                      <a:gd name="connsiteY3" fmla="*/ 2285446 h 3912056"/>
                      <a:gd name="connsiteX4" fmla="*/ 849905 w 6214399"/>
                      <a:gd name="connsiteY4" fmla="*/ 2817129 h 3912056"/>
                      <a:gd name="connsiteX5" fmla="*/ 16433 w 6214399"/>
                      <a:gd name="connsiteY5" fmla="*/ 3789385 h 3912056"/>
                      <a:gd name="connsiteX6" fmla="*/ 0 w 6214399"/>
                      <a:gd name="connsiteY6" fmla="*/ 446 h 3912056"/>
                      <a:gd name="connsiteX7" fmla="*/ 6109407 w 6214399"/>
                      <a:gd name="connsiteY7" fmla="*/ 0 h 3912056"/>
                      <a:gd name="connsiteX0" fmla="*/ 6109407 w 6231869"/>
                      <a:gd name="connsiteY0" fmla="*/ 0 h 3912056"/>
                      <a:gd name="connsiteX1" fmla="*/ 4227908 w 6231869"/>
                      <a:gd name="connsiteY1" fmla="*/ 622123 h 3912056"/>
                      <a:gd name="connsiteX2" fmla="*/ 2290505 w 6231869"/>
                      <a:gd name="connsiteY2" fmla="*/ 721102 h 3912056"/>
                      <a:gd name="connsiteX3" fmla="*/ 2033147 w 6231869"/>
                      <a:gd name="connsiteY3" fmla="*/ 2285446 h 3912056"/>
                      <a:gd name="connsiteX4" fmla="*/ 849905 w 6231869"/>
                      <a:gd name="connsiteY4" fmla="*/ 2817129 h 3912056"/>
                      <a:gd name="connsiteX5" fmla="*/ 16433 w 6231869"/>
                      <a:gd name="connsiteY5" fmla="*/ 3789385 h 3912056"/>
                      <a:gd name="connsiteX6" fmla="*/ 0 w 6231869"/>
                      <a:gd name="connsiteY6" fmla="*/ 446 h 3912056"/>
                      <a:gd name="connsiteX7" fmla="*/ 6109407 w 6231869"/>
                      <a:gd name="connsiteY7" fmla="*/ 0 h 3912056"/>
                      <a:gd name="connsiteX0" fmla="*/ 6109407 w 6263187"/>
                      <a:gd name="connsiteY0" fmla="*/ 0 h 3912056"/>
                      <a:gd name="connsiteX1" fmla="*/ 4227908 w 6263187"/>
                      <a:gd name="connsiteY1" fmla="*/ 622123 h 3912056"/>
                      <a:gd name="connsiteX2" fmla="*/ 2290505 w 6263187"/>
                      <a:gd name="connsiteY2" fmla="*/ 721102 h 3912056"/>
                      <a:gd name="connsiteX3" fmla="*/ 2033147 w 6263187"/>
                      <a:gd name="connsiteY3" fmla="*/ 2285446 h 3912056"/>
                      <a:gd name="connsiteX4" fmla="*/ 849905 w 6263187"/>
                      <a:gd name="connsiteY4" fmla="*/ 2817129 h 3912056"/>
                      <a:gd name="connsiteX5" fmla="*/ 16433 w 6263187"/>
                      <a:gd name="connsiteY5" fmla="*/ 3789385 h 3912056"/>
                      <a:gd name="connsiteX6" fmla="*/ 0 w 6263187"/>
                      <a:gd name="connsiteY6" fmla="*/ 446 h 3912056"/>
                      <a:gd name="connsiteX7" fmla="*/ 6109407 w 6263187"/>
                      <a:gd name="connsiteY7" fmla="*/ 0 h 3912056"/>
                      <a:gd name="connsiteX0" fmla="*/ 6109407 w 6251157"/>
                      <a:gd name="connsiteY0" fmla="*/ 53381 h 3965437"/>
                      <a:gd name="connsiteX1" fmla="*/ 4141687 w 6251157"/>
                      <a:gd name="connsiteY1" fmla="*/ 775590 h 3965437"/>
                      <a:gd name="connsiteX2" fmla="*/ 2290505 w 6251157"/>
                      <a:gd name="connsiteY2" fmla="*/ 774483 h 3965437"/>
                      <a:gd name="connsiteX3" fmla="*/ 2033147 w 6251157"/>
                      <a:gd name="connsiteY3" fmla="*/ 2338827 h 3965437"/>
                      <a:gd name="connsiteX4" fmla="*/ 849905 w 6251157"/>
                      <a:gd name="connsiteY4" fmla="*/ 2870510 h 3965437"/>
                      <a:gd name="connsiteX5" fmla="*/ 16433 w 6251157"/>
                      <a:gd name="connsiteY5" fmla="*/ 3842766 h 3965437"/>
                      <a:gd name="connsiteX6" fmla="*/ 0 w 6251157"/>
                      <a:gd name="connsiteY6" fmla="*/ 53827 h 3965437"/>
                      <a:gd name="connsiteX7" fmla="*/ 6109407 w 6251157"/>
                      <a:gd name="connsiteY7" fmla="*/ 53381 h 3965437"/>
                      <a:gd name="connsiteX0" fmla="*/ 6109407 w 6249177"/>
                      <a:gd name="connsiteY0" fmla="*/ 53381 h 3965437"/>
                      <a:gd name="connsiteX1" fmla="*/ 4141687 w 6249177"/>
                      <a:gd name="connsiteY1" fmla="*/ 775590 h 3965437"/>
                      <a:gd name="connsiteX2" fmla="*/ 2520428 w 6249177"/>
                      <a:gd name="connsiteY2" fmla="*/ 1131930 h 3965437"/>
                      <a:gd name="connsiteX3" fmla="*/ 2033147 w 6249177"/>
                      <a:gd name="connsiteY3" fmla="*/ 2338827 h 3965437"/>
                      <a:gd name="connsiteX4" fmla="*/ 849905 w 6249177"/>
                      <a:gd name="connsiteY4" fmla="*/ 2870510 h 3965437"/>
                      <a:gd name="connsiteX5" fmla="*/ 16433 w 6249177"/>
                      <a:gd name="connsiteY5" fmla="*/ 3842766 h 3965437"/>
                      <a:gd name="connsiteX6" fmla="*/ 0 w 6249177"/>
                      <a:gd name="connsiteY6" fmla="*/ 53827 h 3965437"/>
                      <a:gd name="connsiteX7" fmla="*/ 6109407 w 6249177"/>
                      <a:gd name="connsiteY7" fmla="*/ 53381 h 3965437"/>
                      <a:gd name="connsiteX0" fmla="*/ 6109407 w 6258571"/>
                      <a:gd name="connsiteY0" fmla="*/ 72445 h 3984501"/>
                      <a:gd name="connsiteX1" fmla="*/ 4227908 w 6258571"/>
                      <a:gd name="connsiteY1" fmla="*/ 1052016 h 3984501"/>
                      <a:gd name="connsiteX2" fmla="*/ 2520428 w 6258571"/>
                      <a:gd name="connsiteY2" fmla="*/ 1150994 h 3984501"/>
                      <a:gd name="connsiteX3" fmla="*/ 2033147 w 6258571"/>
                      <a:gd name="connsiteY3" fmla="*/ 2357891 h 3984501"/>
                      <a:gd name="connsiteX4" fmla="*/ 849905 w 6258571"/>
                      <a:gd name="connsiteY4" fmla="*/ 2889574 h 3984501"/>
                      <a:gd name="connsiteX5" fmla="*/ 16433 w 6258571"/>
                      <a:gd name="connsiteY5" fmla="*/ 3861830 h 3984501"/>
                      <a:gd name="connsiteX6" fmla="*/ 0 w 6258571"/>
                      <a:gd name="connsiteY6" fmla="*/ 72891 h 3984501"/>
                      <a:gd name="connsiteX7" fmla="*/ 6109407 w 6258571"/>
                      <a:gd name="connsiteY7" fmla="*/ 72445 h 3984501"/>
                      <a:gd name="connsiteX0" fmla="*/ 6109407 w 6224172"/>
                      <a:gd name="connsiteY0" fmla="*/ 72445 h 3984501"/>
                      <a:gd name="connsiteX1" fmla="*/ 4227908 w 6224172"/>
                      <a:gd name="connsiteY1" fmla="*/ 1052016 h 3984501"/>
                      <a:gd name="connsiteX2" fmla="*/ 2520428 w 6224172"/>
                      <a:gd name="connsiteY2" fmla="*/ 1150994 h 3984501"/>
                      <a:gd name="connsiteX3" fmla="*/ 2033147 w 6224172"/>
                      <a:gd name="connsiteY3" fmla="*/ 2357891 h 3984501"/>
                      <a:gd name="connsiteX4" fmla="*/ 849905 w 6224172"/>
                      <a:gd name="connsiteY4" fmla="*/ 2889574 h 3984501"/>
                      <a:gd name="connsiteX5" fmla="*/ 16433 w 6224172"/>
                      <a:gd name="connsiteY5" fmla="*/ 3861830 h 3984501"/>
                      <a:gd name="connsiteX6" fmla="*/ 0 w 6224172"/>
                      <a:gd name="connsiteY6" fmla="*/ 72891 h 3984501"/>
                      <a:gd name="connsiteX7" fmla="*/ 6109407 w 6224172"/>
                      <a:gd name="connsiteY7" fmla="*/ 72445 h 3984501"/>
                      <a:gd name="connsiteX0" fmla="*/ 6109407 w 6241461"/>
                      <a:gd name="connsiteY0" fmla="*/ 72445 h 3984501"/>
                      <a:gd name="connsiteX1" fmla="*/ 4227908 w 6241461"/>
                      <a:gd name="connsiteY1" fmla="*/ 1052016 h 3984501"/>
                      <a:gd name="connsiteX2" fmla="*/ 2520428 w 6241461"/>
                      <a:gd name="connsiteY2" fmla="*/ 1150994 h 3984501"/>
                      <a:gd name="connsiteX3" fmla="*/ 2033147 w 6241461"/>
                      <a:gd name="connsiteY3" fmla="*/ 2357891 h 3984501"/>
                      <a:gd name="connsiteX4" fmla="*/ 849905 w 6241461"/>
                      <a:gd name="connsiteY4" fmla="*/ 2889574 h 3984501"/>
                      <a:gd name="connsiteX5" fmla="*/ 16433 w 6241461"/>
                      <a:gd name="connsiteY5" fmla="*/ 3861830 h 3984501"/>
                      <a:gd name="connsiteX6" fmla="*/ 0 w 6241461"/>
                      <a:gd name="connsiteY6" fmla="*/ 72891 h 3984501"/>
                      <a:gd name="connsiteX7" fmla="*/ 6109407 w 6241461"/>
                      <a:gd name="connsiteY7" fmla="*/ 72445 h 3984501"/>
                      <a:gd name="connsiteX0" fmla="*/ 6109407 w 6201346"/>
                      <a:gd name="connsiteY0" fmla="*/ 55500 h 3967556"/>
                      <a:gd name="connsiteX1" fmla="*/ 3739321 w 6201346"/>
                      <a:gd name="connsiteY1" fmla="*/ 806305 h 3967556"/>
                      <a:gd name="connsiteX2" fmla="*/ 2520428 w 6201346"/>
                      <a:gd name="connsiteY2" fmla="*/ 1134049 h 3967556"/>
                      <a:gd name="connsiteX3" fmla="*/ 2033147 w 6201346"/>
                      <a:gd name="connsiteY3" fmla="*/ 2340946 h 3967556"/>
                      <a:gd name="connsiteX4" fmla="*/ 849905 w 6201346"/>
                      <a:gd name="connsiteY4" fmla="*/ 2872629 h 3967556"/>
                      <a:gd name="connsiteX5" fmla="*/ 16433 w 6201346"/>
                      <a:gd name="connsiteY5" fmla="*/ 3844885 h 3967556"/>
                      <a:gd name="connsiteX6" fmla="*/ 0 w 6201346"/>
                      <a:gd name="connsiteY6" fmla="*/ 55946 h 3967556"/>
                      <a:gd name="connsiteX7" fmla="*/ 6109407 w 6201346"/>
                      <a:gd name="connsiteY7" fmla="*/ 55500 h 3967556"/>
                      <a:gd name="connsiteX0" fmla="*/ 6109407 w 6211840"/>
                      <a:gd name="connsiteY0" fmla="*/ 55500 h 3967556"/>
                      <a:gd name="connsiteX1" fmla="*/ 3739321 w 6211840"/>
                      <a:gd name="connsiteY1" fmla="*/ 806305 h 3967556"/>
                      <a:gd name="connsiteX2" fmla="*/ 2549169 w 6211840"/>
                      <a:gd name="connsiteY2" fmla="*/ 1405710 h 3967556"/>
                      <a:gd name="connsiteX3" fmla="*/ 2033147 w 6211840"/>
                      <a:gd name="connsiteY3" fmla="*/ 2340946 h 3967556"/>
                      <a:gd name="connsiteX4" fmla="*/ 849905 w 6211840"/>
                      <a:gd name="connsiteY4" fmla="*/ 2872629 h 3967556"/>
                      <a:gd name="connsiteX5" fmla="*/ 16433 w 6211840"/>
                      <a:gd name="connsiteY5" fmla="*/ 3844885 h 3967556"/>
                      <a:gd name="connsiteX6" fmla="*/ 0 w 6211840"/>
                      <a:gd name="connsiteY6" fmla="*/ 55946 h 3967556"/>
                      <a:gd name="connsiteX7" fmla="*/ 6109407 w 6211840"/>
                      <a:gd name="connsiteY7" fmla="*/ 55500 h 3967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11840" h="3967556">
                        <a:moveTo>
                          <a:pt x="6109407" y="55500"/>
                        </a:moveTo>
                        <a:cubicBezTo>
                          <a:pt x="6732627" y="180560"/>
                          <a:pt x="4332694" y="581270"/>
                          <a:pt x="3739321" y="806305"/>
                        </a:cubicBezTo>
                        <a:cubicBezTo>
                          <a:pt x="3145948" y="1031340"/>
                          <a:pt x="2833531" y="1149936"/>
                          <a:pt x="2549169" y="1405710"/>
                        </a:cubicBezTo>
                        <a:cubicBezTo>
                          <a:pt x="2264807" y="1661484"/>
                          <a:pt x="2316358" y="2096460"/>
                          <a:pt x="2033147" y="2340946"/>
                        </a:cubicBezTo>
                        <a:cubicBezTo>
                          <a:pt x="1749936" y="2585432"/>
                          <a:pt x="1123753" y="2574313"/>
                          <a:pt x="849905" y="2872629"/>
                        </a:cubicBezTo>
                        <a:cubicBezTo>
                          <a:pt x="576057" y="3170945"/>
                          <a:pt x="16720" y="4345629"/>
                          <a:pt x="16433" y="3844885"/>
                        </a:cubicBezTo>
                        <a:cubicBezTo>
                          <a:pt x="15745" y="2643863"/>
                          <a:pt x="15057" y="1171182"/>
                          <a:pt x="0" y="55946"/>
                        </a:cubicBezTo>
                        <a:cubicBezTo>
                          <a:pt x="2036469" y="55797"/>
                          <a:pt x="5486187" y="-69560"/>
                          <a:pt x="6109407" y="555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grpSp>
              <p:nvGrpSpPr>
                <p:cNvPr id="12" name="กลุ่ม 11">
                  <a:extLst>
                    <a:ext uri="{FF2B5EF4-FFF2-40B4-BE49-F238E27FC236}">
                      <a16:creationId xmlns:a16="http://schemas.microsoft.com/office/drawing/2014/main" id="{A51A8F06-DEB5-420B-85A2-D942A89AEA7F}"/>
                    </a:ext>
                  </a:extLst>
                </p:cNvPr>
                <p:cNvGrpSpPr/>
                <p:nvPr/>
              </p:nvGrpSpPr>
              <p:grpSpPr>
                <a:xfrm flipH="1" flipV="1">
                  <a:off x="3659829" y="569056"/>
                  <a:ext cx="5503933" cy="4625727"/>
                  <a:chOff x="-13854" y="-53779"/>
                  <a:chExt cx="5988928" cy="5448712"/>
                </a:xfrm>
                <a:gradFill>
                  <a:gsLst>
                    <a:gs pos="0">
                      <a:srgbClr val="D7D3C8"/>
                    </a:gs>
                    <a:gs pos="73000">
                      <a:srgbClr val="D7D3C8"/>
                    </a:gs>
                    <a:gs pos="100000">
                      <a:srgbClr val="D7D3C8"/>
                    </a:gs>
                  </a:gsLst>
                  <a:path path="circle">
                    <a:fillToRect l="50000" t="50000" r="50000" b="50000"/>
                  </a:path>
                </a:gradFill>
              </p:grpSpPr>
              <p:sp>
                <p:nvSpPr>
                  <p:cNvPr id="13" name="รูปแบบอิสระ: รูปร่าง 12">
                    <a:extLst>
                      <a:ext uri="{FF2B5EF4-FFF2-40B4-BE49-F238E27FC236}">
                        <a16:creationId xmlns:a16="http://schemas.microsoft.com/office/drawing/2014/main" id="{304D390F-FAAF-402D-8EFC-4342CB7592E2}"/>
                      </a:ext>
                    </a:extLst>
                  </p:cNvPr>
                  <p:cNvSpPr/>
                  <p:nvPr/>
                </p:nvSpPr>
                <p:spPr>
                  <a:xfrm>
                    <a:off x="-13854" y="415635"/>
                    <a:ext cx="3654961" cy="4979298"/>
                  </a:xfrm>
                  <a:custGeom>
                    <a:avLst/>
                    <a:gdLst>
                      <a:gd name="connsiteX0" fmla="*/ 3034146 w 3034146"/>
                      <a:gd name="connsiteY0" fmla="*/ 0 h 4724400"/>
                      <a:gd name="connsiteX1" fmla="*/ 1676400 w 3034146"/>
                      <a:gd name="connsiteY1" fmla="*/ 1939636 h 4724400"/>
                      <a:gd name="connsiteX2" fmla="*/ 831273 w 3034146"/>
                      <a:gd name="connsiteY2" fmla="*/ 2521527 h 4724400"/>
                      <a:gd name="connsiteX3" fmla="*/ 498764 w 3034146"/>
                      <a:gd name="connsiteY3" fmla="*/ 4322618 h 4724400"/>
                      <a:gd name="connsiteX4" fmla="*/ 13855 w 3034146"/>
                      <a:gd name="connsiteY4" fmla="*/ 4724400 h 4724400"/>
                      <a:gd name="connsiteX5" fmla="*/ 0 w 3034146"/>
                      <a:gd name="connsiteY5" fmla="*/ 41564 h 4724400"/>
                      <a:gd name="connsiteX6" fmla="*/ 3034146 w 3034146"/>
                      <a:gd name="connsiteY6" fmla="*/ 0 h 4724400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73956"/>
                      <a:gd name="connsiteY0" fmla="*/ 0 h 5021667"/>
                      <a:gd name="connsiteX1" fmla="*/ 1676400 w 3073956"/>
                      <a:gd name="connsiteY1" fmla="*/ 1939636 h 5021667"/>
                      <a:gd name="connsiteX2" fmla="*/ 831273 w 3073956"/>
                      <a:gd name="connsiteY2" fmla="*/ 2521527 h 5021667"/>
                      <a:gd name="connsiteX3" fmla="*/ 498764 w 3073956"/>
                      <a:gd name="connsiteY3" fmla="*/ 4322618 h 5021667"/>
                      <a:gd name="connsiteX4" fmla="*/ 13855 w 3073956"/>
                      <a:gd name="connsiteY4" fmla="*/ 4724400 h 5021667"/>
                      <a:gd name="connsiteX5" fmla="*/ 0 w 3073956"/>
                      <a:gd name="connsiteY5" fmla="*/ 41564 h 5021667"/>
                      <a:gd name="connsiteX6" fmla="*/ 3034146 w 3073956"/>
                      <a:gd name="connsiteY6" fmla="*/ 0 h 5021667"/>
                      <a:gd name="connsiteX0" fmla="*/ 3034146 w 3101237"/>
                      <a:gd name="connsiteY0" fmla="*/ 0 h 5021667"/>
                      <a:gd name="connsiteX1" fmla="*/ 2286000 w 3101237"/>
                      <a:gd name="connsiteY1" fmla="*/ 2119745 h 5021667"/>
                      <a:gd name="connsiteX2" fmla="*/ 831273 w 3101237"/>
                      <a:gd name="connsiteY2" fmla="*/ 2521527 h 5021667"/>
                      <a:gd name="connsiteX3" fmla="*/ 498764 w 3101237"/>
                      <a:gd name="connsiteY3" fmla="*/ 4322618 h 5021667"/>
                      <a:gd name="connsiteX4" fmla="*/ 13855 w 3101237"/>
                      <a:gd name="connsiteY4" fmla="*/ 4724400 h 5021667"/>
                      <a:gd name="connsiteX5" fmla="*/ 0 w 3101237"/>
                      <a:gd name="connsiteY5" fmla="*/ 41564 h 5021667"/>
                      <a:gd name="connsiteX6" fmla="*/ 3034146 w 3101237"/>
                      <a:gd name="connsiteY6" fmla="*/ 0 h 5021667"/>
                      <a:gd name="connsiteX0" fmla="*/ 3740728 w 3780989"/>
                      <a:gd name="connsiteY0" fmla="*/ 13854 h 4980103"/>
                      <a:gd name="connsiteX1" fmla="*/ 2286000 w 3780989"/>
                      <a:gd name="connsiteY1" fmla="*/ 2078181 h 4980103"/>
                      <a:gd name="connsiteX2" fmla="*/ 831273 w 3780989"/>
                      <a:gd name="connsiteY2" fmla="*/ 2479963 h 4980103"/>
                      <a:gd name="connsiteX3" fmla="*/ 498764 w 3780989"/>
                      <a:gd name="connsiteY3" fmla="*/ 4281054 h 4980103"/>
                      <a:gd name="connsiteX4" fmla="*/ 13855 w 3780989"/>
                      <a:gd name="connsiteY4" fmla="*/ 4682836 h 4980103"/>
                      <a:gd name="connsiteX5" fmla="*/ 0 w 3780989"/>
                      <a:gd name="connsiteY5" fmla="*/ 0 h 4980103"/>
                      <a:gd name="connsiteX6" fmla="*/ 3740728 w 3780989"/>
                      <a:gd name="connsiteY6" fmla="*/ 13854 h 4980103"/>
                      <a:gd name="connsiteX0" fmla="*/ 3740728 w 3803936"/>
                      <a:gd name="connsiteY0" fmla="*/ 13854 h 4980103"/>
                      <a:gd name="connsiteX1" fmla="*/ 2826327 w 3803936"/>
                      <a:gd name="connsiteY1" fmla="*/ 1884217 h 4980103"/>
                      <a:gd name="connsiteX2" fmla="*/ 831273 w 3803936"/>
                      <a:gd name="connsiteY2" fmla="*/ 2479963 h 4980103"/>
                      <a:gd name="connsiteX3" fmla="*/ 498764 w 3803936"/>
                      <a:gd name="connsiteY3" fmla="*/ 4281054 h 4980103"/>
                      <a:gd name="connsiteX4" fmla="*/ 13855 w 3803936"/>
                      <a:gd name="connsiteY4" fmla="*/ 4682836 h 4980103"/>
                      <a:gd name="connsiteX5" fmla="*/ 0 w 3803936"/>
                      <a:gd name="connsiteY5" fmla="*/ 0 h 4980103"/>
                      <a:gd name="connsiteX6" fmla="*/ 3740728 w 3803936"/>
                      <a:gd name="connsiteY6" fmla="*/ 13854 h 4980103"/>
                      <a:gd name="connsiteX0" fmla="*/ 3740728 w 3819518"/>
                      <a:gd name="connsiteY0" fmla="*/ 13854 h 4980103"/>
                      <a:gd name="connsiteX1" fmla="*/ 2826327 w 3819518"/>
                      <a:gd name="connsiteY1" fmla="*/ 1884217 h 4980103"/>
                      <a:gd name="connsiteX2" fmla="*/ 831273 w 3819518"/>
                      <a:gd name="connsiteY2" fmla="*/ 2479963 h 4980103"/>
                      <a:gd name="connsiteX3" fmla="*/ 498764 w 3819518"/>
                      <a:gd name="connsiteY3" fmla="*/ 4281054 h 4980103"/>
                      <a:gd name="connsiteX4" fmla="*/ 13855 w 3819518"/>
                      <a:gd name="connsiteY4" fmla="*/ 4682836 h 4980103"/>
                      <a:gd name="connsiteX5" fmla="*/ 0 w 3819518"/>
                      <a:gd name="connsiteY5" fmla="*/ 0 h 4980103"/>
                      <a:gd name="connsiteX6" fmla="*/ 3740728 w 3819518"/>
                      <a:gd name="connsiteY6" fmla="*/ 13854 h 4980103"/>
                      <a:gd name="connsiteX0" fmla="*/ 3699165 w 3764759"/>
                      <a:gd name="connsiteY0" fmla="*/ 0 h 4980103"/>
                      <a:gd name="connsiteX1" fmla="*/ 2826327 w 3764759"/>
                      <a:gd name="connsiteY1" fmla="*/ 1884217 h 4980103"/>
                      <a:gd name="connsiteX2" fmla="*/ 831273 w 3764759"/>
                      <a:gd name="connsiteY2" fmla="*/ 2479963 h 4980103"/>
                      <a:gd name="connsiteX3" fmla="*/ 498764 w 3764759"/>
                      <a:gd name="connsiteY3" fmla="*/ 4281054 h 4980103"/>
                      <a:gd name="connsiteX4" fmla="*/ 13855 w 3764759"/>
                      <a:gd name="connsiteY4" fmla="*/ 4682836 h 4980103"/>
                      <a:gd name="connsiteX5" fmla="*/ 0 w 3764759"/>
                      <a:gd name="connsiteY5" fmla="*/ 0 h 4980103"/>
                      <a:gd name="connsiteX6" fmla="*/ 3699165 w 3764759"/>
                      <a:gd name="connsiteY6" fmla="*/ 0 h 4980103"/>
                      <a:gd name="connsiteX0" fmla="*/ 3408220 w 3496956"/>
                      <a:gd name="connsiteY0" fmla="*/ 0 h 4993957"/>
                      <a:gd name="connsiteX1" fmla="*/ 2826327 w 3496956"/>
                      <a:gd name="connsiteY1" fmla="*/ 1898071 h 4993957"/>
                      <a:gd name="connsiteX2" fmla="*/ 831273 w 3496956"/>
                      <a:gd name="connsiteY2" fmla="*/ 2493817 h 4993957"/>
                      <a:gd name="connsiteX3" fmla="*/ 498764 w 3496956"/>
                      <a:gd name="connsiteY3" fmla="*/ 4294908 h 4993957"/>
                      <a:gd name="connsiteX4" fmla="*/ 13855 w 3496956"/>
                      <a:gd name="connsiteY4" fmla="*/ 4696690 h 4993957"/>
                      <a:gd name="connsiteX5" fmla="*/ 0 w 3496956"/>
                      <a:gd name="connsiteY5" fmla="*/ 13854 h 4993957"/>
                      <a:gd name="connsiteX6" fmla="*/ 3408220 w 3496956"/>
                      <a:gd name="connsiteY6" fmla="*/ 0 h 4993957"/>
                      <a:gd name="connsiteX0" fmla="*/ 3408220 w 3460882"/>
                      <a:gd name="connsiteY0" fmla="*/ 0 h 4993957"/>
                      <a:gd name="connsiteX1" fmla="*/ 2355272 w 3460882"/>
                      <a:gd name="connsiteY1" fmla="*/ 1787235 h 4993957"/>
                      <a:gd name="connsiteX2" fmla="*/ 831273 w 3460882"/>
                      <a:gd name="connsiteY2" fmla="*/ 2493817 h 4993957"/>
                      <a:gd name="connsiteX3" fmla="*/ 498764 w 3460882"/>
                      <a:gd name="connsiteY3" fmla="*/ 4294908 h 4993957"/>
                      <a:gd name="connsiteX4" fmla="*/ 13855 w 3460882"/>
                      <a:gd name="connsiteY4" fmla="*/ 4696690 h 4993957"/>
                      <a:gd name="connsiteX5" fmla="*/ 0 w 3460882"/>
                      <a:gd name="connsiteY5" fmla="*/ 13854 h 4993957"/>
                      <a:gd name="connsiteX6" fmla="*/ 3408220 w 3460882"/>
                      <a:gd name="connsiteY6" fmla="*/ 0 h 4993957"/>
                      <a:gd name="connsiteX0" fmla="*/ 3408220 w 3461814"/>
                      <a:gd name="connsiteY0" fmla="*/ 0 h 4997951"/>
                      <a:gd name="connsiteX1" fmla="*/ 2355272 w 3461814"/>
                      <a:gd name="connsiteY1" fmla="*/ 1787235 h 4997951"/>
                      <a:gd name="connsiteX2" fmla="*/ 706582 w 3461814"/>
                      <a:gd name="connsiteY2" fmla="*/ 2369126 h 4997951"/>
                      <a:gd name="connsiteX3" fmla="*/ 498764 w 3461814"/>
                      <a:gd name="connsiteY3" fmla="*/ 4294908 h 4997951"/>
                      <a:gd name="connsiteX4" fmla="*/ 13855 w 3461814"/>
                      <a:gd name="connsiteY4" fmla="*/ 4696690 h 4997951"/>
                      <a:gd name="connsiteX5" fmla="*/ 0 w 3461814"/>
                      <a:gd name="connsiteY5" fmla="*/ 13854 h 4997951"/>
                      <a:gd name="connsiteX6" fmla="*/ 3408220 w 3461814"/>
                      <a:gd name="connsiteY6" fmla="*/ 0 h 4997951"/>
                      <a:gd name="connsiteX0" fmla="*/ 3505202 w 3555152"/>
                      <a:gd name="connsiteY0" fmla="*/ 13855 h 4984097"/>
                      <a:gd name="connsiteX1" fmla="*/ 2355272 w 3555152"/>
                      <a:gd name="connsiteY1" fmla="*/ 1773381 h 4984097"/>
                      <a:gd name="connsiteX2" fmla="*/ 706582 w 3555152"/>
                      <a:gd name="connsiteY2" fmla="*/ 2355272 h 4984097"/>
                      <a:gd name="connsiteX3" fmla="*/ 498764 w 3555152"/>
                      <a:gd name="connsiteY3" fmla="*/ 4281054 h 4984097"/>
                      <a:gd name="connsiteX4" fmla="*/ 13855 w 3555152"/>
                      <a:gd name="connsiteY4" fmla="*/ 4682836 h 4984097"/>
                      <a:gd name="connsiteX5" fmla="*/ 0 w 3555152"/>
                      <a:gd name="connsiteY5" fmla="*/ 0 h 4984097"/>
                      <a:gd name="connsiteX6" fmla="*/ 3505202 w 3555152"/>
                      <a:gd name="connsiteY6" fmla="*/ 13855 h 4984097"/>
                      <a:gd name="connsiteX0" fmla="*/ 3505202 w 3509945"/>
                      <a:gd name="connsiteY0" fmla="*/ 13855 h 4984097"/>
                      <a:gd name="connsiteX1" fmla="*/ 2355272 w 3509945"/>
                      <a:gd name="connsiteY1" fmla="*/ 1773381 h 4984097"/>
                      <a:gd name="connsiteX2" fmla="*/ 706582 w 3509945"/>
                      <a:gd name="connsiteY2" fmla="*/ 2355272 h 4984097"/>
                      <a:gd name="connsiteX3" fmla="*/ 498764 w 3509945"/>
                      <a:gd name="connsiteY3" fmla="*/ 4281054 h 4984097"/>
                      <a:gd name="connsiteX4" fmla="*/ 13855 w 3509945"/>
                      <a:gd name="connsiteY4" fmla="*/ 4682836 h 4984097"/>
                      <a:gd name="connsiteX5" fmla="*/ 0 w 3509945"/>
                      <a:gd name="connsiteY5" fmla="*/ 0 h 4984097"/>
                      <a:gd name="connsiteX6" fmla="*/ 3505202 w 3509945"/>
                      <a:gd name="connsiteY6" fmla="*/ 13855 h 4984097"/>
                      <a:gd name="connsiteX0" fmla="*/ 3505202 w 3510195"/>
                      <a:gd name="connsiteY0" fmla="*/ 13855 h 4984097"/>
                      <a:gd name="connsiteX1" fmla="*/ 2355272 w 3510195"/>
                      <a:gd name="connsiteY1" fmla="*/ 1773381 h 4984097"/>
                      <a:gd name="connsiteX2" fmla="*/ 706582 w 3510195"/>
                      <a:gd name="connsiteY2" fmla="*/ 2355272 h 4984097"/>
                      <a:gd name="connsiteX3" fmla="*/ 498764 w 3510195"/>
                      <a:gd name="connsiteY3" fmla="*/ 4281054 h 4984097"/>
                      <a:gd name="connsiteX4" fmla="*/ 13855 w 3510195"/>
                      <a:gd name="connsiteY4" fmla="*/ 4682836 h 4984097"/>
                      <a:gd name="connsiteX5" fmla="*/ 0 w 3510195"/>
                      <a:gd name="connsiteY5" fmla="*/ 0 h 4984097"/>
                      <a:gd name="connsiteX6" fmla="*/ 3505202 w 3510195"/>
                      <a:gd name="connsiteY6" fmla="*/ 13855 h 4984097"/>
                      <a:gd name="connsiteX0" fmla="*/ 3505202 w 3510379"/>
                      <a:gd name="connsiteY0" fmla="*/ 13855 h 4984097"/>
                      <a:gd name="connsiteX1" fmla="*/ 2382981 w 3510379"/>
                      <a:gd name="connsiteY1" fmla="*/ 1911927 h 4984097"/>
                      <a:gd name="connsiteX2" fmla="*/ 706582 w 3510379"/>
                      <a:gd name="connsiteY2" fmla="*/ 2355272 h 4984097"/>
                      <a:gd name="connsiteX3" fmla="*/ 498764 w 3510379"/>
                      <a:gd name="connsiteY3" fmla="*/ 4281054 h 4984097"/>
                      <a:gd name="connsiteX4" fmla="*/ 13855 w 3510379"/>
                      <a:gd name="connsiteY4" fmla="*/ 4682836 h 4984097"/>
                      <a:gd name="connsiteX5" fmla="*/ 0 w 3510379"/>
                      <a:gd name="connsiteY5" fmla="*/ 0 h 4984097"/>
                      <a:gd name="connsiteX6" fmla="*/ 3505202 w 3510379"/>
                      <a:gd name="connsiteY6" fmla="*/ 13855 h 4984097"/>
                      <a:gd name="connsiteX0" fmla="*/ 3865420 w 3868973"/>
                      <a:gd name="connsiteY0" fmla="*/ 13855 h 4984097"/>
                      <a:gd name="connsiteX1" fmla="*/ 2382981 w 3868973"/>
                      <a:gd name="connsiteY1" fmla="*/ 1911927 h 4984097"/>
                      <a:gd name="connsiteX2" fmla="*/ 706582 w 3868973"/>
                      <a:gd name="connsiteY2" fmla="*/ 2355272 h 4984097"/>
                      <a:gd name="connsiteX3" fmla="*/ 498764 w 3868973"/>
                      <a:gd name="connsiteY3" fmla="*/ 4281054 h 4984097"/>
                      <a:gd name="connsiteX4" fmla="*/ 13855 w 3868973"/>
                      <a:gd name="connsiteY4" fmla="*/ 4682836 h 4984097"/>
                      <a:gd name="connsiteX5" fmla="*/ 0 w 3868973"/>
                      <a:gd name="connsiteY5" fmla="*/ 0 h 4984097"/>
                      <a:gd name="connsiteX6" fmla="*/ 3865420 w 3868973"/>
                      <a:gd name="connsiteY6" fmla="*/ 13855 h 4984097"/>
                      <a:gd name="connsiteX0" fmla="*/ 3865420 w 3873426"/>
                      <a:gd name="connsiteY0" fmla="*/ 13855 h 4984097"/>
                      <a:gd name="connsiteX1" fmla="*/ 2992581 w 3873426"/>
                      <a:gd name="connsiteY1" fmla="*/ 1717964 h 4984097"/>
                      <a:gd name="connsiteX2" fmla="*/ 706582 w 3873426"/>
                      <a:gd name="connsiteY2" fmla="*/ 2355272 h 4984097"/>
                      <a:gd name="connsiteX3" fmla="*/ 498764 w 3873426"/>
                      <a:gd name="connsiteY3" fmla="*/ 4281054 h 4984097"/>
                      <a:gd name="connsiteX4" fmla="*/ 13855 w 3873426"/>
                      <a:gd name="connsiteY4" fmla="*/ 4682836 h 4984097"/>
                      <a:gd name="connsiteX5" fmla="*/ 0 w 3873426"/>
                      <a:gd name="connsiteY5" fmla="*/ 0 h 4984097"/>
                      <a:gd name="connsiteX6" fmla="*/ 3865420 w 3873426"/>
                      <a:gd name="connsiteY6" fmla="*/ 13855 h 4984097"/>
                      <a:gd name="connsiteX0" fmla="*/ 3865420 w 3873179"/>
                      <a:gd name="connsiteY0" fmla="*/ 13855 h 4980543"/>
                      <a:gd name="connsiteX1" fmla="*/ 2992581 w 3873179"/>
                      <a:gd name="connsiteY1" fmla="*/ 1717964 h 4980543"/>
                      <a:gd name="connsiteX2" fmla="*/ 803564 w 3873179"/>
                      <a:gd name="connsiteY2" fmla="*/ 2466109 h 4980543"/>
                      <a:gd name="connsiteX3" fmla="*/ 498764 w 3873179"/>
                      <a:gd name="connsiteY3" fmla="*/ 4281054 h 4980543"/>
                      <a:gd name="connsiteX4" fmla="*/ 13855 w 3873179"/>
                      <a:gd name="connsiteY4" fmla="*/ 4682836 h 4980543"/>
                      <a:gd name="connsiteX5" fmla="*/ 0 w 3873179"/>
                      <a:gd name="connsiteY5" fmla="*/ 0 h 4980543"/>
                      <a:gd name="connsiteX6" fmla="*/ 3865420 w 3873179"/>
                      <a:gd name="connsiteY6" fmla="*/ 13855 h 4980543"/>
                      <a:gd name="connsiteX0" fmla="*/ 3532911 w 3549464"/>
                      <a:gd name="connsiteY0" fmla="*/ 138545 h 4980543"/>
                      <a:gd name="connsiteX1" fmla="*/ 2992581 w 3549464"/>
                      <a:gd name="connsiteY1" fmla="*/ 1717964 h 4980543"/>
                      <a:gd name="connsiteX2" fmla="*/ 803564 w 3549464"/>
                      <a:gd name="connsiteY2" fmla="*/ 2466109 h 4980543"/>
                      <a:gd name="connsiteX3" fmla="*/ 498764 w 3549464"/>
                      <a:gd name="connsiteY3" fmla="*/ 4281054 h 4980543"/>
                      <a:gd name="connsiteX4" fmla="*/ 13855 w 3549464"/>
                      <a:gd name="connsiteY4" fmla="*/ 4682836 h 4980543"/>
                      <a:gd name="connsiteX5" fmla="*/ 0 w 3549464"/>
                      <a:gd name="connsiteY5" fmla="*/ 0 h 4980543"/>
                      <a:gd name="connsiteX6" fmla="*/ 3532911 w 3549464"/>
                      <a:gd name="connsiteY6" fmla="*/ 138545 h 4980543"/>
                      <a:gd name="connsiteX0" fmla="*/ 3546766 w 3562611"/>
                      <a:gd name="connsiteY0" fmla="*/ 0 h 5008253"/>
                      <a:gd name="connsiteX1" fmla="*/ 2992581 w 3562611"/>
                      <a:gd name="connsiteY1" fmla="*/ 1745674 h 5008253"/>
                      <a:gd name="connsiteX2" fmla="*/ 803564 w 3562611"/>
                      <a:gd name="connsiteY2" fmla="*/ 2493819 h 5008253"/>
                      <a:gd name="connsiteX3" fmla="*/ 498764 w 3562611"/>
                      <a:gd name="connsiteY3" fmla="*/ 4308764 h 5008253"/>
                      <a:gd name="connsiteX4" fmla="*/ 13855 w 3562611"/>
                      <a:gd name="connsiteY4" fmla="*/ 4710546 h 5008253"/>
                      <a:gd name="connsiteX5" fmla="*/ 0 w 3562611"/>
                      <a:gd name="connsiteY5" fmla="*/ 27710 h 5008253"/>
                      <a:gd name="connsiteX6" fmla="*/ 3546766 w 3562611"/>
                      <a:gd name="connsiteY6" fmla="*/ 0 h 5008253"/>
                      <a:gd name="connsiteX0" fmla="*/ 3546766 w 3706909"/>
                      <a:gd name="connsiteY0" fmla="*/ 0 h 5008253"/>
                      <a:gd name="connsiteX1" fmla="*/ 2992581 w 3706909"/>
                      <a:gd name="connsiteY1" fmla="*/ 1745674 h 5008253"/>
                      <a:gd name="connsiteX2" fmla="*/ 803564 w 3706909"/>
                      <a:gd name="connsiteY2" fmla="*/ 2493819 h 5008253"/>
                      <a:gd name="connsiteX3" fmla="*/ 498764 w 3706909"/>
                      <a:gd name="connsiteY3" fmla="*/ 4308764 h 5008253"/>
                      <a:gd name="connsiteX4" fmla="*/ 13855 w 3706909"/>
                      <a:gd name="connsiteY4" fmla="*/ 4710546 h 5008253"/>
                      <a:gd name="connsiteX5" fmla="*/ 0 w 3706909"/>
                      <a:gd name="connsiteY5" fmla="*/ 27710 h 5008253"/>
                      <a:gd name="connsiteX6" fmla="*/ 3546766 w 3706909"/>
                      <a:gd name="connsiteY6" fmla="*/ 0 h 5008253"/>
                      <a:gd name="connsiteX0" fmla="*/ 3546766 w 3576888"/>
                      <a:gd name="connsiteY0" fmla="*/ 0 h 5008253"/>
                      <a:gd name="connsiteX1" fmla="*/ 2992581 w 3576888"/>
                      <a:gd name="connsiteY1" fmla="*/ 1745674 h 5008253"/>
                      <a:gd name="connsiteX2" fmla="*/ 803564 w 3576888"/>
                      <a:gd name="connsiteY2" fmla="*/ 2493819 h 5008253"/>
                      <a:gd name="connsiteX3" fmla="*/ 498764 w 3576888"/>
                      <a:gd name="connsiteY3" fmla="*/ 4308764 h 5008253"/>
                      <a:gd name="connsiteX4" fmla="*/ 13855 w 3576888"/>
                      <a:gd name="connsiteY4" fmla="*/ 4710546 h 5008253"/>
                      <a:gd name="connsiteX5" fmla="*/ 0 w 3576888"/>
                      <a:gd name="connsiteY5" fmla="*/ 27710 h 5008253"/>
                      <a:gd name="connsiteX6" fmla="*/ 3546766 w 3576888"/>
                      <a:gd name="connsiteY6" fmla="*/ 0 h 5008253"/>
                      <a:gd name="connsiteX0" fmla="*/ 3546766 w 3560729"/>
                      <a:gd name="connsiteY0" fmla="*/ 0 h 5008253"/>
                      <a:gd name="connsiteX1" fmla="*/ 2604653 w 3560729"/>
                      <a:gd name="connsiteY1" fmla="*/ 1814947 h 5008253"/>
                      <a:gd name="connsiteX2" fmla="*/ 803564 w 3560729"/>
                      <a:gd name="connsiteY2" fmla="*/ 2493819 h 5008253"/>
                      <a:gd name="connsiteX3" fmla="*/ 498764 w 3560729"/>
                      <a:gd name="connsiteY3" fmla="*/ 4308764 h 5008253"/>
                      <a:gd name="connsiteX4" fmla="*/ 13855 w 3560729"/>
                      <a:gd name="connsiteY4" fmla="*/ 4710546 h 5008253"/>
                      <a:gd name="connsiteX5" fmla="*/ 0 w 3560729"/>
                      <a:gd name="connsiteY5" fmla="*/ 27710 h 5008253"/>
                      <a:gd name="connsiteX6" fmla="*/ 3546766 w 3560729"/>
                      <a:gd name="connsiteY6" fmla="*/ 0 h 5008253"/>
                      <a:gd name="connsiteX0" fmla="*/ 3546766 w 3560729"/>
                      <a:gd name="connsiteY0" fmla="*/ 0 h 5022108"/>
                      <a:gd name="connsiteX1" fmla="*/ 2604653 w 3560729"/>
                      <a:gd name="connsiteY1" fmla="*/ 1828802 h 5022108"/>
                      <a:gd name="connsiteX2" fmla="*/ 803564 w 3560729"/>
                      <a:gd name="connsiteY2" fmla="*/ 2507674 h 5022108"/>
                      <a:gd name="connsiteX3" fmla="*/ 498764 w 3560729"/>
                      <a:gd name="connsiteY3" fmla="*/ 4322619 h 5022108"/>
                      <a:gd name="connsiteX4" fmla="*/ 13855 w 3560729"/>
                      <a:gd name="connsiteY4" fmla="*/ 4724401 h 5022108"/>
                      <a:gd name="connsiteX5" fmla="*/ 0 w 3560729"/>
                      <a:gd name="connsiteY5" fmla="*/ 41565 h 5022108"/>
                      <a:gd name="connsiteX6" fmla="*/ 3546766 w 3560729"/>
                      <a:gd name="connsiteY6" fmla="*/ 0 h 5022108"/>
                      <a:gd name="connsiteX0" fmla="*/ 3546766 w 3560729"/>
                      <a:gd name="connsiteY0" fmla="*/ 0 h 5028368"/>
                      <a:gd name="connsiteX1" fmla="*/ 2604653 w 3560729"/>
                      <a:gd name="connsiteY1" fmla="*/ 1828802 h 5028368"/>
                      <a:gd name="connsiteX2" fmla="*/ 803564 w 3560729"/>
                      <a:gd name="connsiteY2" fmla="*/ 2313710 h 5028368"/>
                      <a:gd name="connsiteX3" fmla="*/ 498764 w 3560729"/>
                      <a:gd name="connsiteY3" fmla="*/ 4322619 h 5028368"/>
                      <a:gd name="connsiteX4" fmla="*/ 13855 w 3560729"/>
                      <a:gd name="connsiteY4" fmla="*/ 4724401 h 5028368"/>
                      <a:gd name="connsiteX5" fmla="*/ 0 w 3560729"/>
                      <a:gd name="connsiteY5" fmla="*/ 41565 h 5028368"/>
                      <a:gd name="connsiteX6" fmla="*/ 3546766 w 3560729"/>
                      <a:gd name="connsiteY6" fmla="*/ 0 h 5028368"/>
                      <a:gd name="connsiteX0" fmla="*/ 3546766 w 3567061"/>
                      <a:gd name="connsiteY0" fmla="*/ 0 h 5028368"/>
                      <a:gd name="connsiteX1" fmla="*/ 2826326 w 3567061"/>
                      <a:gd name="connsiteY1" fmla="*/ 1731820 h 5028368"/>
                      <a:gd name="connsiteX2" fmla="*/ 803564 w 3567061"/>
                      <a:gd name="connsiteY2" fmla="*/ 2313710 h 5028368"/>
                      <a:gd name="connsiteX3" fmla="*/ 498764 w 3567061"/>
                      <a:gd name="connsiteY3" fmla="*/ 4322619 h 5028368"/>
                      <a:gd name="connsiteX4" fmla="*/ 13855 w 3567061"/>
                      <a:gd name="connsiteY4" fmla="*/ 4724401 h 5028368"/>
                      <a:gd name="connsiteX5" fmla="*/ 0 w 3567061"/>
                      <a:gd name="connsiteY5" fmla="*/ 41565 h 5028368"/>
                      <a:gd name="connsiteX6" fmla="*/ 3546766 w 3567061"/>
                      <a:gd name="connsiteY6" fmla="*/ 0 h 5028368"/>
                      <a:gd name="connsiteX0" fmla="*/ 3546766 w 3567061"/>
                      <a:gd name="connsiteY0" fmla="*/ 0 h 4939815"/>
                      <a:gd name="connsiteX1" fmla="*/ 2826326 w 3567061"/>
                      <a:gd name="connsiteY1" fmla="*/ 1731820 h 4939815"/>
                      <a:gd name="connsiteX2" fmla="*/ 803564 w 3567061"/>
                      <a:gd name="connsiteY2" fmla="*/ 2313710 h 4939815"/>
                      <a:gd name="connsiteX3" fmla="*/ 1066801 w 3567061"/>
                      <a:gd name="connsiteY3" fmla="*/ 3782292 h 4939815"/>
                      <a:gd name="connsiteX4" fmla="*/ 13855 w 3567061"/>
                      <a:gd name="connsiteY4" fmla="*/ 4724401 h 4939815"/>
                      <a:gd name="connsiteX5" fmla="*/ 0 w 3567061"/>
                      <a:gd name="connsiteY5" fmla="*/ 41565 h 4939815"/>
                      <a:gd name="connsiteX6" fmla="*/ 3546766 w 3567061"/>
                      <a:gd name="connsiteY6" fmla="*/ 0 h 4939815"/>
                      <a:gd name="connsiteX0" fmla="*/ 3546766 w 3567427"/>
                      <a:gd name="connsiteY0" fmla="*/ 0 h 4944652"/>
                      <a:gd name="connsiteX1" fmla="*/ 2826326 w 3567427"/>
                      <a:gd name="connsiteY1" fmla="*/ 1731820 h 4944652"/>
                      <a:gd name="connsiteX2" fmla="*/ 748145 w 3567427"/>
                      <a:gd name="connsiteY2" fmla="*/ 2050474 h 4944652"/>
                      <a:gd name="connsiteX3" fmla="*/ 1066801 w 3567427"/>
                      <a:gd name="connsiteY3" fmla="*/ 3782292 h 4944652"/>
                      <a:gd name="connsiteX4" fmla="*/ 13855 w 3567427"/>
                      <a:gd name="connsiteY4" fmla="*/ 4724401 h 4944652"/>
                      <a:gd name="connsiteX5" fmla="*/ 0 w 3567427"/>
                      <a:gd name="connsiteY5" fmla="*/ 41565 h 4944652"/>
                      <a:gd name="connsiteX6" fmla="*/ 3546766 w 3567427"/>
                      <a:gd name="connsiteY6" fmla="*/ 0 h 4944652"/>
                      <a:gd name="connsiteX0" fmla="*/ 3546766 w 3566619"/>
                      <a:gd name="connsiteY0" fmla="*/ 0 h 4940065"/>
                      <a:gd name="connsiteX1" fmla="*/ 2826326 w 3566619"/>
                      <a:gd name="connsiteY1" fmla="*/ 1731820 h 4940065"/>
                      <a:gd name="connsiteX2" fmla="*/ 872836 w 3566619"/>
                      <a:gd name="connsiteY2" fmla="*/ 2299856 h 4940065"/>
                      <a:gd name="connsiteX3" fmla="*/ 1066801 w 3566619"/>
                      <a:gd name="connsiteY3" fmla="*/ 3782292 h 4940065"/>
                      <a:gd name="connsiteX4" fmla="*/ 13855 w 3566619"/>
                      <a:gd name="connsiteY4" fmla="*/ 4724401 h 4940065"/>
                      <a:gd name="connsiteX5" fmla="*/ 0 w 3566619"/>
                      <a:gd name="connsiteY5" fmla="*/ 41565 h 4940065"/>
                      <a:gd name="connsiteX6" fmla="*/ 3546766 w 3566619"/>
                      <a:gd name="connsiteY6" fmla="*/ 0 h 4940065"/>
                      <a:gd name="connsiteX0" fmla="*/ 3546766 w 3566619"/>
                      <a:gd name="connsiteY0" fmla="*/ 0 h 4943391"/>
                      <a:gd name="connsiteX1" fmla="*/ 2826326 w 3566619"/>
                      <a:gd name="connsiteY1" fmla="*/ 1731820 h 4943391"/>
                      <a:gd name="connsiteX2" fmla="*/ 872836 w 3566619"/>
                      <a:gd name="connsiteY2" fmla="*/ 2299856 h 4943391"/>
                      <a:gd name="connsiteX3" fmla="*/ 1343891 w 3566619"/>
                      <a:gd name="connsiteY3" fmla="*/ 3810001 h 4943391"/>
                      <a:gd name="connsiteX4" fmla="*/ 13855 w 3566619"/>
                      <a:gd name="connsiteY4" fmla="*/ 4724401 h 4943391"/>
                      <a:gd name="connsiteX5" fmla="*/ 0 w 3566619"/>
                      <a:gd name="connsiteY5" fmla="*/ 41565 h 4943391"/>
                      <a:gd name="connsiteX6" fmla="*/ 3546766 w 3566619"/>
                      <a:gd name="connsiteY6" fmla="*/ 0 h 4943391"/>
                      <a:gd name="connsiteX0" fmla="*/ 3546766 w 3566619"/>
                      <a:gd name="connsiteY0" fmla="*/ 0 h 4955848"/>
                      <a:gd name="connsiteX1" fmla="*/ 2826326 w 3566619"/>
                      <a:gd name="connsiteY1" fmla="*/ 1731820 h 4955848"/>
                      <a:gd name="connsiteX2" fmla="*/ 872836 w 3566619"/>
                      <a:gd name="connsiteY2" fmla="*/ 2299856 h 4955848"/>
                      <a:gd name="connsiteX3" fmla="*/ 1136073 w 3566619"/>
                      <a:gd name="connsiteY3" fmla="*/ 3906983 h 4955848"/>
                      <a:gd name="connsiteX4" fmla="*/ 13855 w 3566619"/>
                      <a:gd name="connsiteY4" fmla="*/ 4724401 h 4955848"/>
                      <a:gd name="connsiteX5" fmla="*/ 0 w 3566619"/>
                      <a:gd name="connsiteY5" fmla="*/ 41565 h 4955848"/>
                      <a:gd name="connsiteX6" fmla="*/ 3546766 w 3566619"/>
                      <a:gd name="connsiteY6" fmla="*/ 0 h 4955848"/>
                      <a:gd name="connsiteX0" fmla="*/ 3546766 w 3609882"/>
                      <a:gd name="connsiteY0" fmla="*/ 0 h 4955848"/>
                      <a:gd name="connsiteX1" fmla="*/ 3214254 w 3609882"/>
                      <a:gd name="connsiteY1" fmla="*/ 1579420 h 4955848"/>
                      <a:gd name="connsiteX2" fmla="*/ 872836 w 3609882"/>
                      <a:gd name="connsiteY2" fmla="*/ 2299856 h 4955848"/>
                      <a:gd name="connsiteX3" fmla="*/ 1136073 w 3609882"/>
                      <a:gd name="connsiteY3" fmla="*/ 3906983 h 4955848"/>
                      <a:gd name="connsiteX4" fmla="*/ 13855 w 3609882"/>
                      <a:gd name="connsiteY4" fmla="*/ 4724401 h 4955848"/>
                      <a:gd name="connsiteX5" fmla="*/ 0 w 3609882"/>
                      <a:gd name="connsiteY5" fmla="*/ 41565 h 4955848"/>
                      <a:gd name="connsiteX6" fmla="*/ 3546766 w 3609882"/>
                      <a:gd name="connsiteY6" fmla="*/ 0 h 4955848"/>
                      <a:gd name="connsiteX0" fmla="*/ 3546766 w 3609882"/>
                      <a:gd name="connsiteY0" fmla="*/ 0 h 4957825"/>
                      <a:gd name="connsiteX1" fmla="*/ 3214254 w 3609882"/>
                      <a:gd name="connsiteY1" fmla="*/ 1579420 h 4957825"/>
                      <a:gd name="connsiteX2" fmla="*/ 872836 w 3609882"/>
                      <a:gd name="connsiteY2" fmla="*/ 2299856 h 4957825"/>
                      <a:gd name="connsiteX3" fmla="*/ 1136073 w 3609882"/>
                      <a:gd name="connsiteY3" fmla="*/ 3906983 h 4957825"/>
                      <a:gd name="connsiteX4" fmla="*/ 13855 w 3609882"/>
                      <a:gd name="connsiteY4" fmla="*/ 4724401 h 4957825"/>
                      <a:gd name="connsiteX5" fmla="*/ 0 w 3609882"/>
                      <a:gd name="connsiteY5" fmla="*/ 41565 h 4957825"/>
                      <a:gd name="connsiteX6" fmla="*/ 3546766 w 3609882"/>
                      <a:gd name="connsiteY6" fmla="*/ 0 h 4957825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591845 w 3654961"/>
                      <a:gd name="connsiteY0" fmla="*/ 0 h 4968373"/>
                      <a:gd name="connsiteX1" fmla="*/ 3259333 w 3654961"/>
                      <a:gd name="connsiteY1" fmla="*/ 1579420 h 4968373"/>
                      <a:gd name="connsiteX2" fmla="*/ 917915 w 3654961"/>
                      <a:gd name="connsiteY2" fmla="*/ 2299856 h 4968373"/>
                      <a:gd name="connsiteX3" fmla="*/ 1388970 w 3654961"/>
                      <a:gd name="connsiteY3" fmla="*/ 4045529 h 4968373"/>
                      <a:gd name="connsiteX4" fmla="*/ 58934 w 3654961"/>
                      <a:gd name="connsiteY4" fmla="*/ 4724401 h 4968373"/>
                      <a:gd name="connsiteX5" fmla="*/ 45079 w 3654961"/>
                      <a:gd name="connsiteY5" fmla="*/ 41565 h 4968373"/>
                      <a:gd name="connsiteX6" fmla="*/ 3591845 w 3654961"/>
                      <a:gd name="connsiteY6" fmla="*/ 0 h 4968373"/>
                      <a:gd name="connsiteX0" fmla="*/ 3591845 w 3654961"/>
                      <a:gd name="connsiteY0" fmla="*/ 0 h 4967280"/>
                      <a:gd name="connsiteX1" fmla="*/ 3259333 w 3654961"/>
                      <a:gd name="connsiteY1" fmla="*/ 1579420 h 4967280"/>
                      <a:gd name="connsiteX2" fmla="*/ 917915 w 3654961"/>
                      <a:gd name="connsiteY2" fmla="*/ 2299856 h 4967280"/>
                      <a:gd name="connsiteX3" fmla="*/ 1388970 w 3654961"/>
                      <a:gd name="connsiteY3" fmla="*/ 4045529 h 4967280"/>
                      <a:gd name="connsiteX4" fmla="*/ 58934 w 3654961"/>
                      <a:gd name="connsiteY4" fmla="*/ 4724401 h 4967280"/>
                      <a:gd name="connsiteX5" fmla="*/ 45079 w 3654961"/>
                      <a:gd name="connsiteY5" fmla="*/ 41565 h 4967280"/>
                      <a:gd name="connsiteX6" fmla="*/ 3591845 w 3654961"/>
                      <a:gd name="connsiteY6" fmla="*/ 0 h 4967280"/>
                      <a:gd name="connsiteX0" fmla="*/ 3591845 w 3654961"/>
                      <a:gd name="connsiteY0" fmla="*/ 0 h 4979298"/>
                      <a:gd name="connsiteX1" fmla="*/ 3259333 w 3654961"/>
                      <a:gd name="connsiteY1" fmla="*/ 1579420 h 4979298"/>
                      <a:gd name="connsiteX2" fmla="*/ 917915 w 3654961"/>
                      <a:gd name="connsiteY2" fmla="*/ 2299856 h 4979298"/>
                      <a:gd name="connsiteX3" fmla="*/ 1388970 w 3654961"/>
                      <a:gd name="connsiteY3" fmla="*/ 4045529 h 4979298"/>
                      <a:gd name="connsiteX4" fmla="*/ 58934 w 3654961"/>
                      <a:gd name="connsiteY4" fmla="*/ 4738255 h 4979298"/>
                      <a:gd name="connsiteX5" fmla="*/ 45079 w 3654961"/>
                      <a:gd name="connsiteY5" fmla="*/ 41565 h 4979298"/>
                      <a:gd name="connsiteX6" fmla="*/ 3591845 w 3654961"/>
                      <a:gd name="connsiteY6" fmla="*/ 0 h 497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54961" h="4979298">
                        <a:moveTo>
                          <a:pt x="3591845" y="0"/>
                        </a:moveTo>
                        <a:cubicBezTo>
                          <a:pt x="3704991" y="635000"/>
                          <a:pt x="3704988" y="1196111"/>
                          <a:pt x="3259333" y="1579420"/>
                        </a:cubicBezTo>
                        <a:cubicBezTo>
                          <a:pt x="2813678" y="1962729"/>
                          <a:pt x="1229642" y="1888838"/>
                          <a:pt x="917915" y="2299856"/>
                        </a:cubicBezTo>
                        <a:cubicBezTo>
                          <a:pt x="606188" y="2710874"/>
                          <a:pt x="1532133" y="3639129"/>
                          <a:pt x="1388970" y="4045529"/>
                        </a:cubicBezTo>
                        <a:cubicBezTo>
                          <a:pt x="1245807" y="4451929"/>
                          <a:pt x="185461" y="5430703"/>
                          <a:pt x="58934" y="4738255"/>
                        </a:cubicBezTo>
                        <a:cubicBezTo>
                          <a:pt x="-67593" y="4045807"/>
                          <a:pt x="49697" y="1602510"/>
                          <a:pt x="45079" y="41565"/>
                        </a:cubicBezTo>
                        <a:lnTo>
                          <a:pt x="3591845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" name="รูปแบบอิสระ: รูปร่าง 13">
                    <a:extLst>
                      <a:ext uri="{FF2B5EF4-FFF2-40B4-BE49-F238E27FC236}">
                        <a16:creationId xmlns:a16="http://schemas.microsoft.com/office/drawing/2014/main" id="{2DD96153-B673-4745-9B84-06A265ED6642}"/>
                      </a:ext>
                    </a:extLst>
                  </p:cNvPr>
                  <p:cNvSpPr/>
                  <p:nvPr/>
                </p:nvSpPr>
                <p:spPr>
                  <a:xfrm>
                    <a:off x="-13854" y="-53779"/>
                    <a:ext cx="5988928" cy="3844532"/>
                  </a:xfrm>
                  <a:custGeom>
                    <a:avLst/>
                    <a:gdLst>
                      <a:gd name="connsiteX0" fmla="*/ 5791200 w 5791200"/>
                      <a:gd name="connsiteY0" fmla="*/ 13854 h 3574472"/>
                      <a:gd name="connsiteX1" fmla="*/ 3061855 w 5791200"/>
                      <a:gd name="connsiteY1" fmla="*/ 678872 h 3574472"/>
                      <a:gd name="connsiteX2" fmla="*/ 2992582 w 5791200"/>
                      <a:gd name="connsiteY2" fmla="*/ 1607127 h 3574472"/>
                      <a:gd name="connsiteX3" fmla="*/ 1413164 w 5791200"/>
                      <a:gd name="connsiteY3" fmla="*/ 1870363 h 3574472"/>
                      <a:gd name="connsiteX4" fmla="*/ 0 w 5791200"/>
                      <a:gd name="connsiteY4" fmla="*/ 3574472 h 3574472"/>
                      <a:gd name="connsiteX5" fmla="*/ 55418 w 5791200"/>
                      <a:gd name="connsiteY5" fmla="*/ 0 h 3574472"/>
                      <a:gd name="connsiteX6" fmla="*/ 5791200 w 5791200"/>
                      <a:gd name="connsiteY6" fmla="*/ 13854 h 3574472"/>
                      <a:gd name="connsiteX0" fmla="*/ 5822003 w 5822003"/>
                      <a:gd name="connsiteY0" fmla="*/ 28151 h 3588769"/>
                      <a:gd name="connsiteX1" fmla="*/ 3092658 w 5822003"/>
                      <a:gd name="connsiteY1" fmla="*/ 693169 h 3588769"/>
                      <a:gd name="connsiteX2" fmla="*/ 3023385 w 5822003"/>
                      <a:gd name="connsiteY2" fmla="*/ 1621424 h 3588769"/>
                      <a:gd name="connsiteX3" fmla="*/ 1443967 w 5822003"/>
                      <a:gd name="connsiteY3" fmla="*/ 1884660 h 3588769"/>
                      <a:gd name="connsiteX4" fmla="*/ 30803 w 5822003"/>
                      <a:gd name="connsiteY4" fmla="*/ 3588769 h 3588769"/>
                      <a:gd name="connsiteX5" fmla="*/ 0 w 5822003"/>
                      <a:gd name="connsiteY5" fmla="*/ 0 h 3588769"/>
                      <a:gd name="connsiteX6" fmla="*/ 5822003 w 5822003"/>
                      <a:gd name="connsiteY6" fmla="*/ 28151 h 3588769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88284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2063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6021126 w 6021126"/>
                      <a:gd name="connsiteY0" fmla="*/ 42449 h 3688855"/>
                      <a:gd name="connsiteX1" fmla="*/ 3291781 w 6021126"/>
                      <a:gd name="connsiteY1" fmla="*/ 707467 h 3688855"/>
                      <a:gd name="connsiteX2" fmla="*/ 3222508 w 6021126"/>
                      <a:gd name="connsiteY2" fmla="*/ 1635722 h 3688855"/>
                      <a:gd name="connsiteX3" fmla="*/ 1643090 w 6021126"/>
                      <a:gd name="connsiteY3" fmla="*/ 1898958 h 3688855"/>
                      <a:gd name="connsiteX4" fmla="*/ 2 w 6021126"/>
                      <a:gd name="connsiteY4" fmla="*/ 3688855 h 3688855"/>
                      <a:gd name="connsiteX5" fmla="*/ 141642 w 6021126"/>
                      <a:gd name="connsiteY5" fmla="*/ 0 h 3688855"/>
                      <a:gd name="connsiteX6" fmla="*/ 6021126 w 6021126"/>
                      <a:gd name="connsiteY6" fmla="*/ 42449 h 3688855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109407 w 6109407"/>
                      <a:gd name="connsiteY0" fmla="*/ 0 h 3789385"/>
                      <a:gd name="connsiteX1" fmla="*/ 3308212 w 6109407"/>
                      <a:gd name="connsiteY1" fmla="*/ 807997 h 3789385"/>
                      <a:gd name="connsiteX2" fmla="*/ 3238939 w 6109407"/>
                      <a:gd name="connsiteY2" fmla="*/ 1736252 h 3789385"/>
                      <a:gd name="connsiteX3" fmla="*/ 1659521 w 6109407"/>
                      <a:gd name="connsiteY3" fmla="*/ 1999488 h 3789385"/>
                      <a:gd name="connsiteX4" fmla="*/ 16433 w 6109407"/>
                      <a:gd name="connsiteY4" fmla="*/ 3789385 h 3789385"/>
                      <a:gd name="connsiteX5" fmla="*/ 0 w 6109407"/>
                      <a:gd name="connsiteY5" fmla="*/ 446 h 3789385"/>
                      <a:gd name="connsiteX6" fmla="*/ 6109407 w 6109407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826203"/>
                      <a:gd name="connsiteX1" fmla="*/ 3308212 w 6179364"/>
                      <a:gd name="connsiteY1" fmla="*/ 807997 h 3826203"/>
                      <a:gd name="connsiteX2" fmla="*/ 3238939 w 6179364"/>
                      <a:gd name="connsiteY2" fmla="*/ 1736252 h 3826203"/>
                      <a:gd name="connsiteX3" fmla="*/ 1659521 w 6179364"/>
                      <a:gd name="connsiteY3" fmla="*/ 1999488 h 3826203"/>
                      <a:gd name="connsiteX4" fmla="*/ 16433 w 6179364"/>
                      <a:gd name="connsiteY4" fmla="*/ 3789385 h 3826203"/>
                      <a:gd name="connsiteX5" fmla="*/ 0 w 6179364"/>
                      <a:gd name="connsiteY5" fmla="*/ 446 h 3826203"/>
                      <a:gd name="connsiteX6" fmla="*/ 6109407 w 6179364"/>
                      <a:gd name="connsiteY6" fmla="*/ 0 h 3826203"/>
                      <a:gd name="connsiteX0" fmla="*/ 6109407 w 6194666"/>
                      <a:gd name="connsiteY0" fmla="*/ 0 h 3826203"/>
                      <a:gd name="connsiteX1" fmla="*/ 3897392 w 6194666"/>
                      <a:gd name="connsiteY1" fmla="*/ 636422 h 3826203"/>
                      <a:gd name="connsiteX2" fmla="*/ 3238939 w 6194666"/>
                      <a:gd name="connsiteY2" fmla="*/ 1736252 h 3826203"/>
                      <a:gd name="connsiteX3" fmla="*/ 1659521 w 6194666"/>
                      <a:gd name="connsiteY3" fmla="*/ 1999488 h 3826203"/>
                      <a:gd name="connsiteX4" fmla="*/ 16433 w 6194666"/>
                      <a:gd name="connsiteY4" fmla="*/ 3789385 h 3826203"/>
                      <a:gd name="connsiteX5" fmla="*/ 0 w 6194666"/>
                      <a:gd name="connsiteY5" fmla="*/ 446 h 3826203"/>
                      <a:gd name="connsiteX6" fmla="*/ 6109407 w 6194666"/>
                      <a:gd name="connsiteY6" fmla="*/ 0 h 3826203"/>
                      <a:gd name="connsiteX0" fmla="*/ 6109407 w 6195622"/>
                      <a:gd name="connsiteY0" fmla="*/ 0 h 3830610"/>
                      <a:gd name="connsiteX1" fmla="*/ 3897392 w 6195622"/>
                      <a:gd name="connsiteY1" fmla="*/ 636422 h 3830610"/>
                      <a:gd name="connsiteX2" fmla="*/ 3052127 w 6195622"/>
                      <a:gd name="connsiteY2" fmla="*/ 1764848 h 3830610"/>
                      <a:gd name="connsiteX3" fmla="*/ 1659521 w 6195622"/>
                      <a:gd name="connsiteY3" fmla="*/ 1999488 h 3830610"/>
                      <a:gd name="connsiteX4" fmla="*/ 16433 w 6195622"/>
                      <a:gd name="connsiteY4" fmla="*/ 3789385 h 3830610"/>
                      <a:gd name="connsiteX5" fmla="*/ 0 w 6195622"/>
                      <a:gd name="connsiteY5" fmla="*/ 446 h 3830610"/>
                      <a:gd name="connsiteX6" fmla="*/ 6109407 w 6195622"/>
                      <a:gd name="connsiteY6" fmla="*/ 0 h 3830610"/>
                      <a:gd name="connsiteX0" fmla="*/ 6109407 w 6200522"/>
                      <a:gd name="connsiteY0" fmla="*/ 0 h 3830610"/>
                      <a:gd name="connsiteX1" fmla="*/ 4041094 w 6200522"/>
                      <a:gd name="connsiteY1" fmla="*/ 893784 h 3830610"/>
                      <a:gd name="connsiteX2" fmla="*/ 3052127 w 6200522"/>
                      <a:gd name="connsiteY2" fmla="*/ 1764848 h 3830610"/>
                      <a:gd name="connsiteX3" fmla="*/ 1659521 w 6200522"/>
                      <a:gd name="connsiteY3" fmla="*/ 1999488 h 3830610"/>
                      <a:gd name="connsiteX4" fmla="*/ 16433 w 6200522"/>
                      <a:gd name="connsiteY4" fmla="*/ 3789385 h 3830610"/>
                      <a:gd name="connsiteX5" fmla="*/ 0 w 6200522"/>
                      <a:gd name="connsiteY5" fmla="*/ 446 h 3830610"/>
                      <a:gd name="connsiteX6" fmla="*/ 6109407 w 6200522"/>
                      <a:gd name="connsiteY6" fmla="*/ 0 h 3830610"/>
                      <a:gd name="connsiteX0" fmla="*/ 6109407 w 6200522"/>
                      <a:gd name="connsiteY0" fmla="*/ 0 h 3906887"/>
                      <a:gd name="connsiteX1" fmla="*/ 4041094 w 6200522"/>
                      <a:gd name="connsiteY1" fmla="*/ 893784 h 3906887"/>
                      <a:gd name="connsiteX2" fmla="*/ 3052127 w 6200522"/>
                      <a:gd name="connsiteY2" fmla="*/ 1764848 h 3906887"/>
                      <a:gd name="connsiteX3" fmla="*/ 1659521 w 6200522"/>
                      <a:gd name="connsiteY3" fmla="*/ 1999488 h 3906887"/>
                      <a:gd name="connsiteX4" fmla="*/ 921756 w 6200522"/>
                      <a:gd name="connsiteY4" fmla="*/ 2860023 h 3906887"/>
                      <a:gd name="connsiteX5" fmla="*/ 16433 w 6200522"/>
                      <a:gd name="connsiteY5" fmla="*/ 3789385 h 3906887"/>
                      <a:gd name="connsiteX6" fmla="*/ 0 w 6200522"/>
                      <a:gd name="connsiteY6" fmla="*/ 446 h 3906887"/>
                      <a:gd name="connsiteX7" fmla="*/ 6109407 w 6200522"/>
                      <a:gd name="connsiteY7" fmla="*/ 0 h 3906887"/>
                      <a:gd name="connsiteX0" fmla="*/ 6109407 w 6210247"/>
                      <a:gd name="connsiteY0" fmla="*/ 0 h 3906887"/>
                      <a:gd name="connsiteX1" fmla="*/ 4285388 w 6210247"/>
                      <a:gd name="connsiteY1" fmla="*/ 793699 h 3906887"/>
                      <a:gd name="connsiteX2" fmla="*/ 3052127 w 6210247"/>
                      <a:gd name="connsiteY2" fmla="*/ 1764848 h 3906887"/>
                      <a:gd name="connsiteX3" fmla="*/ 1659521 w 6210247"/>
                      <a:gd name="connsiteY3" fmla="*/ 1999488 h 3906887"/>
                      <a:gd name="connsiteX4" fmla="*/ 921756 w 6210247"/>
                      <a:gd name="connsiteY4" fmla="*/ 2860023 h 3906887"/>
                      <a:gd name="connsiteX5" fmla="*/ 16433 w 6210247"/>
                      <a:gd name="connsiteY5" fmla="*/ 3789385 h 3906887"/>
                      <a:gd name="connsiteX6" fmla="*/ 0 w 6210247"/>
                      <a:gd name="connsiteY6" fmla="*/ 446 h 3906887"/>
                      <a:gd name="connsiteX7" fmla="*/ 6109407 w 6210247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1659521 w 6214422"/>
                      <a:gd name="connsiteY3" fmla="*/ 1999488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2033147 w 6214422"/>
                      <a:gd name="connsiteY3" fmla="*/ 2285446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3573"/>
                      <a:gd name="connsiteX1" fmla="*/ 4285388 w 6214422"/>
                      <a:gd name="connsiteY1" fmla="*/ 793699 h 3903573"/>
                      <a:gd name="connsiteX2" fmla="*/ 2477318 w 6214422"/>
                      <a:gd name="connsiteY2" fmla="*/ 964165 h 3903573"/>
                      <a:gd name="connsiteX3" fmla="*/ 2033147 w 6214422"/>
                      <a:gd name="connsiteY3" fmla="*/ 2285446 h 3903573"/>
                      <a:gd name="connsiteX4" fmla="*/ 849905 w 6214422"/>
                      <a:gd name="connsiteY4" fmla="*/ 2817129 h 3903573"/>
                      <a:gd name="connsiteX5" fmla="*/ 16433 w 6214422"/>
                      <a:gd name="connsiteY5" fmla="*/ 3789385 h 3903573"/>
                      <a:gd name="connsiteX6" fmla="*/ 0 w 6214422"/>
                      <a:gd name="connsiteY6" fmla="*/ 446 h 3903573"/>
                      <a:gd name="connsiteX7" fmla="*/ 6109407 w 6214422"/>
                      <a:gd name="connsiteY7" fmla="*/ 0 h 3903573"/>
                      <a:gd name="connsiteX0" fmla="*/ 6109407 w 6214422"/>
                      <a:gd name="connsiteY0" fmla="*/ 0 h 3912056"/>
                      <a:gd name="connsiteX1" fmla="*/ 4285388 w 6214422"/>
                      <a:gd name="connsiteY1" fmla="*/ 793699 h 3912056"/>
                      <a:gd name="connsiteX2" fmla="*/ 2477318 w 6214422"/>
                      <a:gd name="connsiteY2" fmla="*/ 964165 h 3912056"/>
                      <a:gd name="connsiteX3" fmla="*/ 2033147 w 6214422"/>
                      <a:gd name="connsiteY3" fmla="*/ 2285446 h 3912056"/>
                      <a:gd name="connsiteX4" fmla="*/ 849905 w 6214422"/>
                      <a:gd name="connsiteY4" fmla="*/ 2817129 h 3912056"/>
                      <a:gd name="connsiteX5" fmla="*/ 16433 w 6214422"/>
                      <a:gd name="connsiteY5" fmla="*/ 3789385 h 3912056"/>
                      <a:gd name="connsiteX6" fmla="*/ 0 w 6214422"/>
                      <a:gd name="connsiteY6" fmla="*/ 446 h 3912056"/>
                      <a:gd name="connsiteX7" fmla="*/ 6109407 w 6214422"/>
                      <a:gd name="connsiteY7" fmla="*/ 0 h 3912056"/>
                      <a:gd name="connsiteX0" fmla="*/ 6109407 w 6220180"/>
                      <a:gd name="connsiteY0" fmla="*/ 0 h 3912056"/>
                      <a:gd name="connsiteX1" fmla="*/ 4400350 w 6220180"/>
                      <a:gd name="connsiteY1" fmla="*/ 993869 h 3912056"/>
                      <a:gd name="connsiteX2" fmla="*/ 2477318 w 6220180"/>
                      <a:gd name="connsiteY2" fmla="*/ 964165 h 3912056"/>
                      <a:gd name="connsiteX3" fmla="*/ 2033147 w 6220180"/>
                      <a:gd name="connsiteY3" fmla="*/ 2285446 h 3912056"/>
                      <a:gd name="connsiteX4" fmla="*/ 849905 w 6220180"/>
                      <a:gd name="connsiteY4" fmla="*/ 2817129 h 3912056"/>
                      <a:gd name="connsiteX5" fmla="*/ 16433 w 6220180"/>
                      <a:gd name="connsiteY5" fmla="*/ 3789385 h 3912056"/>
                      <a:gd name="connsiteX6" fmla="*/ 0 w 6220180"/>
                      <a:gd name="connsiteY6" fmla="*/ 446 h 3912056"/>
                      <a:gd name="connsiteX7" fmla="*/ 6109407 w 6220180"/>
                      <a:gd name="connsiteY7" fmla="*/ 0 h 3912056"/>
                      <a:gd name="connsiteX0" fmla="*/ 6109407 w 6221637"/>
                      <a:gd name="connsiteY0" fmla="*/ 0 h 3912056"/>
                      <a:gd name="connsiteX1" fmla="*/ 4400350 w 6221637"/>
                      <a:gd name="connsiteY1" fmla="*/ 993869 h 3912056"/>
                      <a:gd name="connsiteX2" fmla="*/ 2477318 w 6221637"/>
                      <a:gd name="connsiteY2" fmla="*/ 964165 h 3912056"/>
                      <a:gd name="connsiteX3" fmla="*/ 2033147 w 6221637"/>
                      <a:gd name="connsiteY3" fmla="*/ 2285446 h 3912056"/>
                      <a:gd name="connsiteX4" fmla="*/ 849905 w 6221637"/>
                      <a:gd name="connsiteY4" fmla="*/ 2817129 h 3912056"/>
                      <a:gd name="connsiteX5" fmla="*/ 16433 w 6221637"/>
                      <a:gd name="connsiteY5" fmla="*/ 3789385 h 3912056"/>
                      <a:gd name="connsiteX6" fmla="*/ 0 w 6221637"/>
                      <a:gd name="connsiteY6" fmla="*/ 446 h 3912056"/>
                      <a:gd name="connsiteX7" fmla="*/ 6109407 w 6221637"/>
                      <a:gd name="connsiteY7" fmla="*/ 0 h 3912056"/>
                      <a:gd name="connsiteX0" fmla="*/ 6109407 w 6217155"/>
                      <a:gd name="connsiteY0" fmla="*/ 0 h 3912056"/>
                      <a:gd name="connsiteX1" fmla="*/ 4314129 w 6217155"/>
                      <a:gd name="connsiteY1" fmla="*/ 765103 h 3912056"/>
                      <a:gd name="connsiteX2" fmla="*/ 2477318 w 6217155"/>
                      <a:gd name="connsiteY2" fmla="*/ 964165 h 3912056"/>
                      <a:gd name="connsiteX3" fmla="*/ 2033147 w 6217155"/>
                      <a:gd name="connsiteY3" fmla="*/ 2285446 h 3912056"/>
                      <a:gd name="connsiteX4" fmla="*/ 849905 w 6217155"/>
                      <a:gd name="connsiteY4" fmla="*/ 2817129 h 3912056"/>
                      <a:gd name="connsiteX5" fmla="*/ 16433 w 6217155"/>
                      <a:gd name="connsiteY5" fmla="*/ 3789385 h 3912056"/>
                      <a:gd name="connsiteX6" fmla="*/ 0 w 6217155"/>
                      <a:gd name="connsiteY6" fmla="*/ 446 h 3912056"/>
                      <a:gd name="connsiteX7" fmla="*/ 6109407 w 6217155"/>
                      <a:gd name="connsiteY7" fmla="*/ 0 h 3912056"/>
                      <a:gd name="connsiteX0" fmla="*/ 6109407 w 6216702"/>
                      <a:gd name="connsiteY0" fmla="*/ 0 h 3912056"/>
                      <a:gd name="connsiteX1" fmla="*/ 4314129 w 6216702"/>
                      <a:gd name="connsiteY1" fmla="*/ 765103 h 3912056"/>
                      <a:gd name="connsiteX2" fmla="*/ 2362355 w 6216702"/>
                      <a:gd name="connsiteY2" fmla="*/ 721101 h 3912056"/>
                      <a:gd name="connsiteX3" fmla="*/ 2033147 w 6216702"/>
                      <a:gd name="connsiteY3" fmla="*/ 2285446 h 3912056"/>
                      <a:gd name="connsiteX4" fmla="*/ 849905 w 6216702"/>
                      <a:gd name="connsiteY4" fmla="*/ 2817129 h 3912056"/>
                      <a:gd name="connsiteX5" fmla="*/ 16433 w 6216702"/>
                      <a:gd name="connsiteY5" fmla="*/ 3789385 h 3912056"/>
                      <a:gd name="connsiteX6" fmla="*/ 0 w 6216702"/>
                      <a:gd name="connsiteY6" fmla="*/ 446 h 3912056"/>
                      <a:gd name="connsiteX7" fmla="*/ 6109407 w 6216702"/>
                      <a:gd name="connsiteY7" fmla="*/ 0 h 3912056"/>
                      <a:gd name="connsiteX0" fmla="*/ 6109407 w 6212589"/>
                      <a:gd name="connsiteY0" fmla="*/ 0 h 3912056"/>
                      <a:gd name="connsiteX1" fmla="*/ 4227908 w 6212589"/>
                      <a:gd name="connsiteY1" fmla="*/ 622123 h 3912056"/>
                      <a:gd name="connsiteX2" fmla="*/ 2362355 w 6212589"/>
                      <a:gd name="connsiteY2" fmla="*/ 721101 h 3912056"/>
                      <a:gd name="connsiteX3" fmla="*/ 2033147 w 6212589"/>
                      <a:gd name="connsiteY3" fmla="*/ 2285446 h 3912056"/>
                      <a:gd name="connsiteX4" fmla="*/ 849905 w 6212589"/>
                      <a:gd name="connsiteY4" fmla="*/ 2817129 h 3912056"/>
                      <a:gd name="connsiteX5" fmla="*/ 16433 w 6212589"/>
                      <a:gd name="connsiteY5" fmla="*/ 3789385 h 3912056"/>
                      <a:gd name="connsiteX6" fmla="*/ 0 w 6212589"/>
                      <a:gd name="connsiteY6" fmla="*/ 446 h 3912056"/>
                      <a:gd name="connsiteX7" fmla="*/ 6109407 w 6212589"/>
                      <a:gd name="connsiteY7" fmla="*/ 0 h 3912056"/>
                      <a:gd name="connsiteX0" fmla="*/ 6109407 w 6213116"/>
                      <a:gd name="connsiteY0" fmla="*/ 0 h 3912056"/>
                      <a:gd name="connsiteX1" fmla="*/ 4227908 w 6213116"/>
                      <a:gd name="connsiteY1" fmla="*/ 622123 h 3912056"/>
                      <a:gd name="connsiteX2" fmla="*/ 2290505 w 6213116"/>
                      <a:gd name="connsiteY2" fmla="*/ 721102 h 3912056"/>
                      <a:gd name="connsiteX3" fmla="*/ 2033147 w 6213116"/>
                      <a:gd name="connsiteY3" fmla="*/ 2285446 h 3912056"/>
                      <a:gd name="connsiteX4" fmla="*/ 849905 w 6213116"/>
                      <a:gd name="connsiteY4" fmla="*/ 2817129 h 3912056"/>
                      <a:gd name="connsiteX5" fmla="*/ 16433 w 6213116"/>
                      <a:gd name="connsiteY5" fmla="*/ 3789385 h 3912056"/>
                      <a:gd name="connsiteX6" fmla="*/ 0 w 6213116"/>
                      <a:gd name="connsiteY6" fmla="*/ 446 h 3912056"/>
                      <a:gd name="connsiteX7" fmla="*/ 6109407 w 6213116"/>
                      <a:gd name="connsiteY7" fmla="*/ 0 h 3912056"/>
                      <a:gd name="connsiteX0" fmla="*/ 6109407 w 6214399"/>
                      <a:gd name="connsiteY0" fmla="*/ 0 h 3912056"/>
                      <a:gd name="connsiteX1" fmla="*/ 4227908 w 6214399"/>
                      <a:gd name="connsiteY1" fmla="*/ 622123 h 3912056"/>
                      <a:gd name="connsiteX2" fmla="*/ 2290505 w 6214399"/>
                      <a:gd name="connsiteY2" fmla="*/ 721102 h 3912056"/>
                      <a:gd name="connsiteX3" fmla="*/ 2033147 w 6214399"/>
                      <a:gd name="connsiteY3" fmla="*/ 2285446 h 3912056"/>
                      <a:gd name="connsiteX4" fmla="*/ 849905 w 6214399"/>
                      <a:gd name="connsiteY4" fmla="*/ 2817129 h 3912056"/>
                      <a:gd name="connsiteX5" fmla="*/ 16433 w 6214399"/>
                      <a:gd name="connsiteY5" fmla="*/ 3789385 h 3912056"/>
                      <a:gd name="connsiteX6" fmla="*/ 0 w 6214399"/>
                      <a:gd name="connsiteY6" fmla="*/ 446 h 3912056"/>
                      <a:gd name="connsiteX7" fmla="*/ 6109407 w 6214399"/>
                      <a:gd name="connsiteY7" fmla="*/ 0 h 3912056"/>
                      <a:gd name="connsiteX0" fmla="*/ 6109407 w 6231869"/>
                      <a:gd name="connsiteY0" fmla="*/ 0 h 3912056"/>
                      <a:gd name="connsiteX1" fmla="*/ 4227908 w 6231869"/>
                      <a:gd name="connsiteY1" fmla="*/ 622123 h 3912056"/>
                      <a:gd name="connsiteX2" fmla="*/ 2290505 w 6231869"/>
                      <a:gd name="connsiteY2" fmla="*/ 721102 h 3912056"/>
                      <a:gd name="connsiteX3" fmla="*/ 2033147 w 6231869"/>
                      <a:gd name="connsiteY3" fmla="*/ 2285446 h 3912056"/>
                      <a:gd name="connsiteX4" fmla="*/ 849905 w 6231869"/>
                      <a:gd name="connsiteY4" fmla="*/ 2817129 h 3912056"/>
                      <a:gd name="connsiteX5" fmla="*/ 16433 w 6231869"/>
                      <a:gd name="connsiteY5" fmla="*/ 3789385 h 3912056"/>
                      <a:gd name="connsiteX6" fmla="*/ 0 w 6231869"/>
                      <a:gd name="connsiteY6" fmla="*/ 446 h 3912056"/>
                      <a:gd name="connsiteX7" fmla="*/ 6109407 w 6231869"/>
                      <a:gd name="connsiteY7" fmla="*/ 0 h 3912056"/>
                      <a:gd name="connsiteX0" fmla="*/ 6109407 w 6263187"/>
                      <a:gd name="connsiteY0" fmla="*/ 0 h 3912056"/>
                      <a:gd name="connsiteX1" fmla="*/ 4227908 w 6263187"/>
                      <a:gd name="connsiteY1" fmla="*/ 622123 h 3912056"/>
                      <a:gd name="connsiteX2" fmla="*/ 2290505 w 6263187"/>
                      <a:gd name="connsiteY2" fmla="*/ 721102 h 3912056"/>
                      <a:gd name="connsiteX3" fmla="*/ 2033147 w 6263187"/>
                      <a:gd name="connsiteY3" fmla="*/ 2285446 h 3912056"/>
                      <a:gd name="connsiteX4" fmla="*/ 849905 w 6263187"/>
                      <a:gd name="connsiteY4" fmla="*/ 2817129 h 3912056"/>
                      <a:gd name="connsiteX5" fmla="*/ 16433 w 6263187"/>
                      <a:gd name="connsiteY5" fmla="*/ 3789385 h 3912056"/>
                      <a:gd name="connsiteX6" fmla="*/ 0 w 6263187"/>
                      <a:gd name="connsiteY6" fmla="*/ 446 h 3912056"/>
                      <a:gd name="connsiteX7" fmla="*/ 6109407 w 6263187"/>
                      <a:gd name="connsiteY7" fmla="*/ 0 h 3912056"/>
                      <a:gd name="connsiteX0" fmla="*/ 6109407 w 6251157"/>
                      <a:gd name="connsiteY0" fmla="*/ 53381 h 3965437"/>
                      <a:gd name="connsiteX1" fmla="*/ 4141687 w 6251157"/>
                      <a:gd name="connsiteY1" fmla="*/ 775590 h 3965437"/>
                      <a:gd name="connsiteX2" fmla="*/ 2290505 w 6251157"/>
                      <a:gd name="connsiteY2" fmla="*/ 774483 h 3965437"/>
                      <a:gd name="connsiteX3" fmla="*/ 2033147 w 6251157"/>
                      <a:gd name="connsiteY3" fmla="*/ 2338827 h 3965437"/>
                      <a:gd name="connsiteX4" fmla="*/ 849905 w 6251157"/>
                      <a:gd name="connsiteY4" fmla="*/ 2870510 h 3965437"/>
                      <a:gd name="connsiteX5" fmla="*/ 16433 w 6251157"/>
                      <a:gd name="connsiteY5" fmla="*/ 3842766 h 3965437"/>
                      <a:gd name="connsiteX6" fmla="*/ 0 w 6251157"/>
                      <a:gd name="connsiteY6" fmla="*/ 53827 h 3965437"/>
                      <a:gd name="connsiteX7" fmla="*/ 6109407 w 6251157"/>
                      <a:gd name="connsiteY7" fmla="*/ 53381 h 3965437"/>
                      <a:gd name="connsiteX0" fmla="*/ 6109407 w 6249177"/>
                      <a:gd name="connsiteY0" fmla="*/ 53381 h 3965437"/>
                      <a:gd name="connsiteX1" fmla="*/ 4141687 w 6249177"/>
                      <a:gd name="connsiteY1" fmla="*/ 775590 h 3965437"/>
                      <a:gd name="connsiteX2" fmla="*/ 2520428 w 6249177"/>
                      <a:gd name="connsiteY2" fmla="*/ 1131930 h 3965437"/>
                      <a:gd name="connsiteX3" fmla="*/ 2033147 w 6249177"/>
                      <a:gd name="connsiteY3" fmla="*/ 2338827 h 3965437"/>
                      <a:gd name="connsiteX4" fmla="*/ 849905 w 6249177"/>
                      <a:gd name="connsiteY4" fmla="*/ 2870510 h 3965437"/>
                      <a:gd name="connsiteX5" fmla="*/ 16433 w 6249177"/>
                      <a:gd name="connsiteY5" fmla="*/ 3842766 h 3965437"/>
                      <a:gd name="connsiteX6" fmla="*/ 0 w 6249177"/>
                      <a:gd name="connsiteY6" fmla="*/ 53827 h 3965437"/>
                      <a:gd name="connsiteX7" fmla="*/ 6109407 w 6249177"/>
                      <a:gd name="connsiteY7" fmla="*/ 53381 h 3965437"/>
                      <a:gd name="connsiteX0" fmla="*/ 6109407 w 6258571"/>
                      <a:gd name="connsiteY0" fmla="*/ 72445 h 3984501"/>
                      <a:gd name="connsiteX1" fmla="*/ 4227908 w 6258571"/>
                      <a:gd name="connsiteY1" fmla="*/ 1052016 h 3984501"/>
                      <a:gd name="connsiteX2" fmla="*/ 2520428 w 6258571"/>
                      <a:gd name="connsiteY2" fmla="*/ 1150994 h 3984501"/>
                      <a:gd name="connsiteX3" fmla="*/ 2033147 w 6258571"/>
                      <a:gd name="connsiteY3" fmla="*/ 2357891 h 3984501"/>
                      <a:gd name="connsiteX4" fmla="*/ 849905 w 6258571"/>
                      <a:gd name="connsiteY4" fmla="*/ 2889574 h 3984501"/>
                      <a:gd name="connsiteX5" fmla="*/ 16433 w 6258571"/>
                      <a:gd name="connsiteY5" fmla="*/ 3861830 h 3984501"/>
                      <a:gd name="connsiteX6" fmla="*/ 0 w 6258571"/>
                      <a:gd name="connsiteY6" fmla="*/ 72891 h 3984501"/>
                      <a:gd name="connsiteX7" fmla="*/ 6109407 w 6258571"/>
                      <a:gd name="connsiteY7" fmla="*/ 72445 h 3984501"/>
                      <a:gd name="connsiteX0" fmla="*/ 6109407 w 6224172"/>
                      <a:gd name="connsiteY0" fmla="*/ 72445 h 3984501"/>
                      <a:gd name="connsiteX1" fmla="*/ 4227908 w 6224172"/>
                      <a:gd name="connsiteY1" fmla="*/ 1052016 h 3984501"/>
                      <a:gd name="connsiteX2" fmla="*/ 2520428 w 6224172"/>
                      <a:gd name="connsiteY2" fmla="*/ 1150994 h 3984501"/>
                      <a:gd name="connsiteX3" fmla="*/ 2033147 w 6224172"/>
                      <a:gd name="connsiteY3" fmla="*/ 2357891 h 3984501"/>
                      <a:gd name="connsiteX4" fmla="*/ 849905 w 6224172"/>
                      <a:gd name="connsiteY4" fmla="*/ 2889574 h 3984501"/>
                      <a:gd name="connsiteX5" fmla="*/ 16433 w 6224172"/>
                      <a:gd name="connsiteY5" fmla="*/ 3861830 h 3984501"/>
                      <a:gd name="connsiteX6" fmla="*/ 0 w 6224172"/>
                      <a:gd name="connsiteY6" fmla="*/ 72891 h 3984501"/>
                      <a:gd name="connsiteX7" fmla="*/ 6109407 w 6224172"/>
                      <a:gd name="connsiteY7" fmla="*/ 72445 h 3984501"/>
                      <a:gd name="connsiteX0" fmla="*/ 6109407 w 6241461"/>
                      <a:gd name="connsiteY0" fmla="*/ 72445 h 3984501"/>
                      <a:gd name="connsiteX1" fmla="*/ 4227908 w 6241461"/>
                      <a:gd name="connsiteY1" fmla="*/ 1052016 h 3984501"/>
                      <a:gd name="connsiteX2" fmla="*/ 2520428 w 6241461"/>
                      <a:gd name="connsiteY2" fmla="*/ 1150994 h 3984501"/>
                      <a:gd name="connsiteX3" fmla="*/ 2033147 w 6241461"/>
                      <a:gd name="connsiteY3" fmla="*/ 2357891 h 3984501"/>
                      <a:gd name="connsiteX4" fmla="*/ 849905 w 6241461"/>
                      <a:gd name="connsiteY4" fmla="*/ 2889574 h 3984501"/>
                      <a:gd name="connsiteX5" fmla="*/ 16433 w 6241461"/>
                      <a:gd name="connsiteY5" fmla="*/ 3861830 h 3984501"/>
                      <a:gd name="connsiteX6" fmla="*/ 0 w 6241461"/>
                      <a:gd name="connsiteY6" fmla="*/ 72891 h 3984501"/>
                      <a:gd name="connsiteX7" fmla="*/ 6109407 w 6241461"/>
                      <a:gd name="connsiteY7" fmla="*/ 72445 h 3984501"/>
                      <a:gd name="connsiteX0" fmla="*/ 6109407 w 6201346"/>
                      <a:gd name="connsiteY0" fmla="*/ 55500 h 3967556"/>
                      <a:gd name="connsiteX1" fmla="*/ 3739321 w 6201346"/>
                      <a:gd name="connsiteY1" fmla="*/ 806305 h 3967556"/>
                      <a:gd name="connsiteX2" fmla="*/ 2520428 w 6201346"/>
                      <a:gd name="connsiteY2" fmla="*/ 1134049 h 3967556"/>
                      <a:gd name="connsiteX3" fmla="*/ 2033147 w 6201346"/>
                      <a:gd name="connsiteY3" fmla="*/ 2340946 h 3967556"/>
                      <a:gd name="connsiteX4" fmla="*/ 849905 w 6201346"/>
                      <a:gd name="connsiteY4" fmla="*/ 2872629 h 3967556"/>
                      <a:gd name="connsiteX5" fmla="*/ 16433 w 6201346"/>
                      <a:gd name="connsiteY5" fmla="*/ 3844885 h 3967556"/>
                      <a:gd name="connsiteX6" fmla="*/ 0 w 6201346"/>
                      <a:gd name="connsiteY6" fmla="*/ 55946 h 3967556"/>
                      <a:gd name="connsiteX7" fmla="*/ 6109407 w 6201346"/>
                      <a:gd name="connsiteY7" fmla="*/ 55500 h 3967556"/>
                      <a:gd name="connsiteX0" fmla="*/ 6109407 w 6211840"/>
                      <a:gd name="connsiteY0" fmla="*/ 55500 h 3967556"/>
                      <a:gd name="connsiteX1" fmla="*/ 3739321 w 6211840"/>
                      <a:gd name="connsiteY1" fmla="*/ 806305 h 3967556"/>
                      <a:gd name="connsiteX2" fmla="*/ 2549169 w 6211840"/>
                      <a:gd name="connsiteY2" fmla="*/ 1405710 h 3967556"/>
                      <a:gd name="connsiteX3" fmla="*/ 2033147 w 6211840"/>
                      <a:gd name="connsiteY3" fmla="*/ 2340946 h 3967556"/>
                      <a:gd name="connsiteX4" fmla="*/ 849905 w 6211840"/>
                      <a:gd name="connsiteY4" fmla="*/ 2872629 h 3967556"/>
                      <a:gd name="connsiteX5" fmla="*/ 16433 w 6211840"/>
                      <a:gd name="connsiteY5" fmla="*/ 3844885 h 3967556"/>
                      <a:gd name="connsiteX6" fmla="*/ 0 w 6211840"/>
                      <a:gd name="connsiteY6" fmla="*/ 55946 h 3967556"/>
                      <a:gd name="connsiteX7" fmla="*/ 6109407 w 6211840"/>
                      <a:gd name="connsiteY7" fmla="*/ 55500 h 3967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11840" h="3967556">
                        <a:moveTo>
                          <a:pt x="6109407" y="55500"/>
                        </a:moveTo>
                        <a:cubicBezTo>
                          <a:pt x="6732627" y="180560"/>
                          <a:pt x="4332694" y="581270"/>
                          <a:pt x="3739321" y="806305"/>
                        </a:cubicBezTo>
                        <a:cubicBezTo>
                          <a:pt x="3145948" y="1031340"/>
                          <a:pt x="2833531" y="1149936"/>
                          <a:pt x="2549169" y="1405710"/>
                        </a:cubicBezTo>
                        <a:cubicBezTo>
                          <a:pt x="2264807" y="1661484"/>
                          <a:pt x="2316358" y="2096460"/>
                          <a:pt x="2033147" y="2340946"/>
                        </a:cubicBezTo>
                        <a:cubicBezTo>
                          <a:pt x="1749936" y="2585432"/>
                          <a:pt x="1123753" y="2574313"/>
                          <a:pt x="849905" y="2872629"/>
                        </a:cubicBezTo>
                        <a:cubicBezTo>
                          <a:pt x="576057" y="3170945"/>
                          <a:pt x="16720" y="4345629"/>
                          <a:pt x="16433" y="3844885"/>
                        </a:cubicBezTo>
                        <a:cubicBezTo>
                          <a:pt x="15745" y="2643863"/>
                          <a:pt x="15057" y="1171182"/>
                          <a:pt x="0" y="55946"/>
                        </a:cubicBezTo>
                        <a:cubicBezTo>
                          <a:pt x="2036469" y="55797"/>
                          <a:pt x="5486187" y="-69560"/>
                          <a:pt x="6109407" y="555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grpSp>
              <p:nvGrpSpPr>
                <p:cNvPr id="15" name="กลุ่ม 14">
                  <a:extLst>
                    <a:ext uri="{FF2B5EF4-FFF2-40B4-BE49-F238E27FC236}">
                      <a16:creationId xmlns:a16="http://schemas.microsoft.com/office/drawing/2014/main" id="{6A616F55-F43C-4B7C-935A-3C21A86084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255808" y="373919"/>
                  <a:ext cx="376162" cy="907724"/>
                  <a:chOff x="6264894" y="1446698"/>
                  <a:chExt cx="759640" cy="1984379"/>
                </a:xfrm>
              </p:grpSpPr>
              <p:sp>
                <p:nvSpPr>
                  <p:cNvPr id="16" name="วงรี 15">
                    <a:extLst>
                      <a:ext uri="{FF2B5EF4-FFF2-40B4-BE49-F238E27FC236}">
                        <a16:creationId xmlns:a16="http://schemas.microsoft.com/office/drawing/2014/main" id="{09F34F6F-9EFB-46ED-B925-65055E95A675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7" name="วงรี 16">
                    <a:extLst>
                      <a:ext uri="{FF2B5EF4-FFF2-40B4-BE49-F238E27FC236}">
                        <a16:creationId xmlns:a16="http://schemas.microsoft.com/office/drawing/2014/main" id="{9B72CDC7-C434-4A7E-BB68-44A9D8DD3A84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8" name="วงรี 17">
                    <a:extLst>
                      <a:ext uri="{FF2B5EF4-FFF2-40B4-BE49-F238E27FC236}">
                        <a16:creationId xmlns:a16="http://schemas.microsoft.com/office/drawing/2014/main" id="{888D7CF6-EE7E-4DE2-B9AE-ED879D11DCD3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9" name="วงรี 18">
                    <a:extLst>
                      <a:ext uri="{FF2B5EF4-FFF2-40B4-BE49-F238E27FC236}">
                        <a16:creationId xmlns:a16="http://schemas.microsoft.com/office/drawing/2014/main" id="{9742BAD0-7A33-41C9-B70E-B4920DDB7A71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0" name="วงรี 19">
                    <a:extLst>
                      <a:ext uri="{FF2B5EF4-FFF2-40B4-BE49-F238E27FC236}">
                        <a16:creationId xmlns:a16="http://schemas.microsoft.com/office/drawing/2014/main" id="{0FE01CB7-710F-41C7-83BD-5C72117F6155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1" name="วงรี 20">
                    <a:extLst>
                      <a:ext uri="{FF2B5EF4-FFF2-40B4-BE49-F238E27FC236}">
                        <a16:creationId xmlns:a16="http://schemas.microsoft.com/office/drawing/2014/main" id="{5736EFC7-8A2E-4E70-8FB2-2BF4C120C43D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2" name="วงรี 21">
                    <a:extLst>
                      <a:ext uri="{FF2B5EF4-FFF2-40B4-BE49-F238E27FC236}">
                        <a16:creationId xmlns:a16="http://schemas.microsoft.com/office/drawing/2014/main" id="{5C9A42E6-7D82-43F7-A6E5-5C320DF7897E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3" name="วงรี 22">
                    <a:extLst>
                      <a:ext uri="{FF2B5EF4-FFF2-40B4-BE49-F238E27FC236}">
                        <a16:creationId xmlns:a16="http://schemas.microsoft.com/office/drawing/2014/main" id="{0191A678-A5C1-4ADD-949C-32DB1F341C16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4" name="วงรี 23">
                    <a:extLst>
                      <a:ext uri="{FF2B5EF4-FFF2-40B4-BE49-F238E27FC236}">
                        <a16:creationId xmlns:a16="http://schemas.microsoft.com/office/drawing/2014/main" id="{C4A1E095-7145-4A95-A759-2EA83EC24B75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5" name="วงรี 24">
                    <a:extLst>
                      <a:ext uri="{FF2B5EF4-FFF2-40B4-BE49-F238E27FC236}">
                        <a16:creationId xmlns:a16="http://schemas.microsoft.com/office/drawing/2014/main" id="{D0A11A04-DC56-4E5B-86F9-50430AFD77A2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6" name="วงรี 25">
                    <a:extLst>
                      <a:ext uri="{FF2B5EF4-FFF2-40B4-BE49-F238E27FC236}">
                        <a16:creationId xmlns:a16="http://schemas.microsoft.com/office/drawing/2014/main" id="{684CA547-7098-419D-BC59-354AEE8ACB7A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7" name="วงรี 26">
                    <a:extLst>
                      <a:ext uri="{FF2B5EF4-FFF2-40B4-BE49-F238E27FC236}">
                        <a16:creationId xmlns:a16="http://schemas.microsoft.com/office/drawing/2014/main" id="{DE5F7C82-5CA0-40E3-8FBE-0BEC0A0690F2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8" name="วงรี 27">
                    <a:extLst>
                      <a:ext uri="{FF2B5EF4-FFF2-40B4-BE49-F238E27FC236}">
                        <a16:creationId xmlns:a16="http://schemas.microsoft.com/office/drawing/2014/main" id="{C4E64DD9-6D16-45DC-9E86-DE17A3ECA8D8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9" name="วงรี 28">
                    <a:extLst>
                      <a:ext uri="{FF2B5EF4-FFF2-40B4-BE49-F238E27FC236}">
                        <a16:creationId xmlns:a16="http://schemas.microsoft.com/office/drawing/2014/main" id="{69659413-EB46-40C6-921A-29CA1EB07964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0" name="วงรี 29">
                    <a:extLst>
                      <a:ext uri="{FF2B5EF4-FFF2-40B4-BE49-F238E27FC236}">
                        <a16:creationId xmlns:a16="http://schemas.microsoft.com/office/drawing/2014/main" id="{5FF304CA-0714-45C9-BBDC-B61C90937E45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1" name="วงรี 30">
                    <a:extLst>
                      <a:ext uri="{FF2B5EF4-FFF2-40B4-BE49-F238E27FC236}">
                        <a16:creationId xmlns:a16="http://schemas.microsoft.com/office/drawing/2014/main" id="{D91DD3A0-A196-456A-AA61-20C844AF8E41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2" name="วงรี 31">
                    <a:extLst>
                      <a:ext uri="{FF2B5EF4-FFF2-40B4-BE49-F238E27FC236}">
                        <a16:creationId xmlns:a16="http://schemas.microsoft.com/office/drawing/2014/main" id="{74D20A5F-1A9B-4734-BE12-D33BA7C4B562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3" name="วงรี 32">
                    <a:extLst>
                      <a:ext uri="{FF2B5EF4-FFF2-40B4-BE49-F238E27FC236}">
                        <a16:creationId xmlns:a16="http://schemas.microsoft.com/office/drawing/2014/main" id="{17A5C73A-8F8C-42B4-BCCB-63023E6BA20E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4" name="วงรี 33">
                    <a:extLst>
                      <a:ext uri="{FF2B5EF4-FFF2-40B4-BE49-F238E27FC236}">
                        <a16:creationId xmlns:a16="http://schemas.microsoft.com/office/drawing/2014/main" id="{8CA798EB-7164-4E45-8CE2-48197CF85E17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5" name="วงรี 34">
                    <a:extLst>
                      <a:ext uri="{FF2B5EF4-FFF2-40B4-BE49-F238E27FC236}">
                        <a16:creationId xmlns:a16="http://schemas.microsoft.com/office/drawing/2014/main" id="{74F8477B-F388-46AE-85FA-CF85BE5584BD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6" name="วงรี 35">
                    <a:extLst>
                      <a:ext uri="{FF2B5EF4-FFF2-40B4-BE49-F238E27FC236}">
                        <a16:creationId xmlns:a16="http://schemas.microsoft.com/office/drawing/2014/main" id="{56BE044D-EBC7-4A0D-8132-2574F20C2847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7" name="วงรี 36">
                    <a:extLst>
                      <a:ext uri="{FF2B5EF4-FFF2-40B4-BE49-F238E27FC236}">
                        <a16:creationId xmlns:a16="http://schemas.microsoft.com/office/drawing/2014/main" id="{F3BEE60B-D7B2-4753-8C82-2FB24694F411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8" name="วงรี 37">
                    <a:extLst>
                      <a:ext uri="{FF2B5EF4-FFF2-40B4-BE49-F238E27FC236}">
                        <a16:creationId xmlns:a16="http://schemas.microsoft.com/office/drawing/2014/main" id="{369627D0-7175-45F4-B9E3-653C91DBA39C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9" name="วงรี 38">
                    <a:extLst>
                      <a:ext uri="{FF2B5EF4-FFF2-40B4-BE49-F238E27FC236}">
                        <a16:creationId xmlns:a16="http://schemas.microsoft.com/office/drawing/2014/main" id="{E8252E85-6A84-40CC-8CD7-54E2A6ADF7A4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0" name="วงรี 39">
                    <a:extLst>
                      <a:ext uri="{FF2B5EF4-FFF2-40B4-BE49-F238E27FC236}">
                        <a16:creationId xmlns:a16="http://schemas.microsoft.com/office/drawing/2014/main" id="{23F7617E-A212-49FA-90F1-6B29276903CE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1" name="วงรี 40">
                    <a:extLst>
                      <a:ext uri="{FF2B5EF4-FFF2-40B4-BE49-F238E27FC236}">
                        <a16:creationId xmlns:a16="http://schemas.microsoft.com/office/drawing/2014/main" id="{E54E8FF8-67C4-4B63-890D-95BAE19885D1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2" name="วงรี 41">
                    <a:extLst>
                      <a:ext uri="{FF2B5EF4-FFF2-40B4-BE49-F238E27FC236}">
                        <a16:creationId xmlns:a16="http://schemas.microsoft.com/office/drawing/2014/main" id="{07141B4D-455E-4B1E-804F-5A9B025FF321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3" name="วงรี 42">
                    <a:extLst>
                      <a:ext uri="{FF2B5EF4-FFF2-40B4-BE49-F238E27FC236}">
                        <a16:creationId xmlns:a16="http://schemas.microsoft.com/office/drawing/2014/main" id="{F098E287-2D7A-4483-9393-8F2A922FFB36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4" name="วงรี 43">
                    <a:extLst>
                      <a:ext uri="{FF2B5EF4-FFF2-40B4-BE49-F238E27FC236}">
                        <a16:creationId xmlns:a16="http://schemas.microsoft.com/office/drawing/2014/main" id="{EB18F866-2AF7-4726-8673-20B03146C042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5" name="วงรี 44">
                    <a:extLst>
                      <a:ext uri="{FF2B5EF4-FFF2-40B4-BE49-F238E27FC236}">
                        <a16:creationId xmlns:a16="http://schemas.microsoft.com/office/drawing/2014/main" id="{797A750B-4B3A-4C5C-A212-B4951D6B47BB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grpSp>
              <p:nvGrpSpPr>
                <p:cNvPr id="46" name="กลุ่ม 45">
                  <a:extLst>
                    <a:ext uri="{FF2B5EF4-FFF2-40B4-BE49-F238E27FC236}">
                      <a16:creationId xmlns:a16="http://schemas.microsoft.com/office/drawing/2014/main" id="{D1EE8268-F4D6-4023-B30D-5D855B6A9A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5400000">
                  <a:off x="2133939" y="4354181"/>
                  <a:ext cx="347486" cy="982634"/>
                  <a:chOff x="6264894" y="1446698"/>
                  <a:chExt cx="759640" cy="1984379"/>
                </a:xfrm>
              </p:grpSpPr>
              <p:sp>
                <p:nvSpPr>
                  <p:cNvPr id="47" name="วงรี 46">
                    <a:extLst>
                      <a:ext uri="{FF2B5EF4-FFF2-40B4-BE49-F238E27FC236}">
                        <a16:creationId xmlns:a16="http://schemas.microsoft.com/office/drawing/2014/main" id="{17FAFB4C-93CA-4457-9940-FD1A04EEC4FF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8" name="วงรี 47">
                    <a:extLst>
                      <a:ext uri="{FF2B5EF4-FFF2-40B4-BE49-F238E27FC236}">
                        <a16:creationId xmlns:a16="http://schemas.microsoft.com/office/drawing/2014/main" id="{CDFA3029-A927-40ED-A4DE-5E8EEBE24F42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9" name="วงรี 48">
                    <a:extLst>
                      <a:ext uri="{FF2B5EF4-FFF2-40B4-BE49-F238E27FC236}">
                        <a16:creationId xmlns:a16="http://schemas.microsoft.com/office/drawing/2014/main" id="{48CA0C86-A426-412A-8D4D-C73BDA85C332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0" name="วงรี 49">
                    <a:extLst>
                      <a:ext uri="{FF2B5EF4-FFF2-40B4-BE49-F238E27FC236}">
                        <a16:creationId xmlns:a16="http://schemas.microsoft.com/office/drawing/2014/main" id="{442240F5-49AD-433B-9EC8-00F9F5F9C265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1" name="วงรี 50">
                    <a:extLst>
                      <a:ext uri="{FF2B5EF4-FFF2-40B4-BE49-F238E27FC236}">
                        <a16:creationId xmlns:a16="http://schemas.microsoft.com/office/drawing/2014/main" id="{F5267CB2-C0BA-4D5A-91EC-5E94D4802114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2" name="วงรี 51">
                    <a:extLst>
                      <a:ext uri="{FF2B5EF4-FFF2-40B4-BE49-F238E27FC236}">
                        <a16:creationId xmlns:a16="http://schemas.microsoft.com/office/drawing/2014/main" id="{CE5E6326-DE26-47A2-B50F-6DA95F779949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3" name="วงรี 52">
                    <a:extLst>
                      <a:ext uri="{FF2B5EF4-FFF2-40B4-BE49-F238E27FC236}">
                        <a16:creationId xmlns:a16="http://schemas.microsoft.com/office/drawing/2014/main" id="{96B548D3-E3BA-4984-9677-488B83E49FBD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4" name="วงรี 53">
                    <a:extLst>
                      <a:ext uri="{FF2B5EF4-FFF2-40B4-BE49-F238E27FC236}">
                        <a16:creationId xmlns:a16="http://schemas.microsoft.com/office/drawing/2014/main" id="{036420A0-EF15-43BB-B2CF-69E3D4606E51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5" name="วงรี 54">
                    <a:extLst>
                      <a:ext uri="{FF2B5EF4-FFF2-40B4-BE49-F238E27FC236}">
                        <a16:creationId xmlns:a16="http://schemas.microsoft.com/office/drawing/2014/main" id="{11D08248-6DAB-434C-B94B-3C0DA710A627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6" name="วงรี 55">
                    <a:extLst>
                      <a:ext uri="{FF2B5EF4-FFF2-40B4-BE49-F238E27FC236}">
                        <a16:creationId xmlns:a16="http://schemas.microsoft.com/office/drawing/2014/main" id="{CD65E70B-D74F-46F0-8E9D-E5879216A5FA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7" name="วงรี 56">
                    <a:extLst>
                      <a:ext uri="{FF2B5EF4-FFF2-40B4-BE49-F238E27FC236}">
                        <a16:creationId xmlns:a16="http://schemas.microsoft.com/office/drawing/2014/main" id="{DBC26F22-C462-428A-9974-54B413744843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8" name="วงรี 57">
                    <a:extLst>
                      <a:ext uri="{FF2B5EF4-FFF2-40B4-BE49-F238E27FC236}">
                        <a16:creationId xmlns:a16="http://schemas.microsoft.com/office/drawing/2014/main" id="{A9F7C6CE-7FBD-4FF9-BB28-191617F96848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9" name="วงรี 58">
                    <a:extLst>
                      <a:ext uri="{FF2B5EF4-FFF2-40B4-BE49-F238E27FC236}">
                        <a16:creationId xmlns:a16="http://schemas.microsoft.com/office/drawing/2014/main" id="{7971F94F-82CB-4353-A4D9-DF3B9BB22844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0" name="วงรี 59">
                    <a:extLst>
                      <a:ext uri="{FF2B5EF4-FFF2-40B4-BE49-F238E27FC236}">
                        <a16:creationId xmlns:a16="http://schemas.microsoft.com/office/drawing/2014/main" id="{53EFBF7D-D510-4ED3-B866-A57173D19C59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1" name="วงรี 60">
                    <a:extLst>
                      <a:ext uri="{FF2B5EF4-FFF2-40B4-BE49-F238E27FC236}">
                        <a16:creationId xmlns:a16="http://schemas.microsoft.com/office/drawing/2014/main" id="{F867BD42-359D-47C2-AA35-97F36B084E8D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2" name="วงรี 61">
                    <a:extLst>
                      <a:ext uri="{FF2B5EF4-FFF2-40B4-BE49-F238E27FC236}">
                        <a16:creationId xmlns:a16="http://schemas.microsoft.com/office/drawing/2014/main" id="{062016AC-36AA-49C9-A709-9CA17576B2CA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3" name="วงรี 62">
                    <a:extLst>
                      <a:ext uri="{FF2B5EF4-FFF2-40B4-BE49-F238E27FC236}">
                        <a16:creationId xmlns:a16="http://schemas.microsoft.com/office/drawing/2014/main" id="{22CE7A42-24E8-4AB2-922A-3DB280F78A10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4" name="วงรี 63">
                    <a:extLst>
                      <a:ext uri="{FF2B5EF4-FFF2-40B4-BE49-F238E27FC236}">
                        <a16:creationId xmlns:a16="http://schemas.microsoft.com/office/drawing/2014/main" id="{5AA9C371-7082-44A5-8FB9-A522BBB3CFD0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5" name="วงรี 64">
                    <a:extLst>
                      <a:ext uri="{FF2B5EF4-FFF2-40B4-BE49-F238E27FC236}">
                        <a16:creationId xmlns:a16="http://schemas.microsoft.com/office/drawing/2014/main" id="{1051C990-A80D-4727-933F-B9B607F8D69F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6" name="วงรี 65">
                    <a:extLst>
                      <a:ext uri="{FF2B5EF4-FFF2-40B4-BE49-F238E27FC236}">
                        <a16:creationId xmlns:a16="http://schemas.microsoft.com/office/drawing/2014/main" id="{AD487D64-5721-4030-A6D1-D93E9CEC1338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7" name="วงรี 66">
                    <a:extLst>
                      <a:ext uri="{FF2B5EF4-FFF2-40B4-BE49-F238E27FC236}">
                        <a16:creationId xmlns:a16="http://schemas.microsoft.com/office/drawing/2014/main" id="{0295D881-60F7-4E80-958D-C80C8183E955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8" name="วงรี 67">
                    <a:extLst>
                      <a:ext uri="{FF2B5EF4-FFF2-40B4-BE49-F238E27FC236}">
                        <a16:creationId xmlns:a16="http://schemas.microsoft.com/office/drawing/2014/main" id="{06F232EC-0C14-4EAB-9264-B5BA42B1295C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9" name="วงรี 68">
                    <a:extLst>
                      <a:ext uri="{FF2B5EF4-FFF2-40B4-BE49-F238E27FC236}">
                        <a16:creationId xmlns:a16="http://schemas.microsoft.com/office/drawing/2014/main" id="{11324EAD-1DE2-4F0A-903C-C7F9F7BD3651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0" name="วงรี 69">
                    <a:extLst>
                      <a:ext uri="{FF2B5EF4-FFF2-40B4-BE49-F238E27FC236}">
                        <a16:creationId xmlns:a16="http://schemas.microsoft.com/office/drawing/2014/main" id="{B5EFC516-C2C2-4EA9-83AC-48BACCC2AD0D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1" name="วงรี 70">
                    <a:extLst>
                      <a:ext uri="{FF2B5EF4-FFF2-40B4-BE49-F238E27FC236}">
                        <a16:creationId xmlns:a16="http://schemas.microsoft.com/office/drawing/2014/main" id="{3AE37EA0-FD0F-404B-A37C-F2B09B42DBA5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2" name="วงรี 71">
                    <a:extLst>
                      <a:ext uri="{FF2B5EF4-FFF2-40B4-BE49-F238E27FC236}">
                        <a16:creationId xmlns:a16="http://schemas.microsoft.com/office/drawing/2014/main" id="{A5513818-AE92-4AE6-9C27-8CFA774A20C7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3" name="วงรี 72">
                    <a:extLst>
                      <a:ext uri="{FF2B5EF4-FFF2-40B4-BE49-F238E27FC236}">
                        <a16:creationId xmlns:a16="http://schemas.microsoft.com/office/drawing/2014/main" id="{2D04587C-E945-47D4-9679-16263744C817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4" name="วงรี 73">
                    <a:extLst>
                      <a:ext uri="{FF2B5EF4-FFF2-40B4-BE49-F238E27FC236}">
                        <a16:creationId xmlns:a16="http://schemas.microsoft.com/office/drawing/2014/main" id="{DA69FF83-DD4A-47F8-928E-8477AF7CDF3D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5" name="วงรี 74">
                    <a:extLst>
                      <a:ext uri="{FF2B5EF4-FFF2-40B4-BE49-F238E27FC236}">
                        <a16:creationId xmlns:a16="http://schemas.microsoft.com/office/drawing/2014/main" id="{B7CEC392-4FAE-4CBD-B8E3-271112DB4900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6" name="วงรี 75">
                    <a:extLst>
                      <a:ext uri="{FF2B5EF4-FFF2-40B4-BE49-F238E27FC236}">
                        <a16:creationId xmlns:a16="http://schemas.microsoft.com/office/drawing/2014/main" id="{F4BF010A-F22B-4C36-B1EC-44515A4D6ED1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grpSp>
              <p:nvGrpSpPr>
                <p:cNvPr id="77" name="กลุ่ม 76">
                  <a:extLst>
                    <a:ext uri="{FF2B5EF4-FFF2-40B4-BE49-F238E27FC236}">
                      <a16:creationId xmlns:a16="http://schemas.microsoft.com/office/drawing/2014/main" id="{E6588BF9-525D-4548-AA83-0F75A635D3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5400000">
                  <a:off x="3466326" y="573401"/>
                  <a:ext cx="347486" cy="982634"/>
                  <a:chOff x="6264894" y="1446698"/>
                  <a:chExt cx="759640" cy="1984379"/>
                </a:xfrm>
              </p:grpSpPr>
              <p:sp>
                <p:nvSpPr>
                  <p:cNvPr id="78" name="วงรี 77">
                    <a:extLst>
                      <a:ext uri="{FF2B5EF4-FFF2-40B4-BE49-F238E27FC236}">
                        <a16:creationId xmlns:a16="http://schemas.microsoft.com/office/drawing/2014/main" id="{0242C10C-0703-4CF4-8DC7-C9A85A9A265B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9" name="วงรี 78">
                    <a:extLst>
                      <a:ext uri="{FF2B5EF4-FFF2-40B4-BE49-F238E27FC236}">
                        <a16:creationId xmlns:a16="http://schemas.microsoft.com/office/drawing/2014/main" id="{5F2F83CC-D552-4B6C-86E2-ACC9FE6FFCEB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0" name="วงรี 79">
                    <a:extLst>
                      <a:ext uri="{FF2B5EF4-FFF2-40B4-BE49-F238E27FC236}">
                        <a16:creationId xmlns:a16="http://schemas.microsoft.com/office/drawing/2014/main" id="{55BEA642-AA6A-4FBC-942A-B2D39A7EB6D0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1" name="วงรี 80">
                    <a:extLst>
                      <a:ext uri="{FF2B5EF4-FFF2-40B4-BE49-F238E27FC236}">
                        <a16:creationId xmlns:a16="http://schemas.microsoft.com/office/drawing/2014/main" id="{0E536507-DFD2-4DC7-9D19-2C4B02B20E59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2" name="วงรี 81">
                    <a:extLst>
                      <a:ext uri="{FF2B5EF4-FFF2-40B4-BE49-F238E27FC236}">
                        <a16:creationId xmlns:a16="http://schemas.microsoft.com/office/drawing/2014/main" id="{98C1036C-FC85-4600-978C-DE5253E7E7AD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3" name="วงรี 82">
                    <a:extLst>
                      <a:ext uri="{FF2B5EF4-FFF2-40B4-BE49-F238E27FC236}">
                        <a16:creationId xmlns:a16="http://schemas.microsoft.com/office/drawing/2014/main" id="{B9085E1E-A8C5-4136-ACEF-867343DB4F9E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4" name="วงรี 83">
                    <a:extLst>
                      <a:ext uri="{FF2B5EF4-FFF2-40B4-BE49-F238E27FC236}">
                        <a16:creationId xmlns:a16="http://schemas.microsoft.com/office/drawing/2014/main" id="{A0D0DD57-2E0E-4CC0-8521-55E05C0ED407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5" name="วงรี 84">
                    <a:extLst>
                      <a:ext uri="{FF2B5EF4-FFF2-40B4-BE49-F238E27FC236}">
                        <a16:creationId xmlns:a16="http://schemas.microsoft.com/office/drawing/2014/main" id="{EFF0B39B-DA31-4D83-8590-FD1CFADFCB29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6" name="วงรี 85">
                    <a:extLst>
                      <a:ext uri="{FF2B5EF4-FFF2-40B4-BE49-F238E27FC236}">
                        <a16:creationId xmlns:a16="http://schemas.microsoft.com/office/drawing/2014/main" id="{7425A46A-09F5-4B6D-9A0C-9D2501D82DAA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7" name="วงรี 86">
                    <a:extLst>
                      <a:ext uri="{FF2B5EF4-FFF2-40B4-BE49-F238E27FC236}">
                        <a16:creationId xmlns:a16="http://schemas.microsoft.com/office/drawing/2014/main" id="{9675FF7A-ED20-4897-A8C2-CBDFAF5387F3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8" name="วงรี 87">
                    <a:extLst>
                      <a:ext uri="{FF2B5EF4-FFF2-40B4-BE49-F238E27FC236}">
                        <a16:creationId xmlns:a16="http://schemas.microsoft.com/office/drawing/2014/main" id="{61253084-8077-40DC-8D8F-A38C6E05F0BE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9" name="วงรี 88">
                    <a:extLst>
                      <a:ext uri="{FF2B5EF4-FFF2-40B4-BE49-F238E27FC236}">
                        <a16:creationId xmlns:a16="http://schemas.microsoft.com/office/drawing/2014/main" id="{622B331D-BC34-407C-A3E6-C65550AD7D88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0" name="วงรี 89">
                    <a:extLst>
                      <a:ext uri="{FF2B5EF4-FFF2-40B4-BE49-F238E27FC236}">
                        <a16:creationId xmlns:a16="http://schemas.microsoft.com/office/drawing/2014/main" id="{F3DF9A64-2FE6-4A86-9C49-F01D5650E503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1" name="วงรี 90">
                    <a:extLst>
                      <a:ext uri="{FF2B5EF4-FFF2-40B4-BE49-F238E27FC236}">
                        <a16:creationId xmlns:a16="http://schemas.microsoft.com/office/drawing/2014/main" id="{A3CFEBD6-AB55-4CB8-B305-4B437D1DEF05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2" name="วงรี 91">
                    <a:extLst>
                      <a:ext uri="{FF2B5EF4-FFF2-40B4-BE49-F238E27FC236}">
                        <a16:creationId xmlns:a16="http://schemas.microsoft.com/office/drawing/2014/main" id="{06FD5F05-887B-47DF-89D4-BA9C2CCE5154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3" name="วงรี 92">
                    <a:extLst>
                      <a:ext uri="{FF2B5EF4-FFF2-40B4-BE49-F238E27FC236}">
                        <a16:creationId xmlns:a16="http://schemas.microsoft.com/office/drawing/2014/main" id="{7D9C54FA-8C4D-42F5-9C20-EDB56AAD08FE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4" name="วงรี 93">
                    <a:extLst>
                      <a:ext uri="{FF2B5EF4-FFF2-40B4-BE49-F238E27FC236}">
                        <a16:creationId xmlns:a16="http://schemas.microsoft.com/office/drawing/2014/main" id="{28791EE7-1B9F-48B1-B280-ED48B2E8A3A8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5" name="วงรี 94">
                    <a:extLst>
                      <a:ext uri="{FF2B5EF4-FFF2-40B4-BE49-F238E27FC236}">
                        <a16:creationId xmlns:a16="http://schemas.microsoft.com/office/drawing/2014/main" id="{AF72DBAA-6EBB-4C93-B5AC-83151D975561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6" name="วงรี 95">
                    <a:extLst>
                      <a:ext uri="{FF2B5EF4-FFF2-40B4-BE49-F238E27FC236}">
                        <a16:creationId xmlns:a16="http://schemas.microsoft.com/office/drawing/2014/main" id="{47D58B0D-8721-47F1-ABD5-92EAAEE16E6B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7" name="วงรี 96">
                    <a:extLst>
                      <a:ext uri="{FF2B5EF4-FFF2-40B4-BE49-F238E27FC236}">
                        <a16:creationId xmlns:a16="http://schemas.microsoft.com/office/drawing/2014/main" id="{097E605A-BE02-404F-84E9-C1B6B39C3A11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8" name="วงรี 97">
                    <a:extLst>
                      <a:ext uri="{FF2B5EF4-FFF2-40B4-BE49-F238E27FC236}">
                        <a16:creationId xmlns:a16="http://schemas.microsoft.com/office/drawing/2014/main" id="{E2DCECB2-52CC-4BC7-9F3A-380FCAB27202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9" name="วงรี 98">
                    <a:extLst>
                      <a:ext uri="{FF2B5EF4-FFF2-40B4-BE49-F238E27FC236}">
                        <a16:creationId xmlns:a16="http://schemas.microsoft.com/office/drawing/2014/main" id="{214C6EF0-C8E9-4CAF-AE32-975FA8FFF698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0" name="วงรี 99">
                    <a:extLst>
                      <a:ext uri="{FF2B5EF4-FFF2-40B4-BE49-F238E27FC236}">
                        <a16:creationId xmlns:a16="http://schemas.microsoft.com/office/drawing/2014/main" id="{86C57871-9876-461B-BE87-6B6C526F685F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1" name="วงรี 100">
                    <a:extLst>
                      <a:ext uri="{FF2B5EF4-FFF2-40B4-BE49-F238E27FC236}">
                        <a16:creationId xmlns:a16="http://schemas.microsoft.com/office/drawing/2014/main" id="{19A07F9B-25AD-41F2-ADB9-017A1754C6CD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2" name="วงรี 101">
                    <a:extLst>
                      <a:ext uri="{FF2B5EF4-FFF2-40B4-BE49-F238E27FC236}">
                        <a16:creationId xmlns:a16="http://schemas.microsoft.com/office/drawing/2014/main" id="{0FD32270-8CE4-4122-A007-DB4E0CA1C3F2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3" name="วงรี 102">
                    <a:extLst>
                      <a:ext uri="{FF2B5EF4-FFF2-40B4-BE49-F238E27FC236}">
                        <a16:creationId xmlns:a16="http://schemas.microsoft.com/office/drawing/2014/main" id="{A68A4306-8E24-4905-856D-B320A8CD2516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4" name="วงรี 103">
                    <a:extLst>
                      <a:ext uri="{FF2B5EF4-FFF2-40B4-BE49-F238E27FC236}">
                        <a16:creationId xmlns:a16="http://schemas.microsoft.com/office/drawing/2014/main" id="{684B2D0D-3B87-4387-81DA-8228A179B4C9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5" name="วงรี 104">
                    <a:extLst>
                      <a:ext uri="{FF2B5EF4-FFF2-40B4-BE49-F238E27FC236}">
                        <a16:creationId xmlns:a16="http://schemas.microsoft.com/office/drawing/2014/main" id="{81BF039E-522C-43CC-9A04-E1357FEB4425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6" name="วงรี 105">
                    <a:extLst>
                      <a:ext uri="{FF2B5EF4-FFF2-40B4-BE49-F238E27FC236}">
                        <a16:creationId xmlns:a16="http://schemas.microsoft.com/office/drawing/2014/main" id="{200279D4-0A04-4F65-B27B-0258F11C546C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7" name="วงรี 106">
                    <a:extLst>
                      <a:ext uri="{FF2B5EF4-FFF2-40B4-BE49-F238E27FC236}">
                        <a16:creationId xmlns:a16="http://schemas.microsoft.com/office/drawing/2014/main" id="{DCE02FB0-9428-4BBF-A2F4-4D84539691E8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sp>
              <p:nvSpPr>
                <p:cNvPr id="108" name="กากบาท 107">
                  <a:extLst>
                    <a:ext uri="{FF2B5EF4-FFF2-40B4-BE49-F238E27FC236}">
                      <a16:creationId xmlns:a16="http://schemas.microsoft.com/office/drawing/2014/main" id="{19C3F873-558E-416C-8D23-A63841EE6AF2}"/>
                    </a:ext>
                  </a:extLst>
                </p:cNvPr>
                <p:cNvSpPr/>
                <p:nvPr/>
              </p:nvSpPr>
              <p:spPr>
                <a:xfrm rot="1087668">
                  <a:off x="1191653" y="4451977"/>
                  <a:ext cx="368040" cy="320174"/>
                </a:xfrm>
                <a:prstGeom prst="plus">
                  <a:avLst>
                    <a:gd name="adj" fmla="val 35728"/>
                  </a:avLst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กากบาท 108">
                  <a:extLst>
                    <a:ext uri="{FF2B5EF4-FFF2-40B4-BE49-F238E27FC236}">
                      <a16:creationId xmlns:a16="http://schemas.microsoft.com/office/drawing/2014/main" id="{29D1FC35-67A5-488F-89C8-CEDE67AFA1FD}"/>
                    </a:ext>
                  </a:extLst>
                </p:cNvPr>
                <p:cNvSpPr/>
                <p:nvPr/>
              </p:nvSpPr>
              <p:spPr>
                <a:xfrm rot="1087668">
                  <a:off x="6767399" y="1518757"/>
                  <a:ext cx="368040" cy="320174"/>
                </a:xfrm>
                <a:prstGeom prst="plus">
                  <a:avLst>
                    <a:gd name="adj" fmla="val 35728"/>
                  </a:avLst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กากบาท 109">
                  <a:extLst>
                    <a:ext uri="{FF2B5EF4-FFF2-40B4-BE49-F238E27FC236}">
                      <a16:creationId xmlns:a16="http://schemas.microsoft.com/office/drawing/2014/main" id="{915A4F9C-A3B9-4016-A518-8E8980A24326}"/>
                    </a:ext>
                  </a:extLst>
                </p:cNvPr>
                <p:cNvSpPr/>
                <p:nvPr/>
              </p:nvSpPr>
              <p:spPr>
                <a:xfrm rot="1087668">
                  <a:off x="575845" y="1439726"/>
                  <a:ext cx="578147" cy="500224"/>
                </a:xfrm>
                <a:prstGeom prst="plus">
                  <a:avLst>
                    <a:gd name="adj" fmla="val 35728"/>
                  </a:avLst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กากบาท 110">
                  <a:extLst>
                    <a:ext uri="{FF2B5EF4-FFF2-40B4-BE49-F238E27FC236}">
                      <a16:creationId xmlns:a16="http://schemas.microsoft.com/office/drawing/2014/main" id="{DA15A486-3FA8-4069-AB6C-B3CB60EF8873}"/>
                    </a:ext>
                  </a:extLst>
                </p:cNvPr>
                <p:cNvSpPr/>
                <p:nvPr/>
              </p:nvSpPr>
              <p:spPr>
                <a:xfrm rot="20237040">
                  <a:off x="1318434" y="452353"/>
                  <a:ext cx="552915" cy="426604"/>
                </a:xfrm>
                <a:prstGeom prst="plus">
                  <a:avLst>
                    <a:gd name="adj" fmla="val 35728"/>
                  </a:avLst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สี่เหลี่ยมผืนผ้า 111">
                  <a:extLst>
                    <a:ext uri="{FF2B5EF4-FFF2-40B4-BE49-F238E27FC236}">
                      <a16:creationId xmlns:a16="http://schemas.microsoft.com/office/drawing/2014/main" id="{DE860CDE-A952-4340-9F8C-0CF611DFAD53}"/>
                    </a:ext>
                  </a:extLst>
                </p:cNvPr>
                <p:cNvSpPr/>
                <p:nvPr/>
              </p:nvSpPr>
              <p:spPr>
                <a:xfrm>
                  <a:off x="6241377" y="425127"/>
                  <a:ext cx="330847" cy="305625"/>
                </a:xfrm>
                <a:prstGeom prst="rect">
                  <a:avLst/>
                </a:prstGeom>
                <a:noFill/>
                <a:ln w="2857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สี่เหลี่ยมผืนผ้า 112">
                  <a:extLst>
                    <a:ext uri="{FF2B5EF4-FFF2-40B4-BE49-F238E27FC236}">
                      <a16:creationId xmlns:a16="http://schemas.microsoft.com/office/drawing/2014/main" id="{B0C3FEFE-16C1-4A8E-A122-C936E56FEFC5}"/>
                    </a:ext>
                  </a:extLst>
                </p:cNvPr>
                <p:cNvSpPr/>
                <p:nvPr/>
              </p:nvSpPr>
              <p:spPr>
                <a:xfrm>
                  <a:off x="7961308" y="4240268"/>
                  <a:ext cx="330847" cy="305625"/>
                </a:xfrm>
                <a:prstGeom prst="rect">
                  <a:avLst/>
                </a:prstGeom>
                <a:noFill/>
                <a:ln w="2857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grpSp>
              <p:nvGrpSpPr>
                <p:cNvPr id="114" name="กลุ่ม 113">
                  <a:extLst>
                    <a:ext uri="{FF2B5EF4-FFF2-40B4-BE49-F238E27FC236}">
                      <a16:creationId xmlns:a16="http://schemas.microsoft.com/office/drawing/2014/main" id="{33D47F75-D88B-405D-A590-6E6CDD3B5C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010805" y="3407851"/>
                  <a:ext cx="376162" cy="907724"/>
                  <a:chOff x="6264894" y="1446698"/>
                  <a:chExt cx="759640" cy="1984379"/>
                </a:xfrm>
              </p:grpSpPr>
              <p:sp>
                <p:nvSpPr>
                  <p:cNvPr id="115" name="วงรี 114">
                    <a:extLst>
                      <a:ext uri="{FF2B5EF4-FFF2-40B4-BE49-F238E27FC236}">
                        <a16:creationId xmlns:a16="http://schemas.microsoft.com/office/drawing/2014/main" id="{DD544045-CE44-41E2-A50C-BBEDC12FBA20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6" name="วงรี 115">
                    <a:extLst>
                      <a:ext uri="{FF2B5EF4-FFF2-40B4-BE49-F238E27FC236}">
                        <a16:creationId xmlns:a16="http://schemas.microsoft.com/office/drawing/2014/main" id="{220E5E16-70CF-48EE-9072-34BD17DE1528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7" name="วงรี 116">
                    <a:extLst>
                      <a:ext uri="{FF2B5EF4-FFF2-40B4-BE49-F238E27FC236}">
                        <a16:creationId xmlns:a16="http://schemas.microsoft.com/office/drawing/2014/main" id="{1222FA40-EEFC-44A5-B8C5-76CB71283A19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8" name="วงรี 117">
                    <a:extLst>
                      <a:ext uri="{FF2B5EF4-FFF2-40B4-BE49-F238E27FC236}">
                        <a16:creationId xmlns:a16="http://schemas.microsoft.com/office/drawing/2014/main" id="{A73FAA4F-9F9B-4690-B7FB-82B30076AA13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9" name="วงรี 118">
                    <a:extLst>
                      <a:ext uri="{FF2B5EF4-FFF2-40B4-BE49-F238E27FC236}">
                        <a16:creationId xmlns:a16="http://schemas.microsoft.com/office/drawing/2014/main" id="{6DD01E32-388A-4962-98C8-30F06400AB8D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0" name="วงรี 119">
                    <a:extLst>
                      <a:ext uri="{FF2B5EF4-FFF2-40B4-BE49-F238E27FC236}">
                        <a16:creationId xmlns:a16="http://schemas.microsoft.com/office/drawing/2014/main" id="{1198A548-4D23-4783-A24A-F5CA936F8BEF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1" name="วงรี 120">
                    <a:extLst>
                      <a:ext uri="{FF2B5EF4-FFF2-40B4-BE49-F238E27FC236}">
                        <a16:creationId xmlns:a16="http://schemas.microsoft.com/office/drawing/2014/main" id="{7FE605BB-DECD-4BBE-8FEE-88527D8EF759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2" name="วงรี 121">
                    <a:extLst>
                      <a:ext uri="{FF2B5EF4-FFF2-40B4-BE49-F238E27FC236}">
                        <a16:creationId xmlns:a16="http://schemas.microsoft.com/office/drawing/2014/main" id="{4DA5E2A8-DDF0-49B4-A714-DE88C1F90B30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3" name="วงรี 122">
                    <a:extLst>
                      <a:ext uri="{FF2B5EF4-FFF2-40B4-BE49-F238E27FC236}">
                        <a16:creationId xmlns:a16="http://schemas.microsoft.com/office/drawing/2014/main" id="{8B319B67-C8BA-48A6-B09E-4D88167085D6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4" name="วงรี 123">
                    <a:extLst>
                      <a:ext uri="{FF2B5EF4-FFF2-40B4-BE49-F238E27FC236}">
                        <a16:creationId xmlns:a16="http://schemas.microsoft.com/office/drawing/2014/main" id="{1F6DE4E4-4853-4061-B239-285FE83B1E6B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5" name="วงรี 124">
                    <a:extLst>
                      <a:ext uri="{FF2B5EF4-FFF2-40B4-BE49-F238E27FC236}">
                        <a16:creationId xmlns:a16="http://schemas.microsoft.com/office/drawing/2014/main" id="{76403168-8045-411B-AF45-D84431FDEF1C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6" name="วงรี 125">
                    <a:extLst>
                      <a:ext uri="{FF2B5EF4-FFF2-40B4-BE49-F238E27FC236}">
                        <a16:creationId xmlns:a16="http://schemas.microsoft.com/office/drawing/2014/main" id="{3A8489E1-ACED-45C5-BBD9-9D462595F834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7" name="วงรี 126">
                    <a:extLst>
                      <a:ext uri="{FF2B5EF4-FFF2-40B4-BE49-F238E27FC236}">
                        <a16:creationId xmlns:a16="http://schemas.microsoft.com/office/drawing/2014/main" id="{1E56D0FD-0F31-462B-A600-7B389E61C121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8" name="วงรี 127">
                    <a:extLst>
                      <a:ext uri="{FF2B5EF4-FFF2-40B4-BE49-F238E27FC236}">
                        <a16:creationId xmlns:a16="http://schemas.microsoft.com/office/drawing/2014/main" id="{0A60F3C2-3097-4047-8DA3-3ED37CFB25C8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9" name="วงรี 128">
                    <a:extLst>
                      <a:ext uri="{FF2B5EF4-FFF2-40B4-BE49-F238E27FC236}">
                        <a16:creationId xmlns:a16="http://schemas.microsoft.com/office/drawing/2014/main" id="{18415BE7-B9BE-40E0-BFC0-F15A6426C6F0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0" name="วงรี 129">
                    <a:extLst>
                      <a:ext uri="{FF2B5EF4-FFF2-40B4-BE49-F238E27FC236}">
                        <a16:creationId xmlns:a16="http://schemas.microsoft.com/office/drawing/2014/main" id="{312CA29B-55AA-42C2-9347-84EFEDCEACB2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1" name="วงรี 130">
                    <a:extLst>
                      <a:ext uri="{FF2B5EF4-FFF2-40B4-BE49-F238E27FC236}">
                        <a16:creationId xmlns:a16="http://schemas.microsoft.com/office/drawing/2014/main" id="{4B8D3F00-847D-4CBC-B248-4EAF415104D1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2" name="วงรี 131">
                    <a:extLst>
                      <a:ext uri="{FF2B5EF4-FFF2-40B4-BE49-F238E27FC236}">
                        <a16:creationId xmlns:a16="http://schemas.microsoft.com/office/drawing/2014/main" id="{FBAE897D-653B-4FE0-AC54-83AC0F5A614C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3" name="วงรี 132">
                    <a:extLst>
                      <a:ext uri="{FF2B5EF4-FFF2-40B4-BE49-F238E27FC236}">
                        <a16:creationId xmlns:a16="http://schemas.microsoft.com/office/drawing/2014/main" id="{5C4DBD03-F5DC-4567-9716-AB979D4509B2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4" name="วงรี 133">
                    <a:extLst>
                      <a:ext uri="{FF2B5EF4-FFF2-40B4-BE49-F238E27FC236}">
                        <a16:creationId xmlns:a16="http://schemas.microsoft.com/office/drawing/2014/main" id="{51A9613C-5B15-411C-BC72-9FB723D9B6C6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5" name="วงรี 134">
                    <a:extLst>
                      <a:ext uri="{FF2B5EF4-FFF2-40B4-BE49-F238E27FC236}">
                        <a16:creationId xmlns:a16="http://schemas.microsoft.com/office/drawing/2014/main" id="{3BB4CEBE-619F-4FB4-85E4-D84078CFE513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6" name="วงรี 135">
                    <a:extLst>
                      <a:ext uri="{FF2B5EF4-FFF2-40B4-BE49-F238E27FC236}">
                        <a16:creationId xmlns:a16="http://schemas.microsoft.com/office/drawing/2014/main" id="{52886F2A-D7BA-4207-8FD7-C665C3D40858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7" name="วงรี 136">
                    <a:extLst>
                      <a:ext uri="{FF2B5EF4-FFF2-40B4-BE49-F238E27FC236}">
                        <a16:creationId xmlns:a16="http://schemas.microsoft.com/office/drawing/2014/main" id="{2753E65D-0C51-459C-BB22-91FCEB04AEBF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8" name="วงรี 137">
                    <a:extLst>
                      <a:ext uri="{FF2B5EF4-FFF2-40B4-BE49-F238E27FC236}">
                        <a16:creationId xmlns:a16="http://schemas.microsoft.com/office/drawing/2014/main" id="{041CBE78-81DA-4655-A407-340779AF135A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9" name="วงรี 138">
                    <a:extLst>
                      <a:ext uri="{FF2B5EF4-FFF2-40B4-BE49-F238E27FC236}">
                        <a16:creationId xmlns:a16="http://schemas.microsoft.com/office/drawing/2014/main" id="{2179FC0F-C2D0-41B9-B4B3-E39C459EB0EC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0" name="วงรี 139">
                    <a:extLst>
                      <a:ext uri="{FF2B5EF4-FFF2-40B4-BE49-F238E27FC236}">
                        <a16:creationId xmlns:a16="http://schemas.microsoft.com/office/drawing/2014/main" id="{24F973DF-F1EF-4E63-8459-B0C4AA320DD4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1" name="วงรี 140">
                    <a:extLst>
                      <a:ext uri="{FF2B5EF4-FFF2-40B4-BE49-F238E27FC236}">
                        <a16:creationId xmlns:a16="http://schemas.microsoft.com/office/drawing/2014/main" id="{C7065FCD-017F-44AF-82E3-E9E10CE11038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2" name="วงรี 141">
                    <a:extLst>
                      <a:ext uri="{FF2B5EF4-FFF2-40B4-BE49-F238E27FC236}">
                        <a16:creationId xmlns:a16="http://schemas.microsoft.com/office/drawing/2014/main" id="{E24938C7-5186-482A-9A2E-7CCD050D6456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3" name="วงรี 142">
                    <a:extLst>
                      <a:ext uri="{FF2B5EF4-FFF2-40B4-BE49-F238E27FC236}">
                        <a16:creationId xmlns:a16="http://schemas.microsoft.com/office/drawing/2014/main" id="{CE65D216-2BC4-447F-A5AF-2C1AEA5FF591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4" name="วงรี 143">
                    <a:extLst>
                      <a:ext uri="{FF2B5EF4-FFF2-40B4-BE49-F238E27FC236}">
                        <a16:creationId xmlns:a16="http://schemas.microsoft.com/office/drawing/2014/main" id="{AC3A2852-32C2-4B35-B679-237520F57E58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</p:grpSp>
          <p:sp>
            <p:nvSpPr>
              <p:cNvPr id="147" name="สี่เหลี่ยมผืนผ้า 146">
                <a:extLst>
                  <a:ext uri="{FF2B5EF4-FFF2-40B4-BE49-F238E27FC236}">
                    <a16:creationId xmlns:a16="http://schemas.microsoft.com/office/drawing/2014/main" id="{9D3B8F83-7D01-42E0-850C-1369D5A6A511}"/>
                  </a:ext>
                </a:extLst>
              </p:cNvPr>
              <p:cNvSpPr/>
              <p:nvPr/>
            </p:nvSpPr>
            <p:spPr>
              <a:xfrm>
                <a:off x="1257509" y="1195132"/>
                <a:ext cx="6877498" cy="1384995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</p:spPr>
            <p:txBody>
              <a:bodyPr wrap="square">
                <a:spAutoFit/>
              </a:bodyPr>
              <a:lstStyle/>
              <a:p>
                <a:pPr algn="r"/>
                <a:r>
                  <a:rPr lang="th-TH" sz="84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หน่วยการเรียนรู้</a:t>
                </a:r>
              </a:p>
            </p:txBody>
          </p:sp>
          <p:sp>
            <p:nvSpPr>
              <p:cNvPr id="149" name="สี่เหลี่ยมผืนผ้า 148">
                <a:extLst>
                  <a:ext uri="{FF2B5EF4-FFF2-40B4-BE49-F238E27FC236}">
                    <a16:creationId xmlns:a16="http://schemas.microsoft.com/office/drawing/2014/main" id="{CF4C1866-CEE2-4C7C-87C2-DCAD7547FBAD}"/>
                  </a:ext>
                </a:extLst>
              </p:cNvPr>
              <p:cNvSpPr/>
              <p:nvPr/>
            </p:nvSpPr>
            <p:spPr>
              <a:xfrm>
                <a:off x="1257509" y="2579993"/>
                <a:ext cx="6877498" cy="1277273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</p:spPr>
            <p:txBody>
              <a:bodyPr wrap="square">
                <a:spAutoFit/>
              </a:bodyPr>
              <a:lstStyle/>
              <a:p>
                <a:pPr algn="r"/>
                <a:r>
                  <a:rPr lang="th-TH" sz="77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เรื่อง ไฟฟ้า</a:t>
                </a:r>
              </a:p>
            </p:txBody>
          </p:sp>
        </p:grpSp>
        <p:pic>
          <p:nvPicPr>
            <p:cNvPr id="150" name="รูปภาพ 149">
              <a:extLst>
                <a:ext uri="{FF2B5EF4-FFF2-40B4-BE49-F238E27FC236}">
                  <a16:creationId xmlns:a16="http://schemas.microsoft.com/office/drawing/2014/main" id="{06D66265-F3EC-4D97-8492-749860B4596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50789" y="1739037"/>
              <a:ext cx="1800000" cy="180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1605461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4F523CED-4913-4A87-A03B-8715028AB2BB}"/>
              </a:ext>
            </a:extLst>
          </p:cNvPr>
          <p:cNvGrpSpPr/>
          <p:nvPr/>
        </p:nvGrpSpPr>
        <p:grpSpPr>
          <a:xfrm>
            <a:off x="-22143" y="-123074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E1259A12-7124-4B66-B507-38912E076A0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2781C8DB-8F94-4AFA-B23A-03580C58CEEA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FA71D6EE-57F9-4423-A3AF-2F779979A7AF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B7DCF1CF-5D32-42E8-B2D5-B2227CBE5792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B2BD525A-41AB-4E23-8FED-7C52DE5C2D2F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FFFCAAC5-8EB5-4046-A2F8-45C580C892CF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A1F32106-4E72-47E2-BB16-9BE9E58C2FCF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D9121E5F-822A-4AA9-A00F-21B043DB0575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9F1438BD-2B3E-42BE-BE10-D79CE7707A5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6BB00AA0-F961-444A-9EA8-5866691B22C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F9ABCF60-A32D-49BA-A89E-0784546043D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48757A58-C530-48F6-8FC2-0B6F6B4BB7D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8B2472A6-C495-44DD-822E-ED247419831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840A8896-4373-4B04-B2CF-B7F889F123C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FAACC46D-A56E-4A91-8002-2C8092EF7D9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051F5643-FE76-4CF2-96C2-91C94068E57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418574E5-44AB-4BD3-858A-F3BAC1180C1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DC73E913-DA1C-49D0-BB6E-E094451AD9C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8F7D69D5-321F-41F0-9797-5A938F9FB4F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417BDDDC-3C73-4E42-ABD6-83231C73718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2FF5CA77-6CA7-492E-9F4B-ADDFDF6A868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3F1D31F2-9E56-4AB9-A425-94189775EFE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F5E56201-44A1-4BBD-A9B1-B02D2F97F2A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9B2E7F58-750E-4BEA-B543-6C804FCCCB5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4644CBDA-18D4-4102-AA4B-EEC609705F2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2F933663-CA5E-4FCD-8DAC-412F3342376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5F32A8CE-BD0D-4ED4-AEB6-394CA36E2A6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F0282A0A-3CA2-4E1E-8332-4C8FE138EFA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AC29C821-A198-4EA0-A7DA-24F3DE14CFF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86110299-2FBF-4801-B13E-D75C58C4EB1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50D5DAFD-98CA-473B-AD10-CC41769862D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79586B0A-8B4E-4EDE-BC36-E3AD5142A42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AE05A923-731F-4C96-BBA8-9343E3DE3FD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FA983F19-7958-491F-BA19-03B1EFC9824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0BF802F8-342C-4038-9D13-1201CCB78D8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EC4FDD0C-7097-4A8F-8800-48234E2AD37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C0E95CD1-6B8C-43E0-8D97-78D25287014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B2EC3ED6-21BD-494C-888B-BE92766D14B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027ACBFE-56DC-48C3-AA44-6698DE78DCB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24FA750A-AF95-4368-A4C2-1F719E9DFB0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8CBF6219-D3F5-4C4F-AA46-21BA2F7BC91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AA058AE2-FE53-4A5E-99BD-577399D3B07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72E5B9AD-D49B-4F69-A0F9-5D86BDA906F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99021C56-F1DC-4D20-804D-09445059CA0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CF7F2A36-BF87-4639-8599-5F9CB88FB42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98F97514-596F-470D-ABCB-7FEFCD139EC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67F98151-5A5F-4176-8595-FF6D059C933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2B2109B0-7533-4FE0-A335-996A7BFE006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256B53B5-C6C2-4698-9123-76BB145AF76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F5AF27F1-BD15-46EE-A0A3-0679BA05918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E6A34298-80B4-47BE-9B64-F559C535537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453A2C25-12BC-4671-9331-E793C3BBA61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1153756B-C117-46EA-B991-925F77759C6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D85983AC-91AA-402E-8C1F-30777778293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B2A89D7C-2C54-46E3-B489-DB0960FB9BA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2A70C0F1-FD29-43C0-B247-BA0EA16418A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3258139B-3615-49B2-8585-73159C86036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ADC48E1-E3A6-46A4-AEB3-625C09D807F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2309A31A-4727-4C7E-89CF-6159F931D8E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336D35E7-C7F4-47ED-9180-A379A88DB3D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680B893E-D613-45B1-9AC8-9560035E240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CAACBD8F-6C58-4840-95BE-AF21FBF5FE2A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96418C6F-A82B-4092-B50C-F80D391F4E6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9B7F46C3-1AE1-4291-AF62-3B13CE41401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899EE5E-291B-431F-B18F-9ABAE93C443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9D637BA1-C2DF-43BA-96AB-3C7FCC05F7E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C5A57CF6-4C3F-4FD0-9CA6-96D3C88DBE8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A2897651-0FA5-455B-A052-64987C24133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00E8E2D0-8544-4517-9B7C-0CC129CFDE0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9A9CF916-C3DC-4337-A372-7CF36DA7C38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A292D0D1-A199-4FEC-B57C-7B8DE4BE9AD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EFB567D4-01DB-4C7F-99CB-E923F178343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66D875C9-78C4-4CCD-8615-FDA588EEF4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1E22B65B-E4CF-4F81-9106-2D0C6791A00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8F75DC5D-AB20-4066-B83A-34115697770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2A2848AA-5DB4-418D-B856-188E564C482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C2317359-2319-46AD-9F21-25E2B5866DA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E8D84327-E58C-416A-9303-00F7B1876B2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D933CBDD-4B5A-44C0-A427-8B96B17BCCF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208D52EB-D3BF-48E4-A541-A831F082682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C608350D-939A-4691-8719-FDF8BDCD5B9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066B5993-0AF6-4E30-8F72-BDEF7A73F67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47920751-5505-4D4E-9C3B-12A0257A29B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5AF90711-2230-4DE0-982A-3338C1A5D7F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0CCE6A64-BB4C-44B2-BE78-F2E5408A1DC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2E8AD751-6EC3-4621-8849-9C10F9B2CF9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57E3DAC0-E19A-4FC6-9C8D-39A2CC01798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828F54B0-A753-4D79-BEC7-D2B6094835A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1FA2B3DA-B21D-4ADA-9C49-31496195B34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468ED296-76E1-4796-B9C4-756427F24CE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4B2E39AE-BEC2-485A-929E-528B52F895A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218F01DC-8187-4332-A2B1-BF955640CFE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486AD58E-54AC-4DF2-B48B-E36E2A7374E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982318B8-B239-421E-8593-384C6507F76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1013C546-AA93-4725-A25A-C9E92A80C00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6B9A7CE4-5D8A-4461-B2FE-6E73BA701EA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42EBBF9E-B3D9-4A0C-BB4E-EEB573B7B3C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A9F3D57D-10DC-4388-B38D-3FFCAA49339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182ECA02-98A3-42DC-9626-D5EC5812178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443D37EF-D62C-4C7C-8956-E3EE5C78405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C05A778D-BD42-4D0B-8D2B-7C90E478368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85D93D76-858C-47D8-9877-F9617399C6F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3661131F-2A7C-4EC3-B00B-8C90B40B73B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B9F3CF53-E809-4A64-A568-5BBEEE490C13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116924C9-8EBC-41BD-AE2F-020A5122F0DE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B83351FF-EAC5-400B-850F-A09691E770AD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D08B749C-88FB-421D-9965-8AB536F29A17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A1E486D2-EB86-4596-A2DB-3672DF04A309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8A3024FE-D7B8-4CE8-B4D6-502586A17E6D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7404FA6B-A2A2-4817-95C1-CE5A277BD40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606B0104-4419-46F5-8BAB-F63BEA2DF2A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DCC5838A-E6CF-4118-A109-9F61EE0E200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0E9AFDF8-FF2F-4099-9817-08D46B5D2E9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D4728274-EF9C-43C4-BCE4-7F453C96EA7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14C398E1-14B1-4080-94BE-AEEE3768E89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4212C931-5F13-419E-A697-2CF62A428D1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071AC012-2031-45E3-84EF-A8194711AD7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0E392B7A-7815-43B6-9D49-06BD92BE965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F4B9CBB5-A8AC-408B-B26E-6459FDD35DC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9DB7395A-4073-4C0B-A856-93688DFC6C9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4BCF880B-A1E7-47F1-BCBD-CD7597EA7ED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01466525-4A1F-48B7-8EF5-DA7F3DCCDE9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8E391A44-9C62-4B09-AD65-104842B47CC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A3FA605C-0BBF-4D55-B1F0-108F8D8F665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45D204DF-2C8B-41BB-B651-525D56CA180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A11ADC14-4666-42F4-AF14-A3F3A61EDAA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6470293-7C1D-407E-A95F-D3827214943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8FF1144-404F-4E5B-B6C7-3D35302E126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FB6BA96C-EB5A-4FD8-9324-55D2B1128EB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8418FA7D-A5F0-4058-ABAA-95B797041C8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289D935B-B066-49D7-9B5A-7108BAFBF3F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DC57A834-A357-4851-B5B2-1AC8DDA435B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94C4C53-98B9-4523-9F20-7C9030528F2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F39D37D5-0C54-4584-9EED-08C4A48EF86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22A4DE66-095D-48A8-AB78-7E5BED5E6B9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08FEDE6F-8B76-4F0C-A172-6565B37A2DD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915FC3A6-F72E-45AE-9C92-B63C7D1B882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D1B79F53-9DBE-4A0B-9956-B5997E7D77C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ECDACCED-17EE-4D46-B874-E1356492742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243D791D-28C3-48FD-B67F-1D4A0675783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1991E0F0-CB7F-44D4-B43D-0F8A3F76E3D5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416570" y="296652"/>
              <a:ext cx="5053857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เครื่องมือที่ใช้วัดค่าปริมาณทางไฟฟ้า</a:t>
              </a: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6276" y="311555"/>
              <a:ext cx="576000" cy="576000"/>
            </a:xfrm>
            <a:prstGeom prst="rect">
              <a:avLst/>
            </a:prstGeom>
          </p:spPr>
        </p:pic>
        <p:pic>
          <p:nvPicPr>
            <p:cNvPr id="7170" name="Picture 2" descr="DC Ammeter - SCHOOL SPECIALTY CANADA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6322" y="1466212"/>
              <a:ext cx="3255002" cy="328788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3806376" y="1435960"/>
              <a:ext cx="4897426" cy="34778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การนำแอมมิเตอร์ไปใช้ทำได้ โดยต่อแอมมิเตอร์แทรกเข้าไปในวงจรแบบเรียงกันไป ณ จุดที่ต้องการวัดค่ากระแสไฟฟ้า                  ซึ่งต้องต่อขั้วบวกและขั้วลบของแอมมิเตอร์ให้ถูกต้อง 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โดยต่อขั้วบวกของแอมมิเตอร์เข้าทางขั้วบวกของถ่านไฟฉาย ซึ่งเป็นจุดที่มีศักย์ไฟฟ้าสูง และต่อขั้วลบของแอมมิเตอร์เข้าทางขั้วลบของถ่านไฟฉาย ซึ่งเป็นจุดที่มีศักย์ไฟฟ้าต่ำ ขั้วบวกของแอมมิเตอร์              มีหลายขั้ว ซึ่งแต่ละขั้วจะรองรับกระแสไพฟ้าสูงสุดที่ต่างกัน เช่น 2 100 500 มิลลิแอมแปร์ และ 5 แอมแปร์ ต้องเลือกขั้วบวกให้เหมาะสม เพื่อให้อ่านค่าได้ ถูกต้องแม่นยำ และไม่เกิดความเสียหายแก่แอมมิเตอร์</a:t>
              </a:r>
            </a:p>
          </p:txBody>
        </p:sp>
        <p:sp>
          <p:nvSpPr>
            <p:cNvPr id="6" name="สี่เหลี่ยมผืนผ้า 5"/>
            <p:cNvSpPr/>
            <p:nvPr/>
          </p:nvSpPr>
          <p:spPr>
            <a:xfrm>
              <a:off x="1488183" y="945720"/>
              <a:ext cx="714344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การวัดค่ากระแสไฟฟ้าในวงจร จะใช้เครื่องมือที่เรียกว่า “แอมมิเตอร์ (</a:t>
              </a:r>
              <a:r>
                <a:rPr lang="en-US" sz="2400" b="1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A</a:t>
              </a:r>
              <a:r>
                <a:rPr lang="th-TH" sz="2400" b="1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mmeter)</a:t>
              </a:r>
              <a:r>
                <a:rPr lang="th-TH" sz="2400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”</a:t>
              </a: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38323" y="373741"/>
              <a:ext cx="612705" cy="612705"/>
            </a:xfrm>
            <a:prstGeom prst="rect">
              <a:avLst/>
            </a:prstGeom>
          </p:spPr>
        </p:pic>
        <p:pic>
          <p:nvPicPr>
            <p:cNvPr id="150" name="รูปภาพ 13">
              <a:extLst>
                <a:ext uri="{FF2B5EF4-FFF2-40B4-BE49-F238E27FC236}">
                  <a16:creationId xmlns:a16="http://schemas.microsoft.com/office/drawing/2014/main" id="{1AB57D81-CC60-48EC-9F8D-A4FD493B46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1053" y="1001563"/>
              <a:ext cx="360000" cy="360000"/>
            </a:xfrm>
            <a:prstGeom prst="rect">
              <a:avLst/>
            </a:prstGeom>
          </p:spPr>
        </p:pic>
      </p:grpSp>
      <p:cxnSp>
        <p:nvCxnSpPr>
          <p:cNvPr id="151" name="ตัวเชื่อมต่อตรง 150">
            <a:extLst>
              <a:ext uri="{FF2B5EF4-FFF2-40B4-BE49-F238E27FC236}">
                <a16:creationId xmlns:a16="http://schemas.microsoft.com/office/drawing/2014/main" id="{875D779A-2282-463F-B67F-B5FB70BFE9EE}"/>
              </a:ext>
            </a:extLst>
          </p:cNvPr>
          <p:cNvCxnSpPr/>
          <p:nvPr/>
        </p:nvCxnSpPr>
        <p:spPr>
          <a:xfrm>
            <a:off x="3759112" y="1522934"/>
            <a:ext cx="0" cy="19159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ตัวเชื่อมต่อตรง 151">
            <a:extLst>
              <a:ext uri="{FF2B5EF4-FFF2-40B4-BE49-F238E27FC236}">
                <a16:creationId xmlns:a16="http://schemas.microsoft.com/office/drawing/2014/main" id="{21AE66DC-770D-4A77-BDD9-55AD347651CF}"/>
              </a:ext>
            </a:extLst>
          </p:cNvPr>
          <p:cNvCxnSpPr/>
          <p:nvPr/>
        </p:nvCxnSpPr>
        <p:spPr>
          <a:xfrm>
            <a:off x="8709795" y="2919412"/>
            <a:ext cx="0" cy="19159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662438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roup 150">
            <a:extLst>
              <a:ext uri="{FF2B5EF4-FFF2-40B4-BE49-F238E27FC236}">
                <a16:creationId xmlns:a16="http://schemas.microsoft.com/office/drawing/2014/main" id="{5A1ADCA2-74B9-4DB4-81D8-F199F5A1A7F2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0BA5567C-CA00-4CA6-990F-5EEE9385AE39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266797D6-BDFA-4D48-B3EC-64AFB381507E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5C22F258-9533-4873-A626-BFD76F916DCB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4674819E-4964-4C76-AF36-1A79477AA682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996445ED-5CCE-4A2A-80EF-A71423B6D30D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B938A5AB-55AC-4425-9CA5-E1C2C6A4AF76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311C4E3A-9EB1-40DF-A448-C914262C7BB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448DD2E7-950E-43C8-AEE5-A01D0772E576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57227A0F-6F92-4C42-B70E-2487721CBEA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6B0D4E79-BF68-4AB0-90E8-31D8BB4E720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8F7CE40E-1759-449E-82B0-3FF58EB0ACA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06854A64-D2C9-4310-A0C0-5A91F7E5B4C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F99A9F5A-E529-4546-99C6-2D48281676C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F55ECCB4-F976-4410-86D3-266D2756FC9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66CC3D90-3019-4C30-A8BD-205CE8AD4F4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C690F01A-BF99-4665-9E4A-5B9C833C555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074CA5F1-0260-4D0F-AB68-383A83CB02D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2ABBBA52-CFE5-41E1-97AB-F330E04114B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B94FF723-E454-4B23-8B1A-CAEAC67328B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029AB0BF-3413-4179-9B23-74CE305B6AC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B1BE6FE1-AB5A-4032-B633-33FE9B13A1D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1FC43B9-7036-41A1-8D68-9696992CC50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B61E8654-471B-4933-9BA4-0A05183F09F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75B6D981-AAE9-482A-95F0-BAA44356458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9619FF2-F6D6-4991-8760-9D9B7DF275C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3643892D-B6A3-487E-A46C-1296C2390D4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E2CEA305-F568-412B-8AED-6385092286B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0BFAFAC1-39A5-422D-BD4F-76FAC4094F4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4E2FAB13-79CC-4C69-869A-67EDD51DC9C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E95C8FA6-BF1D-499F-A3F8-296E66ED63C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067C3F3C-40A6-4576-86A8-B5358ADCDFD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48B9EE22-301D-4B60-9623-AC8B18AF252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39ACE051-B27C-4F9B-874B-964179DDA57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7F0A1286-686A-435D-9A5E-4F18BF43FF6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16CAA34B-2018-4FD7-A76F-13173D829A4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4850DAD7-F756-49B0-AF3E-C5948C51C19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F2CFF3E8-B3B9-4A49-BE42-B18C928552E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8BC21805-8F9F-4AC9-9AC3-92A2806726D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5A211A6A-3C9A-4482-BD7D-DF43EA15FBD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B6BA0066-4119-413D-8A23-368699BA21F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9736D77A-7B51-4ACF-B264-B34A307D3C3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6F35CECA-36DA-4FB8-9AEB-D10853845F7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0A90D90D-1AEB-40FD-A5E3-4EECF5CA676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571116E5-E473-4E44-B71F-2A3A8063533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E0E9201F-A88E-4C69-BB22-253D45B8B05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CE0E6DA2-BC7C-4524-A59E-188B7298A3E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4FB46EB3-F2AF-49F6-82A7-720FA5F1C29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87BDFF6-CBF1-42AC-B37D-4A8C22BC856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14AAB3EF-E543-4D82-ADB0-70D0B58B7CD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6500908B-6290-4EBB-A22E-8B2C2D0854E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F0B79924-1A21-4DA2-A924-826C94B9B9C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1F7DEDD0-5BC3-46CC-9F8B-290DF373565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C115D21D-F27B-4F18-9972-FABAD8AB7A5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80C654DA-4607-4F47-ADB3-A02D1DBBA97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E4C38BF2-54B4-49D2-852E-84E3C161C52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7516FCDB-D82E-42D6-9E8B-997B61AECF5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D98E8BB8-E827-4D05-A40C-C7BFAD6888F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9F28AC7A-2D04-4356-A1B0-8636894BFD7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B43DD390-E83D-42F6-A1B7-5035F629BA1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6D2DD711-1CC2-45B8-AD98-633FEEE5D9F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5A82D7CD-7833-430B-B720-78E746E29EE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B94604D1-FD4A-4F1E-A7C0-CFCA5A95FAB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DD05D620-EB6C-447C-AE0B-1FB23AE7F51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0751DB11-FD46-43F7-A05D-5D511A3E154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E17E95D1-32EE-4A69-BBBB-95630B3CFB9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C8605B54-34CE-4A90-9706-AAC50928BD4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BFA57E15-E676-4E7F-87B5-28930E17FD3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3F353FCD-EB63-46EC-A6EF-BACBFA602C3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F3CB0ABA-2BBB-44C7-9214-FFAD628DB2F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8B523F91-E3D2-46EE-B448-C0DFD45DB0B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D1A3D543-AD6C-4C7A-99BF-72989F8656E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86475A53-6C5C-4417-A15C-364AF472709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C0A8763D-1627-4133-9100-12AF8173EA2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694E9855-59E1-49BC-BB7C-094C0B58DC3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2685F9C7-7C13-4135-9CB0-8EB50CD3B1B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7C3BBF4B-A8B6-4300-9756-C203CD838D4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C63EDBC-CE11-49F0-9BE2-F6FB3C1EA10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104A2C0F-8FC1-4E18-B3C7-F5193D3938C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86D92A11-3627-40E5-A887-D6575BAF8AE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312FCE94-FB3C-4D4D-B181-9271BE49A6B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DC8FAE3-B0C8-4EE0-94E4-ADFBCFE6094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6F42A05B-5852-4A46-8699-E8BF04DBD3C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C896F6EC-BE18-4FA4-9BA9-4140D343716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4392BFE5-EE67-4FCF-8450-32FD8D3C841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25059A8C-FB8D-4510-9384-47F01316637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1953D123-BBD9-4655-A1E3-226F8A0B1C7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2065E3FA-7DE8-4234-A6F5-2E94BD0411D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B09E7E43-45D6-4774-9E51-97BC2C4FB5A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BEC7416E-569E-4C85-8CC9-632FFFB840B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91EFF83A-9C11-4A7F-B845-0063008CCCBC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CDF9F24A-6712-4482-A95B-42CB725F2EF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11FD69C-27DE-4E7B-AD7A-6677399DF32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472022CB-A968-477F-835C-AE97F75C3B9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C1BD5C9C-A513-4A08-9440-C2F89ABBB2B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4196669F-A182-418E-9B2F-42F5E94B12C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8D20845F-ACE9-4C16-87DD-9EEAC224ED2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0B2AEFE7-64EC-4915-99A7-B380E272331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564B41A0-807F-4D05-A7DA-88BF9A8E8C5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687947E-3C2C-4753-9FFE-FF59DBB848E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BA05E4F8-0708-4DBD-8293-F581642B753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C320E362-A5E6-4AC4-AE93-51121C5E8A8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DA98BC2E-B48E-4B67-8084-0E521D08F04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1D1393AA-C284-4793-BCC6-43988C11D89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55997FFD-DAF1-4279-84FD-438E41286D3D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74FBE55D-031D-4384-97DC-D86498A9C984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008A5DB4-D053-4CAB-B751-02C96837394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4EB7C493-C8D7-4DD4-81AB-5677001CA28E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1CACC144-BE62-48DF-B16A-7920946DADE7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B5C72FB7-E45C-456B-8835-5CD6B4B05CC1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935C723B-168C-4264-A53C-4DA88AF546F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52993643-9F50-4EC0-9892-A3DC23BDFD0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60C3CB9C-5E6F-4D67-9025-FAD714DFE97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D6B308B6-F087-4933-B885-E3DF4F411FC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A715FE74-CA12-4DEC-BEB4-ED957FA43C6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0D14C690-D104-43C3-9E03-4424AD5DBF2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20998D80-FB3C-4189-B435-BEDBB63F8C8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D0EB73DF-F56E-449B-AD2A-79FC7D49517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F2B5AF81-5635-494E-859C-AE666650CA0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5FD63116-233E-4039-BD03-D17FC7866EB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28B91D9C-688D-485D-ACEE-BD3B09BDD6A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B67CB510-137D-424F-9413-1ABDE4F349C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BB913246-884A-4E1C-9E6F-E5E181F11B5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02B219E9-128C-4E54-B544-250ED02B28C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0356FA09-FB44-42E1-A612-A6FD5E9272F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4A7D90A1-2CFA-482A-82E3-ABA10143C28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1F7A6E21-9835-45F1-942E-E1B85E04B56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03525852-585D-4347-A198-64F179C2C37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D3AC271B-CF99-48E2-BE28-5DC0B86DC30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EEC9723-AB35-43BC-9257-8C1FB35D637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E23B51EF-E206-4FF3-9B6D-909BF5C9EE4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4A49D9C4-2D98-4985-91BC-277E4816D6F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2BCFF23D-4434-4380-8354-F8CEC3E4230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D281C148-0867-4877-B43C-2E6668D6BEB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77D9A929-0783-45B6-8A73-BD69E317C22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D6C861EE-F607-4B04-AADF-B13584D78A2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80875651-61C3-4288-9680-27055AF87CF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6535C1A8-CABE-4088-A4BB-315F9883146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F24F23FC-4C60-4923-A83D-A6503EC1807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747C6E2E-4D2E-4FA2-8851-37FCD8106F6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CAA4A3E0-A4B1-4C44-9B2C-9BFA52BCA26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6DB52772-18ED-402E-9CB9-C66E0A1E8680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372230" y="311642"/>
              <a:ext cx="496529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เครื่องมือที่ใช้วัดค่าปริมาณทางไฟฟ้า</a:t>
              </a: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07096" y="362140"/>
              <a:ext cx="576000" cy="576000"/>
            </a:xfrm>
            <a:prstGeom prst="rect">
              <a:avLst/>
            </a:prstGeom>
          </p:spPr>
        </p:pic>
        <p:sp>
          <p:nvSpPr>
            <p:cNvPr id="4" name="สี่เหลี่ยมผืนผ้า 3"/>
            <p:cNvSpPr/>
            <p:nvPr/>
          </p:nvSpPr>
          <p:spPr>
            <a:xfrm>
              <a:off x="3952248" y="1405630"/>
              <a:ext cx="4813376" cy="34778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ถ้าต่อสลับขั้วกันเข็มของแอมมิเตอร์จะเบนไปในทิศทางตรงกันข้าม ซึ่งอาจทำให้แอมมิเตอร์เสียหายได้ นอกจากนี้ในการเริ่มต้นวัดแต่ละครั้ง ต้องเลือกใช้ขั้วบวกที่รองรับกระแสไฟฟ้าสูงที่สุดก่อน เนื่องจากเราไม่ทราบว่า ค่ากระแสไฟฟ้าในวงจรมี                        ค่าเป็นเท่าใด ถ้าเริ่มต้นวัดโดยใช้ขั้วบวกที่รองรับกระแสไฟฟ้าสูงสุดที่มีขนาดน้อยกว่าค่ากระแสไฟฟ้าในวงจร อาจทำให้แอมมิเตอร์เสียหายได้ แต่ถ้าวัดแล้วพบว่าเข็มไม่เบนหรือเบนเพียงเล็กน้อย ให้เปลี่ยนขั้วบวกให้มีค่าน้อยลงทีละระดับจนสามารถอ่านค่าได้ละเอียดขึ้นค่ากระแสไฟฟ้าที่วัดได้มีหน่วย                เป็นแอมแปร์</a:t>
              </a:r>
              <a:endParaRPr lang="th-TH" sz="22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5" name="รูปภาพ 4"/>
            <p:cNvPicPr/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802529" y="1458464"/>
              <a:ext cx="3029652" cy="2763711"/>
            </a:xfrm>
            <a:prstGeom prst="rect">
              <a:avLst/>
            </a:prstGeom>
            <a:ln>
              <a:solidFill>
                <a:srgbClr val="002060"/>
              </a:solidFill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6" name="สี่เหลี่ยมผืนผ้า 5"/>
            <p:cNvSpPr/>
            <p:nvPr/>
          </p:nvSpPr>
          <p:spPr>
            <a:xfrm>
              <a:off x="794455" y="4258121"/>
              <a:ext cx="3014481" cy="707886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>
                <a:spcAft>
                  <a:spcPts val="0"/>
                </a:spcAft>
              </a:pPr>
              <a:r>
                <a:rPr lang="th-TH" sz="20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ภาพแสดง การต่อแอมมิเตอร์</a:t>
              </a:r>
            </a:p>
            <a:p>
              <a:pPr algn="ctr">
                <a:spcAft>
                  <a:spcPts val="0"/>
                </a:spcAft>
              </a:pPr>
              <a:r>
                <a:rPr lang="th-TH" sz="20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เพื่อวัดค่ากระแสไฟฟ้า</a:t>
              </a:r>
              <a:endParaRPr lang="en-US" sz="1400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7" name="สี่เหลี่ยมผืนผ้า 6"/>
            <p:cNvSpPr/>
            <p:nvPr/>
          </p:nvSpPr>
          <p:spPr>
            <a:xfrm>
              <a:off x="1608474" y="877482"/>
              <a:ext cx="693083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การวัดค่ากระแสไฟฟ้าในวงจรจะใช้เครื่องมือที่เรียกว่า “แอมมิเตอร์ (</a:t>
              </a:r>
              <a:r>
                <a:rPr lang="en-US" sz="2400" b="1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A</a:t>
              </a:r>
              <a:r>
                <a:rPr lang="th-TH" sz="2400" b="1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mmeter)</a:t>
              </a:r>
              <a:r>
                <a:rPr lang="th-TH" sz="2400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”</a:t>
              </a: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92382" y="362834"/>
              <a:ext cx="612705" cy="612705"/>
            </a:xfrm>
            <a:prstGeom prst="rect">
              <a:avLst/>
            </a:prstGeom>
          </p:spPr>
        </p:pic>
        <p:pic>
          <p:nvPicPr>
            <p:cNvPr id="150" name="รูปภาพ 13">
              <a:extLst>
                <a:ext uri="{FF2B5EF4-FFF2-40B4-BE49-F238E27FC236}">
                  <a16:creationId xmlns:a16="http://schemas.microsoft.com/office/drawing/2014/main" id="{3CA568C2-CAF5-4BE3-A9C5-0E69C5D0AB2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52968" y="962412"/>
              <a:ext cx="360000" cy="360000"/>
            </a:xfrm>
            <a:prstGeom prst="rect">
              <a:avLst/>
            </a:prstGeom>
          </p:spPr>
        </p:pic>
      </p:grpSp>
      <p:cxnSp>
        <p:nvCxnSpPr>
          <p:cNvPr id="152" name="ตัวเชื่อมต่อตรง 151">
            <a:extLst>
              <a:ext uri="{FF2B5EF4-FFF2-40B4-BE49-F238E27FC236}">
                <a16:creationId xmlns:a16="http://schemas.microsoft.com/office/drawing/2014/main" id="{24C76D4E-9B03-4E7A-8BAF-A8F0D57C37FE}"/>
              </a:ext>
            </a:extLst>
          </p:cNvPr>
          <p:cNvCxnSpPr/>
          <p:nvPr/>
        </p:nvCxnSpPr>
        <p:spPr>
          <a:xfrm>
            <a:off x="3952248" y="1506922"/>
            <a:ext cx="0" cy="19159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ตัวเชื่อมต่อตรง 152">
            <a:extLst>
              <a:ext uri="{FF2B5EF4-FFF2-40B4-BE49-F238E27FC236}">
                <a16:creationId xmlns:a16="http://schemas.microsoft.com/office/drawing/2014/main" id="{38CE5F13-C3C0-49AD-ACB7-E9887131F9D3}"/>
              </a:ext>
            </a:extLst>
          </p:cNvPr>
          <p:cNvCxnSpPr/>
          <p:nvPr/>
        </p:nvCxnSpPr>
        <p:spPr>
          <a:xfrm>
            <a:off x="8732302" y="2755783"/>
            <a:ext cx="0" cy="19159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67270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4E82ED1B-BDD8-4F46-983B-7744E0477B1F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973CA126-91C4-4634-BEC8-2C096C8C33BA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0725A4FD-4F61-4738-9943-2848F8FCBD58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4E0091F8-DEC7-4922-BB99-9196A975306D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C7AE0B48-7064-4879-9F27-834CBD739486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B72A28EF-CA7A-410E-A87D-9A8417633CC0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64823B53-9562-40E3-B98E-C6F84D2D7D8C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0774530C-EFD5-42A5-9A54-84BB9098FE0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6A65B6EA-BF09-4CDA-A92A-D7FF32EE7911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92672E3B-D3D5-4A43-8CEA-2B54303DCA30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05029923-638E-46AC-84E7-9C12699ED0C3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35E18F81-FA95-4CDE-92EA-9671BBFB85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4A3B5658-B958-4BCA-AA47-7E020583D15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C722960E-9207-48A2-B8A0-F3364CB20F8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DEED788-7A7D-4727-BC2C-6F72E6A2F90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553183B1-6BA1-4890-9DA4-31966A19940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F3FFB272-868C-49B3-9F41-74C9F242048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461FC4A6-A87D-4196-BDF3-1E1FA1D9FD5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1DDBE5DF-1D62-41F9-A99B-E2F4FE8BD07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2E041A54-C3AF-421C-A15E-18073422DDF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79563B55-C101-435C-9721-A49F472FF49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8739B6C3-9170-40C8-B488-AB06EA5B4C2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6A3A0603-E4E9-462F-A1A1-11DB2DD682F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D0F68CC3-5B63-4E3C-8791-4C536070102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5E1AAA87-C88E-4AAD-B16F-24F92F002601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E8295119-7A49-45E4-ABBD-E8C1DF8CAAD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44F123EB-7D96-42B3-B008-D9D62BBE1F6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F4CCB35D-8148-4371-9538-2BF99A67015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5EF45C2D-DC9A-474E-9C37-D70BF2A14AF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D3D9AA81-0DC4-450C-A0EF-AE518E433FB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282D342F-9E24-4997-A475-0594AD52B76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7BB9574A-C1A7-435A-8C0F-78727715BB0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B3C253F1-2286-44EC-AD70-DBA3F7CD954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F5E0FE69-5BC2-47BF-8506-A3DA391E2F4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7F67853C-7A8C-45FD-8CFE-24EC2187811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69DCBC25-7D5F-4A3F-AE61-EA61B5B4B13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7C378AE9-4E88-4ED2-A3D5-991DC0DCD47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33A3E700-2ECF-4954-8399-A79486635E6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E6C8E58C-437A-4167-9D11-4946BCB9573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A2A99E41-0A66-4BED-A462-8BD60163343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63F1FC15-780B-4B3A-A6E4-306FD225EB1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7B607413-CDBE-43C1-95E8-8A0B3B136D2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4DD09D67-44B2-46D9-B9FE-3B8AA8B9A10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CDEFD049-A4B5-40A3-8818-825C2167BEE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57AD0614-79A4-40BB-9AAA-9F77CF3DA75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ACEAFA5F-6714-46A7-9AC0-7CDBBFC137E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723AF00C-0531-4903-8C20-CBC035978E0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496ACAD5-9203-4538-9CAA-085D3E6D6FB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3D5C29F1-214C-45E1-9BEF-76ECBE1AC4D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234C105C-4E95-4659-8FA5-0F6F892A43B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902BE13B-1D9F-413F-875E-937EE013059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13D34DA3-8737-4EBF-BAB3-BD5E5F8DCCC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ACF2B6A9-C023-4FBA-9A11-7CCFFAAFE5E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8CB6325C-E0EB-46C0-96C8-B9A709E1A80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01468E78-154A-4C0F-926D-7EE44A2E3F4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CD34542E-6A1B-4DD6-860D-B97C9AAD85D1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326C061F-311D-4B82-B018-E10D15DDCB0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79E27B4B-85DD-4E4F-8735-E55EE8DD012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F9FDB84-0AF6-4C69-80CE-8127265A152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03EA7CC0-A424-40E2-AA54-F7CF082F9DD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BEC45F2F-E95A-4F86-A37B-A12EFCC78FF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4CDFD6CB-C8F1-4ABD-9334-8F9DF99CA9B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59C2C252-A180-4BC3-B937-A47AC3668EE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7F1B806D-3583-405C-A473-62DFBB3C81D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433F17B9-770B-4B93-B5F3-0B7D54E4948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BCD7F9D-02E0-46FA-864C-1F03A54FD68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81E5CD59-D65F-416E-8A6E-A76642C6A80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75EF1232-E5AE-4833-918F-710F7FB9982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B2FF45D2-9D93-47D4-A60E-B91A6546E45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8A66F4D1-4359-4ABC-B070-86C21147B17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C670D438-5747-4127-BDF1-A77AA2A6035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4827B359-27DE-4793-A3AE-A5758F0F0BA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9B8E617F-2D13-4978-B9D1-4355E3EA562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82CA17E4-366E-41E6-B52B-822183D90FB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EBBECFE7-1E08-40F6-ABDF-922CF960723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21A38612-52EC-4610-BAAF-21A015DCE8F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ED2102C4-6BC4-4E90-A9C0-03F3336B62B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B7C5390A-976F-49D9-8657-DCC2E85DC65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54EEB186-0F04-4C73-AA8E-81771BABFAC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27BE2130-9754-4266-A070-7B0774F6527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0AE0DBAF-C785-46D5-9AE7-B0F81F1095B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E2F3B3A9-F36E-4C9F-BE8D-097EB236301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31423D1E-DEB8-4191-B463-FADFD687B72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01B83100-ED3B-4E95-8179-9AF79042326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2859CC94-08E9-4460-AB4F-941B5F7CEF0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5AD3EC9E-7F08-454F-912A-8CAD1BF2BB2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A756EB77-9B67-461B-BA8D-317D1FC50F8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93D387ED-4E41-4E6A-B78F-6488D3F44B9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2EB67A30-37BB-4CD4-9A86-4FF6B814B37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E9C25788-2A8B-48C1-A37E-DD18B7FCF4D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81069606-61A9-4C06-9181-A12CB74FFB6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458D845A-DD30-463D-BD2A-3FB59F41E71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6FCB080A-74FC-40FB-977F-CE19C26EB1B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1F16C124-4FCE-4CE4-9BD6-FFA0ED71A61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D5E83AA8-75B2-474C-88A3-F63F12029B2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ECBED097-50EA-4002-8613-2D91FEDE658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4B1E7C8E-AD2E-4A42-ACCD-4022BD5558D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F5A98450-4F31-43DE-8B67-25D49AB0F4A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D6EB2275-A0DA-4260-A716-8033EDFBD60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2446AA73-B194-4424-8699-252A8F753E2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A5948C49-7445-4294-817B-8BA087CF6A4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3842BD27-D424-465A-927B-16211D3A229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553A19C3-AE7A-4F7C-A802-004FEF22DC6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82193EF4-3C06-4CF8-99DD-4CEA3867985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2924A3B6-CE9A-44E0-84F3-CB7C56EE7932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9645D3A9-9868-411B-BB42-80229FD6670C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97CBA589-0FB5-4998-827E-0796FE3FBECE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E546BB08-0893-47C8-B8FD-A3F020C4DBE0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329681DA-EF68-4CA4-9592-7C3C6D64C4BE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BA02996D-8538-4214-8B97-CA3160ECB44C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8C4E5928-B31D-48D8-B40E-4EDE2184716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63EDBE4B-DFE2-41D6-83A2-63A24E9899B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24511D1B-9C6C-4A0F-BE0D-D29B237285F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10F3782A-F695-42E5-A65B-2CC830D689C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891A9571-51C0-4EFF-B176-03685BD6ADC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E27C58B6-983B-4F96-A6D6-7CCAF280BDA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99E5D965-388B-413D-BD40-B453023572D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7ECA92BA-05F3-4346-9959-64A53481002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61003CC6-9FCB-4EF0-8C6F-B9D3EF241ED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65B9CFE2-A4D7-4056-813E-C3AD0302C39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CFB5D031-A2F5-4724-81BD-1E86622DEAC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5787A008-8450-40D9-B7EB-0E045D12A48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0EEC3E55-B11C-49C5-B08B-75A622E39F4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62AA681B-1AC4-4AF8-9D1B-32AF1B5DA34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6751F434-4A52-465D-B126-54D7E2C0247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B13F441F-F561-45E5-A5FE-6A039F21F6C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9475DD9B-30ED-492F-B412-B944169CC8B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57DA7EAA-49D3-44EB-8255-04AC8BB474E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C0AC7A69-DFCE-496C-B1D7-D2A057B723A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C58E80EC-DC78-4928-AA13-6F1F1402D4D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A0815F0A-9FDD-4DC3-BEA2-AC805E0A79E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F44C3B91-1D96-44C5-B358-9C90E5691C6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0E8D2201-C604-4672-B1FE-CE593A073CA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63813FC1-66C0-4BCA-9E9A-EF6115E6962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CA2F4D5A-128E-4DB2-9706-E58901D5FEC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ED347CE4-C74F-43BB-87DA-12D17BDB53B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9CAFF8E8-3B9A-4A81-B0A0-FE71600FD87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437931B8-390E-463E-84DE-9291FCCC2CB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5F7A246D-B7F0-4975-9B31-13B99C048D7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650720C7-1A20-4719-ADF6-2CB66D7CD03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EB3C4165-4568-447E-B710-044FB037D8E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0E752021-EE76-49DF-90F9-1934554DD748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5" name="สี่เหลี่ยมผืนผ้า 4"/>
            <p:cNvSpPr/>
            <p:nvPr/>
          </p:nvSpPr>
          <p:spPr>
            <a:xfrm>
              <a:off x="3900244" y="1500320"/>
              <a:ext cx="4801335" cy="31393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การต่อโวลต์มิเตอร์ต้องต่อคร่อมระหว่างจุดสองจุดที่ต้องการวัดค่าความต่างศักย์ไฟฟ้า ซึ่งต้องต่อขั้วบวกและขั้วลบให้ถูกต้อง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โดยต่อขั้วบวกของโวลต์มิเตอร์เข้าทางขั้วบวกของถ่านไฟฉาย ซึ่งเป็นจุดที่มีศักย์ไฟฟ้าสูง และต่อขั้วลบของโวลต์มิเตอร์เข้าทางขั้วลบของถ่านไฟฉาย ซึ่งเป็นจุดที่มีศักย์ไฟฟ้าต่ำ ขั้วบวกของโวลต์มิเตอร์มีหลายขั้ว ซึ่งแต่ละขั้วจะรองรับความต่างศักย์ไฟฟ้าสูงสุดที่ต่างกัน เช่น 3 15 30 300 โวลต์                     เราจะต้องเลือกขั้วบวกให้เหมาะสม เพื่อให้อ่านค่าได้ถูกต้องแม่นยำและไม่เกิดความเสียหายแก่โวลต์มิเตอร์</a:t>
              </a:r>
            </a:p>
          </p:txBody>
        </p:sp>
        <p:sp>
          <p:nvSpPr>
            <p:cNvPr id="6" name="สี่เหลี่ยมผืนผ้า 5"/>
            <p:cNvSpPr/>
            <p:nvPr/>
          </p:nvSpPr>
          <p:spPr>
            <a:xfrm>
              <a:off x="1719987" y="892678"/>
              <a:ext cx="7120711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การวัดค่าความต่างศักย์ไฟฟ้า จะใช้เครื่องมือที่เรียกว่า “โวลต์มิเตอร์ (</a:t>
              </a:r>
              <a:r>
                <a:rPr lang="en-US" sz="2400" b="1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voltmeter)</a:t>
              </a:r>
              <a:r>
                <a:rPr lang="th-TH" sz="2400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”</a:t>
              </a:r>
            </a:p>
          </p:txBody>
        </p:sp>
        <p:pic>
          <p:nvPicPr>
            <p:cNvPr id="8194" name="Picture 2" descr="United Scientific MVT001 DC Voltmeter, 0-3V, 0-15V, 0-300V: Science Lab  Meters: Amazon.com: Industrial &amp; Scientific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8465" y="1324210"/>
              <a:ext cx="3401012" cy="36595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0" name="Text Placeholder 2">
              <a:extLst>
                <a:ext uri="{FF2B5EF4-FFF2-40B4-BE49-F238E27FC236}">
                  <a16:creationId xmlns:a16="http://schemas.microsoft.com/office/drawing/2014/main" id="{1F128B71-D6D1-4EEB-A3C0-9D97FB9E1294}"/>
                </a:ext>
              </a:extLst>
            </p:cNvPr>
            <p:cNvSpPr txBox="1">
              <a:spLocks/>
            </p:cNvSpPr>
            <p:nvPr/>
          </p:nvSpPr>
          <p:spPr>
            <a:xfrm>
              <a:off x="1372230" y="311642"/>
              <a:ext cx="496529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เครื่องมือที่ใช้วัดค่าปริมาณทางไฟฟ้า</a:t>
              </a:r>
            </a:p>
          </p:txBody>
        </p:sp>
        <p:pic>
          <p:nvPicPr>
            <p:cNvPr id="151" name="รูปภาพ 2">
              <a:extLst>
                <a:ext uri="{FF2B5EF4-FFF2-40B4-BE49-F238E27FC236}">
                  <a16:creationId xmlns:a16="http://schemas.microsoft.com/office/drawing/2014/main" id="{3BB802E8-5B8A-4AE6-BC21-6E8E246DC3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07096" y="362140"/>
              <a:ext cx="576000" cy="576000"/>
            </a:xfrm>
            <a:prstGeom prst="rect">
              <a:avLst/>
            </a:prstGeom>
          </p:spPr>
        </p:pic>
        <p:pic>
          <p:nvPicPr>
            <p:cNvPr id="152" name="รูปภาพ 7">
              <a:extLst>
                <a:ext uri="{FF2B5EF4-FFF2-40B4-BE49-F238E27FC236}">
                  <a16:creationId xmlns:a16="http://schemas.microsoft.com/office/drawing/2014/main" id="{638F6A63-520E-4D75-A760-91231F95204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92382" y="362834"/>
              <a:ext cx="612705" cy="612705"/>
            </a:xfrm>
            <a:prstGeom prst="rect">
              <a:avLst/>
            </a:prstGeom>
          </p:spPr>
        </p:pic>
        <p:pic>
          <p:nvPicPr>
            <p:cNvPr id="153" name="รูปภาพ 13">
              <a:extLst>
                <a:ext uri="{FF2B5EF4-FFF2-40B4-BE49-F238E27FC236}">
                  <a16:creationId xmlns:a16="http://schemas.microsoft.com/office/drawing/2014/main" id="{1FFA6724-9D35-46C4-9F66-2C23AC2451B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67674" y="964078"/>
              <a:ext cx="360000" cy="360000"/>
            </a:xfrm>
            <a:prstGeom prst="rect">
              <a:avLst/>
            </a:prstGeom>
          </p:spPr>
        </p:pic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C572122A-AC3D-4265-AC38-1F53B8B76352}"/>
                </a:ext>
              </a:extLst>
            </p:cNvPr>
            <p:cNvCxnSpPr/>
            <p:nvPr/>
          </p:nvCxnSpPr>
          <p:spPr>
            <a:xfrm>
              <a:off x="3879477" y="1583377"/>
              <a:ext cx="0" cy="191597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0550B096-C94F-4164-B61F-58E236AD80AD}"/>
                </a:ext>
              </a:extLst>
            </p:cNvPr>
            <p:cNvCxnSpPr/>
            <p:nvPr/>
          </p:nvCxnSpPr>
          <p:spPr>
            <a:xfrm>
              <a:off x="8701579" y="2637964"/>
              <a:ext cx="0" cy="191597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9372067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BFF377A0-17A1-40AD-8643-B8674506DB20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D614E5FE-3135-47C7-95D4-198BD981F56A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9743CC78-78F8-4A93-B369-A2FC783E1053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35B65B79-E18F-42B1-B94E-6C815DA4D622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4AB77C9A-F880-4D18-9D32-05A2D6171924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E02B8439-5D4B-44BA-89D6-1134A7082AFE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51743249-B65E-42E2-A059-A0FC682975E6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BE60A6E9-B103-4200-9C71-E80479D18E9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04C96DEF-18D0-4D64-A456-829911A1C926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67192FC2-1024-4C1B-9615-AAE752AF21E9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62F36340-3CE0-4B54-A3B0-CF53497DB6D1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4E0F144D-3B9A-4CBD-B674-D4D4DA91DAD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F7BD5C54-F777-414B-9892-7387AC4F46B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7007184A-C7C3-4FC6-8B5A-D1374283392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050CA194-CC8D-4CBE-8627-596B7618942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57E2F563-C1D3-44C3-8A52-28CCE81B724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B245D510-33FB-47D6-AE05-D5F6EDF6438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5F820DFF-A077-451C-9AC4-2B76BDA675C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72F2AD65-570E-45A3-B577-FC7A1388552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62DC355E-981D-4371-B014-81F1AAADEFE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0A7AD290-7179-4F5A-BB72-3987A61AF62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AA7DE8C0-25CE-4C14-97E3-53320C0F731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66C04888-3069-4D83-847E-B9BE5D207CC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2231F188-5F93-445D-9C68-965408A2280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1F20C025-ECBC-4B6F-9F61-DBA36864CC4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FAA7ED08-2682-48C7-8742-A63A9D22BAF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4F7F5319-B075-4803-B55F-A6CB19A5263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40735A22-0A84-4C8E-8780-60E6646F275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6740296C-D537-47F3-A1C5-456C41B669A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AB3FEAA4-DABF-4F0B-B63F-51608C7CF30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A484D83F-E113-4472-8A92-3D2A034903E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1E2582E3-FAC9-4682-93EF-C8C15440E37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91119DCB-2A3C-4764-8248-F970B364490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24CB8D14-47CD-499E-8136-2F2673C6D8D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9B41F0DC-06BA-4E4A-B2BA-8F4F53F1CBF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0B905AF2-DB1C-4E52-A1FE-5709382C0AE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7AF4F616-92B5-489B-A4D3-F5799D11E7D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E711EEBC-2E2C-4463-9A0B-23E93EE47F5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6CF5BF3D-75D4-41B2-AA92-256378560F2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63DF58C0-E96A-4F53-BB83-089E72AE5CE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9CE88BB0-8C73-4F9B-A2D4-26BCA59B9FF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9D8EF6E5-2DE0-4E88-9893-0F980EFA185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6E38DBEA-0485-4256-A5A5-70FE7C8BA4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B4AD13E6-0915-4D63-8E72-BCBA0C6BA5A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341068CF-C691-4454-8C9A-E1E9AEF35FA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8DE09705-1854-4D0D-84DA-AB8430E7E91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8F4EEFAE-7F76-4145-AB2A-AD6F097271F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2E344935-D9D2-4D4E-9A68-4E358427EFF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93F2A070-BC2F-4B8D-B42B-7413B14ACF9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60A5B45-3ABD-4DA3-AE60-382FC1D1D3E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906EF980-54DA-4606-AAD7-27B55BBBCD8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37B64914-5BA5-4444-BA38-F479F956752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3BEB2709-8158-4604-841D-7C684DB9432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673E6515-9E1F-4326-B446-C1EBFB070FF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F1179B66-89D7-4B29-8A77-17A31AF685D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A1F33A02-B68B-47C2-8296-3A922A05248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1DAC1117-ED2C-4A4E-AC67-A346862A517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196762E9-6928-47B5-AC97-9C7B46BA597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4D1E475B-E23B-460A-8E91-E1CF4A4E8FE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9664A6C6-CE88-4020-98CB-F2F6F39E5E6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2929D493-743F-4CEB-AF6F-45F504D49E9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34D94D5A-1558-4C0B-A92D-A61B042216F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692CCD74-9A5D-4EEB-BD57-F511A0FEE5C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77C3C063-9AED-49CE-A0F6-DE984633B23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50DE206A-505F-4053-AFF8-91CD063FDD0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4E57811D-8BDF-42C3-AD95-6F9EA6A51FC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423C5416-5148-4835-8ECE-506C68DB6BB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E0C9E211-7043-4FF2-82BC-FF932268859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848994CF-46C1-4D1A-8B30-51093EB87FB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9F67B922-D4B6-4DD4-A434-D981072F761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DFCCE0BA-35A8-44C0-AE84-724978885B9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A69CA868-948E-4F81-A779-26038C6DBAD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E014300B-34F6-418A-AA79-D0347156B48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1BCFDA00-AD01-452F-8615-459D7E8644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41CE2547-DE0B-404B-816D-5EEE6272B9A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98192CB7-6078-455B-90D7-AEE8CE8C358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FAC2F2F8-830F-4244-A6A7-951F4B71892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D95EDB7-4769-4E69-AF8D-8EDD23AAFE9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974EE74A-3875-4E77-8077-BA6A7563B33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2DB55926-8503-47E8-A7F8-04D48FCC851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E0151F38-F6F3-45D1-940F-6BCE9AF218E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1C5A58C0-7F2B-4D4E-BF86-9118E008182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5E040E0E-CDCF-4F89-BCBF-F210AE1475A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3A3727CE-6168-4CD0-A4B0-94C546482C1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43F768CF-A52B-4037-98C1-CB9E4AA0461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1B97B130-2360-47B9-8BD0-A6736233CBE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BE817499-0DBF-4EFA-900C-5CF90F4357C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BB442F3D-7D75-4BAB-9694-8627E38F7C9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321FF4D0-9D23-4AE8-A723-69FB49404BE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D27FFDB2-50CB-464E-A110-9A2A7062ACD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5B63BBE4-25E4-4E15-BC61-6D0EA506B0A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35C85153-2F06-4A9F-9398-BECA18EB9B7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221A737C-5FE0-42E2-8CAF-E4A11FD8C96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E24CF92E-D47C-405A-85A6-82D418AC84A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5D526A4F-8E56-49E5-B5EC-B855B12ACAC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E5D78252-2AF9-4847-9F68-F3E3EE279AE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BA032691-7900-4D22-9CB5-85B64B51A24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965FB239-035C-4E3A-B7C6-8B2EF8E24E9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FC3E6444-19BD-4457-8565-26AAA6DD506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E655B8CE-29AB-4DF5-98E5-DFFF049E983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73427D24-501D-44AA-B57F-8512C7562B6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4B644113-AAAF-40EA-80EF-9E06807A13A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0B7882AB-0F1B-4A5B-8781-62067D1B432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E2E4269-C6FB-46C2-A1A0-EF4C9B8FE48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081B41BC-2D7D-4858-A95E-CC91EDAC5C72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D2FCE040-23C7-4FBD-84C5-A4A80427C1C9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4050E17E-0EA4-405B-AFCE-B8A1EA74610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C040593A-C24C-45BA-8605-B85D42DD60A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BEC384A7-CCB8-4887-BF97-285E01A4E3AC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266288B6-CEC6-4624-8EDD-3DA136B58BA3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30E2EFFB-DCF3-4D59-9383-614634E6DB7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B2E111E5-7388-48EF-B9F2-F2F64E2F901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D5AB048E-E2E0-4036-8FA8-8AD379A4F26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B7905ADF-C7D5-45D5-B1C9-8F785715D1B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600D5451-04DF-4755-9CE6-28C3AD5059A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3402A6BC-2903-4BBE-8D98-82AA3BF2A25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B2ADE788-E2C1-4F89-B079-2A5E7FECDA1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25075BFF-1EDF-45F5-B14D-DF2C09FCACB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FA6EDB37-7F5B-4F50-9CFD-128B1D4DC4B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FC8FF7CC-28F9-467B-B50D-05466DF85B7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4C771EBB-A721-469D-80BB-238213B937D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127E034E-BDF2-4791-A2C2-C99A93145CB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BCD285F0-4DF8-4911-92A3-8D31F68E3F4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5D04F193-11C4-4324-9078-434D4E81A29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9BA40A84-D818-439C-8A90-82E7178D676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95ECBED6-61C9-48E8-AC18-20C212D6DC7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CEF0E225-4135-4604-808E-2C080956DE9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6DE4B315-8B3D-42D2-858D-2FFD6662C37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F7D6B56C-D163-4C51-A3AC-6F943858E67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FB530CF2-EE75-4CFF-9047-68EC2C48E5B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ADD78D23-6A49-45EF-8C08-979EACF2D1AA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37DA48F2-725C-4C4D-85C0-9D621B1157A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56DF8DB6-898A-472D-BA33-208F1E71A82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CCF750F3-7E1E-482C-9ED7-BDEC92B24C9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B9C6C1F9-B45E-4F8D-9A21-24103EBD072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8EA1AB50-0BB1-4DBB-BC59-0175B87187A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3119B22A-5A0E-4D61-9123-77DDECD3D9B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FBEE164A-C866-48F6-971B-06D809B2FED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018C2C25-6531-4774-8C8B-0143103B359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1975B12E-9EE0-4DE0-B632-02C9051D8CA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B322A13A-DF6F-4BCD-A9DC-49EAAEE76E2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D0CA183E-1C0E-4218-BD2D-238BBCCA90FE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4" name="สี่เหลี่ยมผืนผ้า 3"/>
            <p:cNvSpPr/>
            <p:nvPr/>
          </p:nvSpPr>
          <p:spPr>
            <a:xfrm>
              <a:off x="4336540" y="1482385"/>
              <a:ext cx="4461021" cy="31700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0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ถ้าต่อสลับขั้วกัน เข็มของโวลต์มิเตอร์จะเบนไปในทิศทางตรงกันข้าม ซึ่งอาจทำให้โวลต์มิเตอร์เสียหายได้ การเลือกใช้ขั้วบวกที่เหมาะสมในการวัดต้องใช้ขั้วบวกที่มีค่าสูงกว่าและใกล้เคียงกับ  ค่าความต่างศักย์ไฟฟ้าของแหล่งกำเนิดไฟฟ้า โดยทั่วไปเรามักจะทราบค่าความต่างศักย์ไฟฟ้าของแหล่งกำเนิดไฟฟ้า ทำให้เราสามารถเลือกขั้วบวกที่เหมาะสมได้ แต่ในกรณีที่ไม่ทราบให้เลือกใช้ขั้วบวกที่รองรับความต่างศักย์ไฟฟ้าที่มีค่าสูงสุด เพราะ ถ้าเริ่มต้นวัดโดยใช้ขั้วบวกที่มีค่าน้อยกว่าค่าความต่างศักย์ไฟฟ้าในวงจร อาจทำให้โวลต์มิเตอร์เสียหายได้ แต่ถ้าวัดแล้วพบว่า           เข็มเบนเพียงเล็กน้อย ให้ลดขั้วบวกลงจนสามารถอ่านค่าได้ </a:t>
              </a:r>
              <a:endParaRPr lang="th-TH" sz="20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" name="สี่เหลี่ยมผืนผ้า 5"/>
            <p:cNvSpPr/>
            <p:nvPr/>
          </p:nvSpPr>
          <p:spPr>
            <a:xfrm>
              <a:off x="422545" y="4322509"/>
              <a:ext cx="3860351" cy="369332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none">
              <a:spAutoFit/>
            </a:bodyPr>
            <a:lstStyle/>
            <a:p>
              <a:pPr algn="ctr">
                <a:spcAft>
                  <a:spcPts val="0"/>
                </a:spcAft>
              </a:pPr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ภาพแสดง การต่อโวลต์มิเตอร์เพื่อวัดค่าความต่างศักย์ไฟฟ้า</a:t>
              </a:r>
              <a:endParaRPr lang="en-US" sz="1800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pic>
          <p:nvPicPr>
            <p:cNvPr id="9" name="รูปภาพ 8" descr="Image result for à¸à¸²à¸£à¹à¸à¹ à¹à¸­à¸¡à¸¡à¸´à¹à¸à¸­à¸£à¹ à¹à¸§à¸¥à¸à¹à¸¡à¸´à¹à¸à¸­à¸£à¹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884" y="1451891"/>
              <a:ext cx="3860250" cy="2824772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</p:pic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31902" y="344369"/>
              <a:ext cx="612705" cy="612705"/>
            </a:xfrm>
            <a:prstGeom prst="rect">
              <a:avLst/>
            </a:prstGeom>
          </p:spPr>
        </p:pic>
        <p:sp>
          <p:nvSpPr>
            <p:cNvPr id="152" name="Text Placeholder 2">
              <a:extLst>
                <a:ext uri="{FF2B5EF4-FFF2-40B4-BE49-F238E27FC236}">
                  <a16:creationId xmlns:a16="http://schemas.microsoft.com/office/drawing/2014/main" id="{BABD608C-1F84-456D-A6AE-1E4A78E7BBE6}"/>
                </a:ext>
              </a:extLst>
            </p:cNvPr>
            <p:cNvSpPr txBox="1">
              <a:spLocks/>
            </p:cNvSpPr>
            <p:nvPr/>
          </p:nvSpPr>
          <p:spPr>
            <a:xfrm>
              <a:off x="1372230" y="311642"/>
              <a:ext cx="496529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เครื่องมือที่ใช้วัดค่าปริมาณทางไฟฟ้า</a:t>
              </a:r>
            </a:p>
          </p:txBody>
        </p:sp>
        <p:pic>
          <p:nvPicPr>
            <p:cNvPr id="153" name="รูปภาพ 2">
              <a:extLst>
                <a:ext uri="{FF2B5EF4-FFF2-40B4-BE49-F238E27FC236}">
                  <a16:creationId xmlns:a16="http://schemas.microsoft.com/office/drawing/2014/main" id="{5469A43C-EA56-42C1-A1E0-4DE67ADB1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07096" y="362140"/>
              <a:ext cx="576000" cy="576000"/>
            </a:xfrm>
            <a:prstGeom prst="rect">
              <a:avLst/>
            </a:prstGeom>
          </p:spPr>
        </p:pic>
        <p:sp>
          <p:nvSpPr>
            <p:cNvPr id="154" name="สี่เหลี่ยมผืนผ้า 5">
              <a:extLst>
                <a:ext uri="{FF2B5EF4-FFF2-40B4-BE49-F238E27FC236}">
                  <a16:creationId xmlns:a16="http://schemas.microsoft.com/office/drawing/2014/main" id="{B8A3427B-9C2B-47EE-B897-A7199CE5C2AF}"/>
                </a:ext>
              </a:extLst>
            </p:cNvPr>
            <p:cNvSpPr/>
            <p:nvPr/>
          </p:nvSpPr>
          <p:spPr>
            <a:xfrm>
              <a:off x="1719987" y="892678"/>
              <a:ext cx="7120711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การวัดค่าความต่างศักย์ไฟฟ้า จะใช้เครื่องมือที่เรียกว่า “โวลต์มิเตอร์ (</a:t>
              </a:r>
              <a:r>
                <a:rPr lang="en-US" sz="2400" b="1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voltmeter)</a:t>
              </a:r>
              <a:r>
                <a:rPr lang="th-TH" sz="2400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”</a:t>
              </a:r>
            </a:p>
          </p:txBody>
        </p:sp>
        <p:pic>
          <p:nvPicPr>
            <p:cNvPr id="155" name="รูปภาพ 13">
              <a:extLst>
                <a:ext uri="{FF2B5EF4-FFF2-40B4-BE49-F238E27FC236}">
                  <a16:creationId xmlns:a16="http://schemas.microsoft.com/office/drawing/2014/main" id="{A2B3E6B1-995B-4B79-A036-929E1818E19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67674" y="964078"/>
              <a:ext cx="360000" cy="360000"/>
            </a:xfrm>
            <a:prstGeom prst="rect">
              <a:avLst/>
            </a:prstGeom>
          </p:spPr>
        </p:pic>
        <p:cxnSp>
          <p:nvCxnSpPr>
            <p:cNvPr id="156" name="ตัวเชื่อมต่อตรง 155">
              <a:extLst>
                <a:ext uri="{FF2B5EF4-FFF2-40B4-BE49-F238E27FC236}">
                  <a16:creationId xmlns:a16="http://schemas.microsoft.com/office/drawing/2014/main" id="{784226E3-5A02-4CE9-88EA-5C3A4F7D0281}"/>
                </a:ext>
              </a:extLst>
            </p:cNvPr>
            <p:cNvCxnSpPr/>
            <p:nvPr/>
          </p:nvCxnSpPr>
          <p:spPr>
            <a:xfrm>
              <a:off x="4336540" y="1574217"/>
              <a:ext cx="0" cy="191597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AA794285-8837-4DA6-9A2A-3DD6D06D19A5}"/>
                </a:ext>
              </a:extLst>
            </p:cNvPr>
            <p:cNvCxnSpPr/>
            <p:nvPr/>
          </p:nvCxnSpPr>
          <p:spPr>
            <a:xfrm>
              <a:off x="8744607" y="2623701"/>
              <a:ext cx="0" cy="191597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8137913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46DF9460-1AD2-4046-82A1-55BD3DEC72CC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4A96EBB9-81C2-4DD2-B18F-97865F519258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B64237A3-4795-4476-826C-3E05E4F42D67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39A2E99E-AE43-4ED5-9EBD-09D94E6821AF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643A25B4-E473-41CD-AF19-608EDD55BDB5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6E147B30-EFAF-4831-B516-0402CEDE8014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8FF66BA9-312C-406A-B918-E9B8A57DA55F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58530E98-8778-4420-860E-821FDBF8CC1D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81D24F7F-8118-4E0D-B79C-92DD1A5695D5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D8E461AF-C02D-44DB-8842-CB0BC09E5DD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CFCF125A-96EE-4742-BD9C-E0176717889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73773C1F-08F2-4810-AAF2-FCAAF543100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CA0F62DA-6DC0-4BF1-9C7C-BC633736C10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A6CD0BF8-A501-4934-9DAB-A7E199E14DB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C25B2F51-2687-44AD-80E2-A341ADEBB72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1645FB30-4AB0-45CB-B799-3635DA1A9C9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794F3273-8456-4436-A415-E30C75AF14B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C6DE5621-C6BE-451B-85AD-D0DDC60AF21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DF93CDCA-3620-4BE8-97AA-18BDB66E5B6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574EEE3-711C-48D7-A8A5-29338C576B2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9EA213FD-BCAC-4F31-B16A-D57227D42C9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16D1CDA0-14C4-4778-A572-E4086EEDAFA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CC406BC-D6F1-487B-A2D1-9144F1237B6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FEB51AB5-E93A-45CC-9408-77BB2186C1E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3EB0FBA6-E19F-472D-8AC4-E6879065D0D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84E4B817-23A6-4218-B35D-8086F14F8A4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EC0DD6B1-ACCC-42A2-8827-F7177D6EEE6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924ECE0C-092F-4CFE-A410-F0660F23DD1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6D4DD448-AFC3-4E54-8C4C-30D0246D915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900E72DC-96F7-4343-AAA5-A25C9718619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3B26EDE8-6DD2-41BE-AB31-A11B61BC8FB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680DA7D6-82EF-42E1-82A1-2FE551AC027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39667D1B-7A4A-43F1-ADC0-7070E7F19DC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E0E7BB76-CA23-4075-BF46-BF65CE6CC82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0808F274-D20B-4617-98D8-63B56914144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F408B095-31FF-4EED-B98D-41D457DF87F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6F2FEFA9-4549-42C7-A04E-58F4F8B15EF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0C9CAEC7-C790-450A-BFA2-4A95B13A0BB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B170E1FC-161E-4C72-A35D-07D3E410B60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B5E9C611-848E-4961-8096-CE911814E8B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946C1078-16A4-4732-A376-1DEB0073B94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B514C9D6-F4A6-4EEF-8211-E31874A5317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D30A49D2-429C-4CD4-BF12-FF36054F89B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14172A95-32C9-4B92-B8CD-C535773C384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C812BE15-DF2C-4710-8553-36EE4408283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827FB3D8-1DA2-421B-B09D-4134D4CF4A8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10EBA8DC-7E2D-4B95-8BF6-698FEC0FBD4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CD296A49-1340-4057-A629-46647CBD920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9A25E34E-A706-4AF8-A460-D831D38825C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FF32111E-452B-49B2-8753-9A10BA53161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370E882F-B435-4817-8F1D-087FE8E7286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F9169E6C-C7AE-45FA-AD40-E72FCA75C3E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BD8995D4-5A8A-4118-80CD-B4C2F4E7138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E54A297A-BE62-4F40-B336-CFA9F534B38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BA535F0C-08AF-4D84-9054-D8F77987042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55471035-C7A6-436E-B6A9-B932B1F70AB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31F8AC77-D0EE-4E47-9458-CB8579D1C1D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2E2F277A-F85E-48F2-8CBE-DBD7090EA20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519C712F-9FA0-4AF0-B993-926F87C1F13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513FAB66-A8F4-4BBF-BDBA-FACBA21A0DE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99D76D0C-2C83-450A-BBE6-90470520DBA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7F9677CC-86F7-432B-9A3B-EBAF4A5A895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8420D901-52C5-48D1-8026-ED684B272BC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C3412E64-40C1-4B60-AAD7-260971B2E34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1F05A9FF-FE7B-4665-BA6E-1BE4040BC0A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98B831B0-217C-4A13-871A-2650FAB6A0B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C922F89F-A8E6-44D2-9E13-7F25022EC04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D121EC6E-60D5-405E-82CD-6FAD2F062DD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A9FB7FEB-0326-483B-A46F-7C4D93FDAC4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BAA0B162-9CAE-42BB-BB17-1749C764315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65D79D25-9136-4862-A553-D5262F51530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4B06E21F-FAF6-4FC3-863E-A845719C0FE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EE4BC979-35FB-4F31-B729-CB318466AA5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AC176920-F695-4557-95A2-6136F70F3AB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198C20A7-9435-40E1-876D-CACA89DE715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347C81F0-8109-4A83-A31E-9258AFB2521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D3ED4F75-F2E2-44CD-83A3-AF24BCFA098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2004F596-13B2-4C8A-BB41-53964E24C8F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AD3B4C06-8B28-456F-A4DB-36ECB877BE1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4A66F299-C5B9-434E-A60D-4316B25259B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91132652-10EC-4D77-8681-9B9C6DC92DE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390E32DC-5B74-4483-92C4-4EF9A865678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0F159639-B0F8-4709-9691-7753CE855D8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373297AA-CC72-4709-9ED0-A183662D9A8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FC28C2F7-1540-47D8-A615-6003B02C833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8C52F692-B579-475E-9833-F56F96EF8B6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DE0B28F6-8E9A-4B06-9808-EF68C4FF8F71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F04172C0-9135-430A-872D-97D65C31FDF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1372AA5B-6E9F-4CA6-8C76-2D29DC202AF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2E06591D-C5B7-44AF-9AF8-DAFA48C0A36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138E093-1761-4462-A20A-43290776C1EC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3F52D2AC-253C-4F4D-9F3F-9F439F839E6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139B4DEE-55C5-4963-AE4E-4D742DE86AA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754982F6-33A9-4DB6-BBB2-E6544F53F97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BC08D7B3-A112-4C19-BD91-489D656B65C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B96ED351-FD84-4193-BA4A-CF69C20D35A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B654EAC-B568-4836-8D36-0FC9E921E94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77836178-C6C0-475B-9F35-91C4BDAC818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3A17687B-19AB-40A6-81F8-C08ACE83C7B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42F91B49-1982-4BA2-88D2-95CA75D11D0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D933DCC7-3204-4244-BC95-7DFA2F322C5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CF9EE0C5-E8D4-4464-8CE4-15A93306D99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13BF2A59-FAA7-4A00-874B-C4782105A60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E551FD41-97D7-42A1-A16F-B5480EF3700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28238299-47BE-4585-A9DE-E1F459A60406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E27AD9C9-5FBD-4F6D-99EF-0F889FA597B1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58A3A063-2A4B-4516-AED0-43A7C7C03A3F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D23DAB11-B8DC-4510-8FEE-D0905DBB4A67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D351CC2B-D45E-481D-8DB3-3345541423E5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F515F6FD-B8A7-44D9-8FDA-5EBB09608213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B0BA9D63-86F1-4A21-853B-435FB396B38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990C6264-95FA-4D64-8DB9-8B6DF4A3C61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415AF58F-C30C-477A-AA77-C748A32837E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69C29170-43E5-478F-8BFA-0A9F2217C0F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D0724929-8BFB-4640-BBB0-F11682ACB27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A04588DA-1A00-4328-BB94-DF7E329B289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404E716F-A53D-4994-8642-4C10EBBF2F6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A58654A4-5422-40BE-89C7-1E001625578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B66291F8-79A8-4B06-AA5B-46DCBC60FED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A2E8B04A-D2B1-40CF-A969-5067913BBDD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A6FB0EB8-36E3-4C27-9C68-1254A5C4825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397288D7-7F94-4269-BB23-66A2C016459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448F10F2-26EC-42A6-AA98-50605923D37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B621D465-3D09-4720-8949-349B63DEFB51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E9CCE334-FC71-4B4C-B1D7-44CE3FF9FBD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CAC5C212-4D3D-4693-94B3-2ADBA6BF372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CA21BCCB-D1FE-4555-8824-C732BB6B242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E2D8695A-3B58-4772-95D6-B8E4DCCFD4E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86D3A4E4-0D9C-42F0-8432-4D5B7A72096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EB8C4B58-3FD2-45F4-B15F-EFA6C4E4ABD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793A68E4-11B3-4B61-ADC8-BA389EA0572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7ACE31AA-7CA4-4C57-ACD7-6FFE1FAFB13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62C6EE1F-3D0D-4C5D-B910-D3EB83A9DB4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ED69D727-125E-48E3-ADD8-D51A68C518A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D74AAAAB-7B31-48BC-8940-63427298432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4EF361B6-FDA0-4553-B669-BBE8B297086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A3BEA6BA-3ED5-440F-9709-1F266310053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47C14CC6-FF56-4123-B037-0A75D9E135C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B9A30B24-BEB6-466F-96B0-427BFF3729D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2CBDB585-82C7-4018-8868-0F5448EE871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C214BEDD-C531-4B18-96F7-96F6A6501EA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C23B79DA-045B-479A-8D14-0EAF3C2E7751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401140" y="296652"/>
              <a:ext cx="4032098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มัลติมิเตอร์ </a:t>
              </a:r>
              <a:r>
                <a:rPr lang="en-US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(Multimeter)</a:t>
              </a:r>
              <a:endParaRPr lang="th-TH" altLang="ko-KR" sz="40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3593" y="365977"/>
              <a:ext cx="576000" cy="576000"/>
            </a:xfrm>
            <a:prstGeom prst="rect">
              <a:avLst/>
            </a:prstGeom>
          </p:spPr>
        </p:pic>
        <p:pic>
          <p:nvPicPr>
            <p:cNvPr id="13314" name="Picture 2" descr="UG DT830D Digital Multimeter Multitester LCD Disply: Amazon.in: Electronics"/>
            <p:cNvPicPr>
              <a:picLocks noChangeAspect="1" noChangeArrowheads="1"/>
            </p:cNvPicPr>
            <p:nvPr/>
          </p:nvPicPr>
          <p:blipFill rotWithShape="1"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1175560" y="932144"/>
              <a:ext cx="3288902" cy="376636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3608475" y="940846"/>
              <a:ext cx="4820323" cy="280076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การวัดค่าปริมาณไฟฟ้าต่างๆ หากใช้เครื่องวัดที่แตกต่าง ต้องใช้เครื่องมือหลายเครื่อง เป็นเรื่องที่ไม่สะดวก จึงมีเครื่องมือ                       ที่สามารถวัดค่าปริมาณไฟฟ้าในเครื่องเดียวกัน คือ 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มัลติมิเตอร์ </a:t>
              </a:r>
              <a:r>
                <a:rPr lang="en-US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</a:t>
              </a:r>
              <a:r>
                <a:rPr lang="en-US" altLang="ko-KR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Multimeter</a:t>
              </a:r>
              <a:r>
                <a:rPr lang="en-US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ที่สามารถวัดค่ากระแสไฟฟ้า ความต่างศักย์ไฟฟ้า หรือความต้านทานไฟฟ้าได้ตามต้องการ 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โดยเสียบสายไฟฟ้าตามช่องที่ระบุให้ถูกต้อง มัลติมิเตอร์ทั้งแบบแอนะล็อก </a:t>
              </a:r>
              <a:r>
                <a:rPr lang="en-US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(analog)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ที่แสดงผล โดยใช้เข็มชี้และแบบดิจิทัล </a:t>
              </a:r>
              <a:r>
                <a:rPr lang="en-US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(digital)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ที่แสดงผลออกมาเป็นตัวเลข</a:t>
              </a:r>
            </a:p>
          </p:txBody>
        </p:sp>
        <p:sp>
          <p:nvSpPr>
            <p:cNvPr id="4" name="สี่เหลี่ยมผืนผ้า 3"/>
            <p:cNvSpPr/>
            <p:nvPr/>
          </p:nvSpPr>
          <p:spPr>
            <a:xfrm>
              <a:off x="877410" y="4681361"/>
              <a:ext cx="2964273" cy="400110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มัลติมิเตอร์แบบดิจิทัล </a:t>
              </a:r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32098" y="3210082"/>
              <a:ext cx="1850065" cy="1850065"/>
            </a:xfrm>
            <a:prstGeom prst="rect">
              <a:avLst/>
            </a:prstGeom>
          </p:spPr>
        </p:pic>
        <p:pic>
          <p:nvPicPr>
            <p:cNvPr id="7" name="รูปภาพ 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74771" y="343461"/>
              <a:ext cx="612705" cy="612705"/>
            </a:xfrm>
            <a:prstGeom prst="rect">
              <a:avLst/>
            </a:prstGeom>
          </p:spPr>
        </p:pic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656C9F9D-812B-4CDB-923F-5003009C388F}"/>
                </a:ext>
              </a:extLst>
            </p:cNvPr>
            <p:cNvCxnSpPr/>
            <p:nvPr/>
          </p:nvCxnSpPr>
          <p:spPr>
            <a:xfrm>
              <a:off x="3608475" y="1040069"/>
              <a:ext cx="0" cy="144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970B8D24-3CF4-4E96-9438-05A575F11A20}"/>
                </a:ext>
              </a:extLst>
            </p:cNvPr>
            <p:cNvCxnSpPr/>
            <p:nvPr/>
          </p:nvCxnSpPr>
          <p:spPr>
            <a:xfrm>
              <a:off x="8428798" y="1784952"/>
              <a:ext cx="0" cy="144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696764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75828C97-2BD7-43D1-A67A-C1D1033A313D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E9F397EC-B002-42CC-8F58-5896809E609F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0350381D-8012-402B-8030-0327927A56A6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3B27BC23-1ED6-4169-8CCC-C313AD0FE7EB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DD8660BD-B554-4516-9A3C-AAA9B577144E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BB8F730E-5EAE-4257-A15C-1FBC7C14E26F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B0FC531D-064A-4D55-A62E-0C7F7D95E309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1FB73CD8-801E-4BF0-9A4A-382FF4E145B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F0FA126B-E152-495B-8D4A-C75FEBD64E5E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5BA98C64-3DF3-411C-8B7C-86DF1D5286C4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82EC2B73-D7C2-41CF-B3EB-5F097497B49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45DB30C1-3CF6-4E78-B95E-DCD5301B622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B80A8758-D587-4210-8A5A-FA2E9141377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1C9C9882-010B-425E-B0D3-A1654D78BF9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151F1F30-AD3E-44F1-BDF6-FD3BFE6B5BF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B8DD86AC-7014-442A-99F7-E8CB2797FDA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06029D05-49DE-4AD7-AA52-0B080A270EE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1F54EB58-A0BA-4C56-8EDD-73A5AB7DB2F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AE866305-B41F-4CBD-8B7D-F85436CCC2C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D3B149B5-88AD-4373-8326-A99C13AA114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1DCCF49B-2FFE-4D53-ADF3-07F7BE32265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1BD6EA55-D490-480A-A3A6-3425D404608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6947FAA9-1481-49EF-87D6-8866864FC62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C62DAD77-5BF7-4AD8-8440-161A7DCF225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D1DBFC44-F311-4E6A-A19D-61CCF2C718A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E150A8EA-CE3F-47CB-91E3-7F2C9648DC0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8256606B-4B53-44C6-98F2-0DA1A0AE053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5F953D47-598F-4F4D-B91C-D67A7373F84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B0137E01-3D48-4FD7-A0B3-47C2C210817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C88F8573-8B59-4221-85ED-96790384DD5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DBAC5258-BEDC-4F41-9156-1FCBE626CB5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476554B1-12AB-4ABF-BD47-12EBFED0C2E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9AA6D005-F355-4FE6-ABEA-5D5B120C586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4E856EB0-25D6-4844-9241-7AF62365478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F1B1D857-0437-443C-99CB-7C9168BFC0E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32EB6C27-304C-4A96-A092-2C9B729F91A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45FC7EE5-B7BC-48F2-A702-FBA310325B6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D760DD82-5426-4912-A81B-07E63F43F4C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44CD8030-29D6-46CD-9AE5-3451D8CCD71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D9BA38C8-0935-42B7-AB12-5FE2E4586EF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C987E13-A877-46C2-A0E9-D5446438025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1148DE33-9434-4413-883A-1446F060E6B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0393E5B0-85F6-45D6-BCA0-718E7C87FE6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42991740-EE5C-4666-8DCE-ADECAC96741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C7C2F079-6996-4436-B9D7-7605C10965C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CAA027EC-53D9-43A8-AF27-4679BCB38DE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4F7FC0D1-37F0-466E-A0B6-94A735DC76A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D226EFB3-5BAB-40EA-88B0-C518F4AA523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278A88A2-798A-4A2F-A458-9ED99ECD4D0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5B45E8FD-198D-4E95-9463-AFAFB81C343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4BB624C3-57B7-4CB9-9D6A-18CE5EC45B0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AC35CEE9-78FB-4C68-A5FC-41E0142F256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3493618-EB91-45E6-8B79-6BB76ADC815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8D85BC37-7F54-4838-B379-36E069973F2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14E20AAE-DBF1-4B0A-AB18-C2F8F885AC7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C2144E90-62E4-40A2-BE05-063CF120913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A5E88993-3A6A-4067-83D7-1A7216E9F85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940105B9-29C7-4DFF-9C3C-54AD7D1BD75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98D1DDAE-64E1-468D-9866-019D6F656A6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A1F627AD-3EB8-4456-ACAF-CAFF9915891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B60CD269-3279-41D5-AEDA-6CA28A2CDCB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DF6C5E43-A53E-44D0-AE9B-1EB9F26AC59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B2AC0DFE-9018-4B27-85B5-EB72CEDE16D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29E909C0-D1A7-48AF-B8E9-C966CC05C6C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B38836E6-D346-49F5-83C2-81130FA347A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9D980EC7-1382-497F-895E-BC82A3D92BF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3647EE4E-61D5-43CC-A201-C44E684CDE8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B8A86107-703E-4ED8-9B92-8BE584C92EB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78241CE2-457F-4252-93DC-770801BEB6A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C9D6C98F-8016-458E-9123-9B1B30D92C8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4B8856B7-9323-475E-885E-52B63672A38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E08CA9CD-BC74-4576-83D6-047CF506CCA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9BB9A3AF-2564-4E2F-80E3-EEC1D07D416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5086D255-7790-429D-820C-2B2BF9868CD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175403A1-9B1F-4F97-882B-C3DC1556ABF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2D2651E0-CD05-47D9-9F11-50160BEC83C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7D0200AB-5429-450B-B0DF-8152C87B56A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65742ACB-F0A5-4D25-93C2-F509C0D1739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3F1E14F2-D20A-412E-833C-B47E007A279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B4A8894C-62C9-45F4-A16C-EF353C1CE0B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12D8E657-488F-4037-8A18-AAE61CE1013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F2599152-0A36-4FC9-89F0-F4DEB1BBD49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9978C600-C853-492F-B3F4-29858450E1D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B6C838FB-C7E2-4C19-8347-5FE3C277640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17799180-C72F-4CD0-93A7-68A7D3815C3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758E2488-9C02-455A-B058-3F5A4C0544D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44FECD10-7B8C-4AAD-A04C-2ED5F64DD7B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FC19907-36AC-4B7C-A875-7F6A6A3B380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EBB91CB9-DB84-4857-8B6A-1C29EEF2D88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1887905-D599-4A51-BBC9-1A008671264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BB90957F-A649-4BE9-8779-CF578D58A7F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1F60B68-ABE9-4FD7-B669-F01CB66B037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E98C0B2E-2F38-4FE3-B620-7CD7A58B712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C977162D-69B7-456E-8C34-9C1C63FC5AD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D2AFB6A5-6E1E-438C-AC7E-D8C0BCC9F47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CFEDCA10-E1B8-4E78-81D1-B141F4354A0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292B9266-A700-4E26-9DC5-220E554DDCE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1C736D81-EF77-437B-A233-B32C29BDD29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07C090B3-040A-4811-86AD-7625A2880E7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34ED03AE-B27F-4A74-ADC3-A478AFD4475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5E874670-C838-4D65-B5DA-95F8BE9A6F9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3A2C0C30-C112-45F6-8E1E-4025DCE04AA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C5F3D023-E60E-492E-8DB3-16ADA1089C1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43B714DC-0F0C-46FB-B0A1-075AE0B000E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67DB3A81-C21F-471F-977F-ECB97C36ABCC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CBC41BFD-56F1-4DC7-B87E-BCF6FD940220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593BE256-CD90-4B06-BAC3-724693B411A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DA76F833-5429-4C44-8B63-8C2AC3530AA0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4A6BDC83-8483-4EB3-BACC-5FE838AE4839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22308205-06FC-4C29-9B9E-0C95D9498A9A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3471F64A-C01D-427C-8E29-70B1CAED4DF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4ADDFA88-41CC-4EB8-8785-200E33CE810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137099E8-2AED-4AE1-95A8-89C37AA1964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03C5C7FD-4B7A-457C-8FBE-1EC0B87C8C7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55A3CD48-C292-419F-B562-EF21B76804E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80C5A035-D2C8-41DE-8EE5-940CE0A6C21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C5E8EE34-E948-460D-A780-8F3E71BA604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E89CAE19-42D3-4399-B019-E7CEEDD38C0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385BE925-205F-468B-BAFF-A291FD770F2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A3052AFE-3DA6-417F-B16C-FEE3A2ADEA7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28F30521-555D-4FD6-B345-E75EA839DCE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35575A43-F373-47A5-A9B9-4C9298FD8A5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9968F146-6B47-4B32-ADE8-AF581596D8E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E8E4F450-18D7-4D92-A4A0-8B470F3CB9F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05D84842-4404-45C1-A83D-F81505C5624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83840868-C1AC-4EEE-ACE7-6D8CBB56E37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04AC2649-E2C5-4E01-BBD8-7A088125B62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F616EDBF-F069-4E5F-8335-666110DC827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53AEE8AF-B6B3-466E-B418-E28A40C9353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62C31CD7-E17A-457C-9088-BBD6355686A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431816D5-5693-40D8-806D-69BD6D1D27D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F451FE7B-1E44-4CE5-96D3-7143DFFC983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D5AC2674-5B54-4B00-B58F-2E15F2ACA0D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C7F667D-1488-4711-B3D6-B889E6E46BF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23E109F6-04A1-4EAE-AC33-2989A4C4AEA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7C14F73F-81D4-4D52-86BE-AA9E641F37E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4F14EA8C-31B4-41DF-80FC-9A82B371A6F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F612DB40-66B0-4792-A8BB-58FA4ADFF33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290853CC-849D-48E2-8AFE-C2F2CF3C044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033E6435-1DD0-4DC7-A168-EC7A5810E3F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07F7D5AA-B543-4E9B-AB24-4755FB5D516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DCE3912E-E541-4C65-98CF-B30923ED61D7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302630" y="327880"/>
              <a:ext cx="589625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การวัดปริมาณทางไฟฟ้าในชีวิตประจำวัน</a:t>
              </a: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07422" y="378866"/>
              <a:ext cx="576000" cy="576000"/>
            </a:xfrm>
            <a:prstGeom prst="rect">
              <a:avLst/>
            </a:prstGeom>
          </p:spPr>
        </p:pic>
        <p:sp>
          <p:nvSpPr>
            <p:cNvPr id="8" name="สี่เหลี่ยมผืนผ้า 7"/>
            <p:cNvSpPr/>
            <p:nvPr/>
          </p:nvSpPr>
          <p:spPr>
            <a:xfrm>
              <a:off x="4805916" y="956617"/>
              <a:ext cx="4034782" cy="37856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การวัดปริมาณทางไฟฟ้าโดยทั่วไปจะวัดค่าของกระแสไฟฟ้าและความต่างศักย์ไฟฟ้าของอุปกรณ์ไฟฟ้า       เพื่อตรวจสอบสิ่งผิดปกติที่อาจเกิดขึ้น เช่น วัดค่ากระแสไฟฟ้าที่ผ่านอุปกรณ์ไฟฟ้าว่ามากเกินค่าที่กำหนดไว้หรือไม่ ซึ่งถ้ากระแสไฟฟ้าที่ผ่านมีค่ามากเกินไป อาจทำให้อุปกรณ์ไฟฟ้านั้นๆเสียหายได้ ในการวัดปริมาณทางไฟฟ้า ที่ใช้ในบ้าน ซึ่งมีความต่างศักย์ไฟฟ้าสูงถึง 220 โวลต์             ได้อย่างปลอดภัย ผู้วัดต้องมีความรู้เกี่ยวกับเครื่องมือวัดทางไฟฟ้าอย่างแท้จริง ต้องเลือกใช้เครื่องมือที่เหมาะสม              มีความชำนาญในการใช้เครื่องมือ และต้องผ่านการทดสอบและการรับรองตามมาตรฐานจากกรมพัฒนาฝีมือแรงงาน เพื่อป้องกันอันตรายที่อาจเกิดขึ้นในระหว่างปฏิบัติงาน</a:t>
              </a:r>
            </a:p>
          </p:txBody>
        </p:sp>
        <p:pic>
          <p:nvPicPr>
            <p:cNvPr id="10242" name="Picture 2" descr="http://www.thailandindustry.com/dbweb/file_attach/images_contents/editor_image_8faf00656b1e5ab95bcf4dc9dbdbc790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552" y="1170277"/>
              <a:ext cx="4171450" cy="2584873"/>
            </a:xfrm>
            <a:prstGeom prst="rect">
              <a:avLst/>
            </a:prstGeom>
            <a:noFill/>
            <a:ln>
              <a:solidFill>
                <a:srgbClr val="002060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512373" y="3812741"/>
              <a:ext cx="4127629" cy="369332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ช่างไฟฟ้ากำลังวัดปริมาณทางไฟฟ้า</a:t>
              </a:r>
            </a:p>
          </p:txBody>
        </p:sp>
        <p:pic>
          <p:nvPicPr>
            <p:cNvPr id="7" name="รูปภาพ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50314" y="4187899"/>
              <a:ext cx="955601" cy="955601"/>
            </a:xfrm>
            <a:prstGeom prst="rect">
              <a:avLst/>
            </a:prstGeom>
          </p:spPr>
        </p:pic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DE0B503C-3705-49DA-9F6C-D50673402DB6}"/>
                </a:ext>
              </a:extLst>
            </p:cNvPr>
            <p:cNvCxnSpPr/>
            <p:nvPr/>
          </p:nvCxnSpPr>
          <p:spPr>
            <a:xfrm>
              <a:off x="4809256" y="1023548"/>
              <a:ext cx="0" cy="162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DAC0D9C5-542E-4667-BD6C-8FD9CADA47B7}"/>
                </a:ext>
              </a:extLst>
            </p:cNvPr>
            <p:cNvCxnSpPr/>
            <p:nvPr/>
          </p:nvCxnSpPr>
          <p:spPr>
            <a:xfrm>
              <a:off x="8784078" y="3023854"/>
              <a:ext cx="0" cy="162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16655279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กลุ่ม 158">
            <a:extLst>
              <a:ext uri="{FF2B5EF4-FFF2-40B4-BE49-F238E27FC236}">
                <a16:creationId xmlns:a16="http://schemas.microsoft.com/office/drawing/2014/main" id="{4042366E-1E17-47A0-916F-EF4CFF8A4B2A}"/>
              </a:ext>
            </a:extLst>
          </p:cNvPr>
          <p:cNvGrpSpPr/>
          <p:nvPr/>
        </p:nvGrpSpPr>
        <p:grpSpPr>
          <a:xfrm>
            <a:off x="-24524" y="-71791"/>
            <a:ext cx="9188286" cy="5275734"/>
            <a:chOff x="-24524" y="-71791"/>
            <a:chExt cx="9188286" cy="5275734"/>
          </a:xfrm>
        </p:grpSpPr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726D5B80-AF7D-40A1-8E34-4B95D5D345AF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256D312C-DBB1-4C1E-BF3C-C16C0061D59E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7B2AC2D8-F5F6-46EB-8F95-2C18D6651A9E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วงรี 19">
                <a:extLst>
                  <a:ext uri="{FF2B5EF4-FFF2-40B4-BE49-F238E27FC236}">
                    <a16:creationId xmlns:a16="http://schemas.microsoft.com/office/drawing/2014/main" id="{F3D6F643-A486-4864-8BEE-4B929C144702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D6961BF8-1E1E-45F4-AF1D-3B28E265A45C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A6E5C545-C9D7-4990-A2DE-67917CE2056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7" name="รูปแบบอิสระ: รูปร่าง 156">
                  <a:extLst>
                    <a:ext uri="{FF2B5EF4-FFF2-40B4-BE49-F238E27FC236}">
                      <a16:creationId xmlns:a16="http://schemas.microsoft.com/office/drawing/2014/main" id="{7B41C3FD-BE0F-45A1-BA75-34F56CEB463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69EF2C02-D992-4F4B-A57E-6C280FB2F3BF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98001FC3-84F8-407E-8919-124D14BE307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CD7052F5-A5EB-48A7-89FF-4DFDADE0B0F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C7C803A5-D01C-4455-9EC8-AC702168AA0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2FB36FF2-906E-4E4B-99EE-AD540D99A3C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76821518-5898-4541-96B2-F8C1EDD2B4D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4AFC085-D622-4DCC-8953-F956BFD1ADB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D7CA2294-3B0F-4B36-B614-81FECCC59B4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7E820FE0-CAE5-413C-8929-43529581766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FEFAB885-B92B-4E59-B850-9D1AEB7A7D5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95E17F3D-0B3D-495F-A1BC-305A524046C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240863D0-D05A-4EAC-9FA8-5081F9C8E5C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A68A3BDE-ED8A-4C3E-9223-6913F6F7B39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15E87A5A-79A1-4FFE-B161-E4370BD5875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E9D3270D-31AF-4831-B2BD-D22BB94DC9E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6BDC4AD9-EA1C-40C1-B719-E23C0A74CCC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BE31A8F2-7327-4603-A019-60A29A1943D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AF3940C2-3A6C-4CAA-811F-875E7A4C35A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5CCDC2BB-CC49-4EB9-AF83-82A028BE67C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0D1B9D16-1AF1-46AB-89B6-588FF58BCCB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F94810D4-F7BC-49CD-AE60-FD524BB4238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A525D1EA-9B07-44B5-BDFE-C96A24DF052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621CA685-5069-4C88-AE4B-17A4FAC2831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40D6FEEF-16A0-4FBA-9E1D-3D7690C0ACD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EF8A20E7-8DF2-4BCC-BEB3-F93A3B23DD2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F741F253-A5C5-4E71-9AED-F219B5D464A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FF8CFADE-8CA6-479B-ABD3-3D54FBCC9DC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1FB91FD2-FFC0-4D41-9B88-56816475556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CD560D7F-1B01-4765-AA6C-D528BBAFB2D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ECD9EB4C-4463-4163-B30A-E4F985E4D46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57B5A866-D822-4632-87AB-CAF3EC7FF59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69769E12-AC0F-4B91-B1CD-820F5F26655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491B7A42-BDCA-4932-8DE2-B3EC096C17F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4529FC10-A72D-45AB-9351-48AE731BCDB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B01DD0D8-8CE9-433B-9A9A-6D112D774F1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BB1A328F-0FC5-4B59-87B6-3F9CA545443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BBBDF54A-3CE9-4507-9A65-A9D87661CC5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ABB0E47A-7F98-4456-B201-8CFFC4CAC56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4C759402-C14C-4CAD-80E7-29B1DD98AE4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4DCC07CD-0A9C-4EDF-9462-8F8B24FAD7D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BC2D361A-1FF6-4802-A5AF-4CCD7AC585D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AC1C63A7-9F58-4280-84C3-ED98841EED3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BEC47871-F40F-4AD6-8D45-71492F209A7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0C2EFE21-63A7-434F-8D48-0F059893F49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D3B4CB11-CD27-42C7-A221-4CAAB82EB99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E5FAE422-7172-4A76-AC92-F6469D3834F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2A59770A-D024-4609-AD93-3CB26D4F24D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DD7308E5-7195-48A2-AA90-B0AA4DDAE82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FCFA9500-1C6A-42C7-A452-1DEE3F718A6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F3DD531-0C82-4557-9389-D0876E8597A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385BB374-3457-4A51-A3A7-D92DA18DEF9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D9D53D02-3538-4C5C-A8F2-4B54926B0E1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60D0B8B6-A1B2-477B-A820-1E9FE280A62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66B8EBA0-FE0C-428E-96DD-08494CBBC34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45378EC6-1BFE-4BBD-BEE2-574A998B6A4A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7A251076-1579-4F4D-974F-8F3AA6C8046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D17C1998-BC8F-4985-8790-E6B2E0E963D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758C5FBA-512B-4D91-8AA9-75EF7A45B71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6D4ADD59-2D32-43CD-B96D-25E7AE72DAF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D983B4AB-3478-4A58-9C9C-7CE2EF45005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D9319C6C-2E55-4689-82C3-CC52BD0C36E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734D7145-F4FD-4179-B7D0-695DEBEADB6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BB28C2F6-0967-46C0-BE64-911F8A76CFC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9A0DC563-8D70-4B4F-880E-2F6DFDF6720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9CFA0043-EB20-4EEE-902A-D7815769F4A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B39BA715-9EF9-4287-B5B4-5705EF734E9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ACC0BBEA-8642-4CF6-878D-43FDC3D504C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A321BBBA-2AEE-4298-A801-EEDB64EA8B9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CFBD387-BB2C-4B9E-B01A-C6CB4A4D114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C4E8DDBC-9683-42A1-8FB7-AC28269BEB4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9D212D8-7BF0-4142-857A-811969023A9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FC135FE6-7C3E-49C5-B027-D7C157CDFA2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E37BB663-F776-4D1C-8DF6-1DA9B62A940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B46EBF2C-31C4-45D2-8508-251778587F2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0E771AEF-D980-4949-9232-834E8E109ED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3A7E062-67C6-451B-B03A-5214EBFC32D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C8582279-821C-49F4-9231-41DBA7C08D5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072D6AA6-944E-468A-8786-6351A8C9C84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B9BAD4DB-4CD1-4E33-B88A-7425B07B11F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10B1FB17-18BB-4F2A-810E-9A2B804CF1C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899C33AB-592D-4A24-99F0-5D6D794A7AA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FBC8C648-E67B-47F5-8473-D2A8F0A7557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B80FB10F-4CDA-4663-8065-A69AC2759C3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3A43A957-4038-410A-8D75-66CA0B03D21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87AFA7B4-A71B-43F4-A298-886CC2779C8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448718BD-C2EB-4B08-AEF8-DD6DD509398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4A6D5E91-2488-4512-B78A-270FD2C9057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3759D865-4458-4FD0-AB18-579DC13EBE5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984A5EC3-B528-45FE-A2EE-E9A9936EF6D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D5777B68-EECE-4C18-B194-726BB9AE875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060E6040-CE0D-455D-9356-821F0101899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642B298F-E823-44A8-89B8-2948253752B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FB19779B-8390-404E-801B-DA98E7E9232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9EFDA44F-1D6A-416D-97FC-D3C2A482220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FC754628-8ACD-4A5A-B558-A7B903A71AE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06FDECF5-3F12-4309-9F0C-FAFCF3F50F1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F4BE52F6-F577-4B0C-A18D-D8B717F51CCC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AE5CB1AA-2B97-4D8B-ABC6-B3AB7B796BCB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C502DA7B-B8E5-44A8-8B3F-B4FE5FD45508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9" name="กากบาท 28">
                <a:extLst>
                  <a:ext uri="{FF2B5EF4-FFF2-40B4-BE49-F238E27FC236}">
                    <a16:creationId xmlns:a16="http://schemas.microsoft.com/office/drawing/2014/main" id="{07DB58CD-FAE3-407C-BB2F-BCDDC2F3DB0E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89A985F5-5761-4974-AA6C-80CE5D8EA1ED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996DE0FF-4182-462A-9324-422DB3FDC44D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32" name="กลุ่ม 31">
                <a:extLst>
                  <a:ext uri="{FF2B5EF4-FFF2-40B4-BE49-F238E27FC236}">
                    <a16:creationId xmlns:a16="http://schemas.microsoft.com/office/drawing/2014/main" id="{15FA67A1-CE8E-4570-A9ED-5A0B1453B97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E779A680-A255-4120-90BA-EBA9C0954BB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9B2CFB70-AA95-4D75-A6AF-B09D828219C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CA029B00-1F87-44FB-881E-3C0D80E42BB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1F81E708-FD16-4338-9C9B-144DE9D6609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ADBB36BD-47A4-46C1-88C5-93C448DA5DB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02C2806C-AE90-4582-A087-83CD143D0D9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1EF05A11-5832-458E-B1F9-9F7A6F429EB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4977608F-8E3D-47D2-B6C0-9746FD815A5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20930FFA-AF95-4BA0-A700-4C85D53356C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8CC64D0B-6D5C-43FC-AA4D-F7577D122DA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0BAABE22-74EC-4175-A192-EDC44A552D9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0EF6443E-FC85-4F4D-B489-68EDB8C4C19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02C2A46A-34CC-40DE-A9D6-5B96DE23A6B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D30ACB54-98C7-4C37-9C76-107046A55BA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8E703C3-3BC9-4E67-A4F2-64FB5CFB9D5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005A5C3F-1842-4BB6-A59A-AA2D86ACA3E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3C24010F-04A3-444D-AF0C-7830C7C51A7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A664CC90-8DE2-4470-90F0-0C58F53BD2B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2934062C-4822-4144-8B1E-42EAC2E44DA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18BC6CA7-06D8-4447-9053-70BEFDA41CD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C7B9CDFB-95CB-43DB-B756-F7B68587D1D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BAB98DB2-6D15-41EE-A959-448EF276EF0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2C07B402-05CC-4211-9C68-EA24DD85A71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7E87C4B5-56AA-493E-BCC1-5B128B69CA1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DEA16146-3143-49E5-9839-14093ACCD22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30112F78-3438-40FE-A036-377D1452D83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132FBE5B-BAD5-4AE8-9156-7B0A0F972BB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9D2854C5-9BD0-4227-9E65-628F7A35873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CD6D66A1-D3A1-47CF-A1BB-F133B225B39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BEEF3DB8-1F1E-4AF6-B63C-E3DEED7DD85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08FFC15B-F399-46B1-819F-D2F455374BC4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283098" y="311642"/>
              <a:ext cx="7247113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ความสัมพันธ์ของความต่างศักย์ไฟฟ้าและกระแสไฟฟ้า</a:t>
              </a: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76968" y="401658"/>
              <a:ext cx="576000" cy="576000"/>
            </a:xfrm>
            <a:prstGeom prst="rect">
              <a:avLst/>
            </a:prstGeom>
          </p:spPr>
        </p:pic>
        <p:sp>
          <p:nvSpPr>
            <p:cNvPr id="4" name="สี่เหลี่ยมผืนผ้า 3"/>
            <p:cNvSpPr/>
            <p:nvPr/>
          </p:nvSpPr>
          <p:spPr>
            <a:xfrm>
              <a:off x="814262" y="953562"/>
              <a:ext cx="7715949" cy="132343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เมื่อทำการทดลองต่อลวดตัวนำเข้ากับแหล่งกำเนิดไฟฟ้า ปลายทั้งสองของลวดตัวนำจะมีความต่างศักย์ไฟฟ้า ทำให้มีกระแสไฟฟ้าในลวดตัวนำนั้น ถ้าความต่างศักย์ไฟฟ้าของปลายทั้งสองของลวดตัวนำเปลี่ยนไป กระแสไฟฟ้าที่ผ่านลวดตัวนำนั้นจะมีค่าเปลี่ยนไปด้วย โดยเมื่อเขียนกราฟความสัมพันธ์ระหว่างความต่างศักย์ไฟฟ้าและกระแสไฟฟ้า จะได้กราฟเส้นตรงผ่านจุดกำเนิด ดังภาพ</a:t>
              </a:r>
            </a:p>
          </p:txBody>
        </p:sp>
        <p:grpSp>
          <p:nvGrpSpPr>
            <p:cNvPr id="5" name="กลุ่ม 4"/>
            <p:cNvGrpSpPr/>
            <p:nvPr/>
          </p:nvGrpSpPr>
          <p:grpSpPr>
            <a:xfrm>
              <a:off x="4773036" y="2253028"/>
              <a:ext cx="3661011" cy="2360717"/>
              <a:chOff x="8688" y="36670"/>
              <a:chExt cx="2156504" cy="1402905"/>
            </a:xfrm>
          </p:grpSpPr>
          <p:cxnSp>
            <p:nvCxnSpPr>
              <p:cNvPr id="6" name="ลูกศรเชื่อมต่อแบบตรง 5"/>
              <p:cNvCxnSpPr/>
              <p:nvPr/>
            </p:nvCxnSpPr>
            <p:spPr>
              <a:xfrm flipV="1">
                <a:off x="292608" y="51373"/>
                <a:ext cx="0" cy="1152000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ลูกศรเชื่อมต่อแบบตรง 6"/>
              <p:cNvCxnSpPr/>
              <p:nvPr/>
            </p:nvCxnSpPr>
            <p:spPr>
              <a:xfrm rot="5400000" flipV="1">
                <a:off x="1192378" y="300089"/>
                <a:ext cx="0" cy="1800000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ตัวเชื่อมต่อตรง 7"/>
              <p:cNvCxnSpPr/>
              <p:nvPr/>
            </p:nvCxnSpPr>
            <p:spPr>
              <a:xfrm flipV="1">
                <a:off x="292608" y="365926"/>
                <a:ext cx="1374243" cy="835734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" name="Text Box 105"/>
              <p:cNvSpPr txBox="1"/>
              <p:nvPr/>
            </p:nvSpPr>
            <p:spPr>
              <a:xfrm rot="16200000">
                <a:off x="-475973" y="559873"/>
                <a:ext cx="1294825" cy="248420"/>
              </a:xfrm>
              <a:prstGeom prst="rect">
                <a:avLst/>
              </a:prstGeom>
              <a:noFill/>
              <a:ln w="6350">
                <a:noFill/>
              </a:ln>
              <a:effectLst/>
            </p:spPr>
            <p:style>
              <a:lnRef idx="0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ot="0" spcFirstLastPara="0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0"/>
                  </a:spcAft>
                </a:pPr>
                <a:r>
                  <a:rPr lang="th-TH" sz="1800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rPr>
                  <a:t>กระแสไฟฟ้าที่ผ่านลวดตัวนำ </a:t>
                </a:r>
                <a:r>
                  <a:rPr lang="en-US" sz="1800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rPr>
                  <a:t>(A)</a:t>
                </a:r>
                <a:endParaRPr lang="en-US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" name="Text Box 106"/>
              <p:cNvSpPr txBox="1"/>
              <p:nvPr/>
            </p:nvSpPr>
            <p:spPr>
              <a:xfrm>
                <a:off x="8688" y="1191155"/>
                <a:ext cx="2156504" cy="248420"/>
              </a:xfrm>
              <a:prstGeom prst="rect">
                <a:avLst/>
              </a:prstGeom>
              <a:noFill/>
              <a:ln w="6350">
                <a:noFill/>
              </a:ln>
              <a:effectLst/>
            </p:spPr>
            <p:style>
              <a:lnRef idx="0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ot="0" spcFirstLastPara="0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>
                  <a:spcAft>
                    <a:spcPts val="0"/>
                  </a:spcAft>
                </a:pPr>
                <a:r>
                  <a:rPr lang="th-TH" sz="1800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rPr>
                  <a:t>      0         ความต่างศักย์ไฟฟ้าคร่อมลวดตัวนำ </a:t>
                </a:r>
                <a:r>
                  <a:rPr lang="en-US" sz="1800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rPr>
                  <a:t>(V)</a:t>
                </a:r>
                <a:endParaRPr lang="en-US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11" name="กลุ่ม 10"/>
            <p:cNvGrpSpPr/>
            <p:nvPr/>
          </p:nvGrpSpPr>
          <p:grpSpPr>
            <a:xfrm>
              <a:off x="846726" y="2292081"/>
              <a:ext cx="3725274" cy="2078403"/>
              <a:chOff x="0" y="63500"/>
              <a:chExt cx="2768435" cy="1339850"/>
            </a:xfrm>
          </p:grpSpPr>
          <p:pic>
            <p:nvPicPr>
              <p:cNvPr id="12" name="รูปภาพ 11"/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0" y="63500"/>
                <a:ext cx="2286000" cy="133985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13" name="สี่เหลี่ยมผืนผ้า 12"/>
              <p:cNvSpPr/>
              <p:nvPr/>
            </p:nvSpPr>
            <p:spPr>
              <a:xfrm>
                <a:off x="2043039" y="63500"/>
                <a:ext cx="243631" cy="57942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th-TH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" name="Text Box 7"/>
              <p:cNvSpPr txBox="1"/>
              <p:nvPr/>
            </p:nvSpPr>
            <p:spPr>
              <a:xfrm>
                <a:off x="2019135" y="428305"/>
                <a:ext cx="749300" cy="279400"/>
              </a:xfrm>
              <a:prstGeom prst="rect">
                <a:avLst/>
              </a:prstGeom>
              <a:noFill/>
              <a:ln w="6350">
                <a:noFill/>
              </a:ln>
              <a:effectLst/>
            </p:spPr>
            <p:style>
              <a:lnRef idx="0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ot="0" spcFirstLastPara="0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th-TH" sz="1800" b="1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rPr>
                  <a:t>ลวดนิโครม</a:t>
                </a:r>
                <a:endParaRPr lang="en-US" sz="1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5" name="สี่เหลี่ยมผืนผ้า 14"/>
            <p:cNvSpPr/>
            <p:nvPr/>
          </p:nvSpPr>
          <p:spPr>
            <a:xfrm>
              <a:off x="864918" y="4485916"/>
              <a:ext cx="3057906" cy="369332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วงจรไฟฟ้าที่ต่อกับลวดตัวนำ</a:t>
              </a:r>
            </a:p>
          </p:txBody>
        </p:sp>
        <p:sp>
          <p:nvSpPr>
            <p:cNvPr id="16" name="สี่เหลี่ยมผืนผ้า 15"/>
            <p:cNvSpPr/>
            <p:nvPr/>
          </p:nvSpPr>
          <p:spPr>
            <a:xfrm>
              <a:off x="4634742" y="4557612"/>
              <a:ext cx="3760466" cy="646331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>
                <a:spcAft>
                  <a:spcPts val="0"/>
                </a:spcAft>
              </a:pPr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ภาพแสดง กราฟความสัมพันธ์ระหว่างความต่างศักย์ไฟฟ้า</a:t>
              </a:r>
            </a:p>
            <a:p>
              <a:pPr algn="ctr">
                <a:spcAft>
                  <a:spcPts val="0"/>
                </a:spcAft>
              </a:pPr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และกระแสไฟฟ้าของลวดตัวนำ</a:t>
              </a:r>
              <a:endParaRPr lang="en-US" sz="1800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cxnSp>
          <p:nvCxnSpPr>
            <p:cNvPr id="158" name="ตัวเชื่อมต่อตรง 157">
              <a:extLst>
                <a:ext uri="{FF2B5EF4-FFF2-40B4-BE49-F238E27FC236}">
                  <a16:creationId xmlns:a16="http://schemas.microsoft.com/office/drawing/2014/main" id="{8B2973B1-ADF9-4DC9-A31F-F49AA8181A5A}"/>
                </a:ext>
              </a:extLst>
            </p:cNvPr>
            <p:cNvCxnSpPr/>
            <p:nvPr/>
          </p:nvCxnSpPr>
          <p:spPr>
            <a:xfrm>
              <a:off x="810107" y="1078241"/>
              <a:ext cx="0" cy="1044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0846291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" name="กลุ่ม 153">
            <a:extLst>
              <a:ext uri="{FF2B5EF4-FFF2-40B4-BE49-F238E27FC236}">
                <a16:creationId xmlns:a16="http://schemas.microsoft.com/office/drawing/2014/main" id="{353D226B-52F1-478F-A78E-7A9EB3CCCA21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43BA0C5F-674E-4174-819F-8F996D5DA24F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B21E1C4C-8981-421F-B4C0-2A0E496BA781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8A1C75EA-2572-4224-A164-5D261CF8806C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809E8687-5C7C-41CB-A671-94D8E4A8849C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916061D3-7D74-4CB2-AEBB-2995C67C791B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6B45ADD2-28FA-4639-B29F-8D706E2F20EA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D69B205E-F750-4506-83C1-EFBD5A0466A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41096CEC-9B3F-4950-9AA5-7F260A726B2C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780AC66E-D148-4DED-9253-187135183FF0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C141CBDD-08F7-4CA3-9975-65564A4B262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981BCBD2-FB04-4106-9AAF-E5B782B770B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E53194AC-8C42-4888-BC77-D6B515201F2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01E9986E-3957-4E25-8FA7-55DECED289F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F97F031F-8639-438C-916D-B99A43E182D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C645692C-6EEC-49D3-A145-ED5CD3B4352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CF1C5A71-EC11-41D1-80CD-0F9F224D9DD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2212796D-A769-4238-9921-E9F1C04A68C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D07C6444-6A56-42AF-B9A0-0DEFDB11FC0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F10F0BCA-96EE-43E4-8AE6-CDF058B3764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47F3A9FA-A5C2-40D6-8DD4-3D98672426D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5EE2FC36-D3C9-4772-8727-20EDF7477B5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327DF8D-2C7C-4870-9BE4-1CBC1E4F508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C7386CF8-E1B5-4D9D-9A94-9BE4AB04B10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DAFE0393-2827-4C20-9D22-C3ED14A93FB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DA341B5F-0DA8-4726-9523-99A6306B69E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728C93D3-616F-4281-A129-1D0BC37294C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0F028858-093E-4BE7-9EB1-D94AC7A1D6A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74E15326-A36C-4533-AB30-4706B3B6FE7C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D81C7678-5B11-4740-901C-5352044231E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A935BB61-997F-4D7E-AC88-D1C3E3DE782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36D29D93-CA31-4041-A2F4-104122C2BF0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687439A8-A421-40C2-B045-A766316791F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B5A17BC2-1FCC-489C-AED7-B9670D43E9A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A91DEE68-99F9-4C83-9B4D-6C253C4AAF9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3F9B6F38-5AD4-40DD-819C-4DD4BE2CE0A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A085468B-2820-4F43-A0ED-9877709949E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530E3C23-F506-42BA-AD8B-10C44ECBEBC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3D1C6240-0434-49E5-81F1-1B1D1C15E1F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2F2B6573-BFEC-45A3-905E-68AACA5E6C6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8FA49F3D-8028-48F7-9817-F057DEF6A76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AEB1642F-9E07-4D39-94B0-C94AFF581B9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D2D5720C-704F-448A-8FC8-F7997F526A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EB0E7BC9-88BC-4619-8CF4-641A54A6F7D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57B4C83-4706-4381-846C-FE409105C12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3FB216E9-0682-4422-97C6-C809ADB7A98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B547CE45-1F25-4C07-A12F-7622AED85A6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A109168A-5364-4A99-BC7E-CA50A6931C8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1ED97F1E-B4B8-4753-93A3-40610B20AE2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A7CD9F4B-3CA8-4327-8B43-9991E2B8022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E1E7A253-24FB-4499-8C32-2F6424A180B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BBAA6230-5635-4B45-9A30-E524DD1D0BF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ED93984B-6350-4DFD-BEE1-8109AF59B78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0C07FAA4-86DB-4EBB-BB81-A5F2EB48C30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3563BEBC-3D5C-4369-A570-F73E9382A98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6C8E875E-E058-440E-A6A6-774AA4FE873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FAB5CE54-20C6-4A05-A2A1-1E0B957F330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5C05EDE8-3C4A-4A81-941D-721EBB7D7DD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655DCE07-DB32-4A41-8D05-19899C8A2D8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9888E60E-CCCB-4AFB-B6C7-9EEEDA73172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F9AD23B-A1B9-4EEE-84C3-FDD34E08162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E5014416-F725-47BE-8CEE-1239A6448C8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1B5BF92C-57D8-45A0-AA23-FEB261BCC75A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FA779004-26F1-40D3-92AD-1185978532E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CC814EE3-1764-4EB7-A5E8-5D6213AA097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12BE9B0-C8A2-407C-BE4E-880D8316946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51CC0D95-4CCD-467F-99F7-E552CD39714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6DDD0D56-F779-4F5A-80F6-08B8BE1A969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11D1A3EF-B6F8-48D6-A9CF-871874B8614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EB7DAFC4-5BD4-4B28-BB5B-DEAE8424DA7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3812AE8D-F302-43D5-9A8A-A7664832CEF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EED73CA0-84FF-4923-BDB1-E31C47B8FE2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83FA2142-6F8C-4238-8B2E-756B55DF275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CF8083FE-55C7-44D3-8B41-1E73AEE76C9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C5A55A02-FBD7-4CAA-ACEA-C99019BA022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EDE5A45A-0EA1-45C3-AD3B-0FBFAE0670B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22B16441-2D51-4E4F-894F-0B7E89ABD6C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A27F66B1-4FA8-4D2F-BE0E-EA1A6E10CFC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BD0845FC-D20F-4CF0-A705-10588CCD542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D1D963B4-A59C-40C6-B463-DD34D6C7FAD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C8EDB2C-C4CA-4156-9E90-7DDF181F5C7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D3F1F07-CAD5-44CE-B972-BD1E4DDA22F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3DA17643-A891-4519-981C-A93CB170AD8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FD959DD7-336B-4909-AE13-92E11524A20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7E4C90EA-D874-486D-91F1-ADDD1D6F38A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FD09693D-3A61-44BD-938D-1ED836253C1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4F958450-1F70-4EF1-9733-C1377C9DB21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6E2590B8-C142-4EB9-BDF7-F1985858C52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171BD9E1-799F-4EAE-9F7F-EA065C02F0F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BD118136-0EB1-4F5D-B7E1-04171D38F99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981619A6-1BE6-4F7C-9A24-E86C67F200E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1A290B25-A77C-4626-8F71-D660F8CD08B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015FA50B-38F7-4925-BAC4-FDF644DC28D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5F5EF6D6-F33A-4405-8040-E0325F67C0C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2424BF73-4A34-4E26-B377-92962F4BA70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F9DBF2D9-C31D-49C4-8C1E-93489FAE72C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5A81C91A-5D1D-40B0-BEE5-54665CBC854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CF1B5DA0-9076-4D5A-BC9F-A59501E3972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48BE60B7-4E8B-433F-871F-05A8C5A0157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7965E4C5-EB6C-47E4-AC59-E2A718C22A6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679EBC83-2E14-40A5-B659-745E19D0975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A169D4FE-7CD2-4C6D-A4C7-60CDE5E4127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2F50A55B-AA86-48B0-97A8-66120BD72FE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536B2279-4AA3-4F28-A59D-93391B1224F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19DD1902-17CA-4734-94ED-59C02C78E512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902F1E98-FF9F-46B8-A30D-E8D3A41835E7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1EF56F6D-2E05-40FC-9BCD-3BBBB40E2145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7F97A0BE-08A8-41E3-9049-177B2BFBF06C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8BEC3C5D-00D4-4DEF-A96A-68F50A427E4C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1CAE49B0-4879-4F1F-9BCB-79ACCCDE10E2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26D86B0D-F87D-4A36-AB8A-006FDC95EFE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C01E589D-8D0E-47D4-8C65-69B3AAA8695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4FDCDFB8-825D-47B6-933B-D0B0DC219CD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6F950E1B-EF8E-4AA0-928E-E0AD3E6C52B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A3D4C0F2-B392-45E6-9018-924E122F6AC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01ABFAF8-0650-4B46-B2E6-B7F0DA19401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81B4FAAD-114B-4927-8564-524CD6A1D9C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2A70C4FF-B151-462C-97CF-BD446417B48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7C2ADB9F-F725-41A8-B310-A5DDE403D0D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13360018-0225-4352-8A2D-C2AD6D1F769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35AF6193-2C1E-4782-A552-D426B11CB07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3DC25D0D-B377-4B1D-8F7A-575F5830450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1EFA645A-6D89-4DAF-B03C-9A269CE94EE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AD2A2C7A-E3DF-4810-8CA3-9516DA7A26F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AD847FA4-7565-48CE-8FDC-46249AD23B7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2B1C5A99-D286-44F7-9334-A58841C802F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CAA1A3FC-16FA-4EAC-8E11-8266883EE13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04E0840A-6EA7-418C-986C-3829B55193F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D9369F1-5B32-402A-8630-5603F46FEF4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BE877525-AD3F-4C39-BE39-777721641AF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9F28F3BB-B8FB-4C5C-890E-9492C98747D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EF6DDA26-2402-48E1-9FE7-BBB9A8447B8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1E9ACB20-4AFC-468D-A2D6-56324DDFCC6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4E162182-057D-4ED5-8B49-259A74CDA0E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C260DBE2-2276-4260-9854-FA941E1BA8D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ECBBD93B-90EC-4FCD-A4E1-F053922D5B6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307FBE4A-8E06-4196-8A05-78D914CA13F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5A7B283E-9E6A-4F7B-A0AF-88CC12E3162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4D156AD6-20D3-4D60-B562-305738FFC7F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7E7CB7F4-AF27-4C28-B159-5C1E9052E88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6432FDAF-409D-4E15-B162-E6EAFB2C56D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4F349832-A02D-43F7-89B9-8B7F8C023123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217464" y="370197"/>
              <a:ext cx="7274464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ความสัมพันธ์ของความต่างศักย์ไฟฟ้าและกระแสไฟฟ้า</a:t>
              </a: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73925" y="380499"/>
              <a:ext cx="576000" cy="5760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สี่เหลี่ยมผืนผ้า 3"/>
                <p:cNvSpPr/>
                <p:nvPr/>
              </p:nvSpPr>
              <p:spPr>
                <a:xfrm>
                  <a:off x="634315" y="1027174"/>
                  <a:ext cx="8109285" cy="373756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>
                    <a:spcAft>
                      <a:spcPts val="0"/>
                    </a:spcAft>
                  </a:pPr>
                  <a:r>
                    <a:rPr lang="th-TH" sz="2400" b="1" dirty="0">
                      <a:solidFill>
                        <a:srgbClr val="00206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</a:t>
                  </a:r>
                  <a:r>
                    <a:rPr lang="th-TH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จากกราฟระหว่างกระแสไฟฟ้า (</a:t>
                  </a:r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I)</a:t>
                  </a:r>
                  <a:r>
                    <a:rPr lang="th-TH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</a:t>
                  </a:r>
                  <a:r>
                    <a:rPr lang="th-TH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และความต่างศักย์ไฟฟ้า (</a:t>
                  </a:r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V</a:t>
                  </a:r>
                  <a:r>
                    <a:rPr lang="th-TH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) เป็นกราฟเส้นตรง </a:t>
                  </a:r>
                  <a:r>
                    <a:rPr lang="th-TH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แสดงว่า </a:t>
                  </a:r>
                </a:p>
                <a:p>
                  <a:pPr>
                    <a:spcAft>
                      <a:spcPts val="0"/>
                    </a:spcAft>
                  </a:pPr>
                  <a:r>
                    <a:rPr lang="th-TH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ถ้าความต่างศักย์ไฟฟ้าเพิ่ม กระแสไฟฟ้าก็จะเพิ่มตาม โดยที่อัตราส่วนระหว่าง ความต่างศักย์ไฟฟ้า </a:t>
                  </a:r>
                </a:p>
                <a:p>
                  <a:pPr>
                    <a:spcAft>
                      <a:spcPts val="0"/>
                    </a:spcAft>
                  </a:pPr>
                  <a:r>
                    <a:rPr lang="th-TH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และกระแสไฟฟ้ามีค่าคงที่</a:t>
                  </a:r>
                  <a:endParaRPr lang="en-US" sz="2200" b="1" dirty="0">
                    <a:solidFill>
                      <a:srgbClr val="0070C0"/>
                    </a:solidFill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algn="ctr">
                    <a:spcAft>
                      <a:spcPts val="0"/>
                    </a:spcAft>
                  </a:pPr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 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</m:ctrlPr>
                        </m:fPr>
                        <m:num>
                          <m:r>
                            <m:rPr>
                              <m:sty m:val="p"/>
                            </m:rPr>
                            <a:rPr lang="en-US" sz="2400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V</m:t>
                          </m:r>
                        </m:num>
                        <m:den>
                          <m:r>
                            <m:rPr>
                              <m:sty m:val="p"/>
                            </m:rPr>
                            <a:rPr lang="en-US" sz="2400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I</m:t>
                          </m:r>
                        </m:den>
                      </m:f>
                    </m:oMath>
                  </a14:m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</a:t>
                  </a:r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=</a:t>
                  </a:r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</a:t>
                  </a:r>
                  <a:r>
                    <a:rPr lang="th-TH" sz="24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ค่าคงที่</a:t>
                  </a:r>
                </a:p>
                <a:p>
                  <a:pPr algn="ctr">
                    <a:spcAft>
                      <a:spcPts val="0"/>
                    </a:spcAft>
                  </a:pPr>
                  <a:endParaRPr lang="en-US" sz="1600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th-TH" sz="20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   </a:t>
                  </a:r>
                  <a:r>
                    <a:rPr lang="th-TH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เรียกค่าคงที่นี้ว่า </a:t>
                  </a:r>
                  <a:r>
                    <a:rPr lang="th-TH" sz="2200" b="1" u="sng" dirty="0">
                      <a:solidFill>
                        <a:srgbClr val="0070C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ความต้านทานไฟฟ้า (</a:t>
                  </a:r>
                  <a:r>
                    <a:rPr lang="en-US" sz="2200" b="1" u="sng" dirty="0">
                      <a:solidFill>
                        <a:srgbClr val="0070C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resistance)</a:t>
                  </a:r>
                  <a:r>
                    <a:rPr lang="en-US" sz="2200" b="1" dirty="0">
                      <a:solidFill>
                        <a:srgbClr val="0070C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</a:t>
                  </a:r>
                  <a:r>
                    <a:rPr lang="th-TH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มีสัญลักษณ์เป็น </a:t>
                  </a:r>
                  <a:r>
                    <a:rPr lang="en-US" sz="2200" b="1" dirty="0">
                      <a:solidFill>
                        <a:srgbClr val="0070C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R </a:t>
                  </a:r>
                  <a:r>
                    <a:rPr lang="th-TH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มีหน่วยเป็น </a:t>
                  </a:r>
                </a:p>
                <a:p>
                  <a:pPr>
                    <a:spcAft>
                      <a:spcPts val="0"/>
                    </a:spcAft>
                  </a:pPr>
                  <a:r>
                    <a:rPr lang="th-TH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โวลต์ต่อแอมแปร์ หรือ โอห์ม (</a:t>
                  </a:r>
                  <a:r>
                    <a:rPr lang="en-US" sz="2200" b="1" dirty="0">
                      <a:solidFill>
                        <a:srgbClr val="0070C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ohm : Ω) </a:t>
                  </a:r>
                  <a:r>
                    <a:rPr lang="th-TH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จากความสัมพันธ์ของกระแสไฟฟ้า ความต่างศักย์ไฟฟ้า </a:t>
                  </a:r>
                </a:p>
                <a:p>
                  <a:pPr>
                    <a:spcAft>
                      <a:spcPts val="0"/>
                    </a:spcAft>
                  </a:pPr>
                  <a:r>
                    <a:rPr lang="th-TH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และความต้านทานไฟฟ้า สามารถเขียนแสดงความสัมพันธ์ใหม่ในรูปสมการได้ว่า</a:t>
                  </a:r>
                  <a:endParaRPr lang="en-US" sz="2200" b="1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indent="457200">
                    <a:spcAft>
                      <a:spcPts val="0"/>
                    </a:spcAft>
                  </a:pPr>
                  <a:endParaRPr lang="en-US" sz="900" dirty="0"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indent="457200">
                    <a:spcAft>
                      <a:spcPts val="0"/>
                    </a:spcAft>
                  </a:pPr>
                  <a:r>
                    <a:rPr lang="en-US" sz="9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                         </a:t>
                  </a:r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           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400" b="1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IT๙" panose="020B0500040200020003" pitchFamily="34" charset="-34"/>
                            </a:rPr>
                          </m:ctrlPr>
                        </m:fPr>
                        <m:num>
                          <m:r>
                            <a:rPr lang="en-US" sz="2400" b="1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IT๙" panose="020B0500040200020003" pitchFamily="34" charset="-34"/>
                            </a:rPr>
                            <m:t>𝑽</m:t>
                          </m:r>
                        </m:num>
                        <m:den>
                          <m:r>
                            <a:rPr lang="en-US" sz="2400" b="1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IT๙" panose="020B0500040200020003" pitchFamily="34" charset="-34"/>
                            </a:rPr>
                            <m:t>𝑰</m:t>
                          </m:r>
                        </m:den>
                      </m:f>
                    </m:oMath>
                  </a14:m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= R</a:t>
                  </a:r>
                  <a:r>
                    <a:rPr lang="th-TH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หรือ</a:t>
                  </a:r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</a:t>
                  </a:r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V = IR</a:t>
                  </a:r>
                </a:p>
              </p:txBody>
            </p:sp>
          </mc:Choice>
          <mc:Fallback xmlns="">
            <p:sp>
              <p:nvSpPr>
                <p:cNvPr id="4" name="สี่เหลี่ยมผืนผ้า 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4315" y="1027174"/>
                  <a:ext cx="8109285" cy="3737562"/>
                </a:xfrm>
                <a:prstGeom prst="rect">
                  <a:avLst/>
                </a:prstGeom>
                <a:blipFill>
                  <a:blip r:embed="rId3"/>
                  <a:stretch>
                    <a:fillRect l="-1128" t="-1140"/>
                  </a:stretch>
                </a:blipFill>
              </p:spPr>
              <p:txBody>
                <a:bodyPr/>
                <a:lstStyle/>
                <a:p>
                  <a:r>
                    <a:rPr lang="th-TH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" name="สี่เหลี่ยมผืนผ้า 4"/>
            <p:cNvSpPr/>
            <p:nvPr/>
          </p:nvSpPr>
          <p:spPr>
            <a:xfrm>
              <a:off x="774040" y="2132070"/>
              <a:ext cx="7436777" cy="657226"/>
            </a:xfrm>
            <a:prstGeom prst="rect">
              <a:avLst/>
            </a:prstGeom>
            <a:noFill/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" name="สี่เหลี่ยมผืนผ้า 5"/>
            <p:cNvSpPr/>
            <p:nvPr/>
          </p:nvSpPr>
          <p:spPr>
            <a:xfrm>
              <a:off x="774040" y="3921038"/>
              <a:ext cx="7436777" cy="716326"/>
            </a:xfrm>
            <a:prstGeom prst="rect">
              <a:avLst/>
            </a:prstGeom>
            <a:noFill/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7" name="รูปภาพ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76942" y="2116617"/>
              <a:ext cx="497072" cy="497072"/>
            </a:xfrm>
            <a:prstGeom prst="rect">
              <a:avLst/>
            </a:prstGeom>
          </p:spPr>
        </p:pic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83627" y="3920209"/>
              <a:ext cx="497072" cy="497072"/>
            </a:xfrm>
            <a:prstGeom prst="rect">
              <a:avLst/>
            </a:prstGeom>
          </p:spPr>
        </p:pic>
        <p:pic>
          <p:nvPicPr>
            <p:cNvPr id="150" name="รูปภาพ 13">
              <a:extLst>
                <a:ext uri="{FF2B5EF4-FFF2-40B4-BE49-F238E27FC236}">
                  <a16:creationId xmlns:a16="http://schemas.microsoft.com/office/drawing/2014/main" id="{7B3FB41E-7D9F-41CA-A728-1EF04400FAD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2814" y="1069771"/>
              <a:ext cx="360000" cy="360000"/>
            </a:xfrm>
            <a:prstGeom prst="rect">
              <a:avLst/>
            </a:prstGeom>
          </p:spPr>
        </p:pic>
        <p:pic>
          <p:nvPicPr>
            <p:cNvPr id="151" name="รูปภาพ 13">
              <a:extLst>
                <a:ext uri="{FF2B5EF4-FFF2-40B4-BE49-F238E27FC236}">
                  <a16:creationId xmlns:a16="http://schemas.microsoft.com/office/drawing/2014/main" id="{D2563787-13E2-4587-A994-6D79D6BB569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49752" y="2885832"/>
              <a:ext cx="360000" cy="360000"/>
            </a:xfrm>
            <a:prstGeom prst="rect">
              <a:avLst/>
            </a:prstGeom>
          </p:spPr>
        </p:pic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495AC277-4B2E-49B8-9000-478AD6C94CEA}"/>
                </a:ext>
              </a:extLst>
            </p:cNvPr>
            <p:cNvCxnSpPr/>
            <p:nvPr/>
          </p:nvCxnSpPr>
          <p:spPr>
            <a:xfrm>
              <a:off x="8129397" y="1208678"/>
              <a:ext cx="0" cy="75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C68FD674-AB85-4DDB-9F9A-53CE3CC65930}"/>
                </a:ext>
              </a:extLst>
            </p:cNvPr>
            <p:cNvCxnSpPr/>
            <p:nvPr/>
          </p:nvCxnSpPr>
          <p:spPr>
            <a:xfrm>
              <a:off x="8146348" y="2900822"/>
              <a:ext cx="0" cy="90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0330752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616AB67B-2EC8-498B-97BC-0C6B3C140286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61" name="กลุ่ม 160">
              <a:extLst>
                <a:ext uri="{FF2B5EF4-FFF2-40B4-BE49-F238E27FC236}">
                  <a16:creationId xmlns:a16="http://schemas.microsoft.com/office/drawing/2014/main" id="{CD38E812-316E-4364-BF98-A66CDBCA763C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62" name="วงรี 161">
                <a:extLst>
                  <a:ext uri="{FF2B5EF4-FFF2-40B4-BE49-F238E27FC236}">
                    <a16:creationId xmlns:a16="http://schemas.microsoft.com/office/drawing/2014/main" id="{34A9118B-0482-4CFD-82A2-8AE7B59D117E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63" name="วงรี 162">
                <a:extLst>
                  <a:ext uri="{FF2B5EF4-FFF2-40B4-BE49-F238E27FC236}">
                    <a16:creationId xmlns:a16="http://schemas.microsoft.com/office/drawing/2014/main" id="{6FE741D5-BA08-4B67-9227-A93B59C80AC7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64" name="วงรี 163">
                <a:extLst>
                  <a:ext uri="{FF2B5EF4-FFF2-40B4-BE49-F238E27FC236}">
                    <a16:creationId xmlns:a16="http://schemas.microsoft.com/office/drawing/2014/main" id="{CE1A6DDE-256A-4C98-B924-23C7E5AC8479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65" name="กลุ่ม 164">
                <a:extLst>
                  <a:ext uri="{FF2B5EF4-FFF2-40B4-BE49-F238E27FC236}">
                    <a16:creationId xmlns:a16="http://schemas.microsoft.com/office/drawing/2014/main" id="{3721AEF3-387B-46C4-8857-EF33DDDA283F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300" name="รูปแบบอิสระ: รูปร่าง 299">
                  <a:extLst>
                    <a:ext uri="{FF2B5EF4-FFF2-40B4-BE49-F238E27FC236}">
                      <a16:creationId xmlns:a16="http://schemas.microsoft.com/office/drawing/2014/main" id="{53102281-2A2A-42FB-9DE1-B906E881F0D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1" name="รูปแบบอิสระ: รูปร่าง 300">
                  <a:extLst>
                    <a:ext uri="{FF2B5EF4-FFF2-40B4-BE49-F238E27FC236}">
                      <a16:creationId xmlns:a16="http://schemas.microsoft.com/office/drawing/2014/main" id="{0681FA41-EA9D-428E-8F6C-C44F73C6CB5E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6" name="กลุ่ม 165">
                <a:extLst>
                  <a:ext uri="{FF2B5EF4-FFF2-40B4-BE49-F238E27FC236}">
                    <a16:creationId xmlns:a16="http://schemas.microsoft.com/office/drawing/2014/main" id="{AC73E263-F63F-4FEA-99F6-063C115F28AF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298" name="รูปแบบอิสระ: รูปร่าง 297">
                  <a:extLst>
                    <a:ext uri="{FF2B5EF4-FFF2-40B4-BE49-F238E27FC236}">
                      <a16:creationId xmlns:a16="http://schemas.microsoft.com/office/drawing/2014/main" id="{FB9689D5-84A0-48EC-BB3A-D97AF1950AE2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9" name="รูปแบบอิสระ: รูปร่าง 298">
                  <a:extLst>
                    <a:ext uri="{FF2B5EF4-FFF2-40B4-BE49-F238E27FC236}">
                      <a16:creationId xmlns:a16="http://schemas.microsoft.com/office/drawing/2014/main" id="{5BADBECE-FC59-49EE-8009-47B47C2DF6FE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7" name="กลุ่ม 166">
                <a:extLst>
                  <a:ext uri="{FF2B5EF4-FFF2-40B4-BE49-F238E27FC236}">
                    <a16:creationId xmlns:a16="http://schemas.microsoft.com/office/drawing/2014/main" id="{ABCE3300-D8E2-4F03-962B-42A47C103A5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8" name="วงรี 267">
                  <a:extLst>
                    <a:ext uri="{FF2B5EF4-FFF2-40B4-BE49-F238E27FC236}">
                      <a16:creationId xmlns:a16="http://schemas.microsoft.com/office/drawing/2014/main" id="{A8858FFE-45C9-4527-A3E3-AFA086D69C8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69" name="วงรี 268">
                  <a:extLst>
                    <a:ext uri="{FF2B5EF4-FFF2-40B4-BE49-F238E27FC236}">
                      <a16:creationId xmlns:a16="http://schemas.microsoft.com/office/drawing/2014/main" id="{C129583F-AF91-42E7-838B-6E04FC6B53F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0" name="วงรี 269">
                  <a:extLst>
                    <a:ext uri="{FF2B5EF4-FFF2-40B4-BE49-F238E27FC236}">
                      <a16:creationId xmlns:a16="http://schemas.microsoft.com/office/drawing/2014/main" id="{F96043CC-C118-4F5C-BE9A-75F4EFF24B4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1" name="วงรี 270">
                  <a:extLst>
                    <a:ext uri="{FF2B5EF4-FFF2-40B4-BE49-F238E27FC236}">
                      <a16:creationId xmlns:a16="http://schemas.microsoft.com/office/drawing/2014/main" id="{5454BE8B-784E-406F-AB2E-D4F1AB8D94B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2" name="วงรี 271">
                  <a:extLst>
                    <a:ext uri="{FF2B5EF4-FFF2-40B4-BE49-F238E27FC236}">
                      <a16:creationId xmlns:a16="http://schemas.microsoft.com/office/drawing/2014/main" id="{1F0F41CB-AE50-46F9-8BCA-1667C0A09F9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3" name="วงรี 272">
                  <a:extLst>
                    <a:ext uri="{FF2B5EF4-FFF2-40B4-BE49-F238E27FC236}">
                      <a16:creationId xmlns:a16="http://schemas.microsoft.com/office/drawing/2014/main" id="{A991DEBF-886C-48D8-BA8B-62E7DD4A1DD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4" name="วงรี 273">
                  <a:extLst>
                    <a:ext uri="{FF2B5EF4-FFF2-40B4-BE49-F238E27FC236}">
                      <a16:creationId xmlns:a16="http://schemas.microsoft.com/office/drawing/2014/main" id="{CFB54CFE-722F-4092-A541-9872251B785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5" name="วงรี 274">
                  <a:extLst>
                    <a:ext uri="{FF2B5EF4-FFF2-40B4-BE49-F238E27FC236}">
                      <a16:creationId xmlns:a16="http://schemas.microsoft.com/office/drawing/2014/main" id="{694F446D-420B-4231-9092-B04903A2F0C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6" name="วงรี 275">
                  <a:extLst>
                    <a:ext uri="{FF2B5EF4-FFF2-40B4-BE49-F238E27FC236}">
                      <a16:creationId xmlns:a16="http://schemas.microsoft.com/office/drawing/2014/main" id="{85A1E047-913A-4A55-B8B0-6E941C4F9F9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7" name="วงรี 276">
                  <a:extLst>
                    <a:ext uri="{FF2B5EF4-FFF2-40B4-BE49-F238E27FC236}">
                      <a16:creationId xmlns:a16="http://schemas.microsoft.com/office/drawing/2014/main" id="{A88117CE-17D3-4248-A13F-C2209C745A9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8" name="วงรี 277">
                  <a:extLst>
                    <a:ext uri="{FF2B5EF4-FFF2-40B4-BE49-F238E27FC236}">
                      <a16:creationId xmlns:a16="http://schemas.microsoft.com/office/drawing/2014/main" id="{583DC264-281A-40F3-A990-F7866910680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9" name="วงรี 278">
                  <a:extLst>
                    <a:ext uri="{FF2B5EF4-FFF2-40B4-BE49-F238E27FC236}">
                      <a16:creationId xmlns:a16="http://schemas.microsoft.com/office/drawing/2014/main" id="{22264819-0390-44B0-AB25-2DA06920FE5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0" name="วงรี 279">
                  <a:extLst>
                    <a:ext uri="{FF2B5EF4-FFF2-40B4-BE49-F238E27FC236}">
                      <a16:creationId xmlns:a16="http://schemas.microsoft.com/office/drawing/2014/main" id="{3ECAB932-2947-4478-B957-1D42054BBEB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1" name="วงรี 280">
                  <a:extLst>
                    <a:ext uri="{FF2B5EF4-FFF2-40B4-BE49-F238E27FC236}">
                      <a16:creationId xmlns:a16="http://schemas.microsoft.com/office/drawing/2014/main" id="{BC239098-FF65-4D55-8929-DD7842E527F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2" name="วงรี 281">
                  <a:extLst>
                    <a:ext uri="{FF2B5EF4-FFF2-40B4-BE49-F238E27FC236}">
                      <a16:creationId xmlns:a16="http://schemas.microsoft.com/office/drawing/2014/main" id="{D6A16E52-3725-478D-82F2-05282F213FE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3" name="วงรี 282">
                  <a:extLst>
                    <a:ext uri="{FF2B5EF4-FFF2-40B4-BE49-F238E27FC236}">
                      <a16:creationId xmlns:a16="http://schemas.microsoft.com/office/drawing/2014/main" id="{69BCDB7E-71AA-42F0-AC55-5EFD58E337F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4" name="วงรี 283">
                  <a:extLst>
                    <a:ext uri="{FF2B5EF4-FFF2-40B4-BE49-F238E27FC236}">
                      <a16:creationId xmlns:a16="http://schemas.microsoft.com/office/drawing/2014/main" id="{BB5AB1B3-7651-4EE6-9D40-323DF5D1A91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5" name="วงรี 284">
                  <a:extLst>
                    <a:ext uri="{FF2B5EF4-FFF2-40B4-BE49-F238E27FC236}">
                      <a16:creationId xmlns:a16="http://schemas.microsoft.com/office/drawing/2014/main" id="{E78AC9F0-6883-45F7-BFA6-66B58768A98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6" name="วงรี 285">
                  <a:extLst>
                    <a:ext uri="{FF2B5EF4-FFF2-40B4-BE49-F238E27FC236}">
                      <a16:creationId xmlns:a16="http://schemas.microsoft.com/office/drawing/2014/main" id="{B35DEE22-27F8-4C33-A442-6CEE3D4ED67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7" name="วงรี 286">
                  <a:extLst>
                    <a:ext uri="{FF2B5EF4-FFF2-40B4-BE49-F238E27FC236}">
                      <a16:creationId xmlns:a16="http://schemas.microsoft.com/office/drawing/2014/main" id="{EA345A18-8D43-4B4A-8AF4-E4463B35045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8" name="วงรี 287">
                  <a:extLst>
                    <a:ext uri="{FF2B5EF4-FFF2-40B4-BE49-F238E27FC236}">
                      <a16:creationId xmlns:a16="http://schemas.microsoft.com/office/drawing/2014/main" id="{EC717920-752E-49DA-B21A-3A020578F3A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9" name="วงรี 288">
                  <a:extLst>
                    <a:ext uri="{FF2B5EF4-FFF2-40B4-BE49-F238E27FC236}">
                      <a16:creationId xmlns:a16="http://schemas.microsoft.com/office/drawing/2014/main" id="{882A5B10-3308-42B8-AEB2-E8D34F5E611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0" name="วงรี 289">
                  <a:extLst>
                    <a:ext uri="{FF2B5EF4-FFF2-40B4-BE49-F238E27FC236}">
                      <a16:creationId xmlns:a16="http://schemas.microsoft.com/office/drawing/2014/main" id="{780A4E2A-52B3-40BE-86C8-E9D905FC5C0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1" name="วงรี 290">
                  <a:extLst>
                    <a:ext uri="{FF2B5EF4-FFF2-40B4-BE49-F238E27FC236}">
                      <a16:creationId xmlns:a16="http://schemas.microsoft.com/office/drawing/2014/main" id="{FFF46297-E06C-4E5D-B036-781FFE84AE9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2" name="วงรี 291">
                  <a:extLst>
                    <a:ext uri="{FF2B5EF4-FFF2-40B4-BE49-F238E27FC236}">
                      <a16:creationId xmlns:a16="http://schemas.microsoft.com/office/drawing/2014/main" id="{5DF4A62E-E7FE-4299-885B-B8C0E93E159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3" name="วงรี 292">
                  <a:extLst>
                    <a:ext uri="{FF2B5EF4-FFF2-40B4-BE49-F238E27FC236}">
                      <a16:creationId xmlns:a16="http://schemas.microsoft.com/office/drawing/2014/main" id="{669C3A86-EEC3-4A75-BC56-04EC740C87A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4" name="วงรี 293">
                  <a:extLst>
                    <a:ext uri="{FF2B5EF4-FFF2-40B4-BE49-F238E27FC236}">
                      <a16:creationId xmlns:a16="http://schemas.microsoft.com/office/drawing/2014/main" id="{CBEA8351-8277-4C05-B7FC-AD97362C2E3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5" name="วงรี 294">
                  <a:extLst>
                    <a:ext uri="{FF2B5EF4-FFF2-40B4-BE49-F238E27FC236}">
                      <a16:creationId xmlns:a16="http://schemas.microsoft.com/office/drawing/2014/main" id="{D34CECBE-E245-4A95-985D-6C5B8F91332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6" name="วงรี 295">
                  <a:extLst>
                    <a:ext uri="{FF2B5EF4-FFF2-40B4-BE49-F238E27FC236}">
                      <a16:creationId xmlns:a16="http://schemas.microsoft.com/office/drawing/2014/main" id="{E61D146A-677A-4DF7-8EC6-F4FF1F36511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7" name="วงรี 296">
                  <a:extLst>
                    <a:ext uri="{FF2B5EF4-FFF2-40B4-BE49-F238E27FC236}">
                      <a16:creationId xmlns:a16="http://schemas.microsoft.com/office/drawing/2014/main" id="{4C82CAE7-1700-4E83-B843-6DF8F00385C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8" name="กลุ่ม 167">
                <a:extLst>
                  <a:ext uri="{FF2B5EF4-FFF2-40B4-BE49-F238E27FC236}">
                    <a16:creationId xmlns:a16="http://schemas.microsoft.com/office/drawing/2014/main" id="{F8B65112-8587-4BC2-8761-EE5AF766A81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238" name="วงรี 237">
                  <a:extLst>
                    <a:ext uri="{FF2B5EF4-FFF2-40B4-BE49-F238E27FC236}">
                      <a16:creationId xmlns:a16="http://schemas.microsoft.com/office/drawing/2014/main" id="{0102C0A4-8587-4D4F-A09C-9A6C5591F02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39" name="วงรี 238">
                  <a:extLst>
                    <a:ext uri="{FF2B5EF4-FFF2-40B4-BE49-F238E27FC236}">
                      <a16:creationId xmlns:a16="http://schemas.microsoft.com/office/drawing/2014/main" id="{CD44C364-73B3-4192-BEF2-532C2B6D658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0" name="วงรี 239">
                  <a:extLst>
                    <a:ext uri="{FF2B5EF4-FFF2-40B4-BE49-F238E27FC236}">
                      <a16:creationId xmlns:a16="http://schemas.microsoft.com/office/drawing/2014/main" id="{D2C47A27-8790-475C-9290-3F001FDD0EE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1" name="วงรี 240">
                  <a:extLst>
                    <a:ext uri="{FF2B5EF4-FFF2-40B4-BE49-F238E27FC236}">
                      <a16:creationId xmlns:a16="http://schemas.microsoft.com/office/drawing/2014/main" id="{46EBDABE-E044-40D8-989C-31A28C8F49D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2" name="วงรี 241">
                  <a:extLst>
                    <a:ext uri="{FF2B5EF4-FFF2-40B4-BE49-F238E27FC236}">
                      <a16:creationId xmlns:a16="http://schemas.microsoft.com/office/drawing/2014/main" id="{A2BA97D8-FAB9-4DC4-BBF2-EA1D98B6215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3" name="วงรี 242">
                  <a:extLst>
                    <a:ext uri="{FF2B5EF4-FFF2-40B4-BE49-F238E27FC236}">
                      <a16:creationId xmlns:a16="http://schemas.microsoft.com/office/drawing/2014/main" id="{E2044526-F434-4139-BA4A-27CD6822D85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4" name="วงรี 243">
                  <a:extLst>
                    <a:ext uri="{FF2B5EF4-FFF2-40B4-BE49-F238E27FC236}">
                      <a16:creationId xmlns:a16="http://schemas.microsoft.com/office/drawing/2014/main" id="{AB87813E-BDC5-43D9-96D8-7B709452F2F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5" name="วงรี 244">
                  <a:extLst>
                    <a:ext uri="{FF2B5EF4-FFF2-40B4-BE49-F238E27FC236}">
                      <a16:creationId xmlns:a16="http://schemas.microsoft.com/office/drawing/2014/main" id="{BCAA2D3D-B496-4909-8ADD-A695E03FB04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6" name="วงรี 245">
                  <a:extLst>
                    <a:ext uri="{FF2B5EF4-FFF2-40B4-BE49-F238E27FC236}">
                      <a16:creationId xmlns:a16="http://schemas.microsoft.com/office/drawing/2014/main" id="{E2866993-15A4-49BF-9B61-D2B37D550BA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7" name="วงรี 246">
                  <a:extLst>
                    <a:ext uri="{FF2B5EF4-FFF2-40B4-BE49-F238E27FC236}">
                      <a16:creationId xmlns:a16="http://schemas.microsoft.com/office/drawing/2014/main" id="{A36093D4-1CD0-459A-94A9-9D328FBF6DE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8" name="วงรี 247">
                  <a:extLst>
                    <a:ext uri="{FF2B5EF4-FFF2-40B4-BE49-F238E27FC236}">
                      <a16:creationId xmlns:a16="http://schemas.microsoft.com/office/drawing/2014/main" id="{4877AD7C-50F6-4C4F-A9B1-9CF0F88EF0E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9" name="วงรี 248">
                  <a:extLst>
                    <a:ext uri="{FF2B5EF4-FFF2-40B4-BE49-F238E27FC236}">
                      <a16:creationId xmlns:a16="http://schemas.microsoft.com/office/drawing/2014/main" id="{2A4C6070-4C22-4FA2-8DDB-65903B964D4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id="{137B4EBD-002C-4310-9A32-E14523E2F48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51" name="วงรี 250">
                  <a:extLst>
                    <a:ext uri="{FF2B5EF4-FFF2-40B4-BE49-F238E27FC236}">
                      <a16:creationId xmlns:a16="http://schemas.microsoft.com/office/drawing/2014/main" id="{F8B6E2E9-5AF2-448A-8462-977AC5C090E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52" name="วงรี 251">
                  <a:extLst>
                    <a:ext uri="{FF2B5EF4-FFF2-40B4-BE49-F238E27FC236}">
                      <a16:creationId xmlns:a16="http://schemas.microsoft.com/office/drawing/2014/main" id="{A2A4FD3D-4B06-45B6-A1FB-896A38318F3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53" name="วงรี 252">
                  <a:extLst>
                    <a:ext uri="{FF2B5EF4-FFF2-40B4-BE49-F238E27FC236}">
                      <a16:creationId xmlns:a16="http://schemas.microsoft.com/office/drawing/2014/main" id="{AF6B7985-81A0-4696-A8B7-ABEA36B877E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54" name="วงรี 253">
                  <a:extLst>
                    <a:ext uri="{FF2B5EF4-FFF2-40B4-BE49-F238E27FC236}">
                      <a16:creationId xmlns:a16="http://schemas.microsoft.com/office/drawing/2014/main" id="{226494CD-C3AB-4204-852E-CB252E35FD0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id="{2D081D8B-8653-4ECC-A8DE-7D354EC26DF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id="{155F093C-43F8-455C-9466-2929D3A4A90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id="{3DD9F863-006B-4300-B912-A6692A4F9B4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58" name="วงรี 257">
                  <a:extLst>
                    <a:ext uri="{FF2B5EF4-FFF2-40B4-BE49-F238E27FC236}">
                      <a16:creationId xmlns:a16="http://schemas.microsoft.com/office/drawing/2014/main" id="{0A96847E-0C01-495B-949B-067B1740B66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id="{0363D3F6-4134-4D5E-8E58-74FEB02F12C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E315C257-5C13-4BC3-A4EB-2D5BB4D5FAA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AC4364F9-47D8-42BD-9C28-7B04EAEDE93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id="{9C5099CB-C611-4500-A378-A483AC8DEF1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63" name="วงรี 262">
                  <a:extLst>
                    <a:ext uri="{FF2B5EF4-FFF2-40B4-BE49-F238E27FC236}">
                      <a16:creationId xmlns:a16="http://schemas.microsoft.com/office/drawing/2014/main" id="{CD79A0B6-F07A-445E-A877-80CC16771CB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id="{709B95E6-39C7-4595-8F1A-48A9B73E092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1FBC8E73-8C37-4ACA-8C3C-9B9174FB968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AFB00BD1-24E3-4E99-9544-3BE01592E51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id="{6409EEE0-5F25-4A58-BC53-B1A02040FE0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9" name="กลุ่ม 168">
                <a:extLst>
                  <a:ext uri="{FF2B5EF4-FFF2-40B4-BE49-F238E27FC236}">
                    <a16:creationId xmlns:a16="http://schemas.microsoft.com/office/drawing/2014/main" id="{C04279E0-A2BC-4127-A795-9CFD9F6513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208" name="วงรี 207">
                  <a:extLst>
                    <a:ext uri="{FF2B5EF4-FFF2-40B4-BE49-F238E27FC236}">
                      <a16:creationId xmlns:a16="http://schemas.microsoft.com/office/drawing/2014/main" id="{98D9CD15-4EFC-4D6E-A50A-C6CB2EB8200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09" name="วงรี 208">
                  <a:extLst>
                    <a:ext uri="{FF2B5EF4-FFF2-40B4-BE49-F238E27FC236}">
                      <a16:creationId xmlns:a16="http://schemas.microsoft.com/office/drawing/2014/main" id="{E7B78B3C-87E7-4D4F-B5A5-365A71C8F0E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0" name="วงรี 209">
                  <a:extLst>
                    <a:ext uri="{FF2B5EF4-FFF2-40B4-BE49-F238E27FC236}">
                      <a16:creationId xmlns:a16="http://schemas.microsoft.com/office/drawing/2014/main" id="{50E4225F-72F6-4FFD-AACD-5710274C033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1" name="วงรี 210">
                  <a:extLst>
                    <a:ext uri="{FF2B5EF4-FFF2-40B4-BE49-F238E27FC236}">
                      <a16:creationId xmlns:a16="http://schemas.microsoft.com/office/drawing/2014/main" id="{CF7795C3-2078-43D3-9C36-C645CACCE44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2" name="วงรี 211">
                  <a:extLst>
                    <a:ext uri="{FF2B5EF4-FFF2-40B4-BE49-F238E27FC236}">
                      <a16:creationId xmlns:a16="http://schemas.microsoft.com/office/drawing/2014/main" id="{59048EF7-8A68-4FA8-9F99-A6E9F62640B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3" name="วงรี 212">
                  <a:extLst>
                    <a:ext uri="{FF2B5EF4-FFF2-40B4-BE49-F238E27FC236}">
                      <a16:creationId xmlns:a16="http://schemas.microsoft.com/office/drawing/2014/main" id="{8EFE6FC4-860D-47CC-9BCF-61523BDA6D6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4" name="วงรี 213">
                  <a:extLst>
                    <a:ext uri="{FF2B5EF4-FFF2-40B4-BE49-F238E27FC236}">
                      <a16:creationId xmlns:a16="http://schemas.microsoft.com/office/drawing/2014/main" id="{9DC1010C-96E6-4732-966D-C306261D48D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5" name="วงรี 214">
                  <a:extLst>
                    <a:ext uri="{FF2B5EF4-FFF2-40B4-BE49-F238E27FC236}">
                      <a16:creationId xmlns:a16="http://schemas.microsoft.com/office/drawing/2014/main" id="{6DAB33DF-8376-4274-A5CC-DAA66E396E6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6" name="วงรี 215">
                  <a:extLst>
                    <a:ext uri="{FF2B5EF4-FFF2-40B4-BE49-F238E27FC236}">
                      <a16:creationId xmlns:a16="http://schemas.microsoft.com/office/drawing/2014/main" id="{E7BD17C7-C1DB-4610-BF63-792584B9BDB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7" name="วงรี 216">
                  <a:extLst>
                    <a:ext uri="{FF2B5EF4-FFF2-40B4-BE49-F238E27FC236}">
                      <a16:creationId xmlns:a16="http://schemas.microsoft.com/office/drawing/2014/main" id="{B78AB091-9CE0-49B2-973C-AFDB6D0846B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8" name="วงรี 217">
                  <a:extLst>
                    <a:ext uri="{FF2B5EF4-FFF2-40B4-BE49-F238E27FC236}">
                      <a16:creationId xmlns:a16="http://schemas.microsoft.com/office/drawing/2014/main" id="{CF6B39E4-CCD7-432A-B461-12DEA9B31F6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9" name="วงรี 218">
                  <a:extLst>
                    <a:ext uri="{FF2B5EF4-FFF2-40B4-BE49-F238E27FC236}">
                      <a16:creationId xmlns:a16="http://schemas.microsoft.com/office/drawing/2014/main" id="{3CDC9FA1-742B-4F8C-ACA4-0B91156408E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0" name="วงรี 219">
                  <a:extLst>
                    <a:ext uri="{FF2B5EF4-FFF2-40B4-BE49-F238E27FC236}">
                      <a16:creationId xmlns:a16="http://schemas.microsoft.com/office/drawing/2014/main" id="{26EE5DF9-9FC9-4B00-A20F-DC232B688F0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1" name="วงรี 220">
                  <a:extLst>
                    <a:ext uri="{FF2B5EF4-FFF2-40B4-BE49-F238E27FC236}">
                      <a16:creationId xmlns:a16="http://schemas.microsoft.com/office/drawing/2014/main" id="{067E0000-454B-490C-99CB-42C7ED47451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2" name="วงรี 221">
                  <a:extLst>
                    <a:ext uri="{FF2B5EF4-FFF2-40B4-BE49-F238E27FC236}">
                      <a16:creationId xmlns:a16="http://schemas.microsoft.com/office/drawing/2014/main" id="{47ED5E7B-EA6B-4372-BFC7-7DF4AA3DDB4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3" name="วงรี 222">
                  <a:extLst>
                    <a:ext uri="{FF2B5EF4-FFF2-40B4-BE49-F238E27FC236}">
                      <a16:creationId xmlns:a16="http://schemas.microsoft.com/office/drawing/2014/main" id="{E153133C-6896-414D-864C-F20F8CC6755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4" name="วงรี 223">
                  <a:extLst>
                    <a:ext uri="{FF2B5EF4-FFF2-40B4-BE49-F238E27FC236}">
                      <a16:creationId xmlns:a16="http://schemas.microsoft.com/office/drawing/2014/main" id="{02270C6E-EC62-4356-9620-BD1D49ECBFE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5" name="วงรี 224">
                  <a:extLst>
                    <a:ext uri="{FF2B5EF4-FFF2-40B4-BE49-F238E27FC236}">
                      <a16:creationId xmlns:a16="http://schemas.microsoft.com/office/drawing/2014/main" id="{07BF5514-BF1C-49CD-BD28-E7C2FE5F681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6" name="วงรี 225">
                  <a:extLst>
                    <a:ext uri="{FF2B5EF4-FFF2-40B4-BE49-F238E27FC236}">
                      <a16:creationId xmlns:a16="http://schemas.microsoft.com/office/drawing/2014/main" id="{8FB97E92-0403-44AB-9188-822CF4B5B9A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7" name="วงรี 226">
                  <a:extLst>
                    <a:ext uri="{FF2B5EF4-FFF2-40B4-BE49-F238E27FC236}">
                      <a16:creationId xmlns:a16="http://schemas.microsoft.com/office/drawing/2014/main" id="{C5288EFB-4EC5-487C-8BD3-F49245E6D53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8" name="วงรี 227">
                  <a:extLst>
                    <a:ext uri="{FF2B5EF4-FFF2-40B4-BE49-F238E27FC236}">
                      <a16:creationId xmlns:a16="http://schemas.microsoft.com/office/drawing/2014/main" id="{0143CA98-141F-4FF6-A1F5-50154976B35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9" name="วงรี 228">
                  <a:extLst>
                    <a:ext uri="{FF2B5EF4-FFF2-40B4-BE49-F238E27FC236}">
                      <a16:creationId xmlns:a16="http://schemas.microsoft.com/office/drawing/2014/main" id="{4918AB20-C46F-4974-ACDD-8BB87B5E474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30" name="วงรี 229">
                  <a:extLst>
                    <a:ext uri="{FF2B5EF4-FFF2-40B4-BE49-F238E27FC236}">
                      <a16:creationId xmlns:a16="http://schemas.microsoft.com/office/drawing/2014/main" id="{EF993A36-AA2F-49FF-B2D2-16ED3744D9F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31" name="วงรี 230">
                  <a:extLst>
                    <a:ext uri="{FF2B5EF4-FFF2-40B4-BE49-F238E27FC236}">
                      <a16:creationId xmlns:a16="http://schemas.microsoft.com/office/drawing/2014/main" id="{8FCD21C0-1707-4185-B507-1815CEAA3F2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32" name="วงรี 231">
                  <a:extLst>
                    <a:ext uri="{FF2B5EF4-FFF2-40B4-BE49-F238E27FC236}">
                      <a16:creationId xmlns:a16="http://schemas.microsoft.com/office/drawing/2014/main" id="{35AB9F5E-77A7-4FCB-8E40-F5296A7F93A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33" name="วงรี 232">
                  <a:extLst>
                    <a:ext uri="{FF2B5EF4-FFF2-40B4-BE49-F238E27FC236}">
                      <a16:creationId xmlns:a16="http://schemas.microsoft.com/office/drawing/2014/main" id="{A5FFFDE0-189B-46A3-9EF3-18B68EED79F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34" name="วงรี 233">
                  <a:extLst>
                    <a:ext uri="{FF2B5EF4-FFF2-40B4-BE49-F238E27FC236}">
                      <a16:creationId xmlns:a16="http://schemas.microsoft.com/office/drawing/2014/main" id="{25B06458-3E1F-4F61-A4CB-56020D905EA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35" name="วงรี 234">
                  <a:extLst>
                    <a:ext uri="{FF2B5EF4-FFF2-40B4-BE49-F238E27FC236}">
                      <a16:creationId xmlns:a16="http://schemas.microsoft.com/office/drawing/2014/main" id="{E684E92E-5FBA-4E07-A814-A692A11926E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36" name="วงรี 235">
                  <a:extLst>
                    <a:ext uri="{FF2B5EF4-FFF2-40B4-BE49-F238E27FC236}">
                      <a16:creationId xmlns:a16="http://schemas.microsoft.com/office/drawing/2014/main" id="{72D1A4E6-73B5-4907-B9D9-3BBA8B4B3C1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71606ACB-59F0-4953-BD8C-4288A2A908C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70" name="กากบาท 169">
                <a:extLst>
                  <a:ext uri="{FF2B5EF4-FFF2-40B4-BE49-F238E27FC236}">
                    <a16:creationId xmlns:a16="http://schemas.microsoft.com/office/drawing/2014/main" id="{9DFE871B-2C15-467D-B401-F12904842D2D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71" name="กากบาท 170">
                <a:extLst>
                  <a:ext uri="{FF2B5EF4-FFF2-40B4-BE49-F238E27FC236}">
                    <a16:creationId xmlns:a16="http://schemas.microsoft.com/office/drawing/2014/main" id="{0B018353-E262-42D8-9C97-152A1B204C7D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72" name="กากบาท 171">
                <a:extLst>
                  <a:ext uri="{FF2B5EF4-FFF2-40B4-BE49-F238E27FC236}">
                    <a16:creationId xmlns:a16="http://schemas.microsoft.com/office/drawing/2014/main" id="{F975FC73-58FB-4E9A-BA96-8E47A22B2654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73" name="กากบาท 172">
                <a:extLst>
                  <a:ext uri="{FF2B5EF4-FFF2-40B4-BE49-F238E27FC236}">
                    <a16:creationId xmlns:a16="http://schemas.microsoft.com/office/drawing/2014/main" id="{2B4691E5-30E2-42D6-A883-9346CE116479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74" name="สี่เหลี่ยมผืนผ้า 173">
                <a:extLst>
                  <a:ext uri="{FF2B5EF4-FFF2-40B4-BE49-F238E27FC236}">
                    <a16:creationId xmlns:a16="http://schemas.microsoft.com/office/drawing/2014/main" id="{4922FD45-E18E-4832-A0C5-5248FE174D98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75" name="สี่เหลี่ยมผืนผ้า 174">
                <a:extLst>
                  <a:ext uri="{FF2B5EF4-FFF2-40B4-BE49-F238E27FC236}">
                    <a16:creationId xmlns:a16="http://schemas.microsoft.com/office/drawing/2014/main" id="{29F64219-8E3E-4BFB-93D7-885F855FC74E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DED89F89-697C-4E31-8BBB-FCDEC267B8E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178" name="วงรี 177">
                  <a:extLst>
                    <a:ext uri="{FF2B5EF4-FFF2-40B4-BE49-F238E27FC236}">
                      <a16:creationId xmlns:a16="http://schemas.microsoft.com/office/drawing/2014/main" id="{C437B42D-C7C3-422E-B78C-205A91AF8E2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79" name="วงรี 178">
                  <a:extLst>
                    <a:ext uri="{FF2B5EF4-FFF2-40B4-BE49-F238E27FC236}">
                      <a16:creationId xmlns:a16="http://schemas.microsoft.com/office/drawing/2014/main" id="{1A57CDB9-FE1F-448B-B7FC-B4A06B385D5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80" name="วงรี 179">
                  <a:extLst>
                    <a:ext uri="{FF2B5EF4-FFF2-40B4-BE49-F238E27FC236}">
                      <a16:creationId xmlns:a16="http://schemas.microsoft.com/office/drawing/2014/main" id="{5BD66122-2250-485B-BD63-B46EF875C4A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81" name="วงรี 180">
                  <a:extLst>
                    <a:ext uri="{FF2B5EF4-FFF2-40B4-BE49-F238E27FC236}">
                      <a16:creationId xmlns:a16="http://schemas.microsoft.com/office/drawing/2014/main" id="{45281677-3EB0-481C-8150-90BBD51EF2E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82" name="วงรี 181">
                  <a:extLst>
                    <a:ext uri="{FF2B5EF4-FFF2-40B4-BE49-F238E27FC236}">
                      <a16:creationId xmlns:a16="http://schemas.microsoft.com/office/drawing/2014/main" id="{0980AD50-A627-44DC-9088-57952EE20C5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83" name="วงรี 182">
                  <a:extLst>
                    <a:ext uri="{FF2B5EF4-FFF2-40B4-BE49-F238E27FC236}">
                      <a16:creationId xmlns:a16="http://schemas.microsoft.com/office/drawing/2014/main" id="{27899245-9D43-43CA-A577-87ED7BFB3CB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84" name="วงรี 183">
                  <a:extLst>
                    <a:ext uri="{FF2B5EF4-FFF2-40B4-BE49-F238E27FC236}">
                      <a16:creationId xmlns:a16="http://schemas.microsoft.com/office/drawing/2014/main" id="{A2710007-9FE1-49F1-9F2E-7872E4A4495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85" name="วงรี 184">
                  <a:extLst>
                    <a:ext uri="{FF2B5EF4-FFF2-40B4-BE49-F238E27FC236}">
                      <a16:creationId xmlns:a16="http://schemas.microsoft.com/office/drawing/2014/main" id="{3FB01FFA-C03E-43E1-86EF-ECA42037B46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86" name="วงรี 185">
                  <a:extLst>
                    <a:ext uri="{FF2B5EF4-FFF2-40B4-BE49-F238E27FC236}">
                      <a16:creationId xmlns:a16="http://schemas.microsoft.com/office/drawing/2014/main" id="{D260B0DD-A4F4-4798-8446-31B0D315E3C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87" name="วงรี 186">
                  <a:extLst>
                    <a:ext uri="{FF2B5EF4-FFF2-40B4-BE49-F238E27FC236}">
                      <a16:creationId xmlns:a16="http://schemas.microsoft.com/office/drawing/2014/main" id="{D98C1CC8-D99C-4324-A08C-E091365A435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88" name="วงรี 187">
                  <a:extLst>
                    <a:ext uri="{FF2B5EF4-FFF2-40B4-BE49-F238E27FC236}">
                      <a16:creationId xmlns:a16="http://schemas.microsoft.com/office/drawing/2014/main" id="{BEAF82A3-E390-4DFD-8FC7-A5EE63A0C5E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89" name="วงรี 188">
                  <a:extLst>
                    <a:ext uri="{FF2B5EF4-FFF2-40B4-BE49-F238E27FC236}">
                      <a16:creationId xmlns:a16="http://schemas.microsoft.com/office/drawing/2014/main" id="{ABD4F08E-96B7-40B0-A38C-39E96452110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90" name="วงรี 189">
                  <a:extLst>
                    <a:ext uri="{FF2B5EF4-FFF2-40B4-BE49-F238E27FC236}">
                      <a16:creationId xmlns:a16="http://schemas.microsoft.com/office/drawing/2014/main" id="{F3B9A3D8-14BB-481B-A667-0620BEF4661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91" name="วงรี 190">
                  <a:extLst>
                    <a:ext uri="{FF2B5EF4-FFF2-40B4-BE49-F238E27FC236}">
                      <a16:creationId xmlns:a16="http://schemas.microsoft.com/office/drawing/2014/main" id="{01A6E32E-0BE3-4E26-809F-AB5CD9E1CAC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92" name="วงรี 191">
                  <a:extLst>
                    <a:ext uri="{FF2B5EF4-FFF2-40B4-BE49-F238E27FC236}">
                      <a16:creationId xmlns:a16="http://schemas.microsoft.com/office/drawing/2014/main" id="{28AC7D3A-FD4E-466F-AA65-9B4C5B1D614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93" name="วงรี 192">
                  <a:extLst>
                    <a:ext uri="{FF2B5EF4-FFF2-40B4-BE49-F238E27FC236}">
                      <a16:creationId xmlns:a16="http://schemas.microsoft.com/office/drawing/2014/main" id="{FD31E1F0-4935-47F8-937A-2A853710A90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94" name="วงรี 193">
                  <a:extLst>
                    <a:ext uri="{FF2B5EF4-FFF2-40B4-BE49-F238E27FC236}">
                      <a16:creationId xmlns:a16="http://schemas.microsoft.com/office/drawing/2014/main" id="{FE1ACA51-D921-4FB7-B633-6BEB82624C5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95" name="วงรี 194">
                  <a:extLst>
                    <a:ext uri="{FF2B5EF4-FFF2-40B4-BE49-F238E27FC236}">
                      <a16:creationId xmlns:a16="http://schemas.microsoft.com/office/drawing/2014/main" id="{E496925B-C2D7-452B-A8B5-CB860E4D5EB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96" name="วงรี 195">
                  <a:extLst>
                    <a:ext uri="{FF2B5EF4-FFF2-40B4-BE49-F238E27FC236}">
                      <a16:creationId xmlns:a16="http://schemas.microsoft.com/office/drawing/2014/main" id="{3BD1C395-2850-48F9-B75B-CFD47D08832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97" name="วงรี 196">
                  <a:extLst>
                    <a:ext uri="{FF2B5EF4-FFF2-40B4-BE49-F238E27FC236}">
                      <a16:creationId xmlns:a16="http://schemas.microsoft.com/office/drawing/2014/main" id="{64F96BF8-5614-4CC2-B7BA-FA303DE2A01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98" name="วงรี 197">
                  <a:extLst>
                    <a:ext uri="{FF2B5EF4-FFF2-40B4-BE49-F238E27FC236}">
                      <a16:creationId xmlns:a16="http://schemas.microsoft.com/office/drawing/2014/main" id="{09303BE0-CCBC-49E2-9D1E-10CAF5A90D7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99" name="วงรี 198">
                  <a:extLst>
                    <a:ext uri="{FF2B5EF4-FFF2-40B4-BE49-F238E27FC236}">
                      <a16:creationId xmlns:a16="http://schemas.microsoft.com/office/drawing/2014/main" id="{E576DCCD-F39A-436D-8EBA-91E6823F5C0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00" name="วงรี 199">
                  <a:extLst>
                    <a:ext uri="{FF2B5EF4-FFF2-40B4-BE49-F238E27FC236}">
                      <a16:creationId xmlns:a16="http://schemas.microsoft.com/office/drawing/2014/main" id="{934848A5-D199-4C75-A2A8-BF57099AFAD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01" name="วงรี 200">
                  <a:extLst>
                    <a:ext uri="{FF2B5EF4-FFF2-40B4-BE49-F238E27FC236}">
                      <a16:creationId xmlns:a16="http://schemas.microsoft.com/office/drawing/2014/main" id="{5C918B96-AFDE-410B-823B-3C6176B4B67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02" name="วงรี 201">
                  <a:extLst>
                    <a:ext uri="{FF2B5EF4-FFF2-40B4-BE49-F238E27FC236}">
                      <a16:creationId xmlns:a16="http://schemas.microsoft.com/office/drawing/2014/main" id="{4BA80912-F7DC-4045-A4B7-D989C1D925B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03" name="วงรี 202">
                  <a:extLst>
                    <a:ext uri="{FF2B5EF4-FFF2-40B4-BE49-F238E27FC236}">
                      <a16:creationId xmlns:a16="http://schemas.microsoft.com/office/drawing/2014/main" id="{B802FD5D-795F-4494-BD94-EDAF31CA34D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04" name="วงรี 203">
                  <a:extLst>
                    <a:ext uri="{FF2B5EF4-FFF2-40B4-BE49-F238E27FC236}">
                      <a16:creationId xmlns:a16="http://schemas.microsoft.com/office/drawing/2014/main" id="{90FF0328-7C1A-4E51-888F-48CC9910930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05" name="วงรี 204">
                  <a:extLst>
                    <a:ext uri="{FF2B5EF4-FFF2-40B4-BE49-F238E27FC236}">
                      <a16:creationId xmlns:a16="http://schemas.microsoft.com/office/drawing/2014/main" id="{8353FE8F-7D90-4D9A-906A-CFEC0768D5C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06" name="วงรี 205">
                  <a:extLst>
                    <a:ext uri="{FF2B5EF4-FFF2-40B4-BE49-F238E27FC236}">
                      <a16:creationId xmlns:a16="http://schemas.microsoft.com/office/drawing/2014/main" id="{B21B5C4E-3DB3-4465-8299-5BA5BD485CD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07" name="วงรี 206">
                  <a:extLst>
                    <a:ext uri="{FF2B5EF4-FFF2-40B4-BE49-F238E27FC236}">
                      <a16:creationId xmlns:a16="http://schemas.microsoft.com/office/drawing/2014/main" id="{354C34C3-E6CC-4203-98F5-A8D91FC0CE9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77" name="สี่เหลี่ยมผืนผ้า 176">
                <a:extLst>
                  <a:ext uri="{FF2B5EF4-FFF2-40B4-BE49-F238E27FC236}">
                    <a16:creationId xmlns:a16="http://schemas.microsoft.com/office/drawing/2014/main" id="{EC4C1205-FF71-45AA-A23B-ED41335BA465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5" name="Text Placeholder 2"/>
            <p:cNvSpPr txBox="1">
              <a:spLocks/>
            </p:cNvSpPr>
            <p:nvPr/>
          </p:nvSpPr>
          <p:spPr>
            <a:xfrm>
              <a:off x="2565779" y="401006"/>
              <a:ext cx="6578221" cy="619301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50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Timeline </a:t>
              </a:r>
              <a:r>
                <a:rPr lang="th-TH" altLang="ko-KR" sz="50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หน่วยการเรียนรู้ ไฟฟ้า</a:t>
              </a:r>
              <a:endParaRPr lang="en-US" altLang="ko-KR" sz="5000" b="1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3912425" y="1906966"/>
              <a:ext cx="5054153" cy="11695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5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ปริมาณไฟฟ้า</a:t>
              </a:r>
            </a:p>
            <a:p>
              <a:r>
                <a:rPr lang="th-TH" altLang="ko-KR" sz="35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วงจรไฟฟ้าแบบอนุกรมและแบบขนาน</a:t>
              </a:r>
              <a:endParaRPr lang="ko-KR" altLang="en-US" sz="35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" name="Text Placeholder 2"/>
            <p:cNvSpPr txBox="1">
              <a:spLocks/>
            </p:cNvSpPr>
            <p:nvPr/>
          </p:nvSpPr>
          <p:spPr>
            <a:xfrm>
              <a:off x="3166281" y="1236212"/>
              <a:ext cx="597771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บทที่ 1 วงจรไฟฟ้าอย่างง่าย     </a:t>
              </a:r>
            </a:p>
          </p:txBody>
        </p:sp>
        <p:cxnSp>
          <p:nvCxnSpPr>
            <p:cNvPr id="8" name="ตัวเชื่อมต่อตรง 7"/>
            <p:cNvCxnSpPr/>
            <p:nvPr/>
          </p:nvCxnSpPr>
          <p:spPr>
            <a:xfrm>
              <a:off x="3008101" y="942755"/>
              <a:ext cx="5724000" cy="0"/>
            </a:xfrm>
            <a:prstGeom prst="line">
              <a:avLst/>
            </a:prstGeom>
            <a:ln w="28575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5"/>
            <p:cNvSpPr txBox="1"/>
            <p:nvPr/>
          </p:nvSpPr>
          <p:spPr>
            <a:xfrm>
              <a:off x="3988581" y="3784403"/>
              <a:ext cx="3884926" cy="11695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5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พลังงานไฟฟ้า</a:t>
              </a:r>
            </a:p>
            <a:p>
              <a:r>
                <a:rPr lang="th-TH" altLang="ko-KR" sz="35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อิเล็กทรอนิกส์</a:t>
              </a:r>
              <a:endParaRPr lang="ko-KR" altLang="en-US" sz="35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" name="สี่เหลี่ยมผืนผ้า 12"/>
            <p:cNvSpPr/>
            <p:nvPr/>
          </p:nvSpPr>
          <p:spPr>
            <a:xfrm>
              <a:off x="3166281" y="3076517"/>
              <a:ext cx="4419800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altLang="ko-KR" sz="4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บทที่ 2 ไฟฟ้าในชีวิตประจำวัน</a:t>
              </a:r>
              <a:endParaRPr lang="en-US" altLang="ko-KR" sz="40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4" name="รูปภาพ 1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933334" y="2036450"/>
              <a:ext cx="360000" cy="360000"/>
            </a:xfrm>
            <a:prstGeom prst="rect">
              <a:avLst/>
            </a:prstGeom>
          </p:spPr>
        </p:pic>
        <p:pic>
          <p:nvPicPr>
            <p:cNvPr id="15" name="รูปภาพ 1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933334" y="2542574"/>
              <a:ext cx="360000" cy="360000"/>
            </a:xfrm>
            <a:prstGeom prst="rect">
              <a:avLst/>
            </a:prstGeom>
          </p:spPr>
        </p:pic>
        <p:pic>
          <p:nvPicPr>
            <p:cNvPr id="16" name="รูปภาพ 1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912425" y="3886068"/>
              <a:ext cx="360000" cy="360000"/>
            </a:xfrm>
            <a:prstGeom prst="rect">
              <a:avLst/>
            </a:prstGeom>
          </p:spPr>
        </p:pic>
        <p:pic>
          <p:nvPicPr>
            <p:cNvPr id="17" name="รูปภาพ 1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931115" y="4421749"/>
              <a:ext cx="360000" cy="360000"/>
            </a:xfrm>
            <a:prstGeom prst="rect">
              <a:avLst/>
            </a:prstGeom>
          </p:spPr>
        </p:pic>
        <p:pic>
          <p:nvPicPr>
            <p:cNvPr id="18" name="รูปภาพ 17"/>
            <p:cNvPicPr>
              <a:picLocks noChangeAspect="1"/>
            </p:cNvPicPr>
            <p:nvPr/>
          </p:nvPicPr>
          <p:blipFill rotWithShape="1"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043932" y="3076517"/>
              <a:ext cx="1041991" cy="978195"/>
            </a:xfrm>
            <a:prstGeom prst="rect">
              <a:avLst/>
            </a:prstGeom>
          </p:spPr>
        </p:pic>
        <p:pic>
          <p:nvPicPr>
            <p:cNvPr id="19" name="รูปภาพ 18"/>
            <p:cNvPicPr>
              <a:picLocks noChangeAspect="1"/>
            </p:cNvPicPr>
            <p:nvPr/>
          </p:nvPicPr>
          <p:blipFill rotWithShape="1"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043932" y="1164231"/>
              <a:ext cx="1073888" cy="935666"/>
            </a:xfrm>
            <a:prstGeom prst="rect">
              <a:avLst/>
            </a:prstGeom>
          </p:spPr>
        </p:pic>
      </p:grpSp>
      <p:pic>
        <p:nvPicPr>
          <p:cNvPr id="158" name="Picture 157">
            <a:extLst>
              <a:ext uri="{FF2B5EF4-FFF2-40B4-BE49-F238E27FC236}">
                <a16:creationId xmlns:a16="http://schemas.microsoft.com/office/drawing/2014/main" id="{0E09FAE2-8035-420F-AC8F-1AC9E123770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2491" y="292045"/>
            <a:ext cx="2324865" cy="45772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315295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รูปภาพ 2">
            <a:extLst>
              <a:ext uri="{FF2B5EF4-FFF2-40B4-BE49-F238E27FC236}">
                <a16:creationId xmlns:a16="http://schemas.microsoft.com/office/drawing/2014/main" id="{497462AE-8312-1E24-E488-D6C3F8C636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7589"/>
            <a:ext cx="9144000" cy="50683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00217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กลุ่ม 149">
            <a:extLst>
              <a:ext uri="{FF2B5EF4-FFF2-40B4-BE49-F238E27FC236}">
                <a16:creationId xmlns:a16="http://schemas.microsoft.com/office/drawing/2014/main" id="{35924AF3-BFB0-45C0-A1D8-F6D696A0378E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8" name="กลุ่ม 7">
              <a:extLst>
                <a:ext uri="{FF2B5EF4-FFF2-40B4-BE49-F238E27FC236}">
                  <a16:creationId xmlns:a16="http://schemas.microsoft.com/office/drawing/2014/main" id="{F6F78790-AB92-4835-9E66-359983D5CC8E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15686662-8AD9-4C6C-99E5-696D5A45D177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2911FD87-2C68-4F8C-94A8-1F143CCD7C38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709BD217-F3DA-491A-B563-E68891853348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22C071BA-95EF-4D15-B63A-A88F9D31C2B5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3AB448F8-0181-4DA6-8CD2-FD91D9601410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060DF85E-EE34-4B41-878D-FC6496E10E9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2C2A91C5-C888-4311-A933-9A9E8FC87068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5" name="รูปแบบอิสระ: รูปร่าง 144">
                  <a:extLst>
                    <a:ext uri="{FF2B5EF4-FFF2-40B4-BE49-F238E27FC236}">
                      <a16:creationId xmlns:a16="http://schemas.microsoft.com/office/drawing/2014/main" id="{A541BB46-81D2-4727-AFC2-69EADE757FBA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7271C03E-E6C8-463E-BDB0-A2E9E9CD2EB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55AB6C9B-0FB1-4B12-9712-82499BFCF3B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57200099-8C63-4399-B9B2-E9445CD4B1D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F483C487-EDB2-4698-85DE-AD9123FDADC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AB78D822-E10A-411D-9C14-6C1F12C91D8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C1F3D284-7D4E-4607-A3C7-715F58BF2F9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57166474-2C89-42AD-A3E3-E744BEB3510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933947A8-D029-4136-B36D-9781AAD2DFD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BA3022E3-C6CD-4E6B-BDD7-0D2C262A10F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F42AA95D-7A6D-4BF6-B2D5-B53DE828506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582EAEC-FB88-4393-A6E8-6370F2EF3BE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03E5296A-C2AE-4E25-94FA-3BE7B7DD995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B88DEF14-02E6-42D4-A91A-EDF42F45E43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799970C-550A-49A4-B484-FF5082ED0B8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410D56BF-9D25-456E-8FAB-F6079356087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5121F827-3CE5-42D2-AA82-F3B35AD48AD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68BE622C-30FF-49E2-9D51-331BCC396B6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293203AB-2E1A-47DC-9811-A26F5BB279C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52C543FB-AD8C-49A4-9361-265F3A5A79C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B006A1C9-A197-43B1-B0EF-7046DD5E218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23FD7E45-474C-4FA1-91EE-6B95725656A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97FECCC9-8FD2-4DB7-84F0-526F2D868AD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84688869-2591-467D-A1EE-008FE827BBF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F8F9CE0D-C19F-44B1-B5B0-F63444240EE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2453F1CE-C83F-4ECF-AEB0-4931C0427A6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27522C50-8258-4FAD-9435-40757C90E97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7ED8C670-DB8B-47B3-B480-376A1C7ED7F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93AE33EB-5156-4613-8796-3C19FF93383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215327AF-64D1-4E51-8496-8775DFAF00C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534D51CE-2B9B-43A7-8402-8B2281C16EC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670AE181-9927-4036-B7E7-760CE882B09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865E65B5-A45E-4770-8A4D-7CC11B34D1E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8C6E926C-1BED-49C9-9F39-D72F3AA84E9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F6B4E055-39BF-4AD1-BB86-0FC67317D2A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DC799030-541F-4F47-B025-FDC58E55902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69F57F20-6461-4136-9C87-BF5924A155E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B9BE8A36-5DF5-4E33-A623-70BBFE4F284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1BBF52E7-F0DD-4E7A-B070-470F8A2CE3D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BEF554D8-DF8F-43BB-914B-B72B324DBB3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998030E1-A9C4-4FE5-9795-B91A5CDEC21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D7432790-A8F1-4490-99A5-15F2078497C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B4706CD4-E08E-409D-9FDF-9688F79C1C7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D9C32CC-1055-4437-9285-C03D4AC6CEF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805B67C6-B50C-4A58-8F5C-5697F4D360C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975254A5-11B3-4F1B-8749-E0FA6073DB2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6E8D2A12-9782-4B1A-AC1C-4C2FA70564D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34A46D94-02AC-4FA7-A947-FABFCEAF6F3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1151A376-C760-44C9-9038-D6EA225657E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00EADAD0-7915-41B6-9849-C824E26D64A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FAB15297-399B-4DBF-9965-97F298E1BAE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368BC9ED-1B5E-454A-913D-74BF77E3D14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7D5305A-8E7E-4356-82F8-B1E303D7479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6D682C27-74F2-444E-B39B-C3C4C173EC3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149B98AA-306C-48BE-8B23-ED0EDE97D19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12D3A33A-E838-4E91-BB9C-B047CEAE489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F9AFCE45-55A9-4FB5-A51B-46BEEF2CBC1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AF7A79FB-7A2D-42E6-A7A4-026A5E1B5C4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F655A544-FAAF-4419-AF25-BE8FC2C9549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60B6587D-2F88-45FD-A740-7DF11C12E12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038EFFE8-4B3C-4592-BEAE-0A83C0B6EBC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95D6B6F6-50EE-4062-B6CE-152BF58371F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4DBF600A-612B-44B6-B2BC-531CB67588B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217DDEC6-2424-4C31-AAD1-23BB13BBC17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BA06055D-47B5-4C40-B51A-365FB73EB56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03AEC9C4-32AF-412D-8D81-A80A9272A6B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096F80C8-E88A-41F0-8346-486A1E6FED1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CF2747B0-392F-4F84-B009-1C44DC00EDF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EDBA25A2-9C26-4AC5-9133-79D564E787B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3169CB94-F474-4477-AA5E-F1162D01B83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A44CA113-4896-4EC3-91A7-8DD0F963FD8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813C0896-B8EF-4847-BA7D-69470D7830B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E4236A10-BACC-4F27-A27F-07902E76358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FF0FA9C2-5185-4293-8C67-6C3DDE175C8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CF14DF62-F454-4C2F-A025-BC2B2D3544B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BA4B283B-CA31-4FBB-B895-9CAEC9AC61E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884DA74B-B17D-4E8A-9DA4-680978A01CA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45F87B09-81FC-4E3B-B0F5-596AF4C88B3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ACD83DA-BFCC-4B11-A1A8-AF1B1A0294D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1DCDA5E9-E46D-4F08-919C-F811ECEC4E9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FA82E732-A25C-4F11-A54D-12A1362E8BA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BFFFFE9A-4E19-4653-A5FB-4A6D9177D54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669D1132-6490-429D-8CA3-A46F5DC0B7F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217CAC64-DC85-485A-A67A-9EAC4884B8E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36157D11-DEBD-4895-AC0B-8AAAE91B1E6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575BDA36-AA3C-483A-A7EA-F222FABDDEE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E643A9F0-6060-4319-B4F8-4FA4B686C49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0B8FB8D1-81DA-43C5-8CBD-47D6CA7B939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7CDC8A31-BACA-4CAD-A987-4A141356047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4E7ECBEC-BAEA-461A-A49C-E49240B737C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D6423BB2-31B2-410C-BF4E-7000D215274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E877DAAD-E4F8-45FE-8A93-9F7F0C8D8F0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8F1D5A96-AC36-4784-A719-5379F52D7A9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A89955A0-244C-409E-B66B-A4964E1D709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B33745E-62CC-4A0D-B469-B637116576E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7" name="กากบาท 16">
                <a:extLst>
                  <a:ext uri="{FF2B5EF4-FFF2-40B4-BE49-F238E27FC236}">
                    <a16:creationId xmlns:a16="http://schemas.microsoft.com/office/drawing/2014/main" id="{F5B10B26-C376-4CA9-9E7D-007FAE7F79E2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BBACBAC6-2BD5-4750-B962-84ACC1D14D6D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71E4A16E-9DF9-4539-9B31-898868F57A94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B6CC0B28-979A-43DD-BB69-C11889C9371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4B388256-71BE-4BD3-BDF0-6DD990C5D342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607EDE45-D80C-466C-B94C-361039950DC8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F6C98B2E-F6B2-462A-BE5D-7BFE4C038B4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D8B5EBEA-EEDD-4A6B-B526-3AAF7C0E93D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94A24332-7318-4784-BF9C-2DF61A46FE7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AD7D0543-845A-4257-8BE7-623E3BC52B1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8400834B-8E8F-42FB-B862-C5396A85C32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A4686D80-A7CC-4813-8973-8F698FCABF1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9B3E66C9-296D-434A-9D03-4A2FA496C48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A6D5679B-CC31-4D63-836B-ACAA01DC7F8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D78AFFC4-5C3E-41C4-A2B9-72122201976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AD0E7231-AA4D-4109-A0A5-8EC1471D324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1D5A01F0-C012-4A4B-B3F7-DA9DFAAEBB3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0B4979A5-012A-4683-A1D7-FAB854BD185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0EDAD190-0CC8-4078-8EDE-684DE7363CF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309A6C33-474C-4951-AC7C-69DE50AC31A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01365073-9B0F-4785-8B17-A8E44F714D2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BC9995CC-F45F-4126-A38E-46F06BBA7DD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FB793118-8FF5-4DEF-972B-66559E7A6BF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7DDB3CD3-57ED-4452-B0BE-058D5644878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56823373-961A-467B-8F38-4283176C028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ABAB5090-2BBE-4F87-B0F7-92BC7968222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B37E4586-DB34-4955-92A3-5A3020EFDAA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C58E6CF4-45B6-4CA5-80A9-6FF31CB760D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8018A8BD-C876-4720-B5BA-E7EAB4CAF04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F60100E9-08EC-4718-AA30-AE6B2C8A112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5F316E61-C10D-4D6D-B79E-F23185150DE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514F600-77C6-4614-953B-236ADA7EE7A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C13CA2A3-3744-4877-8D5F-15D074E0806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A4AB074A-52BC-4750-A17F-44DEB10ABC4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0892C2F0-9B73-4263-A4BB-BC5705C1B91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BF6BB733-32C6-4D00-AA47-1B024D43330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3131E582-C1B1-4A89-8048-B1503BFA267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4C49341D-A064-47AD-B661-22217990A590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356610" y="325227"/>
              <a:ext cx="194369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กฏของโอห์ม</a:t>
              </a: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1060" y="385978"/>
              <a:ext cx="576000" cy="576000"/>
            </a:xfrm>
            <a:prstGeom prst="rect">
              <a:avLst/>
            </a:prstGeom>
          </p:spPr>
        </p:pic>
        <p:sp>
          <p:nvSpPr>
            <p:cNvPr id="4" name="สี่เหลี่ยมผืนผ้า 3"/>
            <p:cNvSpPr/>
            <p:nvPr/>
          </p:nvSpPr>
          <p:spPr>
            <a:xfrm>
              <a:off x="612303" y="1294513"/>
              <a:ext cx="5039343" cy="329320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6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</a:t>
              </a:r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จอร</a:t>
              </a:r>
              <a:r>
                <a:rPr lang="th-TH" sz="2600" b="1" dirty="0" err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์จ</a:t>
              </a:r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ไซมอน โอห์ม (George Simon Ohm)</a:t>
              </a:r>
              <a:r>
                <a:rPr lang="th-TH" sz="26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นักฟิสิกส์ชาวเยอรมันได้ค้นพบความสัมพันธ์ระหว่างปริมาณของไฟฟ้าทั้ง 3 ตัว คือ </a:t>
              </a:r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ระหว่างกระแสไฟฟ้า (I) แรงดันความต่างศักย์ไฟฟ้า (</a:t>
              </a:r>
              <a:r>
                <a:rPr lang="en-US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V</a:t>
              </a:r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) และตัวต้านทานไฟฟ้า (R)</a:t>
              </a:r>
              <a:r>
                <a:rPr lang="th-TH" sz="26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และได้สรุปค่าความสัมพันธ์ดังกล่าวไว้ว่า</a:t>
              </a:r>
              <a:r>
                <a:rPr lang="th-TH" sz="2600" b="1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th-TH" sz="26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“กระแสไฟฟ้านั่นวงจรไฟฟ้านั้น จะแปรผันตรงกับ แรงดันของแหล่งจ่ายไฟฟ้าแต่จะแปรผกผันกับค่าความต้านทานในวงจรไฟฟ้า”  </a:t>
              </a:r>
            </a:p>
          </p:txBody>
        </p:sp>
        <p:pic>
          <p:nvPicPr>
            <p:cNvPr id="5" name="รูปภาพ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730813" y="668499"/>
              <a:ext cx="2774212" cy="3448806"/>
            </a:xfrm>
            <a:prstGeom prst="rect">
              <a:avLst/>
            </a:prstGeom>
            <a:ln>
              <a:solidFill>
                <a:srgbClr val="002060"/>
              </a:solidFill>
            </a:ln>
          </p:spPr>
        </p:pic>
        <p:sp>
          <p:nvSpPr>
            <p:cNvPr id="6" name="สี่เหลี่ยมผืนผ้า 5"/>
            <p:cNvSpPr/>
            <p:nvPr/>
          </p:nvSpPr>
          <p:spPr>
            <a:xfrm>
              <a:off x="5750594" y="4169701"/>
              <a:ext cx="2774212" cy="646331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(George Simon Ohm)</a:t>
              </a:r>
            </a:p>
            <a:p>
              <a:pPr algn="ctr"/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(1789-1854) </a:t>
              </a:r>
            </a:p>
          </p:txBody>
        </p:sp>
        <p:pic>
          <p:nvPicPr>
            <p:cNvPr id="7" name="รูปภาพ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5694" y="1104353"/>
              <a:ext cx="609604" cy="609604"/>
            </a:xfrm>
            <a:prstGeom prst="rect">
              <a:avLst/>
            </a:prstGeom>
          </p:spPr>
        </p:pic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0B322CEC-C3F3-4FE9-9CF6-C6132D6551D3}"/>
                </a:ext>
              </a:extLst>
            </p:cNvPr>
            <p:cNvCxnSpPr/>
            <p:nvPr/>
          </p:nvCxnSpPr>
          <p:spPr>
            <a:xfrm>
              <a:off x="612303" y="1768725"/>
              <a:ext cx="0" cy="144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1058166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82309965-6D34-49F5-BDC9-FDC3E7809049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9" name="วงรี 8">
              <a:extLst>
                <a:ext uri="{FF2B5EF4-FFF2-40B4-BE49-F238E27FC236}">
                  <a16:creationId xmlns:a16="http://schemas.microsoft.com/office/drawing/2014/main" id="{EA3E49C0-8360-4D0D-AB1E-0679B337F1EA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0" name="วงรี 9">
              <a:extLst>
                <a:ext uri="{FF2B5EF4-FFF2-40B4-BE49-F238E27FC236}">
                  <a16:creationId xmlns:a16="http://schemas.microsoft.com/office/drawing/2014/main" id="{10F78472-ABF5-46DA-9709-F48CC5A924CD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1" name="วงรี 10">
              <a:extLst>
                <a:ext uri="{FF2B5EF4-FFF2-40B4-BE49-F238E27FC236}">
                  <a16:creationId xmlns:a16="http://schemas.microsoft.com/office/drawing/2014/main" id="{508994EA-4318-4EBA-A06C-8DCD6E84E333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535A18D4-3C38-4ECE-A4CA-B269C5AF1FCF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7" name="รูปแบบอิสระ: รูปร่าง 146">
                <a:extLst>
                  <a:ext uri="{FF2B5EF4-FFF2-40B4-BE49-F238E27FC236}">
                    <a16:creationId xmlns:a16="http://schemas.microsoft.com/office/drawing/2014/main" id="{F7CA57FF-0FCB-492D-8D67-EE7F846D9B43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8" name="รูปแบบอิสระ: รูปร่าง 147">
                <a:extLst>
                  <a:ext uri="{FF2B5EF4-FFF2-40B4-BE49-F238E27FC236}">
                    <a16:creationId xmlns:a16="http://schemas.microsoft.com/office/drawing/2014/main" id="{8AF16C1C-9A05-4AA6-831E-C2E57F958D01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A83E4E0F-113D-4399-A0A3-BC631F6856D6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5" name="รูปแบบอิสระ: รูปร่าง 144">
                <a:extLst>
                  <a:ext uri="{FF2B5EF4-FFF2-40B4-BE49-F238E27FC236}">
                    <a16:creationId xmlns:a16="http://schemas.microsoft.com/office/drawing/2014/main" id="{1139FBE3-1208-466D-B91C-9C9E94A0F8D0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/>
              </a:p>
            </p:txBody>
          </p:sp>
          <p:sp>
            <p:nvSpPr>
              <p:cNvPr id="146" name="รูปแบบอิสระ: รูปร่าง 145">
                <a:extLst>
                  <a:ext uri="{FF2B5EF4-FFF2-40B4-BE49-F238E27FC236}">
                    <a16:creationId xmlns:a16="http://schemas.microsoft.com/office/drawing/2014/main" id="{E8A2A8C6-34D5-4821-8341-2C5A63549EDA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404D254E-F7DD-4A13-9008-191C49DDF80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A1EA4E63-5D90-4B9A-9CB1-D976954B1E22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24AB92D6-3EEA-4D26-9FB4-B29FA0F651B2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E0554374-84F8-4B4D-A30E-8CF51301134C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EFC3FCD5-081B-4E44-83E6-C25106867176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CCF7B67A-38AB-4FA4-8A71-729736481509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80AEB069-AA43-4D7A-9B32-D98E8E230AC9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E28F50E0-22BE-4A54-BDF4-5EAB203462E6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1FB42C4E-2440-44D7-8E27-A65AA4DF5FE2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8AE29673-6893-4460-95B3-420E96163CE5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066A09AB-DFB5-497F-8012-ECF4262F3B27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E07146BF-0A6D-41D4-9DBE-AD5BF36BA906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7FEE2934-7818-43E8-B6A6-F35F9D41E0B8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3EA814DB-3BC2-44C2-831C-6172F610181F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DD8AD7D1-BC56-4F63-B31B-ED304FEC7591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1A6758AB-2FC1-4D0E-9050-1461572CBAD7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30141245-4075-4BF5-90FE-4DE3BC2590BC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DD70EEC3-E102-4F05-B999-5468D19A927B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BACFA26A-39F9-475B-9021-00ACB7C82969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71CD90AB-D0AB-4E89-B87C-967CAC35C497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11958F39-9545-44A5-84BF-A25383B52DDA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777E95A0-E838-47A1-8984-A799DBE69155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44DA6458-BD59-4439-8775-A2348C28787B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95E3EAD1-7384-4AB5-AAA0-0E0EB68A0982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26B766AF-EF86-4F15-A155-F07AE4841308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ED3BC393-DA42-4F25-B51C-4DB5BA153BB5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BB4CD590-A08F-40F3-A67C-BBFF5D94D673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007FC8C8-FBE3-44A9-828A-DAF5176BF087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DEF8CFAA-1236-4E75-8366-4553212F1358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3" name="วงรี 142">
                <a:extLst>
                  <a:ext uri="{FF2B5EF4-FFF2-40B4-BE49-F238E27FC236}">
                    <a16:creationId xmlns:a16="http://schemas.microsoft.com/office/drawing/2014/main" id="{69771248-C870-467D-B590-B2995866679B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4" name="วงรี 143">
                <a:extLst>
                  <a:ext uri="{FF2B5EF4-FFF2-40B4-BE49-F238E27FC236}">
                    <a16:creationId xmlns:a16="http://schemas.microsoft.com/office/drawing/2014/main" id="{97D19BF0-1E81-4C9A-BE9C-9FD28D44938F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184E3993-A5D1-4F68-8E1A-121BDD24F62F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CB36ACFE-2F4C-46A7-86F4-EE14C992633E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B749C294-58A3-4840-9545-DC624A724C37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72DD8102-8FC0-45D3-AE26-07FFFB4B1C53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708B61E5-832C-4A10-8123-6E0356E2ABE6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68C843F1-9799-4760-9D63-B79DEF95BB9F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13F5ABA1-978B-4E9E-B3AC-CCE25D06E30C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F66CF379-44A7-46E5-B2C3-8F33A6D6A565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8E2F4DC9-9E1F-496E-8570-C29CBF2E4B33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A77A870E-D34D-460C-B50C-0185653221CD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111D654A-B4CE-4FA3-9013-B68E39324952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82829F60-BD23-4A94-8AF7-68F2B61F5AE7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3AAA6A70-23B7-417C-B253-63217A0826E3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4F02F849-B521-4E16-B476-116237DE91C2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CA07D8FE-E058-4C47-98BC-C69597A9FA54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12D90D7C-94C6-4099-9155-E9F549C489FC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F466B6FE-5AA2-4AF0-A4AE-E8F0F4B5706E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8099C149-FC77-4769-96E9-FE8FF4A4519A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D18D0464-E60B-4937-B77E-8F6717B5252D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E2E88BC7-8C98-403B-96FE-93BB18C1074D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439679C4-E8AB-459C-A3F0-5A603AF04204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638B88A4-9CC7-42C2-934A-CF3CA9A0AEC2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D5A4D387-31A5-43A4-ADDA-27CAE3C4D258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132B585C-B2F7-4E46-B608-8C0851526C53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7CC13512-2890-4CF6-8B06-A5F93A6655AF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F106508F-6BEF-4505-816F-9AD79B8DE545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819EA53E-A6A6-45FA-A429-587AD5B67F32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8543C03F-9FC5-4C28-BB84-8193C067098B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370E005E-C444-47BD-BDB9-34055B7DBF3B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861F3912-65D6-4178-A86F-E265E9C160F7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79442078-9D8E-4581-930A-000D1E83DAB2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F27445C8-FC82-491E-8497-C3642D69D6F9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92518983-5463-483F-998C-E8C5B2B79F71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F20BC90E-25B4-46EA-A770-7B9C6B3A73E2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35E67492-3219-48A0-96AD-6F19C9EECC50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7F213041-8BE7-4200-8245-8E24A1C00ED7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4D18CAD7-4360-48FF-BA99-22FC1BEB00D2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6996385B-CC89-4F9E-AC68-2C73A07BEC59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3D9BE32F-3750-4B24-B44E-0186A7AA6D45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06FFFEF0-F580-4D16-994C-B8C56F6278DF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4581CC4E-BF3C-4831-959F-1CD778E1807B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ABD3AF3B-0306-47DB-B8D6-5CC46C911A52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88BDDC95-2656-49DC-8BF2-92BC8C82F402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B266B540-0F27-4A2A-80A9-BC7BD49867CE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0AC1F107-83E9-4CD8-AA58-9805E1488D54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4C508DEF-26D2-49AB-A404-622878502DEF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1CC48A40-81C1-4B2F-9D42-5F5B74C70DBA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7B251E59-E0D2-40FA-8115-A6AE07F00422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B2DF1766-0B96-41D4-8954-30507FD5FFE7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05E965AD-153C-4CB5-B2AC-E873BD57A6EF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A34B5A39-C7FC-47F2-ABD6-6E4239D5C316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ECB60BDD-1B16-42C1-AF30-F7C02730804E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5AFF7818-8E9A-422E-A7F6-A9775B9A1878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77EAFBA2-E769-4EF2-AEC9-1914E1FD8F71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D4948BA5-0990-4042-9BF0-B637BA4AE5C8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CE521ED3-BA67-46B6-AA45-A6DF26CD8A0A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36F510C6-B872-4070-A834-31677B6AC3A7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D0B8167C-413A-4EE7-A63B-BFC3882B3A85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FE91E0D3-2EF6-4C85-97A9-F373A48F5E7F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C9905C9D-F751-4178-9E5B-D5D020FD9E5A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09D64D0F-613A-476C-8708-72D3AA92679D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FE3AD12C-8F29-43F3-862C-F432C2907A18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17" name="กากบาท 16">
              <a:extLst>
                <a:ext uri="{FF2B5EF4-FFF2-40B4-BE49-F238E27FC236}">
                  <a16:creationId xmlns:a16="http://schemas.microsoft.com/office/drawing/2014/main" id="{BAEFCDCF-D79D-4CD2-A418-14D96892D50B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18" name="กากบาท 17">
              <a:extLst>
                <a:ext uri="{FF2B5EF4-FFF2-40B4-BE49-F238E27FC236}">
                  <a16:creationId xmlns:a16="http://schemas.microsoft.com/office/drawing/2014/main" id="{2DFDFF0D-EC38-43E2-8465-35DE128A51B1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19" name="กากบาท 18">
              <a:extLst>
                <a:ext uri="{FF2B5EF4-FFF2-40B4-BE49-F238E27FC236}">
                  <a16:creationId xmlns:a16="http://schemas.microsoft.com/office/drawing/2014/main" id="{7DFFE8DE-BF77-4605-B50B-1F2C35E4BE0A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0" name="กากบาท 19">
              <a:extLst>
                <a:ext uri="{FF2B5EF4-FFF2-40B4-BE49-F238E27FC236}">
                  <a16:creationId xmlns:a16="http://schemas.microsoft.com/office/drawing/2014/main" id="{51C6CAF7-1D14-409D-BEE6-C8D1B0E95C5C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21" name="สี่เหลี่ยมผืนผ้า 20">
              <a:extLst>
                <a:ext uri="{FF2B5EF4-FFF2-40B4-BE49-F238E27FC236}">
                  <a16:creationId xmlns:a16="http://schemas.microsoft.com/office/drawing/2014/main" id="{83BF425F-96D0-4E4A-9671-6357BBB8B605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id="{F3B8D08D-4A7A-4061-BD72-1CC30AA66EF1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grpSp>
          <p:nvGrpSpPr>
            <p:cNvPr id="23" name="กลุ่ม 22">
              <a:extLst>
                <a:ext uri="{FF2B5EF4-FFF2-40B4-BE49-F238E27FC236}">
                  <a16:creationId xmlns:a16="http://schemas.microsoft.com/office/drawing/2014/main" id="{56630D29-3BC7-4D1A-BC61-DAEA232BED5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25" name="วงรี 24">
                <a:extLst>
                  <a:ext uri="{FF2B5EF4-FFF2-40B4-BE49-F238E27FC236}">
                    <a16:creationId xmlns:a16="http://schemas.microsoft.com/office/drawing/2014/main" id="{C66A43BC-37BE-4722-A719-339B18496403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วงรี 25">
                <a:extLst>
                  <a:ext uri="{FF2B5EF4-FFF2-40B4-BE49-F238E27FC236}">
                    <a16:creationId xmlns:a16="http://schemas.microsoft.com/office/drawing/2014/main" id="{FD18FB14-DD2A-4A0E-A21A-03B1A5A84030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วงรี 26">
                <a:extLst>
                  <a:ext uri="{FF2B5EF4-FFF2-40B4-BE49-F238E27FC236}">
                    <a16:creationId xmlns:a16="http://schemas.microsoft.com/office/drawing/2014/main" id="{3D894E51-D00C-4910-ADD4-84CC9A748B35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วงรี 27">
                <a:extLst>
                  <a:ext uri="{FF2B5EF4-FFF2-40B4-BE49-F238E27FC236}">
                    <a16:creationId xmlns:a16="http://schemas.microsoft.com/office/drawing/2014/main" id="{358DB29B-C3F3-42CC-96A0-5F11A66A95D7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วงรี 28">
                <a:extLst>
                  <a:ext uri="{FF2B5EF4-FFF2-40B4-BE49-F238E27FC236}">
                    <a16:creationId xmlns:a16="http://schemas.microsoft.com/office/drawing/2014/main" id="{626621E2-38D0-4470-87D5-9A9F0EF94CD5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วงรี 29">
                <a:extLst>
                  <a:ext uri="{FF2B5EF4-FFF2-40B4-BE49-F238E27FC236}">
                    <a16:creationId xmlns:a16="http://schemas.microsoft.com/office/drawing/2014/main" id="{D59D22FB-E368-4F07-8B2B-4567BEDA8230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วงรี 30">
                <a:extLst>
                  <a:ext uri="{FF2B5EF4-FFF2-40B4-BE49-F238E27FC236}">
                    <a16:creationId xmlns:a16="http://schemas.microsoft.com/office/drawing/2014/main" id="{DA7873BB-1541-4B84-BD46-8AB785924B85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2" name="วงรี 31">
                <a:extLst>
                  <a:ext uri="{FF2B5EF4-FFF2-40B4-BE49-F238E27FC236}">
                    <a16:creationId xmlns:a16="http://schemas.microsoft.com/office/drawing/2014/main" id="{E96D18F9-1714-4E35-86BE-F419F1AD5260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3" name="วงรี 32">
                <a:extLst>
                  <a:ext uri="{FF2B5EF4-FFF2-40B4-BE49-F238E27FC236}">
                    <a16:creationId xmlns:a16="http://schemas.microsoft.com/office/drawing/2014/main" id="{A8290E6B-19B2-4B9E-B43F-B5FD11DA2B63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4" name="วงรี 33">
                <a:extLst>
                  <a:ext uri="{FF2B5EF4-FFF2-40B4-BE49-F238E27FC236}">
                    <a16:creationId xmlns:a16="http://schemas.microsoft.com/office/drawing/2014/main" id="{F43A6C71-075D-4066-A967-7E4D56333B93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457B27EF-15BF-4C27-92CF-9736E718B97D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6" name="วงรี 35">
                <a:extLst>
                  <a:ext uri="{FF2B5EF4-FFF2-40B4-BE49-F238E27FC236}">
                    <a16:creationId xmlns:a16="http://schemas.microsoft.com/office/drawing/2014/main" id="{D1709228-E449-4149-8C5F-CF535C4257D8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7" name="วงรี 36">
                <a:extLst>
                  <a:ext uri="{FF2B5EF4-FFF2-40B4-BE49-F238E27FC236}">
                    <a16:creationId xmlns:a16="http://schemas.microsoft.com/office/drawing/2014/main" id="{A3F46A77-99AF-49DD-BC7F-CCA9D4BCF0C4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8" name="วงรี 37">
                <a:extLst>
                  <a:ext uri="{FF2B5EF4-FFF2-40B4-BE49-F238E27FC236}">
                    <a16:creationId xmlns:a16="http://schemas.microsoft.com/office/drawing/2014/main" id="{75AE9F0B-9719-4426-A61E-653443A5D1B8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9" name="วงรี 38">
                <a:extLst>
                  <a:ext uri="{FF2B5EF4-FFF2-40B4-BE49-F238E27FC236}">
                    <a16:creationId xmlns:a16="http://schemas.microsoft.com/office/drawing/2014/main" id="{673AEB9D-1DE9-4046-901F-66D3D1898E33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0" name="วงรี 39">
                <a:extLst>
                  <a:ext uri="{FF2B5EF4-FFF2-40B4-BE49-F238E27FC236}">
                    <a16:creationId xmlns:a16="http://schemas.microsoft.com/office/drawing/2014/main" id="{A50D8EB3-564E-4268-AECC-EA9A206E73FD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1" name="วงรี 40">
                <a:extLst>
                  <a:ext uri="{FF2B5EF4-FFF2-40B4-BE49-F238E27FC236}">
                    <a16:creationId xmlns:a16="http://schemas.microsoft.com/office/drawing/2014/main" id="{96D4C0AB-D900-4603-92FC-3157BB2585C1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2" name="วงรี 41">
                <a:extLst>
                  <a:ext uri="{FF2B5EF4-FFF2-40B4-BE49-F238E27FC236}">
                    <a16:creationId xmlns:a16="http://schemas.microsoft.com/office/drawing/2014/main" id="{D455302C-2C6F-4958-8EDA-22AE067FA79C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3" name="วงรี 42">
                <a:extLst>
                  <a:ext uri="{FF2B5EF4-FFF2-40B4-BE49-F238E27FC236}">
                    <a16:creationId xmlns:a16="http://schemas.microsoft.com/office/drawing/2014/main" id="{CC56204D-F74B-4CA2-B6D0-545654A4CF7B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2BF2B663-6ABF-4CA3-A4BE-5423DC58DD5E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CB60052F-A8D0-4A13-A9C2-5E884DCAB4B7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1B2B4A94-7A68-4FC7-89E0-F0FDCB8E603C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06B20CA2-EFF7-4AF7-B4FB-36861B7D7F8F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41626C1E-02AA-487C-BDC8-FBF4DDB6773E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E720F732-D99D-4C5C-BEBF-FDAB6B4008D9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E59288E5-B885-41F4-B431-C7FB94043223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B061F07E-35F7-4462-A645-ECFA6AAA5ABE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804E754D-BF41-4888-8A13-B6C63D8DF982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5BD072FD-0B4D-4BB2-AEA8-2892CAC47478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E4A5D5CF-44E0-4F2F-A088-A5C87DCBE962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24" name="สี่เหลี่ยมผืนผ้า 23">
              <a:extLst>
                <a:ext uri="{FF2B5EF4-FFF2-40B4-BE49-F238E27FC236}">
                  <a16:creationId xmlns:a16="http://schemas.microsoft.com/office/drawing/2014/main" id="{372C89FD-2E7B-40F5-9DB6-E4329D1B28E6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2" name="สี่เหลี่ยมผืนผ้า 1"/>
          <p:cNvSpPr/>
          <p:nvPr/>
        </p:nvSpPr>
        <p:spPr>
          <a:xfrm>
            <a:off x="782152" y="1007692"/>
            <a:ext cx="7914807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2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       </a:t>
            </a:r>
            <a:r>
              <a:rPr lang="th-TH" sz="22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จากกฎของโอห์มอธิบายได้ว่ากระแสไฟฟ้าในวงจรจะมีค่าเพิ่มขึ้นถ้าแรงดันที่แหล่งจ่ายมีค่าเพิ่มขึ้น </a:t>
            </a:r>
          </a:p>
          <a:p>
            <a:r>
              <a:rPr lang="th-TH" sz="22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และในทางกลับกันถ้าแหล่งจ่ายไฟฟ้ามีค่าคงที่ กระแสไฟฟ้าจะมีค่าลดลง เมื่อค่าความต้านทานในวงจร</a:t>
            </a:r>
          </a:p>
          <a:p>
            <a:r>
              <a:rPr lang="th-TH" sz="22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ไฟฟ้ามีค่ามากขึ้น ความสัมพันธ์ตามกฎของโอห์มอาจเขียนในรูปสามเหลี่ยม ดังรูป</a:t>
            </a:r>
          </a:p>
        </p:txBody>
      </p:sp>
      <p:sp>
        <p:nvSpPr>
          <p:cNvPr id="6" name="สี่เหลี่ยมผืนผ้า 5"/>
          <p:cNvSpPr/>
          <p:nvPr/>
        </p:nvSpPr>
        <p:spPr>
          <a:xfrm>
            <a:off x="1479106" y="4607471"/>
            <a:ext cx="6281876" cy="430887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th-TH" sz="22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ภาพแสดง สามเหลี่ยมหาค่าความสัมพันธ์ตามกฏของโอห์ม</a:t>
            </a:r>
          </a:p>
        </p:txBody>
      </p:sp>
      <p:pic>
        <p:nvPicPr>
          <p:cNvPr id="7" name="รูปภาพ 6"/>
          <p:cNvPicPr>
            <a:picLocks noChangeAspect="1"/>
          </p:cNvPicPr>
          <p:nvPr/>
        </p:nvPicPr>
        <p:blipFill rotWithShape="1"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74417" y="86915"/>
            <a:ext cx="1073889" cy="1052623"/>
          </a:xfrm>
          <a:prstGeom prst="rect">
            <a:avLst/>
          </a:prstGeom>
        </p:spPr>
      </p:pic>
      <p:sp>
        <p:nvSpPr>
          <p:cNvPr id="149" name="Text Placeholder 2">
            <a:extLst>
              <a:ext uri="{FF2B5EF4-FFF2-40B4-BE49-F238E27FC236}">
                <a16:creationId xmlns:a16="http://schemas.microsoft.com/office/drawing/2014/main" id="{B5F21F75-D73C-4DD4-BD9A-A2A3CEE47B11}"/>
              </a:ext>
            </a:extLst>
          </p:cNvPr>
          <p:cNvSpPr txBox="1">
            <a:spLocks/>
          </p:cNvSpPr>
          <p:nvPr/>
        </p:nvSpPr>
        <p:spPr>
          <a:xfrm>
            <a:off x="1356610" y="325227"/>
            <a:ext cx="1943695" cy="60934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th-TH"/>
            </a:defPPr>
            <a:lvl1pPr marL="0" algn="ctr" defTabSz="685800" rtl="0" eaLnBrk="1" latinLnBrk="0" hangingPunct="1">
              <a:defRPr sz="9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th-TH" altLang="ko-KR" sz="40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กฏของโอห์ม</a:t>
            </a:r>
          </a:p>
        </p:txBody>
      </p:sp>
      <p:pic>
        <p:nvPicPr>
          <p:cNvPr id="150" name="รูปภาพ 149">
            <a:extLst>
              <a:ext uri="{FF2B5EF4-FFF2-40B4-BE49-F238E27FC236}">
                <a16:creationId xmlns:a16="http://schemas.microsoft.com/office/drawing/2014/main" id="{00D9B99F-B73D-4599-9280-CD8F1FE6AF9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060" y="385978"/>
            <a:ext cx="576000" cy="576000"/>
          </a:xfrm>
          <a:prstGeom prst="rect">
            <a:avLst/>
          </a:prstGeom>
        </p:spPr>
      </p:pic>
      <p:cxnSp>
        <p:nvCxnSpPr>
          <p:cNvPr id="151" name="ตัวเชื่อมต่อตรง 150">
            <a:extLst>
              <a:ext uri="{FF2B5EF4-FFF2-40B4-BE49-F238E27FC236}">
                <a16:creationId xmlns:a16="http://schemas.microsoft.com/office/drawing/2014/main" id="{F432501E-1B11-4254-816D-639D572942F6}"/>
              </a:ext>
            </a:extLst>
          </p:cNvPr>
          <p:cNvCxnSpPr/>
          <p:nvPr/>
        </p:nvCxnSpPr>
        <p:spPr>
          <a:xfrm>
            <a:off x="8350159" y="1105887"/>
            <a:ext cx="0" cy="1044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4" name="รูปภาพ 153">
            <a:extLst>
              <a:ext uri="{FF2B5EF4-FFF2-40B4-BE49-F238E27FC236}">
                <a16:creationId xmlns:a16="http://schemas.microsoft.com/office/drawing/2014/main" id="{6B9E0BBC-6438-4E3D-AF92-BD26A0782C14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350699" y="1979486"/>
            <a:ext cx="6785386" cy="27296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852046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รูปภาพ 2">
            <a:extLst>
              <a:ext uri="{FF2B5EF4-FFF2-40B4-BE49-F238E27FC236}">
                <a16:creationId xmlns:a16="http://schemas.microsoft.com/office/drawing/2014/main" id="{3E0BA5BB-02B9-6354-2B46-D9EEFEC876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09904"/>
            <a:ext cx="9144000" cy="49236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73912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0604132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รูปภาพ 2">
            <a:extLst>
              <a:ext uri="{FF2B5EF4-FFF2-40B4-BE49-F238E27FC236}">
                <a16:creationId xmlns:a16="http://schemas.microsoft.com/office/drawing/2014/main" id="{0C47D201-FEEC-2B11-1473-0C6784B5E4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1317"/>
            <a:ext cx="9144000" cy="47932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136242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156245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รูปภาพ 2">
            <a:extLst>
              <a:ext uri="{FF2B5EF4-FFF2-40B4-BE49-F238E27FC236}">
                <a16:creationId xmlns:a16="http://schemas.microsoft.com/office/drawing/2014/main" id="{CA96A32E-ADF8-4EB3-9408-42CE14F304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607" y="53340"/>
            <a:ext cx="9034786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91099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538121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3DD9546D-5A48-4F31-AB26-83F113FC9DB5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3407341-C561-4C98-B441-7A7B224C89D6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62DBBA63-66BE-45AC-8942-F5EFB60D5219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1B540F5B-8BA0-460F-9468-C5BCB6A45B6F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628A388A-2031-474D-882F-BC9A5A6EA31B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349E69E9-8533-414B-B140-67C53C789980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8208A1F4-85ED-442F-A5B5-B5AEADEE286A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9119B18E-1440-4DB7-8F31-2FBD642F823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AD918277-6EFB-487F-8A54-CD0D7B57F4E0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5" name="รูปแบบอิสระ: รูปร่าง 144">
                  <a:extLst>
                    <a:ext uri="{FF2B5EF4-FFF2-40B4-BE49-F238E27FC236}">
                      <a16:creationId xmlns:a16="http://schemas.microsoft.com/office/drawing/2014/main" id="{3EBC6EC1-CCAA-49F4-94BD-55AA45E733FC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0961DA9B-99C0-4A86-A8F2-631B2457FF0D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31412A7A-C5F8-463A-AAFA-2C979BA21CD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8D74F253-1857-4DF0-977D-4F750AE6CAF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6183AE8B-22C4-4543-983A-5583E908CF3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19CA44CE-01D1-4EB4-849A-165FCF9BFB8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09813600-2271-4BE2-9647-69E337D25B8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82B82868-97D2-475F-9D9E-863245001A1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460088A-BA81-4271-B333-25CDD1D4360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BFB91115-8CE3-415D-87FD-B0ACAC24C14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F53D5D6F-4E20-4213-BB23-7E2E0930A84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3220BA16-67F1-4A1D-B9DB-D68FE8570B6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1252370-9431-4E8A-84DD-DDC08AD8318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06D3F2D6-9F0F-481D-A9C7-D56A5EAB500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4BD1472C-6AB3-4FF3-8C56-C2A5D7C04C9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74289807-968E-406C-A1FE-620D3E5B1DA1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8F38ACA8-9FE4-48BD-B894-1D541DE6062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1333688-DAB3-4324-B434-0D14350894A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224C9A07-E530-400E-9DD2-AD236043D56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C2266F89-629D-4B50-A24D-A2A3BC7FD13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70F32E33-DA00-46E1-9BD7-547E1C0EEF8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B767EC59-2E68-48D4-A8C9-B1B9A87A441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2CDBB588-6C43-4FF2-A106-B74E52B1FCB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20AB66C6-F5C6-4C89-9125-CEB34F1E0A2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A314CC8F-E4D4-478B-A2A0-73F90B60EB3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1D5B1293-40AF-4281-85AA-509FF0F95E4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13290E7B-7BD1-4768-B06F-DA9F0EDB396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7D30D096-C12F-45B2-A8E3-22C0EA72318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3663A7AA-7C9E-42E8-8D61-A383E475115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E740C911-B989-4015-AE66-FD0CA17AEFB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3A2785ED-FE76-4DE7-A24B-5073D55488E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28B149A6-7B76-4BCA-A404-406BBAB0256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49ABB8DA-766B-4497-8CB5-7EE0FE05269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09A232A4-76CC-4B1B-9694-9E2D5E31B2E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A9EE09A1-08E9-49A6-8FD3-F31F6AEC5E7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76F742B6-802A-4571-90C6-2159BA3D971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E1162027-DF03-4DD2-BBC5-FFCA8ED9B55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258578CB-0DCD-40AA-B0D7-3D1BA81C985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DA422162-D24A-4C4D-8EC6-1E29671A0AC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7096424B-CA18-4110-AF92-E74AA09CB2D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7A08A431-3FB7-4658-9C68-673D3546513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576593E8-375E-4CA4-B93C-3434D68AACC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F5C0DC6C-9BBF-4F7A-9757-A4F06207405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8772C4A5-94CD-4435-BA5B-1EAC25E56B0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D8770E3A-5E58-4084-AC4C-85B5797F904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C2494511-13FE-438B-B008-FC570C7279C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16789914-AE81-461A-A59B-655EDA95743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CC8B057F-0524-4B4E-9975-86882D2C5C8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FCB2887C-9E0E-4092-A60F-915236FA8FF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4A27EDA4-C8F1-4DDB-9B87-E3CFB2124F2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4D6231E-C025-410E-AC28-4E1B522FD9B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6560B56B-3A30-485D-BD73-75473B4FC14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C64D4DD7-7D82-4562-861B-B71EE3CF31C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FF274C98-21BA-4F86-A508-4C6BD28EDDB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6C6DCACB-83FF-4AC0-82BC-7080A682F7C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E17C8156-C363-44A8-9A93-443BAE6C894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62812B4F-F968-4763-A445-97E3F2C7EF1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E0D59F5B-1E5F-4CD2-BD10-A44B0D254C9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145813EB-4737-44FE-BE0F-07165F10AC3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5BFE01B3-9A23-4786-80FB-E6C50632AD7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3952919A-A59C-4059-90FC-5B106F61325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2C012C03-E429-4B4E-A407-319B1868CB6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A628546B-4A63-440F-AFF7-96FC234338F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C5CE534A-3EA3-48E2-BB53-491DEF74FB5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E7B34701-AA08-4C88-B76A-0298FF4FE5E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18AE72C8-6864-4D8B-96C0-0A230E41DD7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A317CC74-8C14-4F7A-8CAD-DD2ACB85E8C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C992B1DC-82B9-4243-9F13-0E2E325FB1F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A5D0781-221F-46C2-B3DD-8B98681ABAB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32585E4C-3B41-4C26-B5D3-D03EE90302E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95E52EDA-B8B3-4174-90EA-871F47394AA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E842A106-FD7C-43BD-8C6A-2A0BD41FBA4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13B7BAE0-121D-405D-86DE-22885C499ED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B98155D2-FA2D-4A1D-8D98-B1FCAC53737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C4061763-EA2A-4D2B-ABFD-6B68DF3227D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05A1AE2E-1D3A-489A-AA40-E19CEA9811D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739FEB9A-2EC0-426B-9CD4-E31B0B1EE2F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662A0C99-655E-4B69-B276-00CB7BF58A0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6CC9656A-E3CC-419D-A4BD-9E9AB7AEF67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26D5544C-53CD-4571-B0CA-BE4C98CC241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ADA28B9C-9183-4839-B02F-FEF402353B2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DBC29DD7-37CF-4BD4-A722-323BA61AF48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B90B0AC6-54A8-49E3-A238-6FB8CB4146E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45E7E48-162F-4AED-92F1-6CB326867E1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57146B0-EEDE-4093-A631-9CF3E35E5AC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2F491ABB-710E-49B2-9663-38941C252CD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FD43EAD3-FE52-4A40-AF34-FF1E4A6020D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6D6CB4FF-6EB8-4E9F-BBBD-5733B92C621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3D58C7BC-1990-49CF-992A-DD40180C49F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748064A6-7D12-409A-A77F-5AD8752FBDC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A44FB19A-07C7-4870-B1EA-04DD54AC378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543820BE-DEA9-472C-A8EB-E7C7E6F7E5F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311C1551-5635-46DE-8334-38C7310E28F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AC0A4AD2-01F9-4E9F-A871-FCD71EB35D0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2ADF6848-77BD-4E5A-A082-9255AFAF3C9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7" name="กากบาท 16">
                <a:extLst>
                  <a:ext uri="{FF2B5EF4-FFF2-40B4-BE49-F238E27FC236}">
                    <a16:creationId xmlns:a16="http://schemas.microsoft.com/office/drawing/2014/main" id="{DD591F77-4BAD-4ABC-8DBE-4B76F03CFFC4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02CB2A8F-1AB9-4136-82CF-5FFB3F865307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A02BD666-DC67-4AFC-92C9-74C933BF61DF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41878FE5-3240-416F-8132-92C3C04758E8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EF0696DD-8551-4A79-9083-2EDF1413A4A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BFE311E2-6306-4C14-BE56-9C2577EADA1B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90804520-AAC8-4EC3-834D-B756EA47364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760FCB16-3D7C-40AF-A8E9-18D71434E60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8C0D66BD-5D0D-4CA7-8258-E771BA1EBE4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C42876BC-F275-44EA-BA63-37AA1C59BE7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D234E483-568F-43BC-AAA6-712CAEC031E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702962FE-E5B1-45E8-8525-504175D5B90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AECA71FC-7147-4711-A461-CFBCA4D57FB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6B952B0D-E4C8-42CC-BD3E-3A5F098FE0F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3C5BF3B2-EFAB-41EF-BE94-29CB07626AD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2A62AF2D-3E1E-42B1-BC25-7A75C999DA5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4194B33C-EE85-45F0-A941-000509F1533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934F9BD2-59AB-4964-AB67-7B6CC6C3AEE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45FF61C4-C8CE-4087-AB3E-469F9DA4F43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EB2D5E29-AF8F-4CC0-8A90-1B6AD27D3A5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A1CAAA91-85EA-4DD5-95B9-B457BC35E2E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81DB5DA1-45DB-420F-A309-C61ACE53536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2260B489-847A-4843-8931-5258B02723A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05A93556-5D70-475D-9510-BE90154BA45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43E70DCF-B073-4D31-8683-B6E87682A1A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14C9637B-EF90-4579-8C1C-05F45D09F79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65274268-CB2B-4E7F-8BD0-9037BD0FE06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16A08F88-5BF6-4F74-BF03-DAB46B35041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C8C0F32F-7AD0-4EE3-9324-011CC6B44EC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0110A4F4-F5C3-4763-BE7E-877AEB76A6A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B6CB3757-00C3-4DA6-AAD3-C1F558EED7F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6A9F902C-D218-457C-AD4D-B0A18BA1313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79508190-3541-4118-A5BC-F65B68AEFD3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6C4650C9-44DD-4014-8DE7-D828D9700DF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1F5411E2-A9DF-4EAC-AF3F-6A4C239C286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8F920DA7-E68C-4CF8-8A46-E9BDC01F9B0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5FA8F8BA-303B-4466-B08B-D22A2575B45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4E308B78-559A-4FFF-8534-69FE0F71A86F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302479" y="349291"/>
              <a:ext cx="6703800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ตัวอย่างโจทย์การคำนวณหา</a:t>
              </a:r>
              <a:r>
                <a:rPr lang="th-TH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ค่าของความต้านทาน </a:t>
              </a:r>
              <a:r>
                <a:rPr lang="en-US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(R)</a:t>
              </a:r>
              <a:endParaRPr lang="th-TH" altLang="ko-KR" sz="35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54318" y="395214"/>
              <a:ext cx="576000" cy="5760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สี่เหลี่ยมผืนผ้า 3"/>
                <p:cNvSpPr/>
                <p:nvPr/>
              </p:nvSpPr>
              <p:spPr>
                <a:xfrm>
                  <a:off x="462348" y="1042853"/>
                  <a:ext cx="7387389" cy="3884653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indent="457200">
                    <a:spcAft>
                      <a:spcPts val="0"/>
                    </a:spcAft>
                  </a:pPr>
                  <a:r>
                    <a:rPr lang="th-TH" sz="24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	</a:t>
                  </a:r>
                  <a:r>
                    <a:rPr lang="th-TH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เมื่อต่อแอมมิเตอร์และโวลต์มิเตอร์เข้ากับวงจรไฟฟ้า ค่าที่อ่านได้ </a:t>
                  </a:r>
                  <a:endParaRPr lang="en-US" sz="2200" b="1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th-TH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	จากมิเตอร์ทั้งสองเป็นดังภาพ ลวดตัวนำนี้มีความต้านทานไฟฟ้าเท่าใด</a:t>
                  </a:r>
                </a:p>
                <a:p>
                  <a:pPr>
                    <a:spcAft>
                      <a:spcPts val="0"/>
                    </a:spcAft>
                  </a:pPr>
                  <a:endParaRPr lang="th-TH" sz="400" b="1" dirty="0">
                    <a:solidFill>
                      <a:srgbClr val="FF0000"/>
                    </a:solidFill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th-TH" sz="2400" b="1" dirty="0">
                      <a:solidFill>
                        <a:srgbClr val="FF000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แนวคิด</a:t>
                  </a:r>
                  <a:r>
                    <a:rPr lang="en-US" sz="2400" b="1" dirty="0">
                      <a:solidFill>
                        <a:srgbClr val="FF000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:</a:t>
                  </a:r>
                  <a:r>
                    <a:rPr lang="th-TH" sz="2400" b="1" dirty="0">
                      <a:solidFill>
                        <a:srgbClr val="FF000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</a:t>
                  </a:r>
                  <a:r>
                    <a:rPr lang="th-TH" sz="2400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จากภาพ  จะได้ว่าความต่างศักย์ไฟฟ้าของลวดตัวนำ </a:t>
                  </a:r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V = 4.5 V</a:t>
                  </a:r>
                </a:p>
                <a:p>
                  <a:pPr marL="457200" indent="457200">
                    <a:spcAft>
                      <a:spcPts val="0"/>
                    </a:spcAft>
                  </a:pPr>
                  <a:r>
                    <a:rPr lang="th-TH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และกระแลไฟฟ้า </a:t>
                  </a:r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I = 300 mA </a:t>
                  </a:r>
                  <a:r>
                    <a:rPr lang="th-TH" sz="2400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หรือ </a:t>
                  </a:r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0.3 A</a:t>
                  </a:r>
                </a:p>
                <a:p>
                  <a:pPr marL="457200" indent="457200">
                    <a:spcAft>
                      <a:spcPts val="0"/>
                    </a:spcAft>
                  </a:pPr>
                  <a:endParaRPr lang="en-US" sz="1100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indent="457200">
                    <a:spcAft>
                      <a:spcPts val="0"/>
                    </a:spcAft>
                  </a:pPr>
                  <a:r>
                    <a:rPr lang="th-TH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</a:t>
                  </a:r>
                  <a:r>
                    <a:rPr lang="th-TH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จากความสัมพันธ์ </a:t>
                  </a:r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V = IR </a:t>
                  </a:r>
                  <a:r>
                    <a:rPr lang="th-TH" sz="24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สามารถหาความต้านทานไฟฟ้าได้เป็น</a:t>
                  </a:r>
                  <a:endParaRPr lang="en-US" sz="2400" b="1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marL="914400">
                    <a:spcAft>
                      <a:spcPts val="0"/>
                    </a:spcAft>
                  </a:pPr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  </a:t>
                  </a:r>
                  <a14:m>
                    <m:oMath xmlns:m="http://schemas.openxmlformats.org/officeDocument/2006/math">
                      <m:r>
                        <a:rPr lang="en-US" sz="2400" b="1" i="0" smtClean="0"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 </m:t>
                      </m:r>
                      <m:r>
                        <m:rPr>
                          <m:nor/>
                        </m:rPr>
                        <a:rPr lang="en-US" sz="24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4.5 </m:t>
                      </m:r>
                      <m:r>
                        <m:rPr>
                          <m:nor/>
                        </m:rPr>
                        <a:rPr lang="en-US" sz="24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V</m:t>
                      </m:r>
                      <m:r>
                        <m:rPr>
                          <m:nor/>
                        </m:rPr>
                        <a:rPr lang="en-US" sz="2400" b="1" i="0" smtClean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</m:t>
                      </m:r>
                    </m:oMath>
                  </a14:m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= </a:t>
                  </a:r>
                  <a14:m>
                    <m:oMath xmlns:m="http://schemas.openxmlformats.org/officeDocument/2006/math">
                      <m:r>
                        <m:rPr>
                          <m:nor/>
                        </m:rPr>
                        <a:rPr lang="en-US" sz="24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4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0.3 </m:t>
                      </m:r>
                      <m:r>
                        <m:rPr>
                          <m:nor/>
                        </m:rPr>
                        <a:rPr lang="en-US" sz="24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A</m:t>
                      </m:r>
                      <m:r>
                        <m:rPr>
                          <m:nor/>
                        </m:rPr>
                        <a:rPr lang="en-US" sz="24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) </m:t>
                      </m:r>
                      <m:r>
                        <m:rPr>
                          <m:nor/>
                        </m:rPr>
                        <a:rPr lang="en-US" sz="24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R</m:t>
                      </m:r>
                    </m:oMath>
                  </a14:m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</a:t>
                  </a:r>
                </a:p>
                <a:p>
                  <a:pPr marL="914400">
                    <a:spcAft>
                      <a:spcPts val="0"/>
                    </a:spcAft>
                  </a:pPr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	    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</m:ctrlPr>
                        </m:fPr>
                        <m:num>
                          <m: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4</m:t>
                          </m:r>
                          <m: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.</m:t>
                          </m:r>
                          <m: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5</m:t>
                          </m:r>
                          <m: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 </m:t>
                          </m:r>
                          <m: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𝑉</m:t>
                          </m:r>
                        </m:num>
                        <m:den>
                          <m: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0</m:t>
                          </m:r>
                          <m: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.</m:t>
                          </m:r>
                          <m: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3</m:t>
                          </m:r>
                          <m: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 </m:t>
                          </m:r>
                          <m:r>
                            <a:rPr lang="en-US" sz="24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𝐴</m:t>
                          </m:r>
                        </m:den>
                      </m:f>
                    </m:oMath>
                  </a14:m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</a:t>
                  </a:r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=</a:t>
                  </a:r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n-US" sz="2400" i="1"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 </m:t>
                      </m:r>
                      <m:r>
                        <m:rPr>
                          <m:nor/>
                        </m:rPr>
                        <a:rPr lang="en-US" sz="24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R</m:t>
                      </m:r>
                    </m:oMath>
                  </a14:m>
                  <a:endParaRPr lang="en-US" sz="2400" b="1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marL="914400">
                    <a:spcAft>
                      <a:spcPts val="0"/>
                    </a:spcAft>
                  </a:pPr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	</a:t>
                  </a:r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</a:t>
                  </a:r>
                  <a14:m>
                    <m:oMath xmlns:m="http://schemas.openxmlformats.org/officeDocument/2006/math">
                      <m:r>
                        <a:rPr lang="en-US" sz="2400" b="1" i="0" smtClean="0"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SW SuwitUPC" panose="020B0604020202020204" pitchFamily="34" charset="-34"/>
                        </a:rPr>
                        <m:t>       </m:t>
                      </m:r>
                      <m:r>
                        <m:rPr>
                          <m:nor/>
                        </m:rPr>
                        <a:rPr lang="en-US" sz="24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R</m:t>
                      </m:r>
                    </m:oMath>
                  </a14:m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=   15 </a:t>
                  </a:r>
                  <a:r>
                    <a:rPr lang="en-US" sz="24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Ω	</a:t>
                  </a:r>
                  <a:endParaRPr lang="th-TH" sz="2400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r>
                    <a:rPr lang="en-US" sz="24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</a:t>
                  </a:r>
                  <a:r>
                    <a:rPr lang="en-US" sz="2400" b="1" dirty="0">
                      <a:solidFill>
                        <a:srgbClr val="0070C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 </a:t>
                  </a:r>
                  <a:r>
                    <a:rPr lang="th-TH" sz="24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ดังนั้น ค่าความต้านทานไฟฟ้าของลวดตัวนำเท่ากับ </a:t>
                  </a:r>
                  <a:r>
                    <a:rPr lang="en-US" sz="24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15</a:t>
                  </a:r>
                  <a:r>
                    <a:rPr lang="th-TH" sz="24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โอห์ม</a:t>
                  </a:r>
                  <a:endParaRPr lang="en-US" sz="2400" b="1" dirty="0">
                    <a:solidFill>
                      <a:srgbClr val="0070C0"/>
                    </a:solidFill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</p:txBody>
            </p:sp>
          </mc:Choice>
          <mc:Fallback xmlns="">
            <p:sp>
              <p:nvSpPr>
                <p:cNvPr id="4" name="สี่เหลี่ยมผืนผ้า 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2348" y="1042853"/>
                  <a:ext cx="7387389" cy="3884653"/>
                </a:xfrm>
                <a:prstGeom prst="rect">
                  <a:avLst/>
                </a:prstGeom>
                <a:blipFill>
                  <a:blip r:embed="rId3"/>
                  <a:stretch>
                    <a:fillRect l="-1320" t="-471"/>
                  </a:stretch>
                </a:blipFill>
              </p:spPr>
              <p:txBody>
                <a:bodyPr/>
                <a:lstStyle/>
                <a:p>
                  <a:r>
                    <a:rPr lang="th-TH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6" name="รูปภาพ 5"/>
            <p:cNvPicPr/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6486576" y="1034738"/>
              <a:ext cx="2340194" cy="2038729"/>
            </a:xfrm>
            <a:prstGeom prst="rect">
              <a:avLst/>
            </a:prstGeom>
            <a:ln>
              <a:solidFill>
                <a:srgbClr val="002060"/>
              </a:solidFill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823802" y="3398921"/>
              <a:ext cx="1744579" cy="1744579"/>
            </a:xfrm>
            <a:prstGeom prst="rect">
              <a:avLst/>
            </a:prstGeom>
          </p:spPr>
        </p:pic>
        <p:pic>
          <p:nvPicPr>
            <p:cNvPr id="149" name="รูปภาพ 13">
              <a:extLst>
                <a:ext uri="{FF2B5EF4-FFF2-40B4-BE49-F238E27FC236}">
                  <a16:creationId xmlns:a16="http://schemas.microsoft.com/office/drawing/2014/main" id="{81E5E72F-F498-4284-87C0-A4B40E9DC58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6741" y="1145357"/>
              <a:ext cx="360000" cy="360000"/>
            </a:xfrm>
            <a:prstGeom prst="rect">
              <a:avLst/>
            </a:prstGeom>
          </p:spPr>
        </p:pic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1CB0CBD0-4872-4875-987D-55EB768E7B8A}"/>
                </a:ext>
              </a:extLst>
            </p:cNvPr>
            <p:cNvCxnSpPr/>
            <p:nvPr/>
          </p:nvCxnSpPr>
          <p:spPr>
            <a:xfrm>
              <a:off x="1150977" y="1135867"/>
              <a:ext cx="0" cy="612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1" name="สี่เหลี่ยมผืนผ้า 150">
            <a:extLst>
              <a:ext uri="{FF2B5EF4-FFF2-40B4-BE49-F238E27FC236}">
                <a16:creationId xmlns:a16="http://schemas.microsoft.com/office/drawing/2014/main" id="{5D1B808D-7664-8CFA-9272-B30C8D763A8C}"/>
              </a:ext>
            </a:extLst>
          </p:cNvPr>
          <p:cNvSpPr/>
          <p:nvPr/>
        </p:nvSpPr>
        <p:spPr>
          <a:xfrm>
            <a:off x="4262134" y="3211177"/>
            <a:ext cx="2205115" cy="331841"/>
          </a:xfrm>
          <a:prstGeom prst="rect">
            <a:avLst/>
          </a:prstGeom>
          <a:solidFill>
            <a:srgbClr val="E9E1C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2" name="สี่เหลี่ยมผืนผ้า 151">
            <a:extLst>
              <a:ext uri="{FF2B5EF4-FFF2-40B4-BE49-F238E27FC236}">
                <a16:creationId xmlns:a16="http://schemas.microsoft.com/office/drawing/2014/main" id="{D17EA18C-1C1A-7D22-5556-3F5FD6FE2E18}"/>
              </a:ext>
            </a:extLst>
          </p:cNvPr>
          <p:cNvSpPr/>
          <p:nvPr/>
        </p:nvSpPr>
        <p:spPr>
          <a:xfrm>
            <a:off x="3721056" y="3535940"/>
            <a:ext cx="2205115" cy="544286"/>
          </a:xfrm>
          <a:prstGeom prst="rect">
            <a:avLst/>
          </a:prstGeom>
          <a:solidFill>
            <a:srgbClr val="E9E1C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4" name="สี่เหลี่ยมผืนผ้า 153">
            <a:extLst>
              <a:ext uri="{FF2B5EF4-FFF2-40B4-BE49-F238E27FC236}">
                <a16:creationId xmlns:a16="http://schemas.microsoft.com/office/drawing/2014/main" id="{79446EEB-DC1C-09E8-D194-CD69A04BC51F}"/>
              </a:ext>
            </a:extLst>
          </p:cNvPr>
          <p:cNvSpPr/>
          <p:nvPr/>
        </p:nvSpPr>
        <p:spPr>
          <a:xfrm>
            <a:off x="4262134" y="4034951"/>
            <a:ext cx="2224442" cy="382917"/>
          </a:xfrm>
          <a:prstGeom prst="rect">
            <a:avLst/>
          </a:prstGeom>
          <a:solidFill>
            <a:srgbClr val="E9E1C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5" name="สี่เหลี่ยมผืนผ้า 154">
            <a:extLst>
              <a:ext uri="{FF2B5EF4-FFF2-40B4-BE49-F238E27FC236}">
                <a16:creationId xmlns:a16="http://schemas.microsoft.com/office/drawing/2014/main" id="{CD2CBA4C-120D-41CD-C961-3AD4924C80FC}"/>
              </a:ext>
            </a:extLst>
          </p:cNvPr>
          <p:cNvSpPr/>
          <p:nvPr/>
        </p:nvSpPr>
        <p:spPr>
          <a:xfrm>
            <a:off x="7158582" y="4953546"/>
            <a:ext cx="827314" cy="323436"/>
          </a:xfrm>
          <a:prstGeom prst="rect">
            <a:avLst/>
          </a:prstGeom>
          <a:solidFill>
            <a:srgbClr val="FBEF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6" name="สี่เหลี่ยมผืนผ้า 155">
            <a:extLst>
              <a:ext uri="{FF2B5EF4-FFF2-40B4-BE49-F238E27FC236}">
                <a16:creationId xmlns:a16="http://schemas.microsoft.com/office/drawing/2014/main" id="{362890A2-C2DD-1C66-0D3F-C7B897A54A0D}"/>
              </a:ext>
            </a:extLst>
          </p:cNvPr>
          <p:cNvSpPr/>
          <p:nvPr/>
        </p:nvSpPr>
        <p:spPr>
          <a:xfrm>
            <a:off x="5107355" y="4484461"/>
            <a:ext cx="827314" cy="323436"/>
          </a:xfrm>
          <a:prstGeom prst="rect">
            <a:avLst/>
          </a:prstGeom>
          <a:solidFill>
            <a:srgbClr val="FBEF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086518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17B65E2C-3ED2-4010-9F82-8E9D0D73BAA9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8" name="กลุ่ม 7">
              <a:extLst>
                <a:ext uri="{FF2B5EF4-FFF2-40B4-BE49-F238E27FC236}">
                  <a16:creationId xmlns:a16="http://schemas.microsoft.com/office/drawing/2014/main" id="{66A8404B-9DB9-4451-B885-7CC528B45F5F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D9EC3B8E-2AAF-44D6-8880-EB1252A502B7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B428A3CD-0FEF-4893-83F8-D3B1B0CF0343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C7525547-AA76-4AF8-A0E8-77B2F256D779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17608BA5-750C-4DD7-8F0E-87A0F236F0C4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D689A38C-35C2-4B44-B8AC-CBFD60C427EA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9B438544-4CAC-4AC6-B414-04570EFF42E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787D1FDC-D5F6-4727-98E9-4CFAC0623D7C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E1BCABFA-2B72-40E5-84AA-BE225A74070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157C3F49-1C4C-4881-BD79-6080F2EEF47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3274622F-BBFA-4790-A8CC-94FBB889F3C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BF6D01D7-F388-4252-B53F-E3E4F67F58D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8FC206B6-DA1A-4BFA-BB12-E6E369E2DF9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40311200-279E-4B77-B81C-04C0F4DC1B5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933DFD08-5B04-428D-80F3-5E36770AB5C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B4948167-5D14-4864-9B06-CEE27A20BDD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B5CCDCAB-DBA7-4655-80E0-EFDE7F9EF99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7D4272FF-6D12-450C-9C37-8FB3B666FAF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F750F89D-E8E4-4529-91F5-5B7A674B1A3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3322247D-B9E0-4130-80DD-1693377CD8B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FC4A1B5E-14BA-40A8-B86C-341F7200392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68B90577-D7BD-473D-9A7A-C36465479E7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D7CFF802-698D-4571-818D-902A7159716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12066D22-2527-4EE3-8620-886F9FDB832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8FFEDFC8-2CC3-49B2-ABE2-FE2A9A83E06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1AF48D27-5BC1-4FF7-96F0-ACCFC24F8D6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061F8107-9358-4A22-B1A6-4656728BD9B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1B7320A1-8BE1-4D4F-859B-B6C6510880B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0BDC3DDA-F086-4A40-B660-13D33F88840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6968B40C-95FE-48DC-8660-2B100FBCA19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53CF741C-CE17-44CF-8C0C-DD190A34ED7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114CEDEE-1156-420F-9537-9A346DDA394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75637F91-6451-4C28-9B95-86446BE66CB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E27D1C88-D430-45E2-9C22-8D6C34ED03E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AF24DAC0-2875-4E44-AB24-08B1ABDE696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B5DAA593-4F53-47F6-9FAA-15E278552FB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AC8AF8BC-5785-49F5-A4A7-66B4C29DBAF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6AA71155-ACAB-4A7D-A315-B6423FE2515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8E2DC0BA-0B89-4DC9-A883-730EE170D4D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47F169D0-6FF9-4DDD-AF55-7227D3167F8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5F3A0A9F-6BD2-435B-9587-3E4A21962C4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A9E66965-B8AF-47D2-82EF-234AC8E4338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52DC7C3C-E385-466D-812B-3D711EFA21E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3C8B2EE-614D-43E7-96B3-F3AD57427E5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061A98F8-4D83-4B33-8668-03B0BF801EC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7512DE8D-566D-4F4E-90A9-C136CA0A720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73EE8349-02F1-44CD-9575-77F1517F556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E06FA15D-022C-4327-8136-0D7784F2032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A72D9277-057A-456C-93EE-DB0BD112D4F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D31B63CE-C621-43A5-BC9F-893C6B5178A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A2500689-2BEF-4B43-AB31-AA22907CD75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C50346A4-04F6-4AA2-9F0C-B7C39F6CC7A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FF26A981-DB51-49E9-8434-D287282A095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44847509-2624-4552-BB5E-EDFF7A3D155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315C4D08-E346-446B-A47F-47BD7553949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5F04CA10-0E9C-41BE-B228-63CE80559C5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DF6DFF0D-DA91-46A5-921E-88D11CC023C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E6A6FA31-CE71-4FA1-9BB3-AE374BB2810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118BFD07-CBAF-472E-8F74-C67E54D70FC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33E4BEB-48A8-4606-A50A-5169B9869B1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D4523D9B-AEFE-425F-BC09-F7EE7AE1B1B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EB29F64C-F1BB-47B1-AC2B-5FC03BED142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2580AFD2-AF0C-4A56-8E69-4A2A55B4D6F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13702A0B-DCBC-4E6B-A441-D493CE097C8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C365CE33-FE1B-4202-ACE3-013946E862B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F989879C-9DEC-4EE4-8BF2-A61DAC827A0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9D088239-9A71-40FE-8DC3-030E0B55492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731E13E2-9B1D-4291-B58E-17D0E7D3F31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FDC102D7-F5EF-4445-9D66-859F0EB1AF0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2A3EF2B7-0272-49C1-880C-E8FA86CC139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9164F475-4DB4-4E0D-BE3E-E7124A0DA81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A74583D6-7FB9-4A40-92ED-83DE7A8FD4C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4A164299-65CF-4BCA-BEF1-C952EC0595E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5B8150B8-AAF5-4FDB-8350-01728C75CEE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38AD9272-193A-4B66-861A-AAE561C3F47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AE90BE4-8AD5-4D5B-996B-0A10C73F4F4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4A24BDC3-D742-4A44-85A2-0D3637D4193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C853AFD1-F8F3-4004-82DC-8D7C902B4A0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CB45CA9E-3701-4426-B018-FEF7C198C64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9D12A237-CB46-43C9-BBF5-78772495C04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003A20C6-D567-4A93-9D9A-45F589C51F0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25B72211-47ED-4038-BFF0-4DCBCB0C6FA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2A7B0D50-ACFA-4136-BA59-47A4EAC9DBA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753DF4B1-EF15-4F73-8BD8-B8F302A480B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AEC4E0F2-40D2-48FF-BE95-38FEAE3E0EB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7C852D78-0E19-4ED2-B85C-D72FA38343D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F2A5933B-6F53-4190-8F8A-92F4AC0CAEB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45F56881-9AC3-4300-BDF2-7E23AEBC0C0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969216B4-E342-4BBB-8BC7-E48B58388C6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4508865E-5058-4408-B18D-33EE9D3A69A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36469CC-45AD-43B9-B8D3-86677CA4F47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C30D346B-5DD0-46A3-A1CE-A7E98A3B477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792FE340-EE71-4DEA-B204-5F6AEBE958F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6F779AA2-5290-444B-8A1C-011844811D0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E50B0716-12C5-47C4-9AB3-F44D26CE72D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11D93ED5-10B5-4B2C-9EA6-5350C2BF319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D7823AF4-41AC-458D-80B9-541F330E7B8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D731DC09-288E-4AB7-A044-D915C3C6FDA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295F2ED8-E01A-4253-8879-06E5DA7B840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3508ACC4-2DD1-479D-84FD-35669E02F57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C8C4432C-EC0F-48DC-B6E2-73D3FE0F246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7D94FC03-CCBD-4694-8A27-9698A545E07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06764775-A50A-4578-9345-547F530F161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99C071EB-ED57-4D6F-9913-CD7B9667527C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BCEC34E6-598E-4468-9CD6-94CAC2CEDEC4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18A445CF-2C7B-4D1D-AB06-B22B4CF6B6A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289BEEFC-F305-4CAF-B7BE-84F2A49EE5CA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9B58474D-8DD8-4859-98DB-F30D5CED11A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C0158370-8416-4A90-B2D5-6E7482D324FD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BB804086-1879-4C6A-9DF6-6B189016B80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46A12B1F-2131-48CB-BAE3-5C91629E274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466E0FFF-1564-436C-BB22-18E5534318D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793C1F36-B2BD-4176-8975-10FBA07A18A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AFD3A393-8C28-412D-9B1D-35792651B77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0B1768C9-2173-4FA5-B4A3-9B8AE9A2BFC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0F7DF44D-B88E-486A-9697-13864699542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03586AEC-880B-4060-A96B-E98CEF1EB3D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C93FEE65-6D17-41F8-93B6-AFAE77214DF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3092EDFF-C939-4E82-A685-2976C6C39EF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341EBED0-7676-40DF-A2B3-AF9A2A6EF9D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D731A9F4-5525-416D-95CE-16E9C4E3534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A6D4ECBF-A9B3-4907-A213-4B712331038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8187704D-637C-419A-878D-03F4E022BCD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211C3B8E-927D-47F6-85ED-5F4206C4D2A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72F3566B-B5D4-46D7-A81E-B0B73803D43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56429A12-251E-4F89-8608-B56E26194B7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EB7181B6-E599-4124-B55C-05584671047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BBA30CBD-030E-43DF-99C8-A7271E2D68C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1B5DFFA8-BCEA-46CD-959B-39A3FFD989A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08938666-43D7-419B-A740-E7AE900B04B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4DAA3E8E-D81B-45CF-8929-E15C5166C0E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086D9CAF-3FEB-4709-A95E-8730740E652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D403AEBB-5C0C-4CF2-A0E0-B57F9335A80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D704B11C-BD4A-4D05-A21F-67D792D4C4B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4B1647AE-F44C-43A3-9D29-62ACE11ECA4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B8DFF126-A465-4E9B-91E1-2AF581AC6A3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2E146008-872D-4E50-B94D-9605B8F5E15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DD9AA817-6910-4446-A262-DBD414DF533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026F73D6-65D0-4103-BD0C-96D65CFBCE5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9DDE8EBA-8789-4A3B-AEC2-78B72C78E93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CB7EF946-202C-4108-ABCD-65772164C064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7" name="Text Placeholder 2"/>
            <p:cNvSpPr txBox="1">
              <a:spLocks/>
            </p:cNvSpPr>
            <p:nvPr/>
          </p:nvSpPr>
          <p:spPr>
            <a:xfrm>
              <a:off x="1269128" y="693585"/>
              <a:ext cx="6089123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50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</a:t>
              </a:r>
              <a:r>
                <a:rPr lang="th-TH" altLang="ko-KR" sz="5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บทที่ 1 วงจรไฟฟ้าอย่างง่าย     </a:t>
              </a:r>
            </a:p>
          </p:txBody>
        </p:sp>
        <p:pic>
          <p:nvPicPr>
            <p:cNvPr id="16" name="รูปภาพ 1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27377" y="855943"/>
              <a:ext cx="432000" cy="432000"/>
            </a:xfrm>
            <a:prstGeom prst="rect">
              <a:avLst/>
            </a:prstGeom>
          </p:spPr>
        </p:pic>
        <p:sp>
          <p:nvSpPr>
            <p:cNvPr id="2" name="สี่เหลี่ยมผืนผ้า 1"/>
            <p:cNvSpPr/>
            <p:nvPr/>
          </p:nvSpPr>
          <p:spPr>
            <a:xfrm>
              <a:off x="1274488" y="1375647"/>
              <a:ext cx="7228275" cy="34778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 2.3 ม.3/1 วิเคราะห์ความสัมพันธ์ระหว่างความต่างศักย์ กระแสไฟฟ้า และความต้านทาน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และคำนวณปริมาณที่เกี่ยวข้อง โดยใช้สมการ V = IR จากหลักฐานเชิงประจักษ์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 2.3 ม.3/2 เขียนกราฟความสัมพันธ์ระหว่างกระแสไฟฟ้าและความต่างศักย์ไฟฟ้า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 2.3 ม.3/3 ใช้โวลต์มิเตอร์ แอมมิเตอร์ในการวัดปริมาณทางไฟฟ้า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 2.3 ม.3/4 วิเคราะห์ความต่างศักย์ไฟฟ้าและกระแสไฟฟ้าในวงจรไฟฟ้าเมื่อต่อตัวต้านทาน      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หลายตัวแบบอนุกรมและแบบขนานจากหลักฐานเชิงประจักษ์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 2.3 ม.3/5 เขียนแผนภาพวงจรไฟฟ้าแสดงการต่อตัวต้านทานแบบอนุกรมและแบบขนาน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 2.3 ม.3/6 บรรยายการทำงานของชิ้นส่วนอิเล็กทรอนิกส์อย่างง่ายในวงจรจากข้อมูล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ที่รวบรวมได้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 2.3 ม.3/7 เขียนแผนภาพและต่อชิ้นส่วนอิเล็กทรอนิกส์อย่างง่ายในวงจรไฟฟ้า</a:t>
              </a: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0800000">
              <a:off x="7099938" y="626728"/>
              <a:ext cx="636624" cy="63662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129037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" name="กลุ่ม 153">
            <a:extLst>
              <a:ext uri="{FF2B5EF4-FFF2-40B4-BE49-F238E27FC236}">
                <a16:creationId xmlns:a16="http://schemas.microsoft.com/office/drawing/2014/main" id="{A4A209A2-3EBF-481B-80E1-745E0839AE5A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70CC7A31-CC95-4818-8261-756DB100FFC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C1A3EDD9-29F3-4748-8EF0-58C0A216780B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1337FAA6-E755-4DAA-9172-0F0DEC10457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3D0AA93C-5BBC-4D0D-B379-4EE2B72E80D6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07AD3CA2-DB93-45F4-9474-7B14082C5940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55A0B1C5-44F0-44E4-983E-052F2153B7F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D5F8D10C-99FF-4AD4-B48D-F09326F40128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7D808C9C-B698-46A0-89A8-70F65D4F2836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66B2BFD4-3A87-4721-BDFA-8A67AEDFE25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C4DA7948-0F17-4AAF-81D1-A8919CFA7B2E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C79FE41E-1450-4BD6-B28D-FDD124E67C4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00BDBB89-75F0-463E-8201-7E15269561D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A40CAEBE-CA93-434A-BDF8-CD477C00C36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E3F50896-C02F-4754-8204-51B35076666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27039F5A-4CAA-4B5F-8158-1E1B9FE6E76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8AF64D58-0FBD-4AC9-A6E0-115CC38C1D6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8E09C4D0-3545-4264-8E17-6E4FBB67083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8D12EABF-16E2-4A4C-8921-A34D3C8F1B0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F6420150-0D19-4CA0-AC06-E8755DC0D64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D5F95C5-A21E-489B-9C1F-6B123B952F6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7C8D1D38-7AC0-4EF6-8161-7FC1A680FDA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E4B10243-8787-458E-A387-28A3E8F529B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D35E387B-2B85-48CB-ACE6-304FAB9319A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64380D4D-3B47-4768-A42C-A7A22275036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71BA8C10-FAD6-4514-892B-6B3D863F558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EEFE43CB-9F44-4E5C-A5B6-577DE8BF2F7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F0BB1052-DF36-44B3-8AA5-5A78E450F8F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294B340B-6AE7-4286-9C18-ECF0FBE4A87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56266443-71CA-480A-A0F4-B40C9473F4D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0B91A400-6F85-40D4-ACD1-D4AA650A5D6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445A7392-022F-4F52-B487-863700F9761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E6BDCADE-A200-4BA3-AE2E-B9E39588FDE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3A85A13E-F9E8-4256-8F77-882C6A04DB5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8544A5E9-0D80-4B6F-A796-745AB223D0E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26357570-B4B5-4CA2-B8C7-AA29C31F587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C5DCDFE5-B1DD-464D-8398-74AA7DB8ACA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5CF58824-7AD8-4A07-870E-E8994D1E2D8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439B9C60-741C-48BB-9FA9-C95E2384708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577DC4A2-7918-44E6-9419-A8AC0E11DB0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EDF7F416-5B47-4E70-B471-B00F8BB0161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34176E63-42E7-4A61-8A8A-07DB2258FF8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1BFF696C-48FE-4665-90A7-68A6DF6A5A5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F263910C-4549-4FBE-A9E5-429726BA300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0B180794-C50C-4C10-8F12-7F25B4CE89D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4C44B50D-BF08-4937-8D78-DDA0C5CED09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AC79A793-948B-4B17-9812-556F81BF988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19F2BC79-658C-43AB-A846-ECDBB16DCAA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C31C5A9B-8041-45DD-B573-069BA2B0B3B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09AC0719-B5F5-4CD6-A93E-58E62296F07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C16660F1-5E7A-4F79-AD82-1D29C7635AA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82486A8A-8AEF-4EA6-A960-E897D0F05E9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4D23A779-BE81-47F9-A728-95BD6B67C1F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72968487-263E-4A24-9FD1-DAA7018924A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0F388E54-04DA-4257-8062-630D0B1F48F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70467FB6-2483-4B5F-9306-42AB57CEB03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CC2C5B9F-92C8-462C-AE79-E8A580CCC5B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6B5B5E69-81E4-4688-86F2-03BA1EF00C9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99EC56D1-2E11-41F4-9D93-BEDB1CC2379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C1F648CC-10C1-446E-821D-7E40E576559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F7DB0392-952F-4397-90D7-5C039AFA391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0BCFC68E-AF47-4D50-9726-071517937A9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890860D5-FA32-4AF9-9ABC-B04D1A1C954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01823B1D-55A3-4D43-B690-116B8D9488F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5A3B23A8-6663-40FE-926C-718AC45AC1A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3155EFCD-C307-465C-81F1-82BBEC0C35E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312E4137-C753-4BD9-876E-752BCF0E7DB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95455ACE-D0EC-485A-9B01-719335F37AF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601A5490-D5F5-4B35-8D19-D508D1F8664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9C279343-ECB9-44F2-BB6E-CBA74FE7D1D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EB50245D-02AE-4397-A2F9-BB928620D9D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2CB0D3F7-7142-487C-B266-5034264D7D4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9694B84A-C78E-4083-B30E-D33C2B8AFB3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5F1B29E7-EB98-4E3A-961A-6A4593C087C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39881BB8-DE9A-4D47-A6C4-643D9AFEAF8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102928AB-AE82-43D2-AF78-A0542A1C8E2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0F71E7B2-5E66-44F6-9FDB-306CFB5FF30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98877F7-CEB7-4760-9C90-99D26205112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B43D60A1-02F8-4D34-B11A-06005769B4D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3486FCEA-FC39-41CC-A2C8-10A07644AD7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EACA8AB8-F661-47FB-9642-01F4499C4E7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2249D28F-2AFC-4E66-A0D0-ACD23483DF1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CEE765B3-9563-411F-BC3D-E0F924D4396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5409D221-E73D-45D4-B207-969F22169D8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BAABBB02-FC6C-4820-AEF6-C9BA032D3EF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DBEA6341-BC5C-4394-BD37-7CF2E98DDE6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E735D7A9-7141-4C2F-AC82-24D12C146C4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3AA560FA-DA31-43EE-A61A-BF28BFE8B72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69D65A93-9F35-4758-869B-C14160CAEF7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BB0314AD-9083-4D14-87EA-4DC7C9E888F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E6B5299E-548D-43E0-A57E-7988B324FE2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4723A876-409F-4FF4-AB7F-1779A5D5551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774274F3-A023-4AF7-90A7-DFB06E64FB0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47CA44D7-4EF1-4A56-8409-4E2B6BB3F68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5AB0A5A3-7EB6-4079-8AF5-A54A826E305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47204F41-86B9-4D91-BC19-C93A87EB0DB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C56504F5-F7E3-4F34-AD33-55B85B048D7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D29CD64-1040-4A7F-8CDC-32E9A84872C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DB1B98BD-DA7F-43F4-82EB-6DF76375D01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2B8B4B52-A6FF-4EAA-A007-A33F22CABA8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B6CA14C0-96C3-43A7-A648-39D4C1EBDAA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8508ABEB-D9ED-400B-889A-95B83B31F8B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B45D91D3-BB2D-43B0-8363-50E2B680611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4ACBE4A4-B1A5-496A-800B-B36B64B9FFA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D6D533A0-8A7F-46C9-BAAC-26FF7CA2194F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0D277D79-A42D-44A5-A6ED-4F2E81DF7636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93C1021C-549B-4959-B286-D08F0DC1BB22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7ED74273-82B7-4A6A-94D3-8FF0FFFCAD7A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B40D35C0-30B5-4644-ABE9-0B20AC2E4E63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47DF17FA-AF08-44E8-AA92-900BCB7F3B00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F913BC81-47A2-4A9D-A993-4AF97AD1C2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B3E4DA48-9D87-4126-A8AC-BFCFD64A1A0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AC892F49-4EDA-44E1-9DEC-00C01B5E9B2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0580AE31-CBC2-4DDC-BA3F-EDE973C93E5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6EDAE901-862E-4F24-B426-188AC5C3F43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426D6251-E86C-4C12-B586-E13DAA6A11D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B7BEC6F1-2855-4F55-ABBD-46615BAE6DA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A5B382FF-9084-43EC-AEF2-E40C7938D0F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84FA122F-62F8-4ABD-A654-BB91DADEBD6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F7CDD9E4-3980-46E2-B126-7D87957D9D0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51AB2719-BB3F-4803-9FA9-6619770284B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D5A1AA7A-6BF5-4190-8621-6B157A7D514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EF16B607-DFB5-4991-8A48-3236C0DDD24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3C672EA2-6869-4DC8-B56C-E958DC63C8A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9FB921BC-0744-42FA-86EB-B5E75F8E699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9BF54018-1719-4CB8-BE31-AB4FD1A6609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30AD3803-3D6B-4C98-9264-A9A51AA29EC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54910437-4E16-4353-BDAC-1A2498A29E6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47A5C607-2C4E-4F52-B875-F8B3C76370E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630BA66A-1614-46BD-A86A-B046AE7817F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1E8FD5C1-2BBD-4474-8200-430E4A9B64F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343AD6B7-6540-456D-8774-6F28C9E298B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49BDE29B-7BB4-4BCF-9207-71FBF8CC059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F0ED4C1B-E951-4B22-807C-3A09553D0E5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2DC961D5-47E4-43C8-BB42-77C9437AF66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D9BDC5D4-82F6-476A-BDEE-0FCF950E5D0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2A247CE9-B565-4D2A-BA8B-E29FAE50C0E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79CEACE2-989B-410F-885B-000FC08680D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7E6EB3F3-1943-4ECA-B10A-1C19C364F61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5469761D-1119-4A7B-A7C2-A5C9F901808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D698935B-B802-4C2A-9784-31F8A800CEC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86DC9EF9-233E-43D0-A4D0-2AE7582198A5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512030" y="483816"/>
              <a:ext cx="5414686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โจทย์การคำนวณหา</a:t>
              </a:r>
              <a:r>
                <a:rPr lang="th-TH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ค่าของกระแสไฟฟ้า </a:t>
              </a:r>
              <a:r>
                <a:rPr lang="en-US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(I)</a:t>
              </a:r>
              <a:endParaRPr lang="th-TH" altLang="ko-KR" sz="35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4551" y="552293"/>
              <a:ext cx="576000" cy="576000"/>
            </a:xfrm>
            <a:prstGeom prst="rect">
              <a:avLst/>
            </a:prstGeom>
          </p:spPr>
        </p:pic>
        <p:sp>
          <p:nvSpPr>
            <p:cNvPr id="4" name="สี่เหลี่ยมผืนผ้า 3"/>
            <p:cNvSpPr/>
            <p:nvPr/>
          </p:nvSpPr>
          <p:spPr>
            <a:xfrm>
              <a:off x="782112" y="1287386"/>
              <a:ext cx="7420634" cy="34163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indent="457200">
                <a:spcAft>
                  <a:spcPts val="0"/>
                </a:spcAft>
              </a:pP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วงจรไฟฟ้าดังภาพมีความต่างศักย์ไฟฟ้าคร่อมหลอดไฟฟ้าเท่ากับ 9 โวลต์ </a:t>
              </a:r>
            </a:p>
            <a:p>
              <a:pPr>
                <a:spcAft>
                  <a:spcPts val="0"/>
                </a:spcAft>
              </a:pP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ถ้าหลอดไฟฟ้านี้มีความต้านทานไฟฟ้า 30 โอห์ม </a:t>
              </a:r>
            </a:p>
            <a:p>
              <a:pPr>
                <a:spcAft>
                  <a:spcPts val="0"/>
                </a:spcAft>
              </a:pP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ค่าที่อ่านได้จากแอมมิเตอร์ จะเป็นเท่าใด</a:t>
              </a:r>
            </a:p>
            <a:p>
              <a:pPr>
                <a:spcAft>
                  <a:spcPts val="0"/>
                </a:spcAft>
              </a:pPr>
              <a:r>
                <a:rPr lang="th-TH" sz="12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endParaRPr lang="en-US" sz="1200" b="1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>
                <a:spcAft>
                  <a:spcPts val="0"/>
                </a:spcAft>
              </a:pPr>
              <a:r>
                <a:rPr lang="th-TH" sz="2400" b="1" dirty="0">
                  <a:solidFill>
                    <a:srgbClr val="FF0000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แนวคิด</a:t>
              </a:r>
              <a:r>
                <a:rPr lang="en-US" sz="2400" b="1" dirty="0">
                  <a:solidFill>
                    <a:srgbClr val="FF0000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:</a:t>
              </a:r>
              <a:r>
                <a:rPr lang="th-TH" sz="2400" b="1" dirty="0">
                  <a:solidFill>
                    <a:srgbClr val="FF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จากโจทย์  ความต่างศักย์ไฟฟ้าของหลอดไฟฟ้า </a:t>
              </a:r>
              <a:r>
                <a:rPr lang="en-US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V = 9 V</a:t>
              </a:r>
            </a:p>
            <a:p>
              <a:pPr marL="457200" indent="457200">
                <a:spcAft>
                  <a:spcPts val="0"/>
                </a:spcAft>
              </a:pPr>
              <a:r>
                <a:rPr lang="th-TH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และความต้านทานไฟฟ้า </a:t>
              </a:r>
              <a:r>
                <a:rPr lang="en-US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R = 30 </a:t>
              </a:r>
              <a:r>
                <a:rPr lang="en-US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Ω </a:t>
              </a:r>
              <a:endParaRPr lang="th-TH" sz="24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marL="457200" indent="457200">
                <a:spcAft>
                  <a:spcPts val="0"/>
                </a:spcAft>
              </a:pP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ค่าที่แอมมิเตอร์อ่านได้</a:t>
              </a:r>
              <a:r>
                <a:rPr lang="th-TH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จะเป็นค่าของกระแสไฟฟ้า</a:t>
              </a:r>
            </a:p>
            <a:p>
              <a:pPr marL="457200" indent="457200">
                <a:spcAft>
                  <a:spcPts val="0"/>
                </a:spcAft>
              </a:pPr>
              <a:endParaRPr lang="en-US" sz="1200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indent="457200">
                <a:spcAft>
                  <a:spcPts val="0"/>
                </a:spcAft>
              </a:pPr>
              <a:r>
                <a:rPr lang="th-TH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           </a:t>
              </a:r>
              <a:r>
                <a:rPr lang="th-TH" sz="2400" b="1" dirty="0">
                  <a:solidFill>
                    <a:srgbClr val="0070C0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จากความสัมพันธ์ </a:t>
              </a:r>
              <a:r>
                <a:rPr lang="en-US" sz="2400" b="1" dirty="0">
                  <a:solidFill>
                    <a:srgbClr val="0070C0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V = IR </a:t>
              </a: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สามารถหากระแสไฟฟ้าได้เป็น ??? </a:t>
              </a:r>
              <a:endParaRPr lang="en-US" sz="2400" b="1" dirty="0">
                <a:solidFill>
                  <a:srgbClr val="0070C0"/>
                </a:solidFill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marL="914400">
                <a:spcAft>
                  <a:spcPts val="0"/>
                </a:spcAft>
              </a:pPr>
              <a:r>
                <a:rPr lang="en-US" sz="2400" b="1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		</a:t>
              </a:r>
              <a:endParaRPr lang="en-US" sz="2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68647" y="2181264"/>
              <a:ext cx="1317458" cy="1317458"/>
            </a:xfrm>
            <a:prstGeom prst="rect">
              <a:avLst/>
            </a:prstGeom>
          </p:spPr>
        </p:pic>
        <p:grpSp>
          <p:nvGrpSpPr>
            <p:cNvPr id="10" name="กลุ่ม 9"/>
            <p:cNvGrpSpPr/>
            <p:nvPr/>
          </p:nvGrpSpPr>
          <p:grpSpPr>
            <a:xfrm>
              <a:off x="6928889" y="658719"/>
              <a:ext cx="1832809" cy="623405"/>
              <a:chOff x="7077413" y="701975"/>
              <a:chExt cx="1832809" cy="623405"/>
            </a:xfrm>
          </p:grpSpPr>
          <p:pic>
            <p:nvPicPr>
              <p:cNvPr id="8" name="รูปภาพ 7"/>
              <p:cNvPicPr>
                <a:picLocks noChangeAspect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 rot="1542503">
                <a:off x="7077413" y="701975"/>
                <a:ext cx="1832809" cy="623405"/>
              </a:xfrm>
              <a:prstGeom prst="rect">
                <a:avLst/>
              </a:prstGeom>
            </p:spPr>
          </p:pic>
          <p:sp>
            <p:nvSpPr>
              <p:cNvPr id="9" name="กล่องข้อความ 8"/>
              <p:cNvSpPr txBox="1"/>
              <p:nvPr/>
            </p:nvSpPr>
            <p:spPr>
              <a:xfrm rot="1728802">
                <a:off x="7319721" y="774821"/>
                <a:ext cx="127055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th-TH" sz="2600" b="1" u="sng" dirty="0">
                    <a:solidFill>
                      <a:srgbClr val="0070C0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แบบฝึกหัด</a:t>
                </a:r>
              </a:p>
            </p:txBody>
          </p:sp>
        </p:grpSp>
        <p:pic>
          <p:nvPicPr>
            <p:cNvPr id="7" name="รูปภาพ 6">
              <a:extLst>
                <a:ext uri="{FF2B5EF4-FFF2-40B4-BE49-F238E27FC236}">
                  <a16:creationId xmlns:a16="http://schemas.microsoft.com/office/drawing/2014/main" id="{9552AC54-0DA2-44A7-8DED-9B21C1F5998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01934" y="3064758"/>
              <a:ext cx="1839989" cy="1839989"/>
            </a:xfrm>
            <a:prstGeom prst="rect">
              <a:avLst/>
            </a:prstGeom>
          </p:spPr>
        </p:pic>
        <p:pic>
          <p:nvPicPr>
            <p:cNvPr id="152" name="รูปภาพ 13">
              <a:extLst>
                <a:ext uri="{FF2B5EF4-FFF2-40B4-BE49-F238E27FC236}">
                  <a16:creationId xmlns:a16="http://schemas.microsoft.com/office/drawing/2014/main" id="{0F8242CC-2F9B-4008-90DA-9BED3731553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48912" y="1394596"/>
              <a:ext cx="360000" cy="360000"/>
            </a:xfrm>
            <a:prstGeom prst="rect">
              <a:avLst/>
            </a:prstGeom>
          </p:spPr>
        </p:pic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FEA865A3-92E5-4F77-AA0B-93D6776B8BA6}"/>
                </a:ext>
              </a:extLst>
            </p:cNvPr>
            <p:cNvCxnSpPr/>
            <p:nvPr/>
          </p:nvCxnSpPr>
          <p:spPr>
            <a:xfrm>
              <a:off x="1459565" y="1383990"/>
              <a:ext cx="0" cy="972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819327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กลุ่ม 157">
            <a:extLst>
              <a:ext uri="{FF2B5EF4-FFF2-40B4-BE49-F238E27FC236}">
                <a16:creationId xmlns:a16="http://schemas.microsoft.com/office/drawing/2014/main" id="{DB2F45A1-B4C1-4B07-9D86-094ED59BAC7A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0" name="กลุ่ม 9">
              <a:extLst>
                <a:ext uri="{FF2B5EF4-FFF2-40B4-BE49-F238E27FC236}">
                  <a16:creationId xmlns:a16="http://schemas.microsoft.com/office/drawing/2014/main" id="{BC060EC2-AD71-46DB-B94B-78A4CFFEAD97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D5AEAA5C-114A-4CE2-9836-F5254FB4B187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B12A2B3B-BADB-42CF-88B6-0071FF93F367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2F9A7699-5DF9-4607-9F03-8EBE50571F78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8B636894-2193-4A27-AB6C-8FF873B5AEF3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5C126D3F-6AE3-43F6-B32C-C016E38E1704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8B1356F1-CD59-4EA0-927A-834325825EB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F1625A28-88B9-4B06-93A8-EE50848B1C7B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8CF922C6-33BB-41A3-8B79-852DD1621BC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5817035E-6782-4934-8A3F-C14ED6D76D13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74EB534F-0908-40DD-9A05-2408B7832CA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67EB40F1-49E1-4B60-812D-778536A53E4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F9F90196-0864-407C-8A2B-F35E9826001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23D0D7DB-B254-44ED-A0A8-57A932A059A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E0D8DEA0-EAC2-4E7B-B42C-BFFBD61416C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0E9B5B1A-2462-449C-9535-4EBA21B9121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57F43400-5B5D-4B2B-9A41-F6E8658B2D3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877BC4D8-48B3-4644-96EF-EC68B1ADE1B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8444178D-A484-4AFF-9780-BDEFA4655C7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9CF81188-6CA8-44B1-AA7A-073B7F8AC75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9F7996A-1700-42F0-9954-4BE1BAABE60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38B83121-0AE1-48A9-B561-0FAB2885354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D27D1FD7-030E-4820-A098-6EBF6AD13BE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3F0331A3-B1E3-44D5-AC2B-6009DF61016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17F86FE3-9DBB-4CF7-B933-FE56378A666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5C215BB5-9352-4006-BF65-7ED26D61E63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AEE28688-FC44-4C5E-AB50-90EA2BCB6D4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2F7EE5C1-4C5B-4393-8A76-4681EF2A412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D64D4A50-4573-41B8-8951-00AA7B1FB05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4A4BE7A1-7FC6-4FFD-A733-6452ADF7BF5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B6DDE955-5722-44B0-B351-EFC9397E110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BAF743E8-C623-46E0-B5D8-BD712E51129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B5C52D36-B560-4B3C-AFD6-DEFD17035AB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F27D3000-4346-442F-94C9-7DF21D19931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2EEC9C3B-1BAA-493A-9408-5B54EDB57EF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609BCFBE-893F-48E9-B1F9-B681A694FC7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A62B5BA8-5E8B-49A0-9D37-396C967CA54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0AD731E3-BD72-43B8-BD0F-EF8A5A1F7BA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412D263E-CA51-4051-88A9-81918703B11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E63EE7FF-89C6-41FF-82DB-089067A331F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9407C995-3345-4ED6-B339-6CB373FCF69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9964C4CD-2A05-4BFD-9496-1179208402D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65240A03-F145-470A-9535-47EFEFF613E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1415DC0D-18E9-4D6B-B053-CA3F2497290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1E6AE67B-A5A7-4336-B9CF-EC0215857D4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883EC5A2-8B96-4151-A0A5-CFF0F499F06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9A921217-41B6-4050-838F-A8AA745626D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12638996-95FD-424A-B90E-FD7C0F056FB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72FBD36D-6BD4-4FC3-9FF8-8FB57F58535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796C5AE1-46D2-4EFC-8941-4630AE35430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ABC6703-9D78-4492-BDB2-416A72A0510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EEDE0D5A-923B-4424-870E-C5F1B2372CC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281B458D-C038-42DC-BC0E-324FE1AA934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05467DFE-493D-49F9-9C69-A17F7157B4D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1A7918CC-6CDF-4F58-8CF2-C7CBD7C4187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428E4550-E9D1-454A-B6BC-256F4C2586A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D9747158-6C2D-418B-839B-11696443AA2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BC308763-6B0A-4137-A660-00E76C03EF9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46640BF8-E7F1-4922-AC79-571045FED0C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E6CA202A-55D3-4875-BE6D-188FD39CF33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E0838622-5919-4698-976E-1878184CE89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B44FFC07-4D6C-4262-B396-F572BF5F605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4F743C3E-727F-4B91-9D4F-B5EC78D88AA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71FC5A22-7F36-4EE2-ADCC-74F7F114CF8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C6E7FDCF-38BA-4432-8E1D-44089171B7C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1CF37E78-C8E2-488C-8A4A-D6497F99A53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9ABD58FF-8C1D-4C25-B116-3082AB8424C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A8C64B7-030A-472E-95E2-50B3F2D0A56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714ED2EB-805B-4A24-9B86-D71CA1F99C1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A1E3516D-E6BA-4A69-A795-0866D21DFD3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A1673E6A-C170-44DE-BEA6-E8950B3AB22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3A15056A-B739-48B4-9863-B75A5B2738E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A38800CE-107A-4C64-9997-317C39BE062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592ECF22-0D3C-49A3-A4EE-D56B2AB676E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61B6F0EC-09A3-4EDF-8A93-82572F627DF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77258428-F041-4E35-85FC-786564E73EC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A3A1CE8E-AFFD-4507-A710-291E72BD08D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7C163E14-A169-4E25-81C8-E84E99D12AC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4607EC1A-C0D5-4F38-970D-1B7A43C8384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65879C77-2E62-4FF1-9E0F-270886D7041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73669C62-E879-4927-B5B5-44D342E659B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D9DBF68F-9B26-45C5-80EE-DBF365B95C4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0CB618BA-CE0D-46E9-83D7-AEEDA65BFAB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4E3FC89C-8A03-4CC8-BE59-1715E9A7150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CCADF4DF-CB77-482A-A176-AB5982170A1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65455ACC-440B-4054-A518-A551466182D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31B2EE1D-C5C8-4B0E-B969-DC2BBD5E304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847ADA68-E6D6-41DA-BE67-E63E6654AAA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F0A40781-094A-40CC-80A8-E5945C70CC4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4F4BCB4E-0F30-4741-8073-9EE46680823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C746A48-74F5-4A1F-96F7-EA0190C1CAC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2D7AB010-294E-4B7D-9CA0-41E9A384621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95DED900-ECC1-41EA-995F-595FBF53804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033A1BF3-32E7-4818-909F-231AF06FB08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8082B0B9-43E8-41FA-A1C4-05CD1A7AB47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D26F930F-6609-4FD8-A2A0-D135A5D66A7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6211879A-361C-4FFF-A4E5-0ED7A75AF5B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4C6476E5-9E2E-4C27-90D3-E36662A9195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CE4A7C9-5972-4A31-BBB4-9386E45D459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30EF8C43-81E8-418D-8182-2621724890C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F17ACF68-1341-4C09-9135-4A4D9061FE9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30CA53FE-3C05-4892-AB4C-2C5B128554C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13063E65-31F9-4B26-965E-295B3D9A49E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DFE41EE9-AFE3-458C-901D-B8BF33158517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1E6171F4-4A24-4015-92BE-AA92AD6E35A9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5AAC2571-82B9-4219-93B9-347EA111A88C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B405511D-4F1A-4FDE-829A-5E04E4B407E0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EA33FBDB-C961-46C2-B415-5663CD2CC6F1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F640DE98-C6BE-40A0-BE7D-1BC6092C1222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91E3A778-D0FE-4F92-8D65-90C7D1E2D4A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C832C002-C362-4144-A747-931A4606579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60BE6A6C-C364-40F2-B3DD-8392FE15CF8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FE4E3774-145A-4F62-AFA5-8E78EF49D34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FDD7E226-F150-422A-B2D5-77F619DC7A4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63FF2A18-7447-4BF0-9C54-E4F5B19A67C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FD96064A-6C50-49DE-820D-A099529A237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DC53D0A3-3986-4CEF-9DEB-A35989F9ACB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49C0F2C5-E54F-45C5-91BC-7D1725E4E45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A1B6D766-BC7E-4F60-9AFE-46B57A8471B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7F105A2B-9E59-4391-938E-B569972F634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452A6DC0-8B83-4469-A6BE-C6B5C2203E8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238A5531-05B1-4B44-9F3A-147E64802D3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730837F2-FAEC-44D3-8CF3-87C004611A4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62381F17-0383-4DCF-8D9D-8050756A9CC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A59ED989-0CA5-4C7C-8E46-5FCF91EC36F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2E58D6E8-4923-4D0D-AC92-A23F5276EBE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D3FB0501-8203-4818-B0CD-2AB75689A41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2DEB3EDF-BE09-4BCC-A697-CE5EB7F9961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4F5B252D-9878-4D2C-852C-C6BA913C475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E9D22EC4-5B62-4BBA-BAA0-D8007EE0377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7D2110A8-6971-4628-914B-7838631B91F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8FF324A9-E9AE-4C79-818C-696B9284456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0EF7E58A-E5E4-45A3-9A42-20451956CD0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D4CDF0E3-4737-47B0-9871-7AFABDE8E5E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C2B3D883-324F-42F4-B49C-C2047B62120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611BE7B0-8FD0-4B48-9B76-0A07874604C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3B2D3704-4F54-4173-97BB-544BADB2BD9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CAEC9CD5-035D-466F-B89F-72F74BB9DF3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00B30308-1863-4DA0-A48B-8DB721F6006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73E74470-928D-4772-8773-57BC1A90F78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A1D5E130-0ABB-4D84-951F-CF0FC563F082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สี่เหลี่ยมผืนผ้า 3"/>
                <p:cNvSpPr/>
                <p:nvPr/>
              </p:nvSpPr>
              <p:spPr>
                <a:xfrm>
                  <a:off x="720355" y="1057290"/>
                  <a:ext cx="7387389" cy="3805081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indent="457200">
                    <a:spcAft>
                      <a:spcPts val="0"/>
                    </a:spcAft>
                  </a:pPr>
                  <a:r>
                    <a:rPr lang="th-TH" sz="20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วงจรไฟฟ้าดังภาพมีความต่างศักย์ไฟฟ้าคร่อมหลอดไฟฟ้าเท่ากับ 9 โวลต์ </a:t>
                  </a:r>
                </a:p>
                <a:p>
                  <a:pPr>
                    <a:spcAft>
                      <a:spcPts val="0"/>
                    </a:spcAft>
                  </a:pPr>
                  <a:r>
                    <a:rPr lang="th-TH" sz="20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        ถ้าหลอดไฟฟ้านี้มีความต้านทานไฟฟ้า 30 โอห์ม ค่าที่อ่านได้จากแอมมิเตอร์ จะเป็นเท่าใด</a:t>
                  </a:r>
                </a:p>
                <a:p>
                  <a:pPr>
                    <a:spcAft>
                      <a:spcPts val="0"/>
                    </a:spcAft>
                  </a:pPr>
                  <a:r>
                    <a:rPr lang="th-TH" sz="16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</a:t>
                  </a:r>
                  <a:endParaRPr lang="en-US" sz="1600" b="1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th-TH" sz="2200" b="1" dirty="0">
                      <a:solidFill>
                        <a:srgbClr val="FF000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แนวคิด</a:t>
                  </a:r>
                  <a:r>
                    <a:rPr lang="en-US" sz="2200" b="1" dirty="0">
                      <a:solidFill>
                        <a:srgbClr val="FF000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:</a:t>
                  </a:r>
                  <a:r>
                    <a:rPr lang="th-TH" sz="2200" b="1" dirty="0">
                      <a:solidFill>
                        <a:srgbClr val="FF000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</a:t>
                  </a:r>
                  <a:r>
                    <a:rPr lang="th-TH" sz="2200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จากโจทย์  ความต่างศักย์ไฟฟ้าของหลอดไฟฟ้า </a:t>
                  </a:r>
                  <a:r>
                    <a:rPr lang="en-US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V = 9 V</a:t>
                  </a:r>
                </a:p>
                <a:p>
                  <a:pPr marL="457200" indent="457200">
                    <a:spcAft>
                      <a:spcPts val="0"/>
                    </a:spcAft>
                  </a:pPr>
                  <a:r>
                    <a:rPr lang="th-TH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   และความต้านทานไฟฟ้า </a:t>
                  </a:r>
                  <a:r>
                    <a:rPr lang="en-US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R = 30 </a:t>
                  </a:r>
                  <a:r>
                    <a:rPr lang="en-US" sz="2200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Ω </a:t>
                  </a:r>
                  <a:endParaRPr lang="th-TH" sz="2200" dirty="0"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marL="457200" indent="457200">
                    <a:spcAft>
                      <a:spcPts val="0"/>
                    </a:spcAft>
                  </a:pPr>
                  <a:r>
                    <a:rPr lang="th-TH" sz="2200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	     ค่าที่แอมมิเตอร์อ่านได้ </a:t>
                  </a:r>
                  <a:r>
                    <a:rPr lang="th-TH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จะเป็นค่าของกระแสไฟฟ้า</a:t>
                  </a:r>
                  <a:endParaRPr lang="en-US" sz="2200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indent="457200">
                    <a:spcAft>
                      <a:spcPts val="0"/>
                    </a:spcAft>
                  </a:pPr>
                  <a:r>
                    <a:rPr lang="th-TH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         </a:t>
                  </a:r>
                  <a:r>
                    <a:rPr lang="th-TH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จากความสัมพันธ์ </a:t>
                  </a:r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V = IR </a:t>
                  </a:r>
                  <a:r>
                    <a:rPr lang="th-TH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สามารถหากระแสไฟฟ้าได้เป็น</a:t>
                  </a:r>
                  <a:endParaRPr lang="en-US" sz="2200" b="1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marL="914400">
                    <a:spcAft>
                      <a:spcPts val="0"/>
                    </a:spcAft>
                  </a:pPr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    		  </a:t>
                  </a:r>
                  <a14:m>
                    <m:oMath xmlns:m="http://schemas.openxmlformats.org/officeDocument/2006/math">
                      <m:r>
                        <m:rPr>
                          <m:nor/>
                        </m:rPr>
                        <a:rPr lang="en-US" sz="2200" b="1" i="0" smtClean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9</m:t>
                      </m:r>
                      <m:r>
                        <m:rPr>
                          <m:nor/>
                        </m:rPr>
                        <a:rPr lang="en-US" sz="22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2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V</m:t>
                      </m:r>
                      <m:r>
                        <m:rPr>
                          <m:nor/>
                        </m:rPr>
                        <a:rPr lang="en-US" sz="2200" b="1" i="0" smtClean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</m:t>
                      </m:r>
                    </m:oMath>
                  </a14:m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= </a:t>
                  </a:r>
                  <a14:m>
                    <m:oMath xmlns:m="http://schemas.openxmlformats.org/officeDocument/2006/math">
                      <m:r>
                        <m:rPr>
                          <m:nor/>
                        </m:rPr>
                        <a:rPr lang="en-US" sz="2200" b="1" i="0" smtClean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I</m:t>
                      </m:r>
                      <m:r>
                        <m:rPr>
                          <m:nor/>
                        </m:rPr>
                        <a:rPr lang="en-US" sz="2200" b="1" i="0" smtClean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(</m:t>
                      </m:r>
                      <m:r>
                        <m:rPr>
                          <m:nor/>
                        </m:rPr>
                        <a:rPr lang="en-US" sz="2200" b="1" i="0" smtClean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30</m:t>
                      </m:r>
                      <m:r>
                        <m:rPr>
                          <m:nor/>
                        </m:rPr>
                        <a:rPr lang="en-US" sz="2200" b="0" i="0" smtClean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200" dirty="0"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Ω</m:t>
                      </m:r>
                      <m:r>
                        <m:rPr>
                          <m:nor/>
                        </m:rPr>
                        <a:rPr lang="en-US" sz="2200" b="1" i="0" smtClean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)</m:t>
                      </m:r>
                    </m:oMath>
                  </a14:m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</a:t>
                  </a:r>
                </a:p>
                <a:p>
                  <a:pPr marL="914400">
                    <a:spcAft>
                      <a:spcPts val="0"/>
                    </a:spcAft>
                  </a:pPr>
                  <a:r>
                    <a:rPr lang="en-US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	                  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2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</m:ctrlPr>
                        </m:fPr>
                        <m:num>
                          <m:r>
                            <a:rPr lang="en-US" sz="2200" b="0" i="1" smtClean="0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9</m:t>
                          </m:r>
                          <m:r>
                            <a:rPr lang="en-US" sz="22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 </m:t>
                          </m:r>
                          <m:r>
                            <a:rPr lang="en-US" sz="2200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𝑉</m:t>
                          </m:r>
                        </m:num>
                        <m:den>
                          <m:r>
                            <a:rPr lang="en-US" sz="2200" b="0" i="1" smtClean="0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30</m:t>
                          </m:r>
                          <m:r>
                            <m:rPr>
                              <m:nor/>
                            </m:rPr>
                            <a:rPr lang="en-US" sz="2200" dirty="0">
                              <a:latin typeface="TH SarabunPSK" panose="020B0500040200020003" pitchFamily="34" charset="-34"/>
                              <a:ea typeface="Times New Roman" panose="02020603050405020304" pitchFamily="18" charset="0"/>
                              <a:cs typeface="TH SarabunPSK" panose="020B0500040200020003" pitchFamily="34" charset="-34"/>
                            </a:rPr>
                            <m:t>Ω</m:t>
                          </m:r>
                        </m:den>
                      </m:f>
                    </m:oMath>
                  </a14:m>
                  <a:r>
                    <a:rPr lang="en-US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= </a:t>
                  </a:r>
                  <a14:m>
                    <m:oMath xmlns:m="http://schemas.openxmlformats.org/officeDocument/2006/math">
                      <m:r>
                        <a:rPr lang="en-US" sz="2200" i="1"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</m:t>
                      </m:r>
                    </m:oMath>
                  </a14:m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I</a:t>
                  </a:r>
                </a:p>
                <a:p>
                  <a:pPr marL="914400">
                    <a:spcAft>
                      <a:spcPts val="0"/>
                    </a:spcAft>
                  </a:pPr>
                  <a:r>
                    <a:rPr lang="en-US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	</a:t>
                  </a:r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</a:t>
                  </a:r>
                  <a14:m>
                    <m:oMath xmlns:m="http://schemas.openxmlformats.org/officeDocument/2006/math">
                      <m:r>
                        <a:rPr lang="en-US" sz="2200" b="1" i="0" smtClean="0">
                          <a:effectLst/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SW SuwitUPC" panose="020B0604020202020204" pitchFamily="34" charset="-34"/>
                        </a:rPr>
                        <m:t>                    </m:t>
                      </m:r>
                      <m:r>
                        <m:rPr>
                          <m:nor/>
                        </m:rPr>
                        <a:rPr lang="en-US" sz="2200" b="1" i="0" smtClean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I</m:t>
                      </m:r>
                    </m:oMath>
                  </a14:m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=  0.3 A</a:t>
                  </a:r>
                  <a:r>
                    <a:rPr lang="en-US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	</a:t>
                  </a:r>
                  <a:endParaRPr lang="th-TH" sz="2200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r>
                    <a:rPr lang="en-US" sz="2200" b="1" dirty="0">
                      <a:solidFill>
                        <a:srgbClr val="0070C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 </a:t>
                  </a:r>
                  <a:r>
                    <a:rPr lang="th-TH" sz="2200" b="1" dirty="0">
                      <a:solidFill>
                        <a:srgbClr val="0070C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        </a:t>
                  </a:r>
                  <a:r>
                    <a:rPr lang="th-TH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ดังนั้น ค่ากระแสไฟฟ้าที่อ่านได้จากแอมมิเตอร์เท่ากับ </a:t>
                  </a:r>
                  <a:r>
                    <a:rPr lang="en-US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0.3</a:t>
                  </a:r>
                  <a:r>
                    <a:rPr lang="th-TH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แอมแปร์</a:t>
                  </a:r>
                  <a:endParaRPr lang="en-US" sz="2200" b="1" dirty="0">
                    <a:solidFill>
                      <a:srgbClr val="0070C0"/>
                    </a:solidFill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</p:txBody>
            </p:sp>
          </mc:Choice>
          <mc:Fallback xmlns="">
            <p:sp>
              <p:nvSpPr>
                <p:cNvPr id="4" name="สี่เหลี่ยมผืนผ้า 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0355" y="1057290"/>
                  <a:ext cx="7387389" cy="3805081"/>
                </a:xfrm>
                <a:prstGeom prst="rect">
                  <a:avLst/>
                </a:prstGeom>
                <a:blipFill>
                  <a:blip r:embed="rId2"/>
                  <a:stretch>
                    <a:fillRect l="-1073" t="-640" b="-2400"/>
                  </a:stretch>
                </a:blipFill>
              </p:spPr>
              <p:txBody>
                <a:bodyPr/>
                <a:lstStyle/>
                <a:p>
                  <a:r>
                    <a:rPr lang="th-TH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13740" y="2080984"/>
              <a:ext cx="1317458" cy="1317458"/>
            </a:xfrm>
            <a:prstGeom prst="rect">
              <a:avLst/>
            </a:prstGeom>
          </p:spPr>
        </p:pic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5524" y="3302962"/>
              <a:ext cx="1562216" cy="1562216"/>
            </a:xfrm>
            <a:prstGeom prst="rect">
              <a:avLst/>
            </a:prstGeom>
          </p:spPr>
        </p:pic>
        <p:sp>
          <p:nvSpPr>
            <p:cNvPr id="151" name="Text Placeholder 2">
              <a:extLst>
                <a:ext uri="{FF2B5EF4-FFF2-40B4-BE49-F238E27FC236}">
                  <a16:creationId xmlns:a16="http://schemas.microsoft.com/office/drawing/2014/main" id="{0DC213F9-DBED-42AF-9F09-AA86081119EC}"/>
                </a:ext>
              </a:extLst>
            </p:cNvPr>
            <p:cNvSpPr txBox="1">
              <a:spLocks/>
            </p:cNvSpPr>
            <p:nvPr/>
          </p:nvSpPr>
          <p:spPr>
            <a:xfrm>
              <a:off x="1573764" y="343407"/>
              <a:ext cx="5414686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โจทย์การคำนวณหา</a:t>
              </a:r>
              <a:r>
                <a:rPr lang="th-TH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ค่าของกระแสไฟฟ้า </a:t>
              </a:r>
              <a:r>
                <a:rPr lang="en-US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(I)</a:t>
              </a:r>
              <a:endParaRPr lang="th-TH" altLang="ko-KR" sz="35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52" name="รูปภาพ 151">
              <a:extLst>
                <a:ext uri="{FF2B5EF4-FFF2-40B4-BE49-F238E27FC236}">
                  <a16:creationId xmlns:a16="http://schemas.microsoft.com/office/drawing/2014/main" id="{53DEE5E9-52E0-4E12-9995-05B1B308CB9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26285" y="411884"/>
              <a:ext cx="576000" cy="576000"/>
            </a:xfrm>
            <a:prstGeom prst="rect">
              <a:avLst/>
            </a:prstGeom>
          </p:spPr>
        </p:pic>
        <p:grpSp>
          <p:nvGrpSpPr>
            <p:cNvPr id="153" name="กลุ่ม 152">
              <a:extLst>
                <a:ext uri="{FF2B5EF4-FFF2-40B4-BE49-F238E27FC236}">
                  <a16:creationId xmlns:a16="http://schemas.microsoft.com/office/drawing/2014/main" id="{CD225B12-F2E3-4CD7-8E51-A6EBDDCB62B1}"/>
                </a:ext>
              </a:extLst>
            </p:cNvPr>
            <p:cNvGrpSpPr/>
            <p:nvPr/>
          </p:nvGrpSpPr>
          <p:grpSpPr>
            <a:xfrm>
              <a:off x="6928889" y="658719"/>
              <a:ext cx="1832809" cy="623405"/>
              <a:chOff x="7077413" y="701975"/>
              <a:chExt cx="1832809" cy="623405"/>
            </a:xfrm>
          </p:grpSpPr>
          <p:pic>
            <p:nvPicPr>
              <p:cNvPr id="154" name="รูปภาพ 153">
                <a:extLst>
                  <a:ext uri="{FF2B5EF4-FFF2-40B4-BE49-F238E27FC236}">
                    <a16:creationId xmlns:a16="http://schemas.microsoft.com/office/drawing/2014/main" id="{5115DAD4-06B5-40BF-B89B-798AE942007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 rot="1542503">
                <a:off x="7077413" y="701975"/>
                <a:ext cx="1832809" cy="623405"/>
              </a:xfrm>
              <a:prstGeom prst="rect">
                <a:avLst/>
              </a:prstGeom>
            </p:spPr>
          </p:pic>
          <p:sp>
            <p:nvSpPr>
              <p:cNvPr id="155" name="กล่องข้อความ 154">
                <a:extLst>
                  <a:ext uri="{FF2B5EF4-FFF2-40B4-BE49-F238E27FC236}">
                    <a16:creationId xmlns:a16="http://schemas.microsoft.com/office/drawing/2014/main" id="{320F4A79-5CAF-4390-8484-EEAB137E6D8D}"/>
                  </a:ext>
                </a:extLst>
              </p:cNvPr>
              <p:cNvSpPr txBox="1"/>
              <p:nvPr/>
            </p:nvSpPr>
            <p:spPr>
              <a:xfrm rot="1728802">
                <a:off x="7319721" y="774821"/>
                <a:ext cx="127055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th-TH" sz="2600" b="1" u="sng" dirty="0">
                    <a:solidFill>
                      <a:srgbClr val="FF0000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เฉลย</a:t>
                </a:r>
              </a:p>
            </p:txBody>
          </p:sp>
        </p:grpSp>
        <p:pic>
          <p:nvPicPr>
            <p:cNvPr id="156" name="รูปภาพ 13">
              <a:extLst>
                <a:ext uri="{FF2B5EF4-FFF2-40B4-BE49-F238E27FC236}">
                  <a16:creationId xmlns:a16="http://schemas.microsoft.com/office/drawing/2014/main" id="{B3B8DE6E-00A9-4A33-BFF3-8CB347DC718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8770" y="1076729"/>
              <a:ext cx="360000" cy="360000"/>
            </a:xfrm>
            <a:prstGeom prst="rect">
              <a:avLst/>
            </a:prstGeom>
          </p:spPr>
        </p:pic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BA68C2C0-E491-43A1-9C02-B13349D60CD9}"/>
                </a:ext>
              </a:extLst>
            </p:cNvPr>
            <p:cNvCxnSpPr/>
            <p:nvPr/>
          </p:nvCxnSpPr>
          <p:spPr>
            <a:xfrm>
              <a:off x="1724507" y="1096746"/>
              <a:ext cx="0" cy="648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สี่เหลี่ยมผืนผ้า 1">
            <a:extLst>
              <a:ext uri="{FF2B5EF4-FFF2-40B4-BE49-F238E27FC236}">
                <a16:creationId xmlns:a16="http://schemas.microsoft.com/office/drawing/2014/main" id="{2298E5FA-5885-CCE0-D4CB-AF9D5FEF3A22}"/>
              </a:ext>
            </a:extLst>
          </p:cNvPr>
          <p:cNvSpPr/>
          <p:nvPr/>
        </p:nvSpPr>
        <p:spPr>
          <a:xfrm>
            <a:off x="6759402" y="2063646"/>
            <a:ext cx="2094148" cy="375271"/>
          </a:xfrm>
          <a:prstGeom prst="rect">
            <a:avLst/>
          </a:prstGeom>
          <a:solidFill>
            <a:srgbClr val="FBEF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" name="สี่เหลี่ยมผืนผ้า 2">
            <a:extLst>
              <a:ext uri="{FF2B5EF4-FFF2-40B4-BE49-F238E27FC236}">
                <a16:creationId xmlns:a16="http://schemas.microsoft.com/office/drawing/2014/main" id="{6C4488E1-D7AB-05BE-118D-9BA14CAABC32}"/>
              </a:ext>
            </a:extLst>
          </p:cNvPr>
          <p:cNvSpPr/>
          <p:nvPr/>
        </p:nvSpPr>
        <p:spPr>
          <a:xfrm>
            <a:off x="6117771" y="4630057"/>
            <a:ext cx="1095969" cy="256610"/>
          </a:xfrm>
          <a:prstGeom prst="rect">
            <a:avLst/>
          </a:prstGeom>
          <a:solidFill>
            <a:srgbClr val="FBEF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" name="สี่เหลี่ยมผืนผ้า 6">
            <a:extLst>
              <a:ext uri="{FF2B5EF4-FFF2-40B4-BE49-F238E27FC236}">
                <a16:creationId xmlns:a16="http://schemas.microsoft.com/office/drawing/2014/main" id="{C031FD10-4926-911D-0986-106802401A93}"/>
              </a:ext>
            </a:extLst>
          </p:cNvPr>
          <p:cNvSpPr/>
          <p:nvPr/>
        </p:nvSpPr>
        <p:spPr>
          <a:xfrm>
            <a:off x="6634221" y="2388889"/>
            <a:ext cx="2094148" cy="601420"/>
          </a:xfrm>
          <a:prstGeom prst="rect">
            <a:avLst/>
          </a:prstGeom>
          <a:solidFill>
            <a:srgbClr val="FBEF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BD8ED7D5-3FA5-03C0-9D0D-692AB9FEA591}"/>
              </a:ext>
            </a:extLst>
          </p:cNvPr>
          <p:cNvSpPr/>
          <p:nvPr/>
        </p:nvSpPr>
        <p:spPr>
          <a:xfrm>
            <a:off x="6726723" y="2988380"/>
            <a:ext cx="2094148" cy="246966"/>
          </a:xfrm>
          <a:prstGeom prst="rect">
            <a:avLst/>
          </a:prstGeom>
          <a:solidFill>
            <a:srgbClr val="FBEF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489657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351C2B00-BB81-48CF-82B3-64E30A4DCBC1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0" name="กลุ่ม 9">
              <a:extLst>
                <a:ext uri="{FF2B5EF4-FFF2-40B4-BE49-F238E27FC236}">
                  <a16:creationId xmlns:a16="http://schemas.microsoft.com/office/drawing/2014/main" id="{48E04FF4-4C53-43F7-B155-536613F15EF8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4345964C-F308-4758-8D18-9C46B1881570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16E6FC11-59C7-4896-88C0-77076492FD6F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5A1A24AC-BC56-4D34-AE30-DC50ED981A63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E238A158-1229-4AF4-BCFE-5F4A228011AE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3BC780E8-6B41-4BCC-9173-BAE204B6DC8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89394A21-1F0F-407D-BD1A-235D006A4F5A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3BAB302F-5842-47FA-94B8-003308846230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161FE331-FF76-429B-AD79-2FB545D050B5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F8E84B8C-6205-470E-A31C-306DDC4610A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89DC9CA9-ED3A-4F83-A84E-1246C44B831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D448BCD0-DC95-48CD-B6CE-E5C457FDA68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B871EF12-D3E0-4C8C-B486-FF8EDA2E144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81EBF845-1E70-4FDA-83A6-04B8632BD5C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197818E5-BA0D-4A58-A909-85F565C9148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4233B43D-7EC7-4153-90E9-788F434384F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A0133481-F3EB-4092-B39B-5483A356CFD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A6DF358-9788-4919-9E0F-EE30428B673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BEBE8F34-0DAD-4230-87AC-28C701A6BC8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59000D15-E543-455D-BE9B-769CBE2C750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CBC5A92A-A5A1-4583-A55C-A1A17C7E95E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4EEB06A6-01F5-4C61-8091-46BD0C7A4ED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BBDAD1E2-E465-4FB2-85AE-F32D17865A9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66BB773A-9E5A-45AA-ACC4-4570D12DBFA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49F0497E-33B1-426A-97E8-A2DC9390902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0E600DD1-4ECA-492E-8D42-7A11CB45631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E5084CE5-B9D4-44CF-9484-DBB7FBB5504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D1DDCDA0-D22A-4182-A8DF-6FAE72A7C63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20007AC5-3CD1-49CB-9607-9F616E2D873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56DB265A-45A1-4BA2-BEAE-E24D36F76FA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263D7F4A-39FF-4D59-87D8-CE2962351C6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1C481BC3-9575-4C5A-A93E-117E9BEF663C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B144A906-7BF4-45FC-86DB-01CE474662D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A972A704-9999-4F9F-AF7E-8B33548BB02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A98A56DA-3DB5-4BD1-92EC-794AB0B7BDE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10732987-F903-4894-8EB2-6746301FBAB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11309B58-7A4D-4D16-B273-3D0FB8843FF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55A3E961-9955-4A2F-B3B6-C213FDC0639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E39AB5EF-5BB0-453B-AF15-86F49B5369F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FD1018FA-680A-49EE-80A6-7556E417362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8435F62A-5478-4938-936E-B11CCE50A37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C5967A98-9CB1-4976-BF24-0D65FD848A1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128816B3-050E-40FE-9B57-07AECAB31CB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F845892C-183B-4520-8448-981B5903C55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223DFE3A-7AA8-4EF8-8CC5-BF427504C86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54963D64-D6B2-4966-A6E7-50A83F8D6EA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5B57D340-F2F8-4BF4-AEFA-D7E29FC6057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EDD34FF8-5D9B-4B4F-85CD-76D67A8E503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179975AE-7607-432B-A7FE-F54CA61D528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66338500-3AFC-4263-9639-39096A9A2A6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6A33DCEE-437B-4613-9E37-F605FDDE3CB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FF6A93B1-D405-48B2-85FF-A60BF117B7F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4B10FE0E-6B75-4B6D-ADB0-A02358A448E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E57BF5E4-8694-487E-AA9A-3CD283D2E9B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762A9D50-D971-46BB-A8F6-10E543DE3A8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F69491A8-2E97-41BD-AECA-ED0FCD94E74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339CDB65-6B1A-4B40-8183-463B9863D94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E5896EE9-42ED-4DAD-9B82-C6735B1E36E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39868A0E-F678-4549-8AA7-ABDB1766D1F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62FD339D-E07C-402F-A0D2-3BFE92B7A2B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796A28E2-9B6A-4CCB-A327-F4FE347446E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210EDAE1-5790-40ED-840A-0C31E7073A4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E22EE886-44C8-4550-91A9-9CBA22DD866C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65C9848E-A6C7-4809-8229-45DB82E1817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BE0F4646-A3B1-44F5-B61E-857F4621FB0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C0111B78-479E-4470-AA8F-07B5F917A2B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57DAD080-FFA3-4199-A016-E3F4328363B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E157CFF7-F7A7-4B52-89D1-6CC43D914DA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16C70673-56F5-414F-848D-F202B4585D8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38371572-FF51-4D42-B695-299E2528DDE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B642CF40-9059-4128-8933-A3A783E011D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4957EEA0-F8D6-40B2-8254-01AB1F094E9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C61CB361-5C48-4840-9ECE-CF26828D7C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39BB904E-4A72-4ED0-AB8D-D11863DC046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82D9D82C-2612-40F0-8DAF-13DEA098475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9C732059-D95B-47A5-B21B-0A4BC2B01DB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69BD72DD-811F-48B1-AF42-3107CFC3B35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72F9A31-87B0-4617-8259-13DF5B3118B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E237898A-CF86-49FE-8569-FB49D7FC12C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250CCB06-5274-49AC-A937-C7254184CB7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D29A0441-3FFF-493E-901E-21C0A8655B6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2127B8B5-BC85-4276-9FE4-79EA646EE80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3044A8F0-370C-49B8-B54F-BE9EEA43316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F7F4647D-4F26-441E-B86B-995F68610FE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DE3AB327-E81A-4DA1-B867-91088BB610C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C11A2419-97F2-47D5-9CE9-CC524200420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8F2F28F6-0776-4E50-9210-E17C8B90545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3B5A1AA6-4A34-4F8D-9690-9D688C36C09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3215A049-A779-4E32-B43A-94B53BC928A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414EFCB3-2B36-456A-82EF-127C8FF4D7D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5299336-CF34-4F42-800D-59465D9917D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1C1FFD1C-7FEC-4FA2-82B3-DC050F2CFFE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D0E203D0-91F2-41DD-A854-44387F579B4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6FEB340E-B6E4-42CE-8B90-867AB21F363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4566D789-CBE2-4619-B329-88239F6751A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9A97B7C0-7E7C-45C9-9CAE-2690E1C2BFE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953258D0-8A80-4202-B2FF-176E364E714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39CA3EB-DE8B-43C5-83FD-603A4354A8F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6AF0941B-78A2-451B-87AF-DCD4A8FD898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B5540DE9-D517-4425-B57B-D314180AE31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4D67C71B-D618-4CB1-AD84-4245BDE3C7A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8124D3D6-0C21-4DEC-A849-44523FD70FA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2606C73B-E46C-431D-A860-388058504CF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8D195B04-CBAE-403F-8828-A8AF1A1D5114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EDFB4477-A513-40D9-9C6C-0D41386FE5B6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9BE21A83-E247-4CEE-8242-F438C713A8AC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9242BEDA-9FB8-4FD6-8326-2F05F5B1E43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FBC6890C-9722-476C-B861-2C79B49100BB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B2F0205A-1524-425D-98DF-9D2BE28FC761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5F2217C8-F3D6-41CD-8577-4AEC564E3DE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B1839CDD-C020-4D23-8F71-D1E4B6586F9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AA417282-23F3-426E-8A3C-A340324AA86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AEFACB65-9CDB-4667-BAC3-E9EA3606A6C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97C6DA52-FB7F-46BB-9AA2-5BB33FDFDF0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1BF49E24-522E-48F1-B462-346A75BD5D2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F3C296FB-E6BD-4602-80BC-F32BE4DB56F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009FF7A0-5FBC-4EF8-8A02-E8652BEF8C9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D7F81C15-3EAF-40CC-890C-504088E6C3D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C5ED4E63-748F-4AFA-A268-C8C48100F13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72F3FF6D-14D9-45E8-BBEA-074E9CCD4B1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F652AB95-EAA5-4AC5-B6AB-74D22E17E41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92ED3DE0-0EC2-4B2B-A114-7F6CED8F410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DD2C37E1-2D71-4356-BCE6-3D0777EC898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D405AA18-7FD5-40DC-A8F7-4A3F853DFB7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7BF76C80-8FBC-4962-8251-A34DB872D7D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1D872CD6-E046-4DFB-BA5D-476A67597CA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9BD3F354-8697-4712-918B-62BD520A988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2F56A5A7-6398-4B11-B284-049D2A358A7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7B6DC494-721E-4D80-874C-AA13C6D4042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E8E46401-B8E1-4E29-A087-FB74891FA78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2880FFDB-CF79-4AEC-BFEA-8C5F808CBCA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5B824038-3361-4C36-917D-98325DBF0A5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4E3C1C50-5B70-411D-B5B9-EEF622A67F5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562BEFC1-AB6F-49F7-A30B-B37D8977F35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BD969A55-7352-4B42-A4F4-DFD55E6F07E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9F569670-47AE-4CE4-BCD8-7C97C556436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66F190AE-103F-464F-A719-4BE8A4699F2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0B6D260D-114E-476C-A7DA-1B8D31A1B9A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16E521C4-CFA8-4E9A-ACA1-BE4E3CBCDEA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D1832E26-40EC-49FD-98E4-24775D43BEE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4B158580-35D2-46F6-9FD5-05036C2D007E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128835" y="415981"/>
              <a:ext cx="7802514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5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โจทย์การคำนวณหา</a:t>
              </a:r>
              <a:r>
                <a:rPr lang="th-TH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ค่าของความต่างศักย์ไฟฟ้า </a:t>
              </a:r>
              <a:r>
                <a:rPr lang="en-US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(V)</a:t>
              </a:r>
              <a:endParaRPr lang="th-TH" altLang="ko-KR" sz="35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46960" y="415981"/>
              <a:ext cx="576000" cy="576000"/>
            </a:xfrm>
            <a:prstGeom prst="rect">
              <a:avLst/>
            </a:prstGeom>
          </p:spPr>
        </p:pic>
        <p:sp>
          <p:nvSpPr>
            <p:cNvPr id="4" name="สี่เหลี่ยมผืนผ้า 3"/>
            <p:cNvSpPr/>
            <p:nvPr/>
          </p:nvSpPr>
          <p:spPr>
            <a:xfrm>
              <a:off x="996832" y="1158274"/>
              <a:ext cx="7387389" cy="31393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indent="457200">
                <a:spcAft>
                  <a:spcPts val="0"/>
                </a:spcAft>
              </a:pPr>
              <a:r>
                <a:rPr lang="th-TH" sz="2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ถ้ากระแสไฟฟ้าที่ผ่านหลอดไฟฟ้าเท่ากับ 0.2 แอมแปร์ ความต้านทานไฟฟ้า</a:t>
              </a:r>
            </a:p>
            <a:p>
              <a:pPr indent="457200">
                <a:spcAft>
                  <a:spcPts val="0"/>
                </a:spcAft>
              </a:pPr>
              <a:r>
                <a:rPr lang="th-TH" sz="2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ของหลอดไฟฟ้าเป็น 30 โอห์ม </a:t>
              </a:r>
              <a:r>
                <a:rPr lang="th-TH" sz="26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ค่าที่อ่านได้เมื่อต่อโวลต์มิเตอร์คร่อม</a:t>
              </a:r>
            </a:p>
            <a:p>
              <a:pPr indent="457200">
                <a:spcAft>
                  <a:spcPts val="0"/>
                </a:spcAft>
              </a:pPr>
              <a:r>
                <a:rPr lang="th-TH" sz="26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หลอดไฟฟ้า จะเป็นค่าของปริมาณใด และมีค่าเป็นเท่าใด  </a:t>
              </a:r>
            </a:p>
            <a:p>
              <a:pPr indent="457200">
                <a:spcAft>
                  <a:spcPts val="0"/>
                </a:spcAft>
              </a:pPr>
              <a:endParaRPr lang="en-US" sz="1200" b="1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>
                <a:spcAft>
                  <a:spcPts val="0"/>
                </a:spcAft>
              </a:pPr>
              <a:r>
                <a:rPr lang="th-TH" sz="2400" b="1" dirty="0">
                  <a:solidFill>
                    <a:srgbClr val="FF0000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แนวคิด</a:t>
              </a:r>
              <a:r>
                <a:rPr lang="en-US" sz="2400" b="1" dirty="0">
                  <a:solidFill>
                    <a:srgbClr val="FF0000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:</a:t>
              </a:r>
              <a:r>
                <a:rPr lang="th-TH" sz="2400" b="1" dirty="0">
                  <a:solidFill>
                    <a:srgbClr val="FF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จากโจทย์  ความต้านทานไฟฟ้าของหลอดไฟฟ้าเท่ากับ </a:t>
              </a:r>
              <a:r>
                <a:rPr lang="en-US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R </a:t>
              </a:r>
              <a:r>
                <a:rPr lang="en-US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= </a:t>
              </a:r>
              <a:r>
                <a:rPr lang="en-US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30 Ω</a:t>
              </a:r>
              <a:endParaRPr lang="en-US" sz="2400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marL="457200" indent="457200">
                <a:spcAft>
                  <a:spcPts val="0"/>
                </a:spcAft>
              </a:pPr>
              <a:r>
                <a:rPr lang="th-TH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                 กระแสไฟฟ้า </a:t>
              </a:r>
              <a:r>
                <a:rPr lang="en-US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I = 0.2 A </a:t>
              </a:r>
              <a:r>
                <a:rPr lang="th-TH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และค่าที่ได้จากโวลต์มิเตอร์</a:t>
              </a:r>
            </a:p>
            <a:p>
              <a:pPr marL="457200" indent="457200">
                <a:spcAft>
                  <a:spcPts val="0"/>
                </a:spcAft>
              </a:pPr>
              <a:endParaRPr lang="th-TH" sz="1200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marL="457200" indent="457200">
                <a:spcAft>
                  <a:spcPts val="0"/>
                </a:spcAft>
              </a:pPr>
              <a:r>
                <a:rPr lang="th-TH" sz="2400" b="1" dirty="0">
                  <a:solidFill>
                    <a:srgbClr val="0070C0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   จะเป็นค่</a:t>
              </a:r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า</a:t>
              </a:r>
              <a:r>
                <a:rPr lang="th-TH" sz="2400" b="1" dirty="0">
                  <a:solidFill>
                    <a:srgbClr val="0070C0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ความต่างศักย์ไฟฟ้าของหลอดไฟฟ้าเท่าใด ???</a:t>
              </a:r>
              <a:endParaRPr lang="en-US" sz="2400" b="1" dirty="0">
                <a:solidFill>
                  <a:srgbClr val="0070C0"/>
                </a:solidFill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indent="457200">
                <a:spcAft>
                  <a:spcPts val="0"/>
                </a:spcAft>
              </a:pPr>
              <a:r>
                <a:rPr lang="th-TH" sz="2400" dirty="0"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     </a:t>
              </a:r>
              <a:endParaRPr lang="en-US" sz="2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70805" y="3075622"/>
              <a:ext cx="1317458" cy="1317458"/>
            </a:xfrm>
            <a:prstGeom prst="rect">
              <a:avLst/>
            </a:prstGeom>
          </p:spPr>
        </p:pic>
        <p:pic>
          <p:nvPicPr>
            <p:cNvPr id="151" name="รูปภาพ 150">
              <a:extLst>
                <a:ext uri="{FF2B5EF4-FFF2-40B4-BE49-F238E27FC236}">
                  <a16:creationId xmlns:a16="http://schemas.microsoft.com/office/drawing/2014/main" id="{11050282-C944-4A19-B8C0-A402483548E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01934" y="3064758"/>
              <a:ext cx="1839989" cy="1839989"/>
            </a:xfrm>
            <a:prstGeom prst="rect">
              <a:avLst/>
            </a:prstGeom>
          </p:spPr>
        </p:pic>
        <p:pic>
          <p:nvPicPr>
            <p:cNvPr id="152" name="รูปภาพ 13">
              <a:extLst>
                <a:ext uri="{FF2B5EF4-FFF2-40B4-BE49-F238E27FC236}">
                  <a16:creationId xmlns:a16="http://schemas.microsoft.com/office/drawing/2014/main" id="{F68A8962-37A8-4EF5-9ECF-AC61A03F84A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49267" y="1266115"/>
              <a:ext cx="360000" cy="360000"/>
            </a:xfrm>
            <a:prstGeom prst="rect">
              <a:avLst/>
            </a:prstGeom>
          </p:spPr>
        </p:pic>
        <p:grpSp>
          <p:nvGrpSpPr>
            <p:cNvPr id="153" name="กลุ่ม 152">
              <a:extLst>
                <a:ext uri="{FF2B5EF4-FFF2-40B4-BE49-F238E27FC236}">
                  <a16:creationId xmlns:a16="http://schemas.microsoft.com/office/drawing/2014/main" id="{3E61AD2F-E559-44EB-A88F-8ADEC7F5259A}"/>
                </a:ext>
              </a:extLst>
            </p:cNvPr>
            <p:cNvGrpSpPr/>
            <p:nvPr/>
          </p:nvGrpSpPr>
          <p:grpSpPr>
            <a:xfrm>
              <a:off x="7297834" y="524019"/>
              <a:ext cx="1832809" cy="623405"/>
              <a:chOff x="7077413" y="701975"/>
              <a:chExt cx="1832809" cy="623405"/>
            </a:xfrm>
          </p:grpSpPr>
          <p:pic>
            <p:nvPicPr>
              <p:cNvPr id="154" name="รูปภาพ 153">
                <a:extLst>
                  <a:ext uri="{FF2B5EF4-FFF2-40B4-BE49-F238E27FC236}">
                    <a16:creationId xmlns:a16="http://schemas.microsoft.com/office/drawing/2014/main" id="{9A8E5B14-1C75-4A10-8CDA-74D2BB19F2E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 rot="1542503">
                <a:off x="7077413" y="701975"/>
                <a:ext cx="1832809" cy="623405"/>
              </a:xfrm>
              <a:prstGeom prst="rect">
                <a:avLst/>
              </a:prstGeom>
            </p:spPr>
          </p:pic>
          <p:sp>
            <p:nvSpPr>
              <p:cNvPr id="155" name="กล่องข้อความ 154">
                <a:extLst>
                  <a:ext uri="{FF2B5EF4-FFF2-40B4-BE49-F238E27FC236}">
                    <a16:creationId xmlns:a16="http://schemas.microsoft.com/office/drawing/2014/main" id="{E7485F08-E686-4A81-B524-176DEAC53176}"/>
                  </a:ext>
                </a:extLst>
              </p:cNvPr>
              <p:cNvSpPr txBox="1"/>
              <p:nvPr/>
            </p:nvSpPr>
            <p:spPr>
              <a:xfrm rot="1728802">
                <a:off x="7319721" y="774821"/>
                <a:ext cx="127055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th-TH" sz="2600" b="1" u="sng" dirty="0">
                    <a:solidFill>
                      <a:srgbClr val="0070C0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แบบฝึกหัด</a:t>
                </a:r>
              </a:p>
            </p:txBody>
          </p:sp>
        </p:grpSp>
        <p:cxnSp>
          <p:nvCxnSpPr>
            <p:cNvPr id="156" name="ตัวเชื่อมต่อตรง 155">
              <a:extLst>
                <a:ext uri="{FF2B5EF4-FFF2-40B4-BE49-F238E27FC236}">
                  <a16:creationId xmlns:a16="http://schemas.microsoft.com/office/drawing/2014/main" id="{03C18A77-451F-4DA3-A5A5-2EDCEF8D29CE}"/>
                </a:ext>
              </a:extLst>
            </p:cNvPr>
            <p:cNvCxnSpPr/>
            <p:nvPr/>
          </p:nvCxnSpPr>
          <p:spPr>
            <a:xfrm>
              <a:off x="1413786" y="1279743"/>
              <a:ext cx="0" cy="1008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4104748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" name="กลุ่ม 155">
            <a:extLst>
              <a:ext uri="{FF2B5EF4-FFF2-40B4-BE49-F238E27FC236}">
                <a16:creationId xmlns:a16="http://schemas.microsoft.com/office/drawing/2014/main" id="{78280020-ABA9-447A-919F-4858186591D8}"/>
              </a:ext>
            </a:extLst>
          </p:cNvPr>
          <p:cNvGrpSpPr/>
          <p:nvPr/>
        </p:nvGrpSpPr>
        <p:grpSpPr>
          <a:xfrm>
            <a:off x="-58452" y="-94665"/>
            <a:ext cx="9188286" cy="5266574"/>
            <a:chOff x="-24524" y="-71791"/>
            <a:chExt cx="9188286" cy="5266574"/>
          </a:xfrm>
        </p:grpSpPr>
        <p:grpSp>
          <p:nvGrpSpPr>
            <p:cNvPr id="10" name="กลุ่ม 9">
              <a:extLst>
                <a:ext uri="{FF2B5EF4-FFF2-40B4-BE49-F238E27FC236}">
                  <a16:creationId xmlns:a16="http://schemas.microsoft.com/office/drawing/2014/main" id="{758157EC-0BEC-4A7C-B60D-55F22D4D6158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12D172EC-26FE-47BD-953C-C000600BE5BC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6FD19D03-FBDB-4508-A406-CD3BD0785F53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8C43E942-BA93-405E-BE0F-5E3CB31F1524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17A45EC8-C718-4E6F-A628-074D85D31E9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E9280E6A-1283-447C-AAB3-4226E2C81066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A9B7EDA3-6A65-4183-96B2-E1884AF16F2A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6B117C7E-72DE-4C2B-88D3-BD9D7ECA4D22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80645983-9D93-4FD3-A6AA-DAAE9BF98808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51B3D5C2-BD58-4B11-BAEF-9D265F6476AE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C000D9C6-AA75-4DA5-9D03-C56ED487E56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0695428E-6040-4286-B86B-73707DEF43F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A951CED2-2145-4E8D-AE08-900B529C522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0FDF7EF8-7ABF-48EF-800A-554DEB72079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AB0F560-FC14-4A16-81B5-B6784651D2C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79BEDAE3-998F-49FD-894C-196FCE6D9BB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BF032A6F-1C28-41F6-AA68-A064B5D5C21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7BCC9035-D908-4C80-BAAB-3981337A379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41E425FE-DE63-4837-9E4F-71EBBF2812A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B8D3E4A4-2CFC-4E1B-B1FE-0DD3CCFF396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8EA2730F-EA09-4150-A98F-B44DCAD8CC2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5E84C9E8-ECCE-4969-89C3-0A86B7F007A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A452B58B-500B-4A0C-8C6E-527AD501428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5678D162-8FE2-4750-AE13-3AEEE9F7BB2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9905398D-B76D-48FE-AD4B-EEA9FD90773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58501254-7D25-4117-9B1C-0CD77CCE639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30E66CD0-42B3-409B-9C53-C23E6AA388B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921A0549-1456-4D41-AE9D-1D20E9CBD3F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F2292359-8694-495E-8BB4-EE76F7A200C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CB231315-2221-46A2-A810-BB55CA37569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F71191CC-84A4-496C-BD9D-F1821C9E39D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4FFD0321-E35F-4219-B825-FC222AE748E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CE6FB23D-1395-41B0-9FEE-3593AA14D40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DFCE0FC9-BA7C-4127-AAFC-F09350A3AAA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CE0F247C-1BDF-4687-890E-C682FE695B2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D9261FA7-291C-4734-B48A-9C970A0FAEF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0B7D8113-4D09-4F0F-9352-3954CE6EC86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71F46628-61D9-4A59-A878-100334C7961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BC8722B7-F895-415E-AA5A-AC1435B85EA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3D8AD6DF-154D-4379-A35E-6B284300F10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AD5F381B-1484-4F57-AC98-13C4EFA637E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53FA1965-97BF-4E3D-8747-94237BED8AF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A77A738D-A0FB-4C6F-8A23-30AA1B0D207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96DD0C9B-CED4-4E65-B290-94BD6EEA71D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3AEBB5FB-95E6-48D0-9CF6-91DCBCE166A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DDE6BB3F-6699-4BFD-8167-DBAECC0E9C8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B7CA0388-2FF6-4DBB-BB94-17B2775598F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E8DC0D5-5099-4567-96AB-ED8D1E8938C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FA246575-9728-447A-84CB-3CF6950D0AC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1750C041-CCAF-4845-9E66-120B7D58D251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63641BC8-3623-47BE-9D6B-F66274D6610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674F92F4-A934-4F82-A196-ABCF6FB514C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4CA993F9-5CF5-450F-AA7C-EE003AC126A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9F3BF032-0736-47EF-B76D-A3FBB374F1E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610E264B-231A-409C-AE8C-38423A4B3EA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9A53F1BE-C145-4B45-BE3F-910B738DC4F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1F62BC24-A88A-4D21-907A-9D1980C3545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F644FD5B-DAF2-4578-96EA-F8AE9A1F0DE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1895E033-2FDF-4B44-A072-C4BB204BCF5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82B501F8-D803-48C0-B491-D6B85A6E136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E6B602DE-BDE1-495A-B8B4-0BE0F6B77D5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8EAEA6BC-2AFE-4067-B088-AD3D1908567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21443D4E-AD15-489C-9535-413395A090E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4E97391C-91F6-4E59-8CA3-E2483504C53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7C5BC111-8BA0-4CDD-9F75-00A980BDC48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D90239B4-BA04-472F-9169-8C51C69734A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5A84A031-2202-4196-A682-B894FB67098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44F7967E-680B-4F77-B3DC-51B216BA279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E029BC11-D0EA-40F7-AC9B-63178659CC2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A7271190-E978-4862-9B60-54CE486E2EF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935AD39B-E776-4A17-959B-F598EDFD889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7FF71978-A2F9-4028-A52A-4D8FED7693B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09C0DD3C-6FE5-4386-BAA7-BCF65A78FCF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B47BA304-94AF-4DA0-87AA-5486D9BF93B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C92C8666-10ED-4E20-B834-2AF6F98247E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F6C74198-1A9D-46FC-82A0-23641DE1B8C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0C1EDF82-6310-480E-99F3-892417E9B7F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2A41E9D9-0664-44E9-93DC-C235EF6A8CA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7473D021-301F-4710-A94C-7159E20DAC6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F265068E-768E-49DD-800E-3347959A95C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6CAAC89B-86E2-4ACA-9FDF-9E63BE6469D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C7664CE7-1BBC-4A27-A398-10DA3F04201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92293DA6-14A7-4338-AD72-8C804096AFF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BFACFFF6-61C0-4128-9C80-986E147408E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AF92D300-450A-4D7F-8C60-3FFAD95B21C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B011F07-9D09-4768-A1CB-72591CCACF1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A9C9F424-31B8-40BD-BE20-2289502DF32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ACE73417-2468-40AA-AB7A-43FBAD2E191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307A715F-E0FC-419A-9BFD-D31A676F0ED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9D1F9354-22B1-454E-8370-7E33F9873F6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8605124A-F750-46FA-B03E-413D78FF2A0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0BA7FD32-8BE6-486D-BE0A-5AF2D6539B2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B14E4036-0414-49D7-B9B3-84C3286DA50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134DF2F2-5698-4546-AA77-85BC30DF0EA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69F2E497-849A-402D-8F4D-37DD513FAC8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3367872A-6B84-4614-9D14-7F127150DC8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EC7B1DCD-D994-4ED1-AC50-59093B56EA6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79E7324-C925-449B-A9D4-5B95FF4F8FA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151C7855-E943-4016-B7C3-404FCD9997F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4A96D4DC-7E04-4054-B56E-E6954D1E76B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CDA42EA3-0374-4853-BC8F-4E5B86A0EAC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A4F96DC5-AAE8-489A-94C4-900057F7B8D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2A404518-DA5A-4545-9292-9A88ABF4E8E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25E2702A-27A9-4377-915F-BB6441365D85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3900FF52-4310-4032-B2EB-F658B832493F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918966BC-D217-44EC-96DB-CBB27B41C72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17C2D37C-5D5D-433A-B691-945298B84DB4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A6323D94-92C9-4999-8325-A2B6DC1AC3AA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746B9745-49B2-460C-A958-5B6A65208978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D31737D1-9C2B-4F2C-A9FF-4F68D92FD1F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ACB3DB3D-D352-4C3F-B476-6E62DD294F5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6807EF93-E780-4962-8BF0-F87C3411F0B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BFA670D7-DB9C-4A5C-BC05-9F9110C044C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80DBC77C-03C8-4FAB-BBD5-CABCEE149E5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EA768FA0-849C-4526-B308-7710FF644B6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C2388312-BBED-4F93-8B6E-DE54FE95CCA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B324CF5B-31A5-4D49-9A91-67CD97938C3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C6875B5B-D596-4992-BB14-CD81780723D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90883BC7-5923-4B6B-9841-A247E49283C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FAC0DC13-BF29-4EA1-BC18-FF4CED7FA2F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CFAD67FA-2732-4C6B-B640-E510B921775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9C3C291D-6E31-474A-A75E-0738C49148E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56EBE2C7-B486-4158-9569-9E0B6717F84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836714B6-DA8A-485A-98CF-34D147B7D2F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E0E16ABA-2389-4161-909F-998E993D0E0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A9145554-428C-4843-B617-5F32971CCB7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15135687-EBA5-42A6-B39A-763EC1AC57D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249A6A66-0632-4036-B749-E3A5F4271A0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9DCD35D0-6E39-4C76-A676-A3A7113F658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EBAD5ACC-AA83-43A8-B333-D6B56E4DE1D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8545EB67-DE5E-4DC5-BCE3-5A1318AB1AF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48A289B4-E97A-4AF2-9F7A-BC6CBB66F04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FBE4A6B9-D1B9-4104-A94D-BA4CF0395E7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06FB238C-9211-46D0-8575-C3FAA0CB4CE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BF34C075-730F-48FE-8847-90F801C2491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4DD5C006-1D40-46BD-9309-5EFD413D17A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E7916127-8151-414B-BD86-894E6CCBA29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4A6854F8-10A5-453F-91C3-7E0C09E6BF2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F1E5788E-BD4D-4FDA-BBE4-67F8CEDF5A7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6804901E-D786-460F-B062-15B728C26B6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14E65860-E7BD-4FF4-ABA2-3F71C1F12EA6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148700" y="349291"/>
              <a:ext cx="6238267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โจทย์การคำนวณหา</a:t>
              </a:r>
              <a:r>
                <a:rPr lang="th-TH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ค่าของความต่างศักย์ไฟฟ้า </a:t>
              </a:r>
              <a:r>
                <a:rPr lang="en-US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(V)</a:t>
              </a:r>
              <a:endParaRPr lang="th-TH" altLang="ko-KR" sz="35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72701" y="398201"/>
              <a:ext cx="576000" cy="5760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สี่เหลี่ยมผืนผ้า 3"/>
                <p:cNvSpPr/>
                <p:nvPr/>
              </p:nvSpPr>
              <p:spPr>
                <a:xfrm>
                  <a:off x="446960" y="957190"/>
                  <a:ext cx="8184667" cy="3724096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indent="457200">
                    <a:spcAft>
                      <a:spcPts val="0"/>
                    </a:spcAft>
                  </a:pPr>
                  <a:r>
                    <a:rPr lang="th-TH" sz="26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  	</a:t>
                  </a:r>
                  <a:r>
                    <a:rPr lang="th-TH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ถ้ากระแสไฟฟ้าที่ผ่านหลอดไฟฟ้าเท่ากับ 0.2 แอมแปร์ ความต้านทานไฟฟ้า			ของหลอดไฟฟ้าเป็น 30 โอห์ม ค่าที่อ่านได้เมื่อต่อโวลต์มิเตอร์คร่อม</a:t>
                  </a:r>
                </a:p>
                <a:p>
                  <a:pPr indent="457200">
                    <a:spcAft>
                      <a:spcPts val="0"/>
                    </a:spcAft>
                  </a:pPr>
                  <a:r>
                    <a:rPr lang="th-TH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		หลอดไฟฟ้า จะเป็นค่าของปริมาณใด และมีค่าเป็นเท่าใด  </a:t>
                  </a:r>
                </a:p>
                <a:p>
                  <a:pPr indent="457200">
                    <a:spcAft>
                      <a:spcPts val="0"/>
                    </a:spcAft>
                  </a:pPr>
                  <a:endParaRPr lang="en-US" sz="1200" b="1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lvl="4"/>
                  <a:r>
                    <a:rPr lang="th-TH" sz="2200" b="1" dirty="0">
                      <a:solidFill>
                        <a:srgbClr val="FF000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แนวคิด</a:t>
                  </a:r>
                  <a:r>
                    <a:rPr lang="en-US" sz="2200" b="1" dirty="0">
                      <a:solidFill>
                        <a:srgbClr val="FF0000"/>
                      </a:solidFill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:</a:t>
                  </a:r>
                  <a:r>
                    <a:rPr lang="th-TH" sz="2200" b="1" dirty="0">
                      <a:solidFill>
                        <a:srgbClr val="FF000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</a:t>
                  </a:r>
                  <a:r>
                    <a:rPr lang="th-TH" sz="2200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จากโจทย์  ความต้านทานไฟฟ้าของหลอดไฟฟ้าเท่ากับ </a:t>
                  </a:r>
                  <a:r>
                    <a:rPr lang="en-US" sz="2200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R </a:t>
                  </a:r>
                  <a:r>
                    <a:rPr lang="en-US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= </a:t>
                  </a:r>
                  <a:r>
                    <a:rPr lang="en-US" sz="2200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30 Ω</a:t>
                  </a:r>
                  <a:endParaRPr lang="en-US" sz="2200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marL="1828800" lvl="4" indent="457200"/>
                  <a:r>
                    <a:rPr lang="th-TH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กระแสไฟฟ้า </a:t>
                  </a:r>
                  <a:r>
                    <a:rPr lang="en-US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I = 0.2 A </a:t>
                  </a:r>
                  <a:r>
                    <a:rPr lang="th-TH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และค่าที่ได้จากโวลต์มิเตอร์จะเป็นค่</a:t>
                  </a:r>
                  <a:r>
                    <a:rPr lang="th-TH" sz="2200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า</a:t>
                  </a:r>
                </a:p>
                <a:p>
                  <a:pPr marL="1828800" lvl="4" indent="457200"/>
                  <a:r>
                    <a:rPr lang="th-TH" sz="2200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ความต่างศักย์ไฟฟ้าของหลอดไฟฟ้า</a:t>
                  </a:r>
                  <a:endParaRPr lang="en-US" sz="2200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indent="457200">
                    <a:spcAft>
                      <a:spcPts val="0"/>
                    </a:spcAft>
                  </a:pPr>
                  <a:r>
                    <a:rPr lang="th-TH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		จากความสัมพันธ์ </a:t>
                  </a:r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V = IR </a:t>
                  </a:r>
                  <a:r>
                    <a:rPr lang="th-TH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สามารถหาความต่างศักย์ไฟฟ้าได้เป็น</a:t>
                  </a:r>
                  <a:endParaRPr lang="en-US" sz="2200" b="1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marL="914400">
                    <a:spcAft>
                      <a:spcPts val="0"/>
                    </a:spcAft>
                  </a:pPr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             		  </a:t>
                  </a:r>
                  <a14:m>
                    <m:oMath xmlns:m="http://schemas.openxmlformats.org/officeDocument/2006/math">
                      <m:r>
                        <m:rPr>
                          <m:nor/>
                        </m:rPr>
                        <a:rPr lang="en-US" sz="2200" b="1" dirty="0"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200" b="1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V</m:t>
                      </m:r>
                      <m:r>
                        <m:rPr>
                          <m:nor/>
                        </m:rPr>
                        <a:rPr lang="en-US" sz="2200" b="1" i="0" smtClean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</m:t>
                      </m:r>
                    </m:oMath>
                  </a14:m>
                  <a:r>
                    <a:rPr lang="en-US" sz="2200" b="1" dirty="0">
                      <a:effectLst/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= 0.2 A X 30 </a:t>
                  </a:r>
                  <a:r>
                    <a:rPr lang="en-US" sz="2200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Ω</a:t>
                  </a:r>
                </a:p>
                <a:p>
                  <a:pPr marL="914400">
                    <a:spcAft>
                      <a:spcPts val="0"/>
                    </a:spcAft>
                  </a:pPr>
                  <a14:m>
                    <m:oMath xmlns:m="http://schemas.openxmlformats.org/officeDocument/2006/math">
                      <m:r>
                        <m:rPr>
                          <m:nor/>
                        </m:rPr>
                        <a:rPr lang="en-US" sz="2200" b="1" i="0" smtClean="0"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                               </m:t>
                      </m:r>
                      <m:r>
                        <m:rPr>
                          <m:nor/>
                        </m:rPr>
                        <a:rPr lang="en-US" sz="2200" b="1"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V</m:t>
                      </m:r>
                      <m:r>
                        <m:rPr>
                          <m:nor/>
                        </m:rPr>
                        <a:rPr lang="en-US" sz="2200" b="1"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m:t> </m:t>
                      </m:r>
                    </m:oMath>
                  </a14:m>
                  <a:r>
                    <a:rPr lang="en-US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= 6 V </a:t>
                  </a:r>
                  <a:endParaRPr lang="en-US" sz="2200" b="1" dirty="0">
                    <a:effectLst/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  <a:p>
                  <a:pPr marL="914400">
                    <a:spcAft>
                      <a:spcPts val="0"/>
                    </a:spcAft>
                  </a:pPr>
                  <a:r>
                    <a:rPr lang="th-TH" sz="2200" b="1" dirty="0"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			   </a:t>
                  </a:r>
                  <a:r>
                    <a:rPr lang="th-TH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ดังนั้น ค่าความต่างศักย์ไฟฟ้าของหลอดไฟฟ้าเท่ากับ </a:t>
                  </a:r>
                  <a:r>
                    <a:rPr lang="en-US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6 </a:t>
                  </a:r>
                  <a:r>
                    <a:rPr lang="th-TH" sz="22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ea typeface="Times New Roman" panose="02020603050405020304" pitchFamily="18" charset="0"/>
                      <a:cs typeface="TH SarabunPSK" panose="020B0500040200020003" pitchFamily="34" charset="-34"/>
                    </a:rPr>
                    <a:t>โวลต์</a:t>
                  </a:r>
                  <a:endParaRPr lang="en-US" sz="2200" b="1" dirty="0">
                    <a:solidFill>
                      <a:srgbClr val="0070C0"/>
                    </a:solidFill>
                    <a:latin typeface="TH SarabunPSK" panose="020B0500040200020003" pitchFamily="34" charset="-34"/>
                    <a:ea typeface="Times New Roman" panose="02020603050405020304" pitchFamily="18" charset="0"/>
                    <a:cs typeface="TH SarabunPSK" panose="020B0500040200020003" pitchFamily="34" charset="-34"/>
                  </a:endParaRPr>
                </a:p>
              </p:txBody>
            </p:sp>
          </mc:Choice>
          <mc:Fallback xmlns="">
            <p:sp>
              <p:nvSpPr>
                <p:cNvPr id="4" name="สี่เหลี่ยมผืนผ้า 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6960" y="957190"/>
                  <a:ext cx="8184667" cy="3724096"/>
                </a:xfrm>
                <a:prstGeom prst="rect">
                  <a:avLst/>
                </a:prstGeom>
                <a:blipFill>
                  <a:blip r:embed="rId3"/>
                  <a:stretch>
                    <a:fillRect t="-1473" b="-2619"/>
                  </a:stretch>
                </a:blipFill>
              </p:spPr>
              <p:txBody>
                <a:bodyPr/>
                <a:lstStyle/>
                <a:p>
                  <a:r>
                    <a:rPr lang="th-TH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19445" y="1816357"/>
              <a:ext cx="1317458" cy="1317458"/>
            </a:xfrm>
            <a:prstGeom prst="rect">
              <a:avLst/>
            </a:prstGeom>
          </p:spPr>
        </p:pic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1249" y="3466404"/>
              <a:ext cx="1337924" cy="1337924"/>
            </a:xfrm>
            <a:prstGeom prst="rect">
              <a:avLst/>
            </a:prstGeom>
          </p:spPr>
        </p:pic>
        <p:pic>
          <p:nvPicPr>
            <p:cNvPr id="151" name="รูปภาพ 13">
              <a:extLst>
                <a:ext uri="{FF2B5EF4-FFF2-40B4-BE49-F238E27FC236}">
                  <a16:creationId xmlns:a16="http://schemas.microsoft.com/office/drawing/2014/main" id="{E3BE0AA5-61BD-431B-9D90-35D9B852F30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32030" y="1054848"/>
              <a:ext cx="360000" cy="360000"/>
            </a:xfrm>
            <a:prstGeom prst="rect">
              <a:avLst/>
            </a:prstGeom>
          </p:spPr>
        </p:pic>
        <p:grpSp>
          <p:nvGrpSpPr>
            <p:cNvPr id="152" name="กลุ่ม 151">
              <a:extLst>
                <a:ext uri="{FF2B5EF4-FFF2-40B4-BE49-F238E27FC236}">
                  <a16:creationId xmlns:a16="http://schemas.microsoft.com/office/drawing/2014/main" id="{539A0405-9E4D-47A2-80C0-C92DF4556923}"/>
                </a:ext>
              </a:extLst>
            </p:cNvPr>
            <p:cNvGrpSpPr/>
            <p:nvPr/>
          </p:nvGrpSpPr>
          <p:grpSpPr>
            <a:xfrm rot="289962">
              <a:off x="7291773" y="612379"/>
              <a:ext cx="1832809" cy="623405"/>
              <a:chOff x="7077413" y="701975"/>
              <a:chExt cx="1832809" cy="623405"/>
            </a:xfrm>
          </p:grpSpPr>
          <p:pic>
            <p:nvPicPr>
              <p:cNvPr id="153" name="รูปภาพ 152">
                <a:extLst>
                  <a:ext uri="{FF2B5EF4-FFF2-40B4-BE49-F238E27FC236}">
                    <a16:creationId xmlns:a16="http://schemas.microsoft.com/office/drawing/2014/main" id="{9E33E41D-0B77-4251-B7B6-2C4AFD017BB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 rot="1542503">
                <a:off x="7077413" y="701975"/>
                <a:ext cx="1832809" cy="623405"/>
              </a:xfrm>
              <a:prstGeom prst="rect">
                <a:avLst/>
              </a:prstGeom>
            </p:spPr>
          </p:pic>
          <p:sp>
            <p:nvSpPr>
              <p:cNvPr id="154" name="กล่องข้อความ 153">
                <a:extLst>
                  <a:ext uri="{FF2B5EF4-FFF2-40B4-BE49-F238E27FC236}">
                    <a16:creationId xmlns:a16="http://schemas.microsoft.com/office/drawing/2014/main" id="{70B4AF57-B9C0-4F1B-AC2F-762975F9335C}"/>
                  </a:ext>
                </a:extLst>
              </p:cNvPr>
              <p:cNvSpPr txBox="1"/>
              <p:nvPr/>
            </p:nvSpPr>
            <p:spPr>
              <a:xfrm rot="1728802">
                <a:off x="7319721" y="774821"/>
                <a:ext cx="1270558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th-TH" sz="2600" b="1" u="sng" dirty="0">
                    <a:solidFill>
                      <a:srgbClr val="FF0000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เฉลย</a:t>
                </a:r>
              </a:p>
            </p:txBody>
          </p:sp>
        </p:grp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B9A98C6A-F6CF-4CCB-8DCA-6805A01144A3}"/>
                </a:ext>
              </a:extLst>
            </p:cNvPr>
            <p:cNvCxnSpPr/>
            <p:nvPr/>
          </p:nvCxnSpPr>
          <p:spPr>
            <a:xfrm>
              <a:off x="1789173" y="1105887"/>
              <a:ext cx="0" cy="90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สี่เหลี่ยมผืนผ้า 6">
            <a:extLst>
              <a:ext uri="{FF2B5EF4-FFF2-40B4-BE49-F238E27FC236}">
                <a16:creationId xmlns:a16="http://schemas.microsoft.com/office/drawing/2014/main" id="{847FDA0B-90F8-DF34-8EFC-4CEBC3E6DDCC}"/>
              </a:ext>
            </a:extLst>
          </p:cNvPr>
          <p:cNvSpPr/>
          <p:nvPr/>
        </p:nvSpPr>
        <p:spPr>
          <a:xfrm>
            <a:off x="6706079" y="1846069"/>
            <a:ext cx="2094148" cy="375271"/>
          </a:xfrm>
          <a:prstGeom prst="rect">
            <a:avLst/>
          </a:prstGeom>
          <a:solidFill>
            <a:srgbClr val="FBEF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233DF886-869D-A102-6F33-DC03A5DCE035}"/>
              </a:ext>
            </a:extLst>
          </p:cNvPr>
          <p:cNvSpPr/>
          <p:nvPr/>
        </p:nvSpPr>
        <p:spPr>
          <a:xfrm>
            <a:off x="6671462" y="2221340"/>
            <a:ext cx="2094148" cy="375271"/>
          </a:xfrm>
          <a:prstGeom prst="rect">
            <a:avLst/>
          </a:prstGeom>
          <a:solidFill>
            <a:srgbClr val="FBEF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" name="สี่เหลี่ยมผืนผ้า 8">
            <a:extLst>
              <a:ext uri="{FF2B5EF4-FFF2-40B4-BE49-F238E27FC236}">
                <a16:creationId xmlns:a16="http://schemas.microsoft.com/office/drawing/2014/main" id="{5CE70637-3BB0-61C6-9654-18FF8FFE5949}"/>
              </a:ext>
            </a:extLst>
          </p:cNvPr>
          <p:cNvSpPr/>
          <p:nvPr/>
        </p:nvSpPr>
        <p:spPr>
          <a:xfrm>
            <a:off x="7721476" y="3226464"/>
            <a:ext cx="791039" cy="375271"/>
          </a:xfrm>
          <a:prstGeom prst="rect">
            <a:avLst/>
          </a:prstGeom>
          <a:solidFill>
            <a:srgbClr val="FBEF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08599309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DE9D77B7-76FD-4CE8-A365-8F854AC0CDB2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E4442649-9543-4F59-8277-3A305DD9CD23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grpSp>
            <p:nvGrpSpPr>
              <p:cNvPr id="8" name="กลุ่ม 7">
                <a:extLst>
                  <a:ext uri="{FF2B5EF4-FFF2-40B4-BE49-F238E27FC236}">
                    <a16:creationId xmlns:a16="http://schemas.microsoft.com/office/drawing/2014/main" id="{74C862E2-8E5A-4678-8BAB-4EFA3D1EFB0E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9188286" cy="5266574"/>
                <a:chOff x="-24524" y="-71791"/>
                <a:chExt cx="9188286" cy="5266574"/>
              </a:xfrm>
            </p:grpSpPr>
            <p:sp>
              <p:nvSpPr>
                <p:cNvPr id="9" name="วงรี 8">
                  <a:extLst>
                    <a:ext uri="{FF2B5EF4-FFF2-40B4-BE49-F238E27FC236}">
                      <a16:creationId xmlns:a16="http://schemas.microsoft.com/office/drawing/2014/main" id="{0DD6ABBD-A3E4-4A82-8464-961D467C6C35}"/>
                    </a:ext>
                  </a:extLst>
                </p:cNvPr>
                <p:cNvSpPr/>
                <p:nvPr/>
              </p:nvSpPr>
              <p:spPr>
                <a:xfrm rot="2025166">
                  <a:off x="4547239" y="3641871"/>
                  <a:ext cx="1654232" cy="1528124"/>
                </a:xfrm>
                <a:prstGeom prst="ellipse">
                  <a:avLst/>
                </a:prstGeom>
                <a:pattFill prst="dkHorz">
                  <a:fgClr>
                    <a:srgbClr val="1C4768"/>
                  </a:fgClr>
                  <a:bgClr>
                    <a:srgbClr val="D7D3C8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" name="วงรี 9">
                  <a:extLst>
                    <a:ext uri="{FF2B5EF4-FFF2-40B4-BE49-F238E27FC236}">
                      <a16:creationId xmlns:a16="http://schemas.microsoft.com/office/drawing/2014/main" id="{BF07E4FE-E96F-4EA8-8765-67249D6EDEED}"/>
                    </a:ext>
                  </a:extLst>
                </p:cNvPr>
                <p:cNvSpPr/>
                <p:nvPr/>
              </p:nvSpPr>
              <p:spPr>
                <a:xfrm rot="2025166">
                  <a:off x="248763" y="2075931"/>
                  <a:ext cx="1654232" cy="1528124"/>
                </a:xfrm>
                <a:prstGeom prst="ellipse">
                  <a:avLst/>
                </a:prstGeom>
                <a:pattFill prst="dkHorz">
                  <a:fgClr>
                    <a:srgbClr val="1C4768"/>
                  </a:fgClr>
                  <a:bgClr>
                    <a:srgbClr val="D7D3C8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" name="วงรี 10">
                  <a:extLst>
                    <a:ext uri="{FF2B5EF4-FFF2-40B4-BE49-F238E27FC236}">
                      <a16:creationId xmlns:a16="http://schemas.microsoft.com/office/drawing/2014/main" id="{2E68D4FE-5D91-499D-9FE0-60B69FE696A7}"/>
                    </a:ext>
                  </a:extLst>
                </p:cNvPr>
                <p:cNvSpPr/>
                <p:nvPr/>
              </p:nvSpPr>
              <p:spPr>
                <a:xfrm rot="2025166">
                  <a:off x="6990495" y="1782658"/>
                  <a:ext cx="1654232" cy="1528124"/>
                </a:xfrm>
                <a:prstGeom prst="ellipse">
                  <a:avLst/>
                </a:prstGeom>
                <a:pattFill prst="dkHorz">
                  <a:fgClr>
                    <a:srgbClr val="1C4768"/>
                  </a:fgClr>
                  <a:bgClr>
                    <a:srgbClr val="D7D3C8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grpSp>
              <p:nvGrpSpPr>
                <p:cNvPr id="12" name="กลุ่ม 11">
                  <a:extLst>
                    <a:ext uri="{FF2B5EF4-FFF2-40B4-BE49-F238E27FC236}">
                      <a16:creationId xmlns:a16="http://schemas.microsoft.com/office/drawing/2014/main" id="{90993743-E297-476B-A3A1-8888F4D1CC52}"/>
                    </a:ext>
                  </a:extLst>
                </p:cNvPr>
                <p:cNvGrpSpPr/>
                <p:nvPr/>
              </p:nvGrpSpPr>
              <p:grpSpPr>
                <a:xfrm>
                  <a:off x="-24524" y="-71791"/>
                  <a:ext cx="5503933" cy="4625727"/>
                  <a:chOff x="-13854" y="-53779"/>
                  <a:chExt cx="5988928" cy="5448712"/>
                </a:xfrm>
                <a:gradFill>
                  <a:gsLst>
                    <a:gs pos="0">
                      <a:srgbClr val="D7D3C8"/>
                    </a:gs>
                    <a:gs pos="73000">
                      <a:srgbClr val="D7D3C8"/>
                    </a:gs>
                    <a:gs pos="100000">
                      <a:srgbClr val="D7D3C8"/>
                    </a:gs>
                  </a:gsLst>
                  <a:path path="circle">
                    <a:fillToRect l="50000" t="50000" r="50000" b="50000"/>
                  </a:path>
                </a:gradFill>
              </p:grpSpPr>
              <p:sp>
                <p:nvSpPr>
                  <p:cNvPr id="149" name="รูปแบบอิสระ: รูปร่าง 148">
                    <a:extLst>
                      <a:ext uri="{FF2B5EF4-FFF2-40B4-BE49-F238E27FC236}">
                        <a16:creationId xmlns:a16="http://schemas.microsoft.com/office/drawing/2014/main" id="{456C7247-09FC-41BE-85A8-E7C9152F06B3}"/>
                      </a:ext>
                    </a:extLst>
                  </p:cNvPr>
                  <p:cNvSpPr/>
                  <p:nvPr/>
                </p:nvSpPr>
                <p:spPr>
                  <a:xfrm>
                    <a:off x="-13854" y="415635"/>
                    <a:ext cx="3654961" cy="4979298"/>
                  </a:xfrm>
                  <a:custGeom>
                    <a:avLst/>
                    <a:gdLst>
                      <a:gd name="connsiteX0" fmla="*/ 3034146 w 3034146"/>
                      <a:gd name="connsiteY0" fmla="*/ 0 h 4724400"/>
                      <a:gd name="connsiteX1" fmla="*/ 1676400 w 3034146"/>
                      <a:gd name="connsiteY1" fmla="*/ 1939636 h 4724400"/>
                      <a:gd name="connsiteX2" fmla="*/ 831273 w 3034146"/>
                      <a:gd name="connsiteY2" fmla="*/ 2521527 h 4724400"/>
                      <a:gd name="connsiteX3" fmla="*/ 498764 w 3034146"/>
                      <a:gd name="connsiteY3" fmla="*/ 4322618 h 4724400"/>
                      <a:gd name="connsiteX4" fmla="*/ 13855 w 3034146"/>
                      <a:gd name="connsiteY4" fmla="*/ 4724400 h 4724400"/>
                      <a:gd name="connsiteX5" fmla="*/ 0 w 3034146"/>
                      <a:gd name="connsiteY5" fmla="*/ 41564 h 4724400"/>
                      <a:gd name="connsiteX6" fmla="*/ 3034146 w 3034146"/>
                      <a:gd name="connsiteY6" fmla="*/ 0 h 4724400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73956"/>
                      <a:gd name="connsiteY0" fmla="*/ 0 h 5021667"/>
                      <a:gd name="connsiteX1" fmla="*/ 1676400 w 3073956"/>
                      <a:gd name="connsiteY1" fmla="*/ 1939636 h 5021667"/>
                      <a:gd name="connsiteX2" fmla="*/ 831273 w 3073956"/>
                      <a:gd name="connsiteY2" fmla="*/ 2521527 h 5021667"/>
                      <a:gd name="connsiteX3" fmla="*/ 498764 w 3073956"/>
                      <a:gd name="connsiteY3" fmla="*/ 4322618 h 5021667"/>
                      <a:gd name="connsiteX4" fmla="*/ 13855 w 3073956"/>
                      <a:gd name="connsiteY4" fmla="*/ 4724400 h 5021667"/>
                      <a:gd name="connsiteX5" fmla="*/ 0 w 3073956"/>
                      <a:gd name="connsiteY5" fmla="*/ 41564 h 5021667"/>
                      <a:gd name="connsiteX6" fmla="*/ 3034146 w 3073956"/>
                      <a:gd name="connsiteY6" fmla="*/ 0 h 5021667"/>
                      <a:gd name="connsiteX0" fmla="*/ 3034146 w 3101237"/>
                      <a:gd name="connsiteY0" fmla="*/ 0 h 5021667"/>
                      <a:gd name="connsiteX1" fmla="*/ 2286000 w 3101237"/>
                      <a:gd name="connsiteY1" fmla="*/ 2119745 h 5021667"/>
                      <a:gd name="connsiteX2" fmla="*/ 831273 w 3101237"/>
                      <a:gd name="connsiteY2" fmla="*/ 2521527 h 5021667"/>
                      <a:gd name="connsiteX3" fmla="*/ 498764 w 3101237"/>
                      <a:gd name="connsiteY3" fmla="*/ 4322618 h 5021667"/>
                      <a:gd name="connsiteX4" fmla="*/ 13855 w 3101237"/>
                      <a:gd name="connsiteY4" fmla="*/ 4724400 h 5021667"/>
                      <a:gd name="connsiteX5" fmla="*/ 0 w 3101237"/>
                      <a:gd name="connsiteY5" fmla="*/ 41564 h 5021667"/>
                      <a:gd name="connsiteX6" fmla="*/ 3034146 w 3101237"/>
                      <a:gd name="connsiteY6" fmla="*/ 0 h 5021667"/>
                      <a:gd name="connsiteX0" fmla="*/ 3740728 w 3780989"/>
                      <a:gd name="connsiteY0" fmla="*/ 13854 h 4980103"/>
                      <a:gd name="connsiteX1" fmla="*/ 2286000 w 3780989"/>
                      <a:gd name="connsiteY1" fmla="*/ 2078181 h 4980103"/>
                      <a:gd name="connsiteX2" fmla="*/ 831273 w 3780989"/>
                      <a:gd name="connsiteY2" fmla="*/ 2479963 h 4980103"/>
                      <a:gd name="connsiteX3" fmla="*/ 498764 w 3780989"/>
                      <a:gd name="connsiteY3" fmla="*/ 4281054 h 4980103"/>
                      <a:gd name="connsiteX4" fmla="*/ 13855 w 3780989"/>
                      <a:gd name="connsiteY4" fmla="*/ 4682836 h 4980103"/>
                      <a:gd name="connsiteX5" fmla="*/ 0 w 3780989"/>
                      <a:gd name="connsiteY5" fmla="*/ 0 h 4980103"/>
                      <a:gd name="connsiteX6" fmla="*/ 3740728 w 3780989"/>
                      <a:gd name="connsiteY6" fmla="*/ 13854 h 4980103"/>
                      <a:gd name="connsiteX0" fmla="*/ 3740728 w 3803936"/>
                      <a:gd name="connsiteY0" fmla="*/ 13854 h 4980103"/>
                      <a:gd name="connsiteX1" fmla="*/ 2826327 w 3803936"/>
                      <a:gd name="connsiteY1" fmla="*/ 1884217 h 4980103"/>
                      <a:gd name="connsiteX2" fmla="*/ 831273 w 3803936"/>
                      <a:gd name="connsiteY2" fmla="*/ 2479963 h 4980103"/>
                      <a:gd name="connsiteX3" fmla="*/ 498764 w 3803936"/>
                      <a:gd name="connsiteY3" fmla="*/ 4281054 h 4980103"/>
                      <a:gd name="connsiteX4" fmla="*/ 13855 w 3803936"/>
                      <a:gd name="connsiteY4" fmla="*/ 4682836 h 4980103"/>
                      <a:gd name="connsiteX5" fmla="*/ 0 w 3803936"/>
                      <a:gd name="connsiteY5" fmla="*/ 0 h 4980103"/>
                      <a:gd name="connsiteX6" fmla="*/ 3740728 w 3803936"/>
                      <a:gd name="connsiteY6" fmla="*/ 13854 h 4980103"/>
                      <a:gd name="connsiteX0" fmla="*/ 3740728 w 3819518"/>
                      <a:gd name="connsiteY0" fmla="*/ 13854 h 4980103"/>
                      <a:gd name="connsiteX1" fmla="*/ 2826327 w 3819518"/>
                      <a:gd name="connsiteY1" fmla="*/ 1884217 h 4980103"/>
                      <a:gd name="connsiteX2" fmla="*/ 831273 w 3819518"/>
                      <a:gd name="connsiteY2" fmla="*/ 2479963 h 4980103"/>
                      <a:gd name="connsiteX3" fmla="*/ 498764 w 3819518"/>
                      <a:gd name="connsiteY3" fmla="*/ 4281054 h 4980103"/>
                      <a:gd name="connsiteX4" fmla="*/ 13855 w 3819518"/>
                      <a:gd name="connsiteY4" fmla="*/ 4682836 h 4980103"/>
                      <a:gd name="connsiteX5" fmla="*/ 0 w 3819518"/>
                      <a:gd name="connsiteY5" fmla="*/ 0 h 4980103"/>
                      <a:gd name="connsiteX6" fmla="*/ 3740728 w 3819518"/>
                      <a:gd name="connsiteY6" fmla="*/ 13854 h 4980103"/>
                      <a:gd name="connsiteX0" fmla="*/ 3699165 w 3764759"/>
                      <a:gd name="connsiteY0" fmla="*/ 0 h 4980103"/>
                      <a:gd name="connsiteX1" fmla="*/ 2826327 w 3764759"/>
                      <a:gd name="connsiteY1" fmla="*/ 1884217 h 4980103"/>
                      <a:gd name="connsiteX2" fmla="*/ 831273 w 3764759"/>
                      <a:gd name="connsiteY2" fmla="*/ 2479963 h 4980103"/>
                      <a:gd name="connsiteX3" fmla="*/ 498764 w 3764759"/>
                      <a:gd name="connsiteY3" fmla="*/ 4281054 h 4980103"/>
                      <a:gd name="connsiteX4" fmla="*/ 13855 w 3764759"/>
                      <a:gd name="connsiteY4" fmla="*/ 4682836 h 4980103"/>
                      <a:gd name="connsiteX5" fmla="*/ 0 w 3764759"/>
                      <a:gd name="connsiteY5" fmla="*/ 0 h 4980103"/>
                      <a:gd name="connsiteX6" fmla="*/ 3699165 w 3764759"/>
                      <a:gd name="connsiteY6" fmla="*/ 0 h 4980103"/>
                      <a:gd name="connsiteX0" fmla="*/ 3408220 w 3496956"/>
                      <a:gd name="connsiteY0" fmla="*/ 0 h 4993957"/>
                      <a:gd name="connsiteX1" fmla="*/ 2826327 w 3496956"/>
                      <a:gd name="connsiteY1" fmla="*/ 1898071 h 4993957"/>
                      <a:gd name="connsiteX2" fmla="*/ 831273 w 3496956"/>
                      <a:gd name="connsiteY2" fmla="*/ 2493817 h 4993957"/>
                      <a:gd name="connsiteX3" fmla="*/ 498764 w 3496956"/>
                      <a:gd name="connsiteY3" fmla="*/ 4294908 h 4993957"/>
                      <a:gd name="connsiteX4" fmla="*/ 13855 w 3496956"/>
                      <a:gd name="connsiteY4" fmla="*/ 4696690 h 4993957"/>
                      <a:gd name="connsiteX5" fmla="*/ 0 w 3496956"/>
                      <a:gd name="connsiteY5" fmla="*/ 13854 h 4993957"/>
                      <a:gd name="connsiteX6" fmla="*/ 3408220 w 3496956"/>
                      <a:gd name="connsiteY6" fmla="*/ 0 h 4993957"/>
                      <a:gd name="connsiteX0" fmla="*/ 3408220 w 3460882"/>
                      <a:gd name="connsiteY0" fmla="*/ 0 h 4993957"/>
                      <a:gd name="connsiteX1" fmla="*/ 2355272 w 3460882"/>
                      <a:gd name="connsiteY1" fmla="*/ 1787235 h 4993957"/>
                      <a:gd name="connsiteX2" fmla="*/ 831273 w 3460882"/>
                      <a:gd name="connsiteY2" fmla="*/ 2493817 h 4993957"/>
                      <a:gd name="connsiteX3" fmla="*/ 498764 w 3460882"/>
                      <a:gd name="connsiteY3" fmla="*/ 4294908 h 4993957"/>
                      <a:gd name="connsiteX4" fmla="*/ 13855 w 3460882"/>
                      <a:gd name="connsiteY4" fmla="*/ 4696690 h 4993957"/>
                      <a:gd name="connsiteX5" fmla="*/ 0 w 3460882"/>
                      <a:gd name="connsiteY5" fmla="*/ 13854 h 4993957"/>
                      <a:gd name="connsiteX6" fmla="*/ 3408220 w 3460882"/>
                      <a:gd name="connsiteY6" fmla="*/ 0 h 4993957"/>
                      <a:gd name="connsiteX0" fmla="*/ 3408220 w 3461814"/>
                      <a:gd name="connsiteY0" fmla="*/ 0 h 4997951"/>
                      <a:gd name="connsiteX1" fmla="*/ 2355272 w 3461814"/>
                      <a:gd name="connsiteY1" fmla="*/ 1787235 h 4997951"/>
                      <a:gd name="connsiteX2" fmla="*/ 706582 w 3461814"/>
                      <a:gd name="connsiteY2" fmla="*/ 2369126 h 4997951"/>
                      <a:gd name="connsiteX3" fmla="*/ 498764 w 3461814"/>
                      <a:gd name="connsiteY3" fmla="*/ 4294908 h 4997951"/>
                      <a:gd name="connsiteX4" fmla="*/ 13855 w 3461814"/>
                      <a:gd name="connsiteY4" fmla="*/ 4696690 h 4997951"/>
                      <a:gd name="connsiteX5" fmla="*/ 0 w 3461814"/>
                      <a:gd name="connsiteY5" fmla="*/ 13854 h 4997951"/>
                      <a:gd name="connsiteX6" fmla="*/ 3408220 w 3461814"/>
                      <a:gd name="connsiteY6" fmla="*/ 0 h 4997951"/>
                      <a:gd name="connsiteX0" fmla="*/ 3505202 w 3555152"/>
                      <a:gd name="connsiteY0" fmla="*/ 13855 h 4984097"/>
                      <a:gd name="connsiteX1" fmla="*/ 2355272 w 3555152"/>
                      <a:gd name="connsiteY1" fmla="*/ 1773381 h 4984097"/>
                      <a:gd name="connsiteX2" fmla="*/ 706582 w 3555152"/>
                      <a:gd name="connsiteY2" fmla="*/ 2355272 h 4984097"/>
                      <a:gd name="connsiteX3" fmla="*/ 498764 w 3555152"/>
                      <a:gd name="connsiteY3" fmla="*/ 4281054 h 4984097"/>
                      <a:gd name="connsiteX4" fmla="*/ 13855 w 3555152"/>
                      <a:gd name="connsiteY4" fmla="*/ 4682836 h 4984097"/>
                      <a:gd name="connsiteX5" fmla="*/ 0 w 3555152"/>
                      <a:gd name="connsiteY5" fmla="*/ 0 h 4984097"/>
                      <a:gd name="connsiteX6" fmla="*/ 3505202 w 3555152"/>
                      <a:gd name="connsiteY6" fmla="*/ 13855 h 4984097"/>
                      <a:gd name="connsiteX0" fmla="*/ 3505202 w 3509945"/>
                      <a:gd name="connsiteY0" fmla="*/ 13855 h 4984097"/>
                      <a:gd name="connsiteX1" fmla="*/ 2355272 w 3509945"/>
                      <a:gd name="connsiteY1" fmla="*/ 1773381 h 4984097"/>
                      <a:gd name="connsiteX2" fmla="*/ 706582 w 3509945"/>
                      <a:gd name="connsiteY2" fmla="*/ 2355272 h 4984097"/>
                      <a:gd name="connsiteX3" fmla="*/ 498764 w 3509945"/>
                      <a:gd name="connsiteY3" fmla="*/ 4281054 h 4984097"/>
                      <a:gd name="connsiteX4" fmla="*/ 13855 w 3509945"/>
                      <a:gd name="connsiteY4" fmla="*/ 4682836 h 4984097"/>
                      <a:gd name="connsiteX5" fmla="*/ 0 w 3509945"/>
                      <a:gd name="connsiteY5" fmla="*/ 0 h 4984097"/>
                      <a:gd name="connsiteX6" fmla="*/ 3505202 w 3509945"/>
                      <a:gd name="connsiteY6" fmla="*/ 13855 h 4984097"/>
                      <a:gd name="connsiteX0" fmla="*/ 3505202 w 3510195"/>
                      <a:gd name="connsiteY0" fmla="*/ 13855 h 4984097"/>
                      <a:gd name="connsiteX1" fmla="*/ 2355272 w 3510195"/>
                      <a:gd name="connsiteY1" fmla="*/ 1773381 h 4984097"/>
                      <a:gd name="connsiteX2" fmla="*/ 706582 w 3510195"/>
                      <a:gd name="connsiteY2" fmla="*/ 2355272 h 4984097"/>
                      <a:gd name="connsiteX3" fmla="*/ 498764 w 3510195"/>
                      <a:gd name="connsiteY3" fmla="*/ 4281054 h 4984097"/>
                      <a:gd name="connsiteX4" fmla="*/ 13855 w 3510195"/>
                      <a:gd name="connsiteY4" fmla="*/ 4682836 h 4984097"/>
                      <a:gd name="connsiteX5" fmla="*/ 0 w 3510195"/>
                      <a:gd name="connsiteY5" fmla="*/ 0 h 4984097"/>
                      <a:gd name="connsiteX6" fmla="*/ 3505202 w 3510195"/>
                      <a:gd name="connsiteY6" fmla="*/ 13855 h 4984097"/>
                      <a:gd name="connsiteX0" fmla="*/ 3505202 w 3510379"/>
                      <a:gd name="connsiteY0" fmla="*/ 13855 h 4984097"/>
                      <a:gd name="connsiteX1" fmla="*/ 2382981 w 3510379"/>
                      <a:gd name="connsiteY1" fmla="*/ 1911927 h 4984097"/>
                      <a:gd name="connsiteX2" fmla="*/ 706582 w 3510379"/>
                      <a:gd name="connsiteY2" fmla="*/ 2355272 h 4984097"/>
                      <a:gd name="connsiteX3" fmla="*/ 498764 w 3510379"/>
                      <a:gd name="connsiteY3" fmla="*/ 4281054 h 4984097"/>
                      <a:gd name="connsiteX4" fmla="*/ 13855 w 3510379"/>
                      <a:gd name="connsiteY4" fmla="*/ 4682836 h 4984097"/>
                      <a:gd name="connsiteX5" fmla="*/ 0 w 3510379"/>
                      <a:gd name="connsiteY5" fmla="*/ 0 h 4984097"/>
                      <a:gd name="connsiteX6" fmla="*/ 3505202 w 3510379"/>
                      <a:gd name="connsiteY6" fmla="*/ 13855 h 4984097"/>
                      <a:gd name="connsiteX0" fmla="*/ 3865420 w 3868973"/>
                      <a:gd name="connsiteY0" fmla="*/ 13855 h 4984097"/>
                      <a:gd name="connsiteX1" fmla="*/ 2382981 w 3868973"/>
                      <a:gd name="connsiteY1" fmla="*/ 1911927 h 4984097"/>
                      <a:gd name="connsiteX2" fmla="*/ 706582 w 3868973"/>
                      <a:gd name="connsiteY2" fmla="*/ 2355272 h 4984097"/>
                      <a:gd name="connsiteX3" fmla="*/ 498764 w 3868973"/>
                      <a:gd name="connsiteY3" fmla="*/ 4281054 h 4984097"/>
                      <a:gd name="connsiteX4" fmla="*/ 13855 w 3868973"/>
                      <a:gd name="connsiteY4" fmla="*/ 4682836 h 4984097"/>
                      <a:gd name="connsiteX5" fmla="*/ 0 w 3868973"/>
                      <a:gd name="connsiteY5" fmla="*/ 0 h 4984097"/>
                      <a:gd name="connsiteX6" fmla="*/ 3865420 w 3868973"/>
                      <a:gd name="connsiteY6" fmla="*/ 13855 h 4984097"/>
                      <a:gd name="connsiteX0" fmla="*/ 3865420 w 3873426"/>
                      <a:gd name="connsiteY0" fmla="*/ 13855 h 4984097"/>
                      <a:gd name="connsiteX1" fmla="*/ 2992581 w 3873426"/>
                      <a:gd name="connsiteY1" fmla="*/ 1717964 h 4984097"/>
                      <a:gd name="connsiteX2" fmla="*/ 706582 w 3873426"/>
                      <a:gd name="connsiteY2" fmla="*/ 2355272 h 4984097"/>
                      <a:gd name="connsiteX3" fmla="*/ 498764 w 3873426"/>
                      <a:gd name="connsiteY3" fmla="*/ 4281054 h 4984097"/>
                      <a:gd name="connsiteX4" fmla="*/ 13855 w 3873426"/>
                      <a:gd name="connsiteY4" fmla="*/ 4682836 h 4984097"/>
                      <a:gd name="connsiteX5" fmla="*/ 0 w 3873426"/>
                      <a:gd name="connsiteY5" fmla="*/ 0 h 4984097"/>
                      <a:gd name="connsiteX6" fmla="*/ 3865420 w 3873426"/>
                      <a:gd name="connsiteY6" fmla="*/ 13855 h 4984097"/>
                      <a:gd name="connsiteX0" fmla="*/ 3865420 w 3873179"/>
                      <a:gd name="connsiteY0" fmla="*/ 13855 h 4980543"/>
                      <a:gd name="connsiteX1" fmla="*/ 2992581 w 3873179"/>
                      <a:gd name="connsiteY1" fmla="*/ 1717964 h 4980543"/>
                      <a:gd name="connsiteX2" fmla="*/ 803564 w 3873179"/>
                      <a:gd name="connsiteY2" fmla="*/ 2466109 h 4980543"/>
                      <a:gd name="connsiteX3" fmla="*/ 498764 w 3873179"/>
                      <a:gd name="connsiteY3" fmla="*/ 4281054 h 4980543"/>
                      <a:gd name="connsiteX4" fmla="*/ 13855 w 3873179"/>
                      <a:gd name="connsiteY4" fmla="*/ 4682836 h 4980543"/>
                      <a:gd name="connsiteX5" fmla="*/ 0 w 3873179"/>
                      <a:gd name="connsiteY5" fmla="*/ 0 h 4980543"/>
                      <a:gd name="connsiteX6" fmla="*/ 3865420 w 3873179"/>
                      <a:gd name="connsiteY6" fmla="*/ 13855 h 4980543"/>
                      <a:gd name="connsiteX0" fmla="*/ 3532911 w 3549464"/>
                      <a:gd name="connsiteY0" fmla="*/ 138545 h 4980543"/>
                      <a:gd name="connsiteX1" fmla="*/ 2992581 w 3549464"/>
                      <a:gd name="connsiteY1" fmla="*/ 1717964 h 4980543"/>
                      <a:gd name="connsiteX2" fmla="*/ 803564 w 3549464"/>
                      <a:gd name="connsiteY2" fmla="*/ 2466109 h 4980543"/>
                      <a:gd name="connsiteX3" fmla="*/ 498764 w 3549464"/>
                      <a:gd name="connsiteY3" fmla="*/ 4281054 h 4980543"/>
                      <a:gd name="connsiteX4" fmla="*/ 13855 w 3549464"/>
                      <a:gd name="connsiteY4" fmla="*/ 4682836 h 4980543"/>
                      <a:gd name="connsiteX5" fmla="*/ 0 w 3549464"/>
                      <a:gd name="connsiteY5" fmla="*/ 0 h 4980543"/>
                      <a:gd name="connsiteX6" fmla="*/ 3532911 w 3549464"/>
                      <a:gd name="connsiteY6" fmla="*/ 138545 h 4980543"/>
                      <a:gd name="connsiteX0" fmla="*/ 3546766 w 3562611"/>
                      <a:gd name="connsiteY0" fmla="*/ 0 h 5008253"/>
                      <a:gd name="connsiteX1" fmla="*/ 2992581 w 3562611"/>
                      <a:gd name="connsiteY1" fmla="*/ 1745674 h 5008253"/>
                      <a:gd name="connsiteX2" fmla="*/ 803564 w 3562611"/>
                      <a:gd name="connsiteY2" fmla="*/ 2493819 h 5008253"/>
                      <a:gd name="connsiteX3" fmla="*/ 498764 w 3562611"/>
                      <a:gd name="connsiteY3" fmla="*/ 4308764 h 5008253"/>
                      <a:gd name="connsiteX4" fmla="*/ 13855 w 3562611"/>
                      <a:gd name="connsiteY4" fmla="*/ 4710546 h 5008253"/>
                      <a:gd name="connsiteX5" fmla="*/ 0 w 3562611"/>
                      <a:gd name="connsiteY5" fmla="*/ 27710 h 5008253"/>
                      <a:gd name="connsiteX6" fmla="*/ 3546766 w 3562611"/>
                      <a:gd name="connsiteY6" fmla="*/ 0 h 5008253"/>
                      <a:gd name="connsiteX0" fmla="*/ 3546766 w 3706909"/>
                      <a:gd name="connsiteY0" fmla="*/ 0 h 5008253"/>
                      <a:gd name="connsiteX1" fmla="*/ 2992581 w 3706909"/>
                      <a:gd name="connsiteY1" fmla="*/ 1745674 h 5008253"/>
                      <a:gd name="connsiteX2" fmla="*/ 803564 w 3706909"/>
                      <a:gd name="connsiteY2" fmla="*/ 2493819 h 5008253"/>
                      <a:gd name="connsiteX3" fmla="*/ 498764 w 3706909"/>
                      <a:gd name="connsiteY3" fmla="*/ 4308764 h 5008253"/>
                      <a:gd name="connsiteX4" fmla="*/ 13855 w 3706909"/>
                      <a:gd name="connsiteY4" fmla="*/ 4710546 h 5008253"/>
                      <a:gd name="connsiteX5" fmla="*/ 0 w 3706909"/>
                      <a:gd name="connsiteY5" fmla="*/ 27710 h 5008253"/>
                      <a:gd name="connsiteX6" fmla="*/ 3546766 w 3706909"/>
                      <a:gd name="connsiteY6" fmla="*/ 0 h 5008253"/>
                      <a:gd name="connsiteX0" fmla="*/ 3546766 w 3576888"/>
                      <a:gd name="connsiteY0" fmla="*/ 0 h 5008253"/>
                      <a:gd name="connsiteX1" fmla="*/ 2992581 w 3576888"/>
                      <a:gd name="connsiteY1" fmla="*/ 1745674 h 5008253"/>
                      <a:gd name="connsiteX2" fmla="*/ 803564 w 3576888"/>
                      <a:gd name="connsiteY2" fmla="*/ 2493819 h 5008253"/>
                      <a:gd name="connsiteX3" fmla="*/ 498764 w 3576888"/>
                      <a:gd name="connsiteY3" fmla="*/ 4308764 h 5008253"/>
                      <a:gd name="connsiteX4" fmla="*/ 13855 w 3576888"/>
                      <a:gd name="connsiteY4" fmla="*/ 4710546 h 5008253"/>
                      <a:gd name="connsiteX5" fmla="*/ 0 w 3576888"/>
                      <a:gd name="connsiteY5" fmla="*/ 27710 h 5008253"/>
                      <a:gd name="connsiteX6" fmla="*/ 3546766 w 3576888"/>
                      <a:gd name="connsiteY6" fmla="*/ 0 h 5008253"/>
                      <a:gd name="connsiteX0" fmla="*/ 3546766 w 3560729"/>
                      <a:gd name="connsiteY0" fmla="*/ 0 h 5008253"/>
                      <a:gd name="connsiteX1" fmla="*/ 2604653 w 3560729"/>
                      <a:gd name="connsiteY1" fmla="*/ 1814947 h 5008253"/>
                      <a:gd name="connsiteX2" fmla="*/ 803564 w 3560729"/>
                      <a:gd name="connsiteY2" fmla="*/ 2493819 h 5008253"/>
                      <a:gd name="connsiteX3" fmla="*/ 498764 w 3560729"/>
                      <a:gd name="connsiteY3" fmla="*/ 4308764 h 5008253"/>
                      <a:gd name="connsiteX4" fmla="*/ 13855 w 3560729"/>
                      <a:gd name="connsiteY4" fmla="*/ 4710546 h 5008253"/>
                      <a:gd name="connsiteX5" fmla="*/ 0 w 3560729"/>
                      <a:gd name="connsiteY5" fmla="*/ 27710 h 5008253"/>
                      <a:gd name="connsiteX6" fmla="*/ 3546766 w 3560729"/>
                      <a:gd name="connsiteY6" fmla="*/ 0 h 5008253"/>
                      <a:gd name="connsiteX0" fmla="*/ 3546766 w 3560729"/>
                      <a:gd name="connsiteY0" fmla="*/ 0 h 5022108"/>
                      <a:gd name="connsiteX1" fmla="*/ 2604653 w 3560729"/>
                      <a:gd name="connsiteY1" fmla="*/ 1828802 h 5022108"/>
                      <a:gd name="connsiteX2" fmla="*/ 803564 w 3560729"/>
                      <a:gd name="connsiteY2" fmla="*/ 2507674 h 5022108"/>
                      <a:gd name="connsiteX3" fmla="*/ 498764 w 3560729"/>
                      <a:gd name="connsiteY3" fmla="*/ 4322619 h 5022108"/>
                      <a:gd name="connsiteX4" fmla="*/ 13855 w 3560729"/>
                      <a:gd name="connsiteY4" fmla="*/ 4724401 h 5022108"/>
                      <a:gd name="connsiteX5" fmla="*/ 0 w 3560729"/>
                      <a:gd name="connsiteY5" fmla="*/ 41565 h 5022108"/>
                      <a:gd name="connsiteX6" fmla="*/ 3546766 w 3560729"/>
                      <a:gd name="connsiteY6" fmla="*/ 0 h 5022108"/>
                      <a:gd name="connsiteX0" fmla="*/ 3546766 w 3560729"/>
                      <a:gd name="connsiteY0" fmla="*/ 0 h 5028368"/>
                      <a:gd name="connsiteX1" fmla="*/ 2604653 w 3560729"/>
                      <a:gd name="connsiteY1" fmla="*/ 1828802 h 5028368"/>
                      <a:gd name="connsiteX2" fmla="*/ 803564 w 3560729"/>
                      <a:gd name="connsiteY2" fmla="*/ 2313710 h 5028368"/>
                      <a:gd name="connsiteX3" fmla="*/ 498764 w 3560729"/>
                      <a:gd name="connsiteY3" fmla="*/ 4322619 h 5028368"/>
                      <a:gd name="connsiteX4" fmla="*/ 13855 w 3560729"/>
                      <a:gd name="connsiteY4" fmla="*/ 4724401 h 5028368"/>
                      <a:gd name="connsiteX5" fmla="*/ 0 w 3560729"/>
                      <a:gd name="connsiteY5" fmla="*/ 41565 h 5028368"/>
                      <a:gd name="connsiteX6" fmla="*/ 3546766 w 3560729"/>
                      <a:gd name="connsiteY6" fmla="*/ 0 h 5028368"/>
                      <a:gd name="connsiteX0" fmla="*/ 3546766 w 3567061"/>
                      <a:gd name="connsiteY0" fmla="*/ 0 h 5028368"/>
                      <a:gd name="connsiteX1" fmla="*/ 2826326 w 3567061"/>
                      <a:gd name="connsiteY1" fmla="*/ 1731820 h 5028368"/>
                      <a:gd name="connsiteX2" fmla="*/ 803564 w 3567061"/>
                      <a:gd name="connsiteY2" fmla="*/ 2313710 h 5028368"/>
                      <a:gd name="connsiteX3" fmla="*/ 498764 w 3567061"/>
                      <a:gd name="connsiteY3" fmla="*/ 4322619 h 5028368"/>
                      <a:gd name="connsiteX4" fmla="*/ 13855 w 3567061"/>
                      <a:gd name="connsiteY4" fmla="*/ 4724401 h 5028368"/>
                      <a:gd name="connsiteX5" fmla="*/ 0 w 3567061"/>
                      <a:gd name="connsiteY5" fmla="*/ 41565 h 5028368"/>
                      <a:gd name="connsiteX6" fmla="*/ 3546766 w 3567061"/>
                      <a:gd name="connsiteY6" fmla="*/ 0 h 5028368"/>
                      <a:gd name="connsiteX0" fmla="*/ 3546766 w 3567061"/>
                      <a:gd name="connsiteY0" fmla="*/ 0 h 4939815"/>
                      <a:gd name="connsiteX1" fmla="*/ 2826326 w 3567061"/>
                      <a:gd name="connsiteY1" fmla="*/ 1731820 h 4939815"/>
                      <a:gd name="connsiteX2" fmla="*/ 803564 w 3567061"/>
                      <a:gd name="connsiteY2" fmla="*/ 2313710 h 4939815"/>
                      <a:gd name="connsiteX3" fmla="*/ 1066801 w 3567061"/>
                      <a:gd name="connsiteY3" fmla="*/ 3782292 h 4939815"/>
                      <a:gd name="connsiteX4" fmla="*/ 13855 w 3567061"/>
                      <a:gd name="connsiteY4" fmla="*/ 4724401 h 4939815"/>
                      <a:gd name="connsiteX5" fmla="*/ 0 w 3567061"/>
                      <a:gd name="connsiteY5" fmla="*/ 41565 h 4939815"/>
                      <a:gd name="connsiteX6" fmla="*/ 3546766 w 3567061"/>
                      <a:gd name="connsiteY6" fmla="*/ 0 h 4939815"/>
                      <a:gd name="connsiteX0" fmla="*/ 3546766 w 3567427"/>
                      <a:gd name="connsiteY0" fmla="*/ 0 h 4944652"/>
                      <a:gd name="connsiteX1" fmla="*/ 2826326 w 3567427"/>
                      <a:gd name="connsiteY1" fmla="*/ 1731820 h 4944652"/>
                      <a:gd name="connsiteX2" fmla="*/ 748145 w 3567427"/>
                      <a:gd name="connsiteY2" fmla="*/ 2050474 h 4944652"/>
                      <a:gd name="connsiteX3" fmla="*/ 1066801 w 3567427"/>
                      <a:gd name="connsiteY3" fmla="*/ 3782292 h 4944652"/>
                      <a:gd name="connsiteX4" fmla="*/ 13855 w 3567427"/>
                      <a:gd name="connsiteY4" fmla="*/ 4724401 h 4944652"/>
                      <a:gd name="connsiteX5" fmla="*/ 0 w 3567427"/>
                      <a:gd name="connsiteY5" fmla="*/ 41565 h 4944652"/>
                      <a:gd name="connsiteX6" fmla="*/ 3546766 w 3567427"/>
                      <a:gd name="connsiteY6" fmla="*/ 0 h 4944652"/>
                      <a:gd name="connsiteX0" fmla="*/ 3546766 w 3566619"/>
                      <a:gd name="connsiteY0" fmla="*/ 0 h 4940065"/>
                      <a:gd name="connsiteX1" fmla="*/ 2826326 w 3566619"/>
                      <a:gd name="connsiteY1" fmla="*/ 1731820 h 4940065"/>
                      <a:gd name="connsiteX2" fmla="*/ 872836 w 3566619"/>
                      <a:gd name="connsiteY2" fmla="*/ 2299856 h 4940065"/>
                      <a:gd name="connsiteX3" fmla="*/ 1066801 w 3566619"/>
                      <a:gd name="connsiteY3" fmla="*/ 3782292 h 4940065"/>
                      <a:gd name="connsiteX4" fmla="*/ 13855 w 3566619"/>
                      <a:gd name="connsiteY4" fmla="*/ 4724401 h 4940065"/>
                      <a:gd name="connsiteX5" fmla="*/ 0 w 3566619"/>
                      <a:gd name="connsiteY5" fmla="*/ 41565 h 4940065"/>
                      <a:gd name="connsiteX6" fmla="*/ 3546766 w 3566619"/>
                      <a:gd name="connsiteY6" fmla="*/ 0 h 4940065"/>
                      <a:gd name="connsiteX0" fmla="*/ 3546766 w 3566619"/>
                      <a:gd name="connsiteY0" fmla="*/ 0 h 4943391"/>
                      <a:gd name="connsiteX1" fmla="*/ 2826326 w 3566619"/>
                      <a:gd name="connsiteY1" fmla="*/ 1731820 h 4943391"/>
                      <a:gd name="connsiteX2" fmla="*/ 872836 w 3566619"/>
                      <a:gd name="connsiteY2" fmla="*/ 2299856 h 4943391"/>
                      <a:gd name="connsiteX3" fmla="*/ 1343891 w 3566619"/>
                      <a:gd name="connsiteY3" fmla="*/ 3810001 h 4943391"/>
                      <a:gd name="connsiteX4" fmla="*/ 13855 w 3566619"/>
                      <a:gd name="connsiteY4" fmla="*/ 4724401 h 4943391"/>
                      <a:gd name="connsiteX5" fmla="*/ 0 w 3566619"/>
                      <a:gd name="connsiteY5" fmla="*/ 41565 h 4943391"/>
                      <a:gd name="connsiteX6" fmla="*/ 3546766 w 3566619"/>
                      <a:gd name="connsiteY6" fmla="*/ 0 h 4943391"/>
                      <a:gd name="connsiteX0" fmla="*/ 3546766 w 3566619"/>
                      <a:gd name="connsiteY0" fmla="*/ 0 h 4955848"/>
                      <a:gd name="connsiteX1" fmla="*/ 2826326 w 3566619"/>
                      <a:gd name="connsiteY1" fmla="*/ 1731820 h 4955848"/>
                      <a:gd name="connsiteX2" fmla="*/ 872836 w 3566619"/>
                      <a:gd name="connsiteY2" fmla="*/ 2299856 h 4955848"/>
                      <a:gd name="connsiteX3" fmla="*/ 1136073 w 3566619"/>
                      <a:gd name="connsiteY3" fmla="*/ 3906983 h 4955848"/>
                      <a:gd name="connsiteX4" fmla="*/ 13855 w 3566619"/>
                      <a:gd name="connsiteY4" fmla="*/ 4724401 h 4955848"/>
                      <a:gd name="connsiteX5" fmla="*/ 0 w 3566619"/>
                      <a:gd name="connsiteY5" fmla="*/ 41565 h 4955848"/>
                      <a:gd name="connsiteX6" fmla="*/ 3546766 w 3566619"/>
                      <a:gd name="connsiteY6" fmla="*/ 0 h 4955848"/>
                      <a:gd name="connsiteX0" fmla="*/ 3546766 w 3609882"/>
                      <a:gd name="connsiteY0" fmla="*/ 0 h 4955848"/>
                      <a:gd name="connsiteX1" fmla="*/ 3214254 w 3609882"/>
                      <a:gd name="connsiteY1" fmla="*/ 1579420 h 4955848"/>
                      <a:gd name="connsiteX2" fmla="*/ 872836 w 3609882"/>
                      <a:gd name="connsiteY2" fmla="*/ 2299856 h 4955848"/>
                      <a:gd name="connsiteX3" fmla="*/ 1136073 w 3609882"/>
                      <a:gd name="connsiteY3" fmla="*/ 3906983 h 4955848"/>
                      <a:gd name="connsiteX4" fmla="*/ 13855 w 3609882"/>
                      <a:gd name="connsiteY4" fmla="*/ 4724401 h 4955848"/>
                      <a:gd name="connsiteX5" fmla="*/ 0 w 3609882"/>
                      <a:gd name="connsiteY5" fmla="*/ 41565 h 4955848"/>
                      <a:gd name="connsiteX6" fmla="*/ 3546766 w 3609882"/>
                      <a:gd name="connsiteY6" fmla="*/ 0 h 4955848"/>
                      <a:gd name="connsiteX0" fmla="*/ 3546766 w 3609882"/>
                      <a:gd name="connsiteY0" fmla="*/ 0 h 4957825"/>
                      <a:gd name="connsiteX1" fmla="*/ 3214254 w 3609882"/>
                      <a:gd name="connsiteY1" fmla="*/ 1579420 h 4957825"/>
                      <a:gd name="connsiteX2" fmla="*/ 872836 w 3609882"/>
                      <a:gd name="connsiteY2" fmla="*/ 2299856 h 4957825"/>
                      <a:gd name="connsiteX3" fmla="*/ 1136073 w 3609882"/>
                      <a:gd name="connsiteY3" fmla="*/ 3906983 h 4957825"/>
                      <a:gd name="connsiteX4" fmla="*/ 13855 w 3609882"/>
                      <a:gd name="connsiteY4" fmla="*/ 4724401 h 4957825"/>
                      <a:gd name="connsiteX5" fmla="*/ 0 w 3609882"/>
                      <a:gd name="connsiteY5" fmla="*/ 41565 h 4957825"/>
                      <a:gd name="connsiteX6" fmla="*/ 3546766 w 3609882"/>
                      <a:gd name="connsiteY6" fmla="*/ 0 h 4957825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591845 w 3654961"/>
                      <a:gd name="connsiteY0" fmla="*/ 0 h 4968373"/>
                      <a:gd name="connsiteX1" fmla="*/ 3259333 w 3654961"/>
                      <a:gd name="connsiteY1" fmla="*/ 1579420 h 4968373"/>
                      <a:gd name="connsiteX2" fmla="*/ 917915 w 3654961"/>
                      <a:gd name="connsiteY2" fmla="*/ 2299856 h 4968373"/>
                      <a:gd name="connsiteX3" fmla="*/ 1388970 w 3654961"/>
                      <a:gd name="connsiteY3" fmla="*/ 4045529 h 4968373"/>
                      <a:gd name="connsiteX4" fmla="*/ 58934 w 3654961"/>
                      <a:gd name="connsiteY4" fmla="*/ 4724401 h 4968373"/>
                      <a:gd name="connsiteX5" fmla="*/ 45079 w 3654961"/>
                      <a:gd name="connsiteY5" fmla="*/ 41565 h 4968373"/>
                      <a:gd name="connsiteX6" fmla="*/ 3591845 w 3654961"/>
                      <a:gd name="connsiteY6" fmla="*/ 0 h 4968373"/>
                      <a:gd name="connsiteX0" fmla="*/ 3591845 w 3654961"/>
                      <a:gd name="connsiteY0" fmla="*/ 0 h 4967280"/>
                      <a:gd name="connsiteX1" fmla="*/ 3259333 w 3654961"/>
                      <a:gd name="connsiteY1" fmla="*/ 1579420 h 4967280"/>
                      <a:gd name="connsiteX2" fmla="*/ 917915 w 3654961"/>
                      <a:gd name="connsiteY2" fmla="*/ 2299856 h 4967280"/>
                      <a:gd name="connsiteX3" fmla="*/ 1388970 w 3654961"/>
                      <a:gd name="connsiteY3" fmla="*/ 4045529 h 4967280"/>
                      <a:gd name="connsiteX4" fmla="*/ 58934 w 3654961"/>
                      <a:gd name="connsiteY4" fmla="*/ 4724401 h 4967280"/>
                      <a:gd name="connsiteX5" fmla="*/ 45079 w 3654961"/>
                      <a:gd name="connsiteY5" fmla="*/ 41565 h 4967280"/>
                      <a:gd name="connsiteX6" fmla="*/ 3591845 w 3654961"/>
                      <a:gd name="connsiteY6" fmla="*/ 0 h 4967280"/>
                      <a:gd name="connsiteX0" fmla="*/ 3591845 w 3654961"/>
                      <a:gd name="connsiteY0" fmla="*/ 0 h 4979298"/>
                      <a:gd name="connsiteX1" fmla="*/ 3259333 w 3654961"/>
                      <a:gd name="connsiteY1" fmla="*/ 1579420 h 4979298"/>
                      <a:gd name="connsiteX2" fmla="*/ 917915 w 3654961"/>
                      <a:gd name="connsiteY2" fmla="*/ 2299856 h 4979298"/>
                      <a:gd name="connsiteX3" fmla="*/ 1388970 w 3654961"/>
                      <a:gd name="connsiteY3" fmla="*/ 4045529 h 4979298"/>
                      <a:gd name="connsiteX4" fmla="*/ 58934 w 3654961"/>
                      <a:gd name="connsiteY4" fmla="*/ 4738255 h 4979298"/>
                      <a:gd name="connsiteX5" fmla="*/ 45079 w 3654961"/>
                      <a:gd name="connsiteY5" fmla="*/ 41565 h 4979298"/>
                      <a:gd name="connsiteX6" fmla="*/ 3591845 w 3654961"/>
                      <a:gd name="connsiteY6" fmla="*/ 0 h 497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54961" h="4979298">
                        <a:moveTo>
                          <a:pt x="3591845" y="0"/>
                        </a:moveTo>
                        <a:cubicBezTo>
                          <a:pt x="3704991" y="635000"/>
                          <a:pt x="3704988" y="1196111"/>
                          <a:pt x="3259333" y="1579420"/>
                        </a:cubicBezTo>
                        <a:cubicBezTo>
                          <a:pt x="2813678" y="1962729"/>
                          <a:pt x="1229642" y="1888838"/>
                          <a:pt x="917915" y="2299856"/>
                        </a:cubicBezTo>
                        <a:cubicBezTo>
                          <a:pt x="606188" y="2710874"/>
                          <a:pt x="1532133" y="3639129"/>
                          <a:pt x="1388970" y="4045529"/>
                        </a:cubicBezTo>
                        <a:cubicBezTo>
                          <a:pt x="1245807" y="4451929"/>
                          <a:pt x="185461" y="5430703"/>
                          <a:pt x="58934" y="4738255"/>
                        </a:cubicBezTo>
                        <a:cubicBezTo>
                          <a:pt x="-67593" y="4045807"/>
                          <a:pt x="49697" y="1602510"/>
                          <a:pt x="45079" y="41565"/>
                        </a:cubicBezTo>
                        <a:lnTo>
                          <a:pt x="3591845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50" name="รูปแบบอิสระ: รูปร่าง 149">
                    <a:extLst>
                      <a:ext uri="{FF2B5EF4-FFF2-40B4-BE49-F238E27FC236}">
                        <a16:creationId xmlns:a16="http://schemas.microsoft.com/office/drawing/2014/main" id="{3A949404-B8F3-476F-A3B6-BBD74F8F8FA9}"/>
                      </a:ext>
                    </a:extLst>
                  </p:cNvPr>
                  <p:cNvSpPr/>
                  <p:nvPr/>
                </p:nvSpPr>
                <p:spPr>
                  <a:xfrm>
                    <a:off x="-13854" y="-53779"/>
                    <a:ext cx="5988928" cy="3844532"/>
                  </a:xfrm>
                  <a:custGeom>
                    <a:avLst/>
                    <a:gdLst>
                      <a:gd name="connsiteX0" fmla="*/ 5791200 w 5791200"/>
                      <a:gd name="connsiteY0" fmla="*/ 13854 h 3574472"/>
                      <a:gd name="connsiteX1" fmla="*/ 3061855 w 5791200"/>
                      <a:gd name="connsiteY1" fmla="*/ 678872 h 3574472"/>
                      <a:gd name="connsiteX2" fmla="*/ 2992582 w 5791200"/>
                      <a:gd name="connsiteY2" fmla="*/ 1607127 h 3574472"/>
                      <a:gd name="connsiteX3" fmla="*/ 1413164 w 5791200"/>
                      <a:gd name="connsiteY3" fmla="*/ 1870363 h 3574472"/>
                      <a:gd name="connsiteX4" fmla="*/ 0 w 5791200"/>
                      <a:gd name="connsiteY4" fmla="*/ 3574472 h 3574472"/>
                      <a:gd name="connsiteX5" fmla="*/ 55418 w 5791200"/>
                      <a:gd name="connsiteY5" fmla="*/ 0 h 3574472"/>
                      <a:gd name="connsiteX6" fmla="*/ 5791200 w 5791200"/>
                      <a:gd name="connsiteY6" fmla="*/ 13854 h 3574472"/>
                      <a:gd name="connsiteX0" fmla="*/ 5822003 w 5822003"/>
                      <a:gd name="connsiteY0" fmla="*/ 28151 h 3588769"/>
                      <a:gd name="connsiteX1" fmla="*/ 3092658 w 5822003"/>
                      <a:gd name="connsiteY1" fmla="*/ 693169 h 3588769"/>
                      <a:gd name="connsiteX2" fmla="*/ 3023385 w 5822003"/>
                      <a:gd name="connsiteY2" fmla="*/ 1621424 h 3588769"/>
                      <a:gd name="connsiteX3" fmla="*/ 1443967 w 5822003"/>
                      <a:gd name="connsiteY3" fmla="*/ 1884660 h 3588769"/>
                      <a:gd name="connsiteX4" fmla="*/ 30803 w 5822003"/>
                      <a:gd name="connsiteY4" fmla="*/ 3588769 h 3588769"/>
                      <a:gd name="connsiteX5" fmla="*/ 0 w 5822003"/>
                      <a:gd name="connsiteY5" fmla="*/ 0 h 3588769"/>
                      <a:gd name="connsiteX6" fmla="*/ 5822003 w 5822003"/>
                      <a:gd name="connsiteY6" fmla="*/ 28151 h 3588769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88284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2063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6021126 w 6021126"/>
                      <a:gd name="connsiteY0" fmla="*/ 42449 h 3688855"/>
                      <a:gd name="connsiteX1" fmla="*/ 3291781 w 6021126"/>
                      <a:gd name="connsiteY1" fmla="*/ 707467 h 3688855"/>
                      <a:gd name="connsiteX2" fmla="*/ 3222508 w 6021126"/>
                      <a:gd name="connsiteY2" fmla="*/ 1635722 h 3688855"/>
                      <a:gd name="connsiteX3" fmla="*/ 1643090 w 6021126"/>
                      <a:gd name="connsiteY3" fmla="*/ 1898958 h 3688855"/>
                      <a:gd name="connsiteX4" fmla="*/ 2 w 6021126"/>
                      <a:gd name="connsiteY4" fmla="*/ 3688855 h 3688855"/>
                      <a:gd name="connsiteX5" fmla="*/ 141642 w 6021126"/>
                      <a:gd name="connsiteY5" fmla="*/ 0 h 3688855"/>
                      <a:gd name="connsiteX6" fmla="*/ 6021126 w 6021126"/>
                      <a:gd name="connsiteY6" fmla="*/ 42449 h 3688855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109407 w 6109407"/>
                      <a:gd name="connsiteY0" fmla="*/ 0 h 3789385"/>
                      <a:gd name="connsiteX1" fmla="*/ 3308212 w 6109407"/>
                      <a:gd name="connsiteY1" fmla="*/ 807997 h 3789385"/>
                      <a:gd name="connsiteX2" fmla="*/ 3238939 w 6109407"/>
                      <a:gd name="connsiteY2" fmla="*/ 1736252 h 3789385"/>
                      <a:gd name="connsiteX3" fmla="*/ 1659521 w 6109407"/>
                      <a:gd name="connsiteY3" fmla="*/ 1999488 h 3789385"/>
                      <a:gd name="connsiteX4" fmla="*/ 16433 w 6109407"/>
                      <a:gd name="connsiteY4" fmla="*/ 3789385 h 3789385"/>
                      <a:gd name="connsiteX5" fmla="*/ 0 w 6109407"/>
                      <a:gd name="connsiteY5" fmla="*/ 446 h 3789385"/>
                      <a:gd name="connsiteX6" fmla="*/ 6109407 w 6109407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826203"/>
                      <a:gd name="connsiteX1" fmla="*/ 3308212 w 6179364"/>
                      <a:gd name="connsiteY1" fmla="*/ 807997 h 3826203"/>
                      <a:gd name="connsiteX2" fmla="*/ 3238939 w 6179364"/>
                      <a:gd name="connsiteY2" fmla="*/ 1736252 h 3826203"/>
                      <a:gd name="connsiteX3" fmla="*/ 1659521 w 6179364"/>
                      <a:gd name="connsiteY3" fmla="*/ 1999488 h 3826203"/>
                      <a:gd name="connsiteX4" fmla="*/ 16433 w 6179364"/>
                      <a:gd name="connsiteY4" fmla="*/ 3789385 h 3826203"/>
                      <a:gd name="connsiteX5" fmla="*/ 0 w 6179364"/>
                      <a:gd name="connsiteY5" fmla="*/ 446 h 3826203"/>
                      <a:gd name="connsiteX6" fmla="*/ 6109407 w 6179364"/>
                      <a:gd name="connsiteY6" fmla="*/ 0 h 3826203"/>
                      <a:gd name="connsiteX0" fmla="*/ 6109407 w 6194666"/>
                      <a:gd name="connsiteY0" fmla="*/ 0 h 3826203"/>
                      <a:gd name="connsiteX1" fmla="*/ 3897392 w 6194666"/>
                      <a:gd name="connsiteY1" fmla="*/ 636422 h 3826203"/>
                      <a:gd name="connsiteX2" fmla="*/ 3238939 w 6194666"/>
                      <a:gd name="connsiteY2" fmla="*/ 1736252 h 3826203"/>
                      <a:gd name="connsiteX3" fmla="*/ 1659521 w 6194666"/>
                      <a:gd name="connsiteY3" fmla="*/ 1999488 h 3826203"/>
                      <a:gd name="connsiteX4" fmla="*/ 16433 w 6194666"/>
                      <a:gd name="connsiteY4" fmla="*/ 3789385 h 3826203"/>
                      <a:gd name="connsiteX5" fmla="*/ 0 w 6194666"/>
                      <a:gd name="connsiteY5" fmla="*/ 446 h 3826203"/>
                      <a:gd name="connsiteX6" fmla="*/ 6109407 w 6194666"/>
                      <a:gd name="connsiteY6" fmla="*/ 0 h 3826203"/>
                      <a:gd name="connsiteX0" fmla="*/ 6109407 w 6195622"/>
                      <a:gd name="connsiteY0" fmla="*/ 0 h 3830610"/>
                      <a:gd name="connsiteX1" fmla="*/ 3897392 w 6195622"/>
                      <a:gd name="connsiteY1" fmla="*/ 636422 h 3830610"/>
                      <a:gd name="connsiteX2" fmla="*/ 3052127 w 6195622"/>
                      <a:gd name="connsiteY2" fmla="*/ 1764848 h 3830610"/>
                      <a:gd name="connsiteX3" fmla="*/ 1659521 w 6195622"/>
                      <a:gd name="connsiteY3" fmla="*/ 1999488 h 3830610"/>
                      <a:gd name="connsiteX4" fmla="*/ 16433 w 6195622"/>
                      <a:gd name="connsiteY4" fmla="*/ 3789385 h 3830610"/>
                      <a:gd name="connsiteX5" fmla="*/ 0 w 6195622"/>
                      <a:gd name="connsiteY5" fmla="*/ 446 h 3830610"/>
                      <a:gd name="connsiteX6" fmla="*/ 6109407 w 6195622"/>
                      <a:gd name="connsiteY6" fmla="*/ 0 h 3830610"/>
                      <a:gd name="connsiteX0" fmla="*/ 6109407 w 6200522"/>
                      <a:gd name="connsiteY0" fmla="*/ 0 h 3830610"/>
                      <a:gd name="connsiteX1" fmla="*/ 4041094 w 6200522"/>
                      <a:gd name="connsiteY1" fmla="*/ 893784 h 3830610"/>
                      <a:gd name="connsiteX2" fmla="*/ 3052127 w 6200522"/>
                      <a:gd name="connsiteY2" fmla="*/ 1764848 h 3830610"/>
                      <a:gd name="connsiteX3" fmla="*/ 1659521 w 6200522"/>
                      <a:gd name="connsiteY3" fmla="*/ 1999488 h 3830610"/>
                      <a:gd name="connsiteX4" fmla="*/ 16433 w 6200522"/>
                      <a:gd name="connsiteY4" fmla="*/ 3789385 h 3830610"/>
                      <a:gd name="connsiteX5" fmla="*/ 0 w 6200522"/>
                      <a:gd name="connsiteY5" fmla="*/ 446 h 3830610"/>
                      <a:gd name="connsiteX6" fmla="*/ 6109407 w 6200522"/>
                      <a:gd name="connsiteY6" fmla="*/ 0 h 3830610"/>
                      <a:gd name="connsiteX0" fmla="*/ 6109407 w 6200522"/>
                      <a:gd name="connsiteY0" fmla="*/ 0 h 3906887"/>
                      <a:gd name="connsiteX1" fmla="*/ 4041094 w 6200522"/>
                      <a:gd name="connsiteY1" fmla="*/ 893784 h 3906887"/>
                      <a:gd name="connsiteX2" fmla="*/ 3052127 w 6200522"/>
                      <a:gd name="connsiteY2" fmla="*/ 1764848 h 3906887"/>
                      <a:gd name="connsiteX3" fmla="*/ 1659521 w 6200522"/>
                      <a:gd name="connsiteY3" fmla="*/ 1999488 h 3906887"/>
                      <a:gd name="connsiteX4" fmla="*/ 921756 w 6200522"/>
                      <a:gd name="connsiteY4" fmla="*/ 2860023 h 3906887"/>
                      <a:gd name="connsiteX5" fmla="*/ 16433 w 6200522"/>
                      <a:gd name="connsiteY5" fmla="*/ 3789385 h 3906887"/>
                      <a:gd name="connsiteX6" fmla="*/ 0 w 6200522"/>
                      <a:gd name="connsiteY6" fmla="*/ 446 h 3906887"/>
                      <a:gd name="connsiteX7" fmla="*/ 6109407 w 6200522"/>
                      <a:gd name="connsiteY7" fmla="*/ 0 h 3906887"/>
                      <a:gd name="connsiteX0" fmla="*/ 6109407 w 6210247"/>
                      <a:gd name="connsiteY0" fmla="*/ 0 h 3906887"/>
                      <a:gd name="connsiteX1" fmla="*/ 4285388 w 6210247"/>
                      <a:gd name="connsiteY1" fmla="*/ 793699 h 3906887"/>
                      <a:gd name="connsiteX2" fmla="*/ 3052127 w 6210247"/>
                      <a:gd name="connsiteY2" fmla="*/ 1764848 h 3906887"/>
                      <a:gd name="connsiteX3" fmla="*/ 1659521 w 6210247"/>
                      <a:gd name="connsiteY3" fmla="*/ 1999488 h 3906887"/>
                      <a:gd name="connsiteX4" fmla="*/ 921756 w 6210247"/>
                      <a:gd name="connsiteY4" fmla="*/ 2860023 h 3906887"/>
                      <a:gd name="connsiteX5" fmla="*/ 16433 w 6210247"/>
                      <a:gd name="connsiteY5" fmla="*/ 3789385 h 3906887"/>
                      <a:gd name="connsiteX6" fmla="*/ 0 w 6210247"/>
                      <a:gd name="connsiteY6" fmla="*/ 446 h 3906887"/>
                      <a:gd name="connsiteX7" fmla="*/ 6109407 w 6210247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1659521 w 6214422"/>
                      <a:gd name="connsiteY3" fmla="*/ 1999488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2033147 w 6214422"/>
                      <a:gd name="connsiteY3" fmla="*/ 2285446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3573"/>
                      <a:gd name="connsiteX1" fmla="*/ 4285388 w 6214422"/>
                      <a:gd name="connsiteY1" fmla="*/ 793699 h 3903573"/>
                      <a:gd name="connsiteX2" fmla="*/ 2477318 w 6214422"/>
                      <a:gd name="connsiteY2" fmla="*/ 964165 h 3903573"/>
                      <a:gd name="connsiteX3" fmla="*/ 2033147 w 6214422"/>
                      <a:gd name="connsiteY3" fmla="*/ 2285446 h 3903573"/>
                      <a:gd name="connsiteX4" fmla="*/ 849905 w 6214422"/>
                      <a:gd name="connsiteY4" fmla="*/ 2817129 h 3903573"/>
                      <a:gd name="connsiteX5" fmla="*/ 16433 w 6214422"/>
                      <a:gd name="connsiteY5" fmla="*/ 3789385 h 3903573"/>
                      <a:gd name="connsiteX6" fmla="*/ 0 w 6214422"/>
                      <a:gd name="connsiteY6" fmla="*/ 446 h 3903573"/>
                      <a:gd name="connsiteX7" fmla="*/ 6109407 w 6214422"/>
                      <a:gd name="connsiteY7" fmla="*/ 0 h 3903573"/>
                      <a:gd name="connsiteX0" fmla="*/ 6109407 w 6214422"/>
                      <a:gd name="connsiteY0" fmla="*/ 0 h 3912056"/>
                      <a:gd name="connsiteX1" fmla="*/ 4285388 w 6214422"/>
                      <a:gd name="connsiteY1" fmla="*/ 793699 h 3912056"/>
                      <a:gd name="connsiteX2" fmla="*/ 2477318 w 6214422"/>
                      <a:gd name="connsiteY2" fmla="*/ 964165 h 3912056"/>
                      <a:gd name="connsiteX3" fmla="*/ 2033147 w 6214422"/>
                      <a:gd name="connsiteY3" fmla="*/ 2285446 h 3912056"/>
                      <a:gd name="connsiteX4" fmla="*/ 849905 w 6214422"/>
                      <a:gd name="connsiteY4" fmla="*/ 2817129 h 3912056"/>
                      <a:gd name="connsiteX5" fmla="*/ 16433 w 6214422"/>
                      <a:gd name="connsiteY5" fmla="*/ 3789385 h 3912056"/>
                      <a:gd name="connsiteX6" fmla="*/ 0 w 6214422"/>
                      <a:gd name="connsiteY6" fmla="*/ 446 h 3912056"/>
                      <a:gd name="connsiteX7" fmla="*/ 6109407 w 6214422"/>
                      <a:gd name="connsiteY7" fmla="*/ 0 h 3912056"/>
                      <a:gd name="connsiteX0" fmla="*/ 6109407 w 6220180"/>
                      <a:gd name="connsiteY0" fmla="*/ 0 h 3912056"/>
                      <a:gd name="connsiteX1" fmla="*/ 4400350 w 6220180"/>
                      <a:gd name="connsiteY1" fmla="*/ 993869 h 3912056"/>
                      <a:gd name="connsiteX2" fmla="*/ 2477318 w 6220180"/>
                      <a:gd name="connsiteY2" fmla="*/ 964165 h 3912056"/>
                      <a:gd name="connsiteX3" fmla="*/ 2033147 w 6220180"/>
                      <a:gd name="connsiteY3" fmla="*/ 2285446 h 3912056"/>
                      <a:gd name="connsiteX4" fmla="*/ 849905 w 6220180"/>
                      <a:gd name="connsiteY4" fmla="*/ 2817129 h 3912056"/>
                      <a:gd name="connsiteX5" fmla="*/ 16433 w 6220180"/>
                      <a:gd name="connsiteY5" fmla="*/ 3789385 h 3912056"/>
                      <a:gd name="connsiteX6" fmla="*/ 0 w 6220180"/>
                      <a:gd name="connsiteY6" fmla="*/ 446 h 3912056"/>
                      <a:gd name="connsiteX7" fmla="*/ 6109407 w 6220180"/>
                      <a:gd name="connsiteY7" fmla="*/ 0 h 3912056"/>
                      <a:gd name="connsiteX0" fmla="*/ 6109407 w 6221637"/>
                      <a:gd name="connsiteY0" fmla="*/ 0 h 3912056"/>
                      <a:gd name="connsiteX1" fmla="*/ 4400350 w 6221637"/>
                      <a:gd name="connsiteY1" fmla="*/ 993869 h 3912056"/>
                      <a:gd name="connsiteX2" fmla="*/ 2477318 w 6221637"/>
                      <a:gd name="connsiteY2" fmla="*/ 964165 h 3912056"/>
                      <a:gd name="connsiteX3" fmla="*/ 2033147 w 6221637"/>
                      <a:gd name="connsiteY3" fmla="*/ 2285446 h 3912056"/>
                      <a:gd name="connsiteX4" fmla="*/ 849905 w 6221637"/>
                      <a:gd name="connsiteY4" fmla="*/ 2817129 h 3912056"/>
                      <a:gd name="connsiteX5" fmla="*/ 16433 w 6221637"/>
                      <a:gd name="connsiteY5" fmla="*/ 3789385 h 3912056"/>
                      <a:gd name="connsiteX6" fmla="*/ 0 w 6221637"/>
                      <a:gd name="connsiteY6" fmla="*/ 446 h 3912056"/>
                      <a:gd name="connsiteX7" fmla="*/ 6109407 w 6221637"/>
                      <a:gd name="connsiteY7" fmla="*/ 0 h 3912056"/>
                      <a:gd name="connsiteX0" fmla="*/ 6109407 w 6217155"/>
                      <a:gd name="connsiteY0" fmla="*/ 0 h 3912056"/>
                      <a:gd name="connsiteX1" fmla="*/ 4314129 w 6217155"/>
                      <a:gd name="connsiteY1" fmla="*/ 765103 h 3912056"/>
                      <a:gd name="connsiteX2" fmla="*/ 2477318 w 6217155"/>
                      <a:gd name="connsiteY2" fmla="*/ 964165 h 3912056"/>
                      <a:gd name="connsiteX3" fmla="*/ 2033147 w 6217155"/>
                      <a:gd name="connsiteY3" fmla="*/ 2285446 h 3912056"/>
                      <a:gd name="connsiteX4" fmla="*/ 849905 w 6217155"/>
                      <a:gd name="connsiteY4" fmla="*/ 2817129 h 3912056"/>
                      <a:gd name="connsiteX5" fmla="*/ 16433 w 6217155"/>
                      <a:gd name="connsiteY5" fmla="*/ 3789385 h 3912056"/>
                      <a:gd name="connsiteX6" fmla="*/ 0 w 6217155"/>
                      <a:gd name="connsiteY6" fmla="*/ 446 h 3912056"/>
                      <a:gd name="connsiteX7" fmla="*/ 6109407 w 6217155"/>
                      <a:gd name="connsiteY7" fmla="*/ 0 h 3912056"/>
                      <a:gd name="connsiteX0" fmla="*/ 6109407 w 6216702"/>
                      <a:gd name="connsiteY0" fmla="*/ 0 h 3912056"/>
                      <a:gd name="connsiteX1" fmla="*/ 4314129 w 6216702"/>
                      <a:gd name="connsiteY1" fmla="*/ 765103 h 3912056"/>
                      <a:gd name="connsiteX2" fmla="*/ 2362355 w 6216702"/>
                      <a:gd name="connsiteY2" fmla="*/ 721101 h 3912056"/>
                      <a:gd name="connsiteX3" fmla="*/ 2033147 w 6216702"/>
                      <a:gd name="connsiteY3" fmla="*/ 2285446 h 3912056"/>
                      <a:gd name="connsiteX4" fmla="*/ 849905 w 6216702"/>
                      <a:gd name="connsiteY4" fmla="*/ 2817129 h 3912056"/>
                      <a:gd name="connsiteX5" fmla="*/ 16433 w 6216702"/>
                      <a:gd name="connsiteY5" fmla="*/ 3789385 h 3912056"/>
                      <a:gd name="connsiteX6" fmla="*/ 0 w 6216702"/>
                      <a:gd name="connsiteY6" fmla="*/ 446 h 3912056"/>
                      <a:gd name="connsiteX7" fmla="*/ 6109407 w 6216702"/>
                      <a:gd name="connsiteY7" fmla="*/ 0 h 3912056"/>
                      <a:gd name="connsiteX0" fmla="*/ 6109407 w 6212589"/>
                      <a:gd name="connsiteY0" fmla="*/ 0 h 3912056"/>
                      <a:gd name="connsiteX1" fmla="*/ 4227908 w 6212589"/>
                      <a:gd name="connsiteY1" fmla="*/ 622123 h 3912056"/>
                      <a:gd name="connsiteX2" fmla="*/ 2362355 w 6212589"/>
                      <a:gd name="connsiteY2" fmla="*/ 721101 h 3912056"/>
                      <a:gd name="connsiteX3" fmla="*/ 2033147 w 6212589"/>
                      <a:gd name="connsiteY3" fmla="*/ 2285446 h 3912056"/>
                      <a:gd name="connsiteX4" fmla="*/ 849905 w 6212589"/>
                      <a:gd name="connsiteY4" fmla="*/ 2817129 h 3912056"/>
                      <a:gd name="connsiteX5" fmla="*/ 16433 w 6212589"/>
                      <a:gd name="connsiteY5" fmla="*/ 3789385 h 3912056"/>
                      <a:gd name="connsiteX6" fmla="*/ 0 w 6212589"/>
                      <a:gd name="connsiteY6" fmla="*/ 446 h 3912056"/>
                      <a:gd name="connsiteX7" fmla="*/ 6109407 w 6212589"/>
                      <a:gd name="connsiteY7" fmla="*/ 0 h 3912056"/>
                      <a:gd name="connsiteX0" fmla="*/ 6109407 w 6213116"/>
                      <a:gd name="connsiteY0" fmla="*/ 0 h 3912056"/>
                      <a:gd name="connsiteX1" fmla="*/ 4227908 w 6213116"/>
                      <a:gd name="connsiteY1" fmla="*/ 622123 h 3912056"/>
                      <a:gd name="connsiteX2" fmla="*/ 2290505 w 6213116"/>
                      <a:gd name="connsiteY2" fmla="*/ 721102 h 3912056"/>
                      <a:gd name="connsiteX3" fmla="*/ 2033147 w 6213116"/>
                      <a:gd name="connsiteY3" fmla="*/ 2285446 h 3912056"/>
                      <a:gd name="connsiteX4" fmla="*/ 849905 w 6213116"/>
                      <a:gd name="connsiteY4" fmla="*/ 2817129 h 3912056"/>
                      <a:gd name="connsiteX5" fmla="*/ 16433 w 6213116"/>
                      <a:gd name="connsiteY5" fmla="*/ 3789385 h 3912056"/>
                      <a:gd name="connsiteX6" fmla="*/ 0 w 6213116"/>
                      <a:gd name="connsiteY6" fmla="*/ 446 h 3912056"/>
                      <a:gd name="connsiteX7" fmla="*/ 6109407 w 6213116"/>
                      <a:gd name="connsiteY7" fmla="*/ 0 h 3912056"/>
                      <a:gd name="connsiteX0" fmla="*/ 6109407 w 6214399"/>
                      <a:gd name="connsiteY0" fmla="*/ 0 h 3912056"/>
                      <a:gd name="connsiteX1" fmla="*/ 4227908 w 6214399"/>
                      <a:gd name="connsiteY1" fmla="*/ 622123 h 3912056"/>
                      <a:gd name="connsiteX2" fmla="*/ 2290505 w 6214399"/>
                      <a:gd name="connsiteY2" fmla="*/ 721102 h 3912056"/>
                      <a:gd name="connsiteX3" fmla="*/ 2033147 w 6214399"/>
                      <a:gd name="connsiteY3" fmla="*/ 2285446 h 3912056"/>
                      <a:gd name="connsiteX4" fmla="*/ 849905 w 6214399"/>
                      <a:gd name="connsiteY4" fmla="*/ 2817129 h 3912056"/>
                      <a:gd name="connsiteX5" fmla="*/ 16433 w 6214399"/>
                      <a:gd name="connsiteY5" fmla="*/ 3789385 h 3912056"/>
                      <a:gd name="connsiteX6" fmla="*/ 0 w 6214399"/>
                      <a:gd name="connsiteY6" fmla="*/ 446 h 3912056"/>
                      <a:gd name="connsiteX7" fmla="*/ 6109407 w 6214399"/>
                      <a:gd name="connsiteY7" fmla="*/ 0 h 3912056"/>
                      <a:gd name="connsiteX0" fmla="*/ 6109407 w 6231869"/>
                      <a:gd name="connsiteY0" fmla="*/ 0 h 3912056"/>
                      <a:gd name="connsiteX1" fmla="*/ 4227908 w 6231869"/>
                      <a:gd name="connsiteY1" fmla="*/ 622123 h 3912056"/>
                      <a:gd name="connsiteX2" fmla="*/ 2290505 w 6231869"/>
                      <a:gd name="connsiteY2" fmla="*/ 721102 h 3912056"/>
                      <a:gd name="connsiteX3" fmla="*/ 2033147 w 6231869"/>
                      <a:gd name="connsiteY3" fmla="*/ 2285446 h 3912056"/>
                      <a:gd name="connsiteX4" fmla="*/ 849905 w 6231869"/>
                      <a:gd name="connsiteY4" fmla="*/ 2817129 h 3912056"/>
                      <a:gd name="connsiteX5" fmla="*/ 16433 w 6231869"/>
                      <a:gd name="connsiteY5" fmla="*/ 3789385 h 3912056"/>
                      <a:gd name="connsiteX6" fmla="*/ 0 w 6231869"/>
                      <a:gd name="connsiteY6" fmla="*/ 446 h 3912056"/>
                      <a:gd name="connsiteX7" fmla="*/ 6109407 w 6231869"/>
                      <a:gd name="connsiteY7" fmla="*/ 0 h 3912056"/>
                      <a:gd name="connsiteX0" fmla="*/ 6109407 w 6263187"/>
                      <a:gd name="connsiteY0" fmla="*/ 0 h 3912056"/>
                      <a:gd name="connsiteX1" fmla="*/ 4227908 w 6263187"/>
                      <a:gd name="connsiteY1" fmla="*/ 622123 h 3912056"/>
                      <a:gd name="connsiteX2" fmla="*/ 2290505 w 6263187"/>
                      <a:gd name="connsiteY2" fmla="*/ 721102 h 3912056"/>
                      <a:gd name="connsiteX3" fmla="*/ 2033147 w 6263187"/>
                      <a:gd name="connsiteY3" fmla="*/ 2285446 h 3912056"/>
                      <a:gd name="connsiteX4" fmla="*/ 849905 w 6263187"/>
                      <a:gd name="connsiteY4" fmla="*/ 2817129 h 3912056"/>
                      <a:gd name="connsiteX5" fmla="*/ 16433 w 6263187"/>
                      <a:gd name="connsiteY5" fmla="*/ 3789385 h 3912056"/>
                      <a:gd name="connsiteX6" fmla="*/ 0 w 6263187"/>
                      <a:gd name="connsiteY6" fmla="*/ 446 h 3912056"/>
                      <a:gd name="connsiteX7" fmla="*/ 6109407 w 6263187"/>
                      <a:gd name="connsiteY7" fmla="*/ 0 h 3912056"/>
                      <a:gd name="connsiteX0" fmla="*/ 6109407 w 6251157"/>
                      <a:gd name="connsiteY0" fmla="*/ 53381 h 3965437"/>
                      <a:gd name="connsiteX1" fmla="*/ 4141687 w 6251157"/>
                      <a:gd name="connsiteY1" fmla="*/ 775590 h 3965437"/>
                      <a:gd name="connsiteX2" fmla="*/ 2290505 w 6251157"/>
                      <a:gd name="connsiteY2" fmla="*/ 774483 h 3965437"/>
                      <a:gd name="connsiteX3" fmla="*/ 2033147 w 6251157"/>
                      <a:gd name="connsiteY3" fmla="*/ 2338827 h 3965437"/>
                      <a:gd name="connsiteX4" fmla="*/ 849905 w 6251157"/>
                      <a:gd name="connsiteY4" fmla="*/ 2870510 h 3965437"/>
                      <a:gd name="connsiteX5" fmla="*/ 16433 w 6251157"/>
                      <a:gd name="connsiteY5" fmla="*/ 3842766 h 3965437"/>
                      <a:gd name="connsiteX6" fmla="*/ 0 w 6251157"/>
                      <a:gd name="connsiteY6" fmla="*/ 53827 h 3965437"/>
                      <a:gd name="connsiteX7" fmla="*/ 6109407 w 6251157"/>
                      <a:gd name="connsiteY7" fmla="*/ 53381 h 3965437"/>
                      <a:gd name="connsiteX0" fmla="*/ 6109407 w 6249177"/>
                      <a:gd name="connsiteY0" fmla="*/ 53381 h 3965437"/>
                      <a:gd name="connsiteX1" fmla="*/ 4141687 w 6249177"/>
                      <a:gd name="connsiteY1" fmla="*/ 775590 h 3965437"/>
                      <a:gd name="connsiteX2" fmla="*/ 2520428 w 6249177"/>
                      <a:gd name="connsiteY2" fmla="*/ 1131930 h 3965437"/>
                      <a:gd name="connsiteX3" fmla="*/ 2033147 w 6249177"/>
                      <a:gd name="connsiteY3" fmla="*/ 2338827 h 3965437"/>
                      <a:gd name="connsiteX4" fmla="*/ 849905 w 6249177"/>
                      <a:gd name="connsiteY4" fmla="*/ 2870510 h 3965437"/>
                      <a:gd name="connsiteX5" fmla="*/ 16433 w 6249177"/>
                      <a:gd name="connsiteY5" fmla="*/ 3842766 h 3965437"/>
                      <a:gd name="connsiteX6" fmla="*/ 0 w 6249177"/>
                      <a:gd name="connsiteY6" fmla="*/ 53827 h 3965437"/>
                      <a:gd name="connsiteX7" fmla="*/ 6109407 w 6249177"/>
                      <a:gd name="connsiteY7" fmla="*/ 53381 h 3965437"/>
                      <a:gd name="connsiteX0" fmla="*/ 6109407 w 6258571"/>
                      <a:gd name="connsiteY0" fmla="*/ 72445 h 3984501"/>
                      <a:gd name="connsiteX1" fmla="*/ 4227908 w 6258571"/>
                      <a:gd name="connsiteY1" fmla="*/ 1052016 h 3984501"/>
                      <a:gd name="connsiteX2" fmla="*/ 2520428 w 6258571"/>
                      <a:gd name="connsiteY2" fmla="*/ 1150994 h 3984501"/>
                      <a:gd name="connsiteX3" fmla="*/ 2033147 w 6258571"/>
                      <a:gd name="connsiteY3" fmla="*/ 2357891 h 3984501"/>
                      <a:gd name="connsiteX4" fmla="*/ 849905 w 6258571"/>
                      <a:gd name="connsiteY4" fmla="*/ 2889574 h 3984501"/>
                      <a:gd name="connsiteX5" fmla="*/ 16433 w 6258571"/>
                      <a:gd name="connsiteY5" fmla="*/ 3861830 h 3984501"/>
                      <a:gd name="connsiteX6" fmla="*/ 0 w 6258571"/>
                      <a:gd name="connsiteY6" fmla="*/ 72891 h 3984501"/>
                      <a:gd name="connsiteX7" fmla="*/ 6109407 w 6258571"/>
                      <a:gd name="connsiteY7" fmla="*/ 72445 h 3984501"/>
                      <a:gd name="connsiteX0" fmla="*/ 6109407 w 6224172"/>
                      <a:gd name="connsiteY0" fmla="*/ 72445 h 3984501"/>
                      <a:gd name="connsiteX1" fmla="*/ 4227908 w 6224172"/>
                      <a:gd name="connsiteY1" fmla="*/ 1052016 h 3984501"/>
                      <a:gd name="connsiteX2" fmla="*/ 2520428 w 6224172"/>
                      <a:gd name="connsiteY2" fmla="*/ 1150994 h 3984501"/>
                      <a:gd name="connsiteX3" fmla="*/ 2033147 w 6224172"/>
                      <a:gd name="connsiteY3" fmla="*/ 2357891 h 3984501"/>
                      <a:gd name="connsiteX4" fmla="*/ 849905 w 6224172"/>
                      <a:gd name="connsiteY4" fmla="*/ 2889574 h 3984501"/>
                      <a:gd name="connsiteX5" fmla="*/ 16433 w 6224172"/>
                      <a:gd name="connsiteY5" fmla="*/ 3861830 h 3984501"/>
                      <a:gd name="connsiteX6" fmla="*/ 0 w 6224172"/>
                      <a:gd name="connsiteY6" fmla="*/ 72891 h 3984501"/>
                      <a:gd name="connsiteX7" fmla="*/ 6109407 w 6224172"/>
                      <a:gd name="connsiteY7" fmla="*/ 72445 h 3984501"/>
                      <a:gd name="connsiteX0" fmla="*/ 6109407 w 6241461"/>
                      <a:gd name="connsiteY0" fmla="*/ 72445 h 3984501"/>
                      <a:gd name="connsiteX1" fmla="*/ 4227908 w 6241461"/>
                      <a:gd name="connsiteY1" fmla="*/ 1052016 h 3984501"/>
                      <a:gd name="connsiteX2" fmla="*/ 2520428 w 6241461"/>
                      <a:gd name="connsiteY2" fmla="*/ 1150994 h 3984501"/>
                      <a:gd name="connsiteX3" fmla="*/ 2033147 w 6241461"/>
                      <a:gd name="connsiteY3" fmla="*/ 2357891 h 3984501"/>
                      <a:gd name="connsiteX4" fmla="*/ 849905 w 6241461"/>
                      <a:gd name="connsiteY4" fmla="*/ 2889574 h 3984501"/>
                      <a:gd name="connsiteX5" fmla="*/ 16433 w 6241461"/>
                      <a:gd name="connsiteY5" fmla="*/ 3861830 h 3984501"/>
                      <a:gd name="connsiteX6" fmla="*/ 0 w 6241461"/>
                      <a:gd name="connsiteY6" fmla="*/ 72891 h 3984501"/>
                      <a:gd name="connsiteX7" fmla="*/ 6109407 w 6241461"/>
                      <a:gd name="connsiteY7" fmla="*/ 72445 h 3984501"/>
                      <a:gd name="connsiteX0" fmla="*/ 6109407 w 6201346"/>
                      <a:gd name="connsiteY0" fmla="*/ 55500 h 3967556"/>
                      <a:gd name="connsiteX1" fmla="*/ 3739321 w 6201346"/>
                      <a:gd name="connsiteY1" fmla="*/ 806305 h 3967556"/>
                      <a:gd name="connsiteX2" fmla="*/ 2520428 w 6201346"/>
                      <a:gd name="connsiteY2" fmla="*/ 1134049 h 3967556"/>
                      <a:gd name="connsiteX3" fmla="*/ 2033147 w 6201346"/>
                      <a:gd name="connsiteY3" fmla="*/ 2340946 h 3967556"/>
                      <a:gd name="connsiteX4" fmla="*/ 849905 w 6201346"/>
                      <a:gd name="connsiteY4" fmla="*/ 2872629 h 3967556"/>
                      <a:gd name="connsiteX5" fmla="*/ 16433 w 6201346"/>
                      <a:gd name="connsiteY5" fmla="*/ 3844885 h 3967556"/>
                      <a:gd name="connsiteX6" fmla="*/ 0 w 6201346"/>
                      <a:gd name="connsiteY6" fmla="*/ 55946 h 3967556"/>
                      <a:gd name="connsiteX7" fmla="*/ 6109407 w 6201346"/>
                      <a:gd name="connsiteY7" fmla="*/ 55500 h 3967556"/>
                      <a:gd name="connsiteX0" fmla="*/ 6109407 w 6211840"/>
                      <a:gd name="connsiteY0" fmla="*/ 55500 h 3967556"/>
                      <a:gd name="connsiteX1" fmla="*/ 3739321 w 6211840"/>
                      <a:gd name="connsiteY1" fmla="*/ 806305 h 3967556"/>
                      <a:gd name="connsiteX2" fmla="*/ 2549169 w 6211840"/>
                      <a:gd name="connsiteY2" fmla="*/ 1405710 h 3967556"/>
                      <a:gd name="connsiteX3" fmla="*/ 2033147 w 6211840"/>
                      <a:gd name="connsiteY3" fmla="*/ 2340946 h 3967556"/>
                      <a:gd name="connsiteX4" fmla="*/ 849905 w 6211840"/>
                      <a:gd name="connsiteY4" fmla="*/ 2872629 h 3967556"/>
                      <a:gd name="connsiteX5" fmla="*/ 16433 w 6211840"/>
                      <a:gd name="connsiteY5" fmla="*/ 3844885 h 3967556"/>
                      <a:gd name="connsiteX6" fmla="*/ 0 w 6211840"/>
                      <a:gd name="connsiteY6" fmla="*/ 55946 h 3967556"/>
                      <a:gd name="connsiteX7" fmla="*/ 6109407 w 6211840"/>
                      <a:gd name="connsiteY7" fmla="*/ 55500 h 3967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11840" h="3967556">
                        <a:moveTo>
                          <a:pt x="6109407" y="55500"/>
                        </a:moveTo>
                        <a:cubicBezTo>
                          <a:pt x="6732627" y="180560"/>
                          <a:pt x="4332694" y="581270"/>
                          <a:pt x="3739321" y="806305"/>
                        </a:cubicBezTo>
                        <a:cubicBezTo>
                          <a:pt x="3145948" y="1031340"/>
                          <a:pt x="2833531" y="1149936"/>
                          <a:pt x="2549169" y="1405710"/>
                        </a:cubicBezTo>
                        <a:cubicBezTo>
                          <a:pt x="2264807" y="1661484"/>
                          <a:pt x="2316358" y="2096460"/>
                          <a:pt x="2033147" y="2340946"/>
                        </a:cubicBezTo>
                        <a:cubicBezTo>
                          <a:pt x="1749936" y="2585432"/>
                          <a:pt x="1123753" y="2574313"/>
                          <a:pt x="849905" y="2872629"/>
                        </a:cubicBezTo>
                        <a:cubicBezTo>
                          <a:pt x="576057" y="3170945"/>
                          <a:pt x="16720" y="4345629"/>
                          <a:pt x="16433" y="3844885"/>
                        </a:cubicBezTo>
                        <a:cubicBezTo>
                          <a:pt x="15745" y="2643863"/>
                          <a:pt x="15057" y="1171182"/>
                          <a:pt x="0" y="55946"/>
                        </a:cubicBezTo>
                        <a:cubicBezTo>
                          <a:pt x="2036469" y="55797"/>
                          <a:pt x="5486187" y="-69560"/>
                          <a:pt x="6109407" y="555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grpSp>
              <p:nvGrpSpPr>
                <p:cNvPr id="13" name="กลุ่ม 12">
                  <a:extLst>
                    <a:ext uri="{FF2B5EF4-FFF2-40B4-BE49-F238E27FC236}">
                      <a16:creationId xmlns:a16="http://schemas.microsoft.com/office/drawing/2014/main" id="{54A4071F-2E02-477A-BF38-038BDB834131}"/>
                    </a:ext>
                  </a:extLst>
                </p:cNvPr>
                <p:cNvGrpSpPr/>
                <p:nvPr/>
              </p:nvGrpSpPr>
              <p:grpSpPr>
                <a:xfrm flipH="1" flipV="1">
                  <a:off x="3659829" y="569056"/>
                  <a:ext cx="5503933" cy="4625727"/>
                  <a:chOff x="-13854" y="-53779"/>
                  <a:chExt cx="5988928" cy="5448712"/>
                </a:xfrm>
                <a:gradFill>
                  <a:gsLst>
                    <a:gs pos="0">
                      <a:srgbClr val="D7D3C8"/>
                    </a:gs>
                    <a:gs pos="73000">
                      <a:srgbClr val="D7D3C8"/>
                    </a:gs>
                    <a:gs pos="100000">
                      <a:srgbClr val="D7D3C8"/>
                    </a:gs>
                  </a:gsLst>
                  <a:path path="circle">
                    <a:fillToRect l="50000" t="50000" r="50000" b="50000"/>
                  </a:path>
                </a:gradFill>
              </p:grpSpPr>
              <p:sp>
                <p:nvSpPr>
                  <p:cNvPr id="147" name="รูปแบบอิสระ: รูปร่าง 146">
                    <a:extLst>
                      <a:ext uri="{FF2B5EF4-FFF2-40B4-BE49-F238E27FC236}">
                        <a16:creationId xmlns:a16="http://schemas.microsoft.com/office/drawing/2014/main" id="{45E9F9FB-94AA-4BF1-94A6-8A6914AE64C0}"/>
                      </a:ext>
                    </a:extLst>
                  </p:cNvPr>
                  <p:cNvSpPr/>
                  <p:nvPr/>
                </p:nvSpPr>
                <p:spPr>
                  <a:xfrm>
                    <a:off x="-13854" y="415635"/>
                    <a:ext cx="3654961" cy="4979298"/>
                  </a:xfrm>
                  <a:custGeom>
                    <a:avLst/>
                    <a:gdLst>
                      <a:gd name="connsiteX0" fmla="*/ 3034146 w 3034146"/>
                      <a:gd name="connsiteY0" fmla="*/ 0 h 4724400"/>
                      <a:gd name="connsiteX1" fmla="*/ 1676400 w 3034146"/>
                      <a:gd name="connsiteY1" fmla="*/ 1939636 h 4724400"/>
                      <a:gd name="connsiteX2" fmla="*/ 831273 w 3034146"/>
                      <a:gd name="connsiteY2" fmla="*/ 2521527 h 4724400"/>
                      <a:gd name="connsiteX3" fmla="*/ 498764 w 3034146"/>
                      <a:gd name="connsiteY3" fmla="*/ 4322618 h 4724400"/>
                      <a:gd name="connsiteX4" fmla="*/ 13855 w 3034146"/>
                      <a:gd name="connsiteY4" fmla="*/ 4724400 h 4724400"/>
                      <a:gd name="connsiteX5" fmla="*/ 0 w 3034146"/>
                      <a:gd name="connsiteY5" fmla="*/ 41564 h 4724400"/>
                      <a:gd name="connsiteX6" fmla="*/ 3034146 w 3034146"/>
                      <a:gd name="connsiteY6" fmla="*/ 0 h 4724400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73956"/>
                      <a:gd name="connsiteY0" fmla="*/ 0 h 5021667"/>
                      <a:gd name="connsiteX1" fmla="*/ 1676400 w 3073956"/>
                      <a:gd name="connsiteY1" fmla="*/ 1939636 h 5021667"/>
                      <a:gd name="connsiteX2" fmla="*/ 831273 w 3073956"/>
                      <a:gd name="connsiteY2" fmla="*/ 2521527 h 5021667"/>
                      <a:gd name="connsiteX3" fmla="*/ 498764 w 3073956"/>
                      <a:gd name="connsiteY3" fmla="*/ 4322618 h 5021667"/>
                      <a:gd name="connsiteX4" fmla="*/ 13855 w 3073956"/>
                      <a:gd name="connsiteY4" fmla="*/ 4724400 h 5021667"/>
                      <a:gd name="connsiteX5" fmla="*/ 0 w 3073956"/>
                      <a:gd name="connsiteY5" fmla="*/ 41564 h 5021667"/>
                      <a:gd name="connsiteX6" fmla="*/ 3034146 w 3073956"/>
                      <a:gd name="connsiteY6" fmla="*/ 0 h 5021667"/>
                      <a:gd name="connsiteX0" fmla="*/ 3034146 w 3101237"/>
                      <a:gd name="connsiteY0" fmla="*/ 0 h 5021667"/>
                      <a:gd name="connsiteX1" fmla="*/ 2286000 w 3101237"/>
                      <a:gd name="connsiteY1" fmla="*/ 2119745 h 5021667"/>
                      <a:gd name="connsiteX2" fmla="*/ 831273 w 3101237"/>
                      <a:gd name="connsiteY2" fmla="*/ 2521527 h 5021667"/>
                      <a:gd name="connsiteX3" fmla="*/ 498764 w 3101237"/>
                      <a:gd name="connsiteY3" fmla="*/ 4322618 h 5021667"/>
                      <a:gd name="connsiteX4" fmla="*/ 13855 w 3101237"/>
                      <a:gd name="connsiteY4" fmla="*/ 4724400 h 5021667"/>
                      <a:gd name="connsiteX5" fmla="*/ 0 w 3101237"/>
                      <a:gd name="connsiteY5" fmla="*/ 41564 h 5021667"/>
                      <a:gd name="connsiteX6" fmla="*/ 3034146 w 3101237"/>
                      <a:gd name="connsiteY6" fmla="*/ 0 h 5021667"/>
                      <a:gd name="connsiteX0" fmla="*/ 3740728 w 3780989"/>
                      <a:gd name="connsiteY0" fmla="*/ 13854 h 4980103"/>
                      <a:gd name="connsiteX1" fmla="*/ 2286000 w 3780989"/>
                      <a:gd name="connsiteY1" fmla="*/ 2078181 h 4980103"/>
                      <a:gd name="connsiteX2" fmla="*/ 831273 w 3780989"/>
                      <a:gd name="connsiteY2" fmla="*/ 2479963 h 4980103"/>
                      <a:gd name="connsiteX3" fmla="*/ 498764 w 3780989"/>
                      <a:gd name="connsiteY3" fmla="*/ 4281054 h 4980103"/>
                      <a:gd name="connsiteX4" fmla="*/ 13855 w 3780989"/>
                      <a:gd name="connsiteY4" fmla="*/ 4682836 h 4980103"/>
                      <a:gd name="connsiteX5" fmla="*/ 0 w 3780989"/>
                      <a:gd name="connsiteY5" fmla="*/ 0 h 4980103"/>
                      <a:gd name="connsiteX6" fmla="*/ 3740728 w 3780989"/>
                      <a:gd name="connsiteY6" fmla="*/ 13854 h 4980103"/>
                      <a:gd name="connsiteX0" fmla="*/ 3740728 w 3803936"/>
                      <a:gd name="connsiteY0" fmla="*/ 13854 h 4980103"/>
                      <a:gd name="connsiteX1" fmla="*/ 2826327 w 3803936"/>
                      <a:gd name="connsiteY1" fmla="*/ 1884217 h 4980103"/>
                      <a:gd name="connsiteX2" fmla="*/ 831273 w 3803936"/>
                      <a:gd name="connsiteY2" fmla="*/ 2479963 h 4980103"/>
                      <a:gd name="connsiteX3" fmla="*/ 498764 w 3803936"/>
                      <a:gd name="connsiteY3" fmla="*/ 4281054 h 4980103"/>
                      <a:gd name="connsiteX4" fmla="*/ 13855 w 3803936"/>
                      <a:gd name="connsiteY4" fmla="*/ 4682836 h 4980103"/>
                      <a:gd name="connsiteX5" fmla="*/ 0 w 3803936"/>
                      <a:gd name="connsiteY5" fmla="*/ 0 h 4980103"/>
                      <a:gd name="connsiteX6" fmla="*/ 3740728 w 3803936"/>
                      <a:gd name="connsiteY6" fmla="*/ 13854 h 4980103"/>
                      <a:gd name="connsiteX0" fmla="*/ 3740728 w 3819518"/>
                      <a:gd name="connsiteY0" fmla="*/ 13854 h 4980103"/>
                      <a:gd name="connsiteX1" fmla="*/ 2826327 w 3819518"/>
                      <a:gd name="connsiteY1" fmla="*/ 1884217 h 4980103"/>
                      <a:gd name="connsiteX2" fmla="*/ 831273 w 3819518"/>
                      <a:gd name="connsiteY2" fmla="*/ 2479963 h 4980103"/>
                      <a:gd name="connsiteX3" fmla="*/ 498764 w 3819518"/>
                      <a:gd name="connsiteY3" fmla="*/ 4281054 h 4980103"/>
                      <a:gd name="connsiteX4" fmla="*/ 13855 w 3819518"/>
                      <a:gd name="connsiteY4" fmla="*/ 4682836 h 4980103"/>
                      <a:gd name="connsiteX5" fmla="*/ 0 w 3819518"/>
                      <a:gd name="connsiteY5" fmla="*/ 0 h 4980103"/>
                      <a:gd name="connsiteX6" fmla="*/ 3740728 w 3819518"/>
                      <a:gd name="connsiteY6" fmla="*/ 13854 h 4980103"/>
                      <a:gd name="connsiteX0" fmla="*/ 3699165 w 3764759"/>
                      <a:gd name="connsiteY0" fmla="*/ 0 h 4980103"/>
                      <a:gd name="connsiteX1" fmla="*/ 2826327 w 3764759"/>
                      <a:gd name="connsiteY1" fmla="*/ 1884217 h 4980103"/>
                      <a:gd name="connsiteX2" fmla="*/ 831273 w 3764759"/>
                      <a:gd name="connsiteY2" fmla="*/ 2479963 h 4980103"/>
                      <a:gd name="connsiteX3" fmla="*/ 498764 w 3764759"/>
                      <a:gd name="connsiteY3" fmla="*/ 4281054 h 4980103"/>
                      <a:gd name="connsiteX4" fmla="*/ 13855 w 3764759"/>
                      <a:gd name="connsiteY4" fmla="*/ 4682836 h 4980103"/>
                      <a:gd name="connsiteX5" fmla="*/ 0 w 3764759"/>
                      <a:gd name="connsiteY5" fmla="*/ 0 h 4980103"/>
                      <a:gd name="connsiteX6" fmla="*/ 3699165 w 3764759"/>
                      <a:gd name="connsiteY6" fmla="*/ 0 h 4980103"/>
                      <a:gd name="connsiteX0" fmla="*/ 3408220 w 3496956"/>
                      <a:gd name="connsiteY0" fmla="*/ 0 h 4993957"/>
                      <a:gd name="connsiteX1" fmla="*/ 2826327 w 3496956"/>
                      <a:gd name="connsiteY1" fmla="*/ 1898071 h 4993957"/>
                      <a:gd name="connsiteX2" fmla="*/ 831273 w 3496956"/>
                      <a:gd name="connsiteY2" fmla="*/ 2493817 h 4993957"/>
                      <a:gd name="connsiteX3" fmla="*/ 498764 w 3496956"/>
                      <a:gd name="connsiteY3" fmla="*/ 4294908 h 4993957"/>
                      <a:gd name="connsiteX4" fmla="*/ 13855 w 3496956"/>
                      <a:gd name="connsiteY4" fmla="*/ 4696690 h 4993957"/>
                      <a:gd name="connsiteX5" fmla="*/ 0 w 3496956"/>
                      <a:gd name="connsiteY5" fmla="*/ 13854 h 4993957"/>
                      <a:gd name="connsiteX6" fmla="*/ 3408220 w 3496956"/>
                      <a:gd name="connsiteY6" fmla="*/ 0 h 4993957"/>
                      <a:gd name="connsiteX0" fmla="*/ 3408220 w 3460882"/>
                      <a:gd name="connsiteY0" fmla="*/ 0 h 4993957"/>
                      <a:gd name="connsiteX1" fmla="*/ 2355272 w 3460882"/>
                      <a:gd name="connsiteY1" fmla="*/ 1787235 h 4993957"/>
                      <a:gd name="connsiteX2" fmla="*/ 831273 w 3460882"/>
                      <a:gd name="connsiteY2" fmla="*/ 2493817 h 4993957"/>
                      <a:gd name="connsiteX3" fmla="*/ 498764 w 3460882"/>
                      <a:gd name="connsiteY3" fmla="*/ 4294908 h 4993957"/>
                      <a:gd name="connsiteX4" fmla="*/ 13855 w 3460882"/>
                      <a:gd name="connsiteY4" fmla="*/ 4696690 h 4993957"/>
                      <a:gd name="connsiteX5" fmla="*/ 0 w 3460882"/>
                      <a:gd name="connsiteY5" fmla="*/ 13854 h 4993957"/>
                      <a:gd name="connsiteX6" fmla="*/ 3408220 w 3460882"/>
                      <a:gd name="connsiteY6" fmla="*/ 0 h 4993957"/>
                      <a:gd name="connsiteX0" fmla="*/ 3408220 w 3461814"/>
                      <a:gd name="connsiteY0" fmla="*/ 0 h 4997951"/>
                      <a:gd name="connsiteX1" fmla="*/ 2355272 w 3461814"/>
                      <a:gd name="connsiteY1" fmla="*/ 1787235 h 4997951"/>
                      <a:gd name="connsiteX2" fmla="*/ 706582 w 3461814"/>
                      <a:gd name="connsiteY2" fmla="*/ 2369126 h 4997951"/>
                      <a:gd name="connsiteX3" fmla="*/ 498764 w 3461814"/>
                      <a:gd name="connsiteY3" fmla="*/ 4294908 h 4997951"/>
                      <a:gd name="connsiteX4" fmla="*/ 13855 w 3461814"/>
                      <a:gd name="connsiteY4" fmla="*/ 4696690 h 4997951"/>
                      <a:gd name="connsiteX5" fmla="*/ 0 w 3461814"/>
                      <a:gd name="connsiteY5" fmla="*/ 13854 h 4997951"/>
                      <a:gd name="connsiteX6" fmla="*/ 3408220 w 3461814"/>
                      <a:gd name="connsiteY6" fmla="*/ 0 h 4997951"/>
                      <a:gd name="connsiteX0" fmla="*/ 3505202 w 3555152"/>
                      <a:gd name="connsiteY0" fmla="*/ 13855 h 4984097"/>
                      <a:gd name="connsiteX1" fmla="*/ 2355272 w 3555152"/>
                      <a:gd name="connsiteY1" fmla="*/ 1773381 h 4984097"/>
                      <a:gd name="connsiteX2" fmla="*/ 706582 w 3555152"/>
                      <a:gd name="connsiteY2" fmla="*/ 2355272 h 4984097"/>
                      <a:gd name="connsiteX3" fmla="*/ 498764 w 3555152"/>
                      <a:gd name="connsiteY3" fmla="*/ 4281054 h 4984097"/>
                      <a:gd name="connsiteX4" fmla="*/ 13855 w 3555152"/>
                      <a:gd name="connsiteY4" fmla="*/ 4682836 h 4984097"/>
                      <a:gd name="connsiteX5" fmla="*/ 0 w 3555152"/>
                      <a:gd name="connsiteY5" fmla="*/ 0 h 4984097"/>
                      <a:gd name="connsiteX6" fmla="*/ 3505202 w 3555152"/>
                      <a:gd name="connsiteY6" fmla="*/ 13855 h 4984097"/>
                      <a:gd name="connsiteX0" fmla="*/ 3505202 w 3509945"/>
                      <a:gd name="connsiteY0" fmla="*/ 13855 h 4984097"/>
                      <a:gd name="connsiteX1" fmla="*/ 2355272 w 3509945"/>
                      <a:gd name="connsiteY1" fmla="*/ 1773381 h 4984097"/>
                      <a:gd name="connsiteX2" fmla="*/ 706582 w 3509945"/>
                      <a:gd name="connsiteY2" fmla="*/ 2355272 h 4984097"/>
                      <a:gd name="connsiteX3" fmla="*/ 498764 w 3509945"/>
                      <a:gd name="connsiteY3" fmla="*/ 4281054 h 4984097"/>
                      <a:gd name="connsiteX4" fmla="*/ 13855 w 3509945"/>
                      <a:gd name="connsiteY4" fmla="*/ 4682836 h 4984097"/>
                      <a:gd name="connsiteX5" fmla="*/ 0 w 3509945"/>
                      <a:gd name="connsiteY5" fmla="*/ 0 h 4984097"/>
                      <a:gd name="connsiteX6" fmla="*/ 3505202 w 3509945"/>
                      <a:gd name="connsiteY6" fmla="*/ 13855 h 4984097"/>
                      <a:gd name="connsiteX0" fmla="*/ 3505202 w 3510195"/>
                      <a:gd name="connsiteY0" fmla="*/ 13855 h 4984097"/>
                      <a:gd name="connsiteX1" fmla="*/ 2355272 w 3510195"/>
                      <a:gd name="connsiteY1" fmla="*/ 1773381 h 4984097"/>
                      <a:gd name="connsiteX2" fmla="*/ 706582 w 3510195"/>
                      <a:gd name="connsiteY2" fmla="*/ 2355272 h 4984097"/>
                      <a:gd name="connsiteX3" fmla="*/ 498764 w 3510195"/>
                      <a:gd name="connsiteY3" fmla="*/ 4281054 h 4984097"/>
                      <a:gd name="connsiteX4" fmla="*/ 13855 w 3510195"/>
                      <a:gd name="connsiteY4" fmla="*/ 4682836 h 4984097"/>
                      <a:gd name="connsiteX5" fmla="*/ 0 w 3510195"/>
                      <a:gd name="connsiteY5" fmla="*/ 0 h 4984097"/>
                      <a:gd name="connsiteX6" fmla="*/ 3505202 w 3510195"/>
                      <a:gd name="connsiteY6" fmla="*/ 13855 h 4984097"/>
                      <a:gd name="connsiteX0" fmla="*/ 3505202 w 3510379"/>
                      <a:gd name="connsiteY0" fmla="*/ 13855 h 4984097"/>
                      <a:gd name="connsiteX1" fmla="*/ 2382981 w 3510379"/>
                      <a:gd name="connsiteY1" fmla="*/ 1911927 h 4984097"/>
                      <a:gd name="connsiteX2" fmla="*/ 706582 w 3510379"/>
                      <a:gd name="connsiteY2" fmla="*/ 2355272 h 4984097"/>
                      <a:gd name="connsiteX3" fmla="*/ 498764 w 3510379"/>
                      <a:gd name="connsiteY3" fmla="*/ 4281054 h 4984097"/>
                      <a:gd name="connsiteX4" fmla="*/ 13855 w 3510379"/>
                      <a:gd name="connsiteY4" fmla="*/ 4682836 h 4984097"/>
                      <a:gd name="connsiteX5" fmla="*/ 0 w 3510379"/>
                      <a:gd name="connsiteY5" fmla="*/ 0 h 4984097"/>
                      <a:gd name="connsiteX6" fmla="*/ 3505202 w 3510379"/>
                      <a:gd name="connsiteY6" fmla="*/ 13855 h 4984097"/>
                      <a:gd name="connsiteX0" fmla="*/ 3865420 w 3868973"/>
                      <a:gd name="connsiteY0" fmla="*/ 13855 h 4984097"/>
                      <a:gd name="connsiteX1" fmla="*/ 2382981 w 3868973"/>
                      <a:gd name="connsiteY1" fmla="*/ 1911927 h 4984097"/>
                      <a:gd name="connsiteX2" fmla="*/ 706582 w 3868973"/>
                      <a:gd name="connsiteY2" fmla="*/ 2355272 h 4984097"/>
                      <a:gd name="connsiteX3" fmla="*/ 498764 w 3868973"/>
                      <a:gd name="connsiteY3" fmla="*/ 4281054 h 4984097"/>
                      <a:gd name="connsiteX4" fmla="*/ 13855 w 3868973"/>
                      <a:gd name="connsiteY4" fmla="*/ 4682836 h 4984097"/>
                      <a:gd name="connsiteX5" fmla="*/ 0 w 3868973"/>
                      <a:gd name="connsiteY5" fmla="*/ 0 h 4984097"/>
                      <a:gd name="connsiteX6" fmla="*/ 3865420 w 3868973"/>
                      <a:gd name="connsiteY6" fmla="*/ 13855 h 4984097"/>
                      <a:gd name="connsiteX0" fmla="*/ 3865420 w 3873426"/>
                      <a:gd name="connsiteY0" fmla="*/ 13855 h 4984097"/>
                      <a:gd name="connsiteX1" fmla="*/ 2992581 w 3873426"/>
                      <a:gd name="connsiteY1" fmla="*/ 1717964 h 4984097"/>
                      <a:gd name="connsiteX2" fmla="*/ 706582 w 3873426"/>
                      <a:gd name="connsiteY2" fmla="*/ 2355272 h 4984097"/>
                      <a:gd name="connsiteX3" fmla="*/ 498764 w 3873426"/>
                      <a:gd name="connsiteY3" fmla="*/ 4281054 h 4984097"/>
                      <a:gd name="connsiteX4" fmla="*/ 13855 w 3873426"/>
                      <a:gd name="connsiteY4" fmla="*/ 4682836 h 4984097"/>
                      <a:gd name="connsiteX5" fmla="*/ 0 w 3873426"/>
                      <a:gd name="connsiteY5" fmla="*/ 0 h 4984097"/>
                      <a:gd name="connsiteX6" fmla="*/ 3865420 w 3873426"/>
                      <a:gd name="connsiteY6" fmla="*/ 13855 h 4984097"/>
                      <a:gd name="connsiteX0" fmla="*/ 3865420 w 3873179"/>
                      <a:gd name="connsiteY0" fmla="*/ 13855 h 4980543"/>
                      <a:gd name="connsiteX1" fmla="*/ 2992581 w 3873179"/>
                      <a:gd name="connsiteY1" fmla="*/ 1717964 h 4980543"/>
                      <a:gd name="connsiteX2" fmla="*/ 803564 w 3873179"/>
                      <a:gd name="connsiteY2" fmla="*/ 2466109 h 4980543"/>
                      <a:gd name="connsiteX3" fmla="*/ 498764 w 3873179"/>
                      <a:gd name="connsiteY3" fmla="*/ 4281054 h 4980543"/>
                      <a:gd name="connsiteX4" fmla="*/ 13855 w 3873179"/>
                      <a:gd name="connsiteY4" fmla="*/ 4682836 h 4980543"/>
                      <a:gd name="connsiteX5" fmla="*/ 0 w 3873179"/>
                      <a:gd name="connsiteY5" fmla="*/ 0 h 4980543"/>
                      <a:gd name="connsiteX6" fmla="*/ 3865420 w 3873179"/>
                      <a:gd name="connsiteY6" fmla="*/ 13855 h 4980543"/>
                      <a:gd name="connsiteX0" fmla="*/ 3532911 w 3549464"/>
                      <a:gd name="connsiteY0" fmla="*/ 138545 h 4980543"/>
                      <a:gd name="connsiteX1" fmla="*/ 2992581 w 3549464"/>
                      <a:gd name="connsiteY1" fmla="*/ 1717964 h 4980543"/>
                      <a:gd name="connsiteX2" fmla="*/ 803564 w 3549464"/>
                      <a:gd name="connsiteY2" fmla="*/ 2466109 h 4980543"/>
                      <a:gd name="connsiteX3" fmla="*/ 498764 w 3549464"/>
                      <a:gd name="connsiteY3" fmla="*/ 4281054 h 4980543"/>
                      <a:gd name="connsiteX4" fmla="*/ 13855 w 3549464"/>
                      <a:gd name="connsiteY4" fmla="*/ 4682836 h 4980543"/>
                      <a:gd name="connsiteX5" fmla="*/ 0 w 3549464"/>
                      <a:gd name="connsiteY5" fmla="*/ 0 h 4980543"/>
                      <a:gd name="connsiteX6" fmla="*/ 3532911 w 3549464"/>
                      <a:gd name="connsiteY6" fmla="*/ 138545 h 4980543"/>
                      <a:gd name="connsiteX0" fmla="*/ 3546766 w 3562611"/>
                      <a:gd name="connsiteY0" fmla="*/ 0 h 5008253"/>
                      <a:gd name="connsiteX1" fmla="*/ 2992581 w 3562611"/>
                      <a:gd name="connsiteY1" fmla="*/ 1745674 h 5008253"/>
                      <a:gd name="connsiteX2" fmla="*/ 803564 w 3562611"/>
                      <a:gd name="connsiteY2" fmla="*/ 2493819 h 5008253"/>
                      <a:gd name="connsiteX3" fmla="*/ 498764 w 3562611"/>
                      <a:gd name="connsiteY3" fmla="*/ 4308764 h 5008253"/>
                      <a:gd name="connsiteX4" fmla="*/ 13855 w 3562611"/>
                      <a:gd name="connsiteY4" fmla="*/ 4710546 h 5008253"/>
                      <a:gd name="connsiteX5" fmla="*/ 0 w 3562611"/>
                      <a:gd name="connsiteY5" fmla="*/ 27710 h 5008253"/>
                      <a:gd name="connsiteX6" fmla="*/ 3546766 w 3562611"/>
                      <a:gd name="connsiteY6" fmla="*/ 0 h 5008253"/>
                      <a:gd name="connsiteX0" fmla="*/ 3546766 w 3706909"/>
                      <a:gd name="connsiteY0" fmla="*/ 0 h 5008253"/>
                      <a:gd name="connsiteX1" fmla="*/ 2992581 w 3706909"/>
                      <a:gd name="connsiteY1" fmla="*/ 1745674 h 5008253"/>
                      <a:gd name="connsiteX2" fmla="*/ 803564 w 3706909"/>
                      <a:gd name="connsiteY2" fmla="*/ 2493819 h 5008253"/>
                      <a:gd name="connsiteX3" fmla="*/ 498764 w 3706909"/>
                      <a:gd name="connsiteY3" fmla="*/ 4308764 h 5008253"/>
                      <a:gd name="connsiteX4" fmla="*/ 13855 w 3706909"/>
                      <a:gd name="connsiteY4" fmla="*/ 4710546 h 5008253"/>
                      <a:gd name="connsiteX5" fmla="*/ 0 w 3706909"/>
                      <a:gd name="connsiteY5" fmla="*/ 27710 h 5008253"/>
                      <a:gd name="connsiteX6" fmla="*/ 3546766 w 3706909"/>
                      <a:gd name="connsiteY6" fmla="*/ 0 h 5008253"/>
                      <a:gd name="connsiteX0" fmla="*/ 3546766 w 3576888"/>
                      <a:gd name="connsiteY0" fmla="*/ 0 h 5008253"/>
                      <a:gd name="connsiteX1" fmla="*/ 2992581 w 3576888"/>
                      <a:gd name="connsiteY1" fmla="*/ 1745674 h 5008253"/>
                      <a:gd name="connsiteX2" fmla="*/ 803564 w 3576888"/>
                      <a:gd name="connsiteY2" fmla="*/ 2493819 h 5008253"/>
                      <a:gd name="connsiteX3" fmla="*/ 498764 w 3576888"/>
                      <a:gd name="connsiteY3" fmla="*/ 4308764 h 5008253"/>
                      <a:gd name="connsiteX4" fmla="*/ 13855 w 3576888"/>
                      <a:gd name="connsiteY4" fmla="*/ 4710546 h 5008253"/>
                      <a:gd name="connsiteX5" fmla="*/ 0 w 3576888"/>
                      <a:gd name="connsiteY5" fmla="*/ 27710 h 5008253"/>
                      <a:gd name="connsiteX6" fmla="*/ 3546766 w 3576888"/>
                      <a:gd name="connsiteY6" fmla="*/ 0 h 5008253"/>
                      <a:gd name="connsiteX0" fmla="*/ 3546766 w 3560729"/>
                      <a:gd name="connsiteY0" fmla="*/ 0 h 5008253"/>
                      <a:gd name="connsiteX1" fmla="*/ 2604653 w 3560729"/>
                      <a:gd name="connsiteY1" fmla="*/ 1814947 h 5008253"/>
                      <a:gd name="connsiteX2" fmla="*/ 803564 w 3560729"/>
                      <a:gd name="connsiteY2" fmla="*/ 2493819 h 5008253"/>
                      <a:gd name="connsiteX3" fmla="*/ 498764 w 3560729"/>
                      <a:gd name="connsiteY3" fmla="*/ 4308764 h 5008253"/>
                      <a:gd name="connsiteX4" fmla="*/ 13855 w 3560729"/>
                      <a:gd name="connsiteY4" fmla="*/ 4710546 h 5008253"/>
                      <a:gd name="connsiteX5" fmla="*/ 0 w 3560729"/>
                      <a:gd name="connsiteY5" fmla="*/ 27710 h 5008253"/>
                      <a:gd name="connsiteX6" fmla="*/ 3546766 w 3560729"/>
                      <a:gd name="connsiteY6" fmla="*/ 0 h 5008253"/>
                      <a:gd name="connsiteX0" fmla="*/ 3546766 w 3560729"/>
                      <a:gd name="connsiteY0" fmla="*/ 0 h 5022108"/>
                      <a:gd name="connsiteX1" fmla="*/ 2604653 w 3560729"/>
                      <a:gd name="connsiteY1" fmla="*/ 1828802 h 5022108"/>
                      <a:gd name="connsiteX2" fmla="*/ 803564 w 3560729"/>
                      <a:gd name="connsiteY2" fmla="*/ 2507674 h 5022108"/>
                      <a:gd name="connsiteX3" fmla="*/ 498764 w 3560729"/>
                      <a:gd name="connsiteY3" fmla="*/ 4322619 h 5022108"/>
                      <a:gd name="connsiteX4" fmla="*/ 13855 w 3560729"/>
                      <a:gd name="connsiteY4" fmla="*/ 4724401 h 5022108"/>
                      <a:gd name="connsiteX5" fmla="*/ 0 w 3560729"/>
                      <a:gd name="connsiteY5" fmla="*/ 41565 h 5022108"/>
                      <a:gd name="connsiteX6" fmla="*/ 3546766 w 3560729"/>
                      <a:gd name="connsiteY6" fmla="*/ 0 h 5022108"/>
                      <a:gd name="connsiteX0" fmla="*/ 3546766 w 3560729"/>
                      <a:gd name="connsiteY0" fmla="*/ 0 h 5028368"/>
                      <a:gd name="connsiteX1" fmla="*/ 2604653 w 3560729"/>
                      <a:gd name="connsiteY1" fmla="*/ 1828802 h 5028368"/>
                      <a:gd name="connsiteX2" fmla="*/ 803564 w 3560729"/>
                      <a:gd name="connsiteY2" fmla="*/ 2313710 h 5028368"/>
                      <a:gd name="connsiteX3" fmla="*/ 498764 w 3560729"/>
                      <a:gd name="connsiteY3" fmla="*/ 4322619 h 5028368"/>
                      <a:gd name="connsiteX4" fmla="*/ 13855 w 3560729"/>
                      <a:gd name="connsiteY4" fmla="*/ 4724401 h 5028368"/>
                      <a:gd name="connsiteX5" fmla="*/ 0 w 3560729"/>
                      <a:gd name="connsiteY5" fmla="*/ 41565 h 5028368"/>
                      <a:gd name="connsiteX6" fmla="*/ 3546766 w 3560729"/>
                      <a:gd name="connsiteY6" fmla="*/ 0 h 5028368"/>
                      <a:gd name="connsiteX0" fmla="*/ 3546766 w 3567061"/>
                      <a:gd name="connsiteY0" fmla="*/ 0 h 5028368"/>
                      <a:gd name="connsiteX1" fmla="*/ 2826326 w 3567061"/>
                      <a:gd name="connsiteY1" fmla="*/ 1731820 h 5028368"/>
                      <a:gd name="connsiteX2" fmla="*/ 803564 w 3567061"/>
                      <a:gd name="connsiteY2" fmla="*/ 2313710 h 5028368"/>
                      <a:gd name="connsiteX3" fmla="*/ 498764 w 3567061"/>
                      <a:gd name="connsiteY3" fmla="*/ 4322619 h 5028368"/>
                      <a:gd name="connsiteX4" fmla="*/ 13855 w 3567061"/>
                      <a:gd name="connsiteY4" fmla="*/ 4724401 h 5028368"/>
                      <a:gd name="connsiteX5" fmla="*/ 0 w 3567061"/>
                      <a:gd name="connsiteY5" fmla="*/ 41565 h 5028368"/>
                      <a:gd name="connsiteX6" fmla="*/ 3546766 w 3567061"/>
                      <a:gd name="connsiteY6" fmla="*/ 0 h 5028368"/>
                      <a:gd name="connsiteX0" fmla="*/ 3546766 w 3567061"/>
                      <a:gd name="connsiteY0" fmla="*/ 0 h 4939815"/>
                      <a:gd name="connsiteX1" fmla="*/ 2826326 w 3567061"/>
                      <a:gd name="connsiteY1" fmla="*/ 1731820 h 4939815"/>
                      <a:gd name="connsiteX2" fmla="*/ 803564 w 3567061"/>
                      <a:gd name="connsiteY2" fmla="*/ 2313710 h 4939815"/>
                      <a:gd name="connsiteX3" fmla="*/ 1066801 w 3567061"/>
                      <a:gd name="connsiteY3" fmla="*/ 3782292 h 4939815"/>
                      <a:gd name="connsiteX4" fmla="*/ 13855 w 3567061"/>
                      <a:gd name="connsiteY4" fmla="*/ 4724401 h 4939815"/>
                      <a:gd name="connsiteX5" fmla="*/ 0 w 3567061"/>
                      <a:gd name="connsiteY5" fmla="*/ 41565 h 4939815"/>
                      <a:gd name="connsiteX6" fmla="*/ 3546766 w 3567061"/>
                      <a:gd name="connsiteY6" fmla="*/ 0 h 4939815"/>
                      <a:gd name="connsiteX0" fmla="*/ 3546766 w 3567427"/>
                      <a:gd name="connsiteY0" fmla="*/ 0 h 4944652"/>
                      <a:gd name="connsiteX1" fmla="*/ 2826326 w 3567427"/>
                      <a:gd name="connsiteY1" fmla="*/ 1731820 h 4944652"/>
                      <a:gd name="connsiteX2" fmla="*/ 748145 w 3567427"/>
                      <a:gd name="connsiteY2" fmla="*/ 2050474 h 4944652"/>
                      <a:gd name="connsiteX3" fmla="*/ 1066801 w 3567427"/>
                      <a:gd name="connsiteY3" fmla="*/ 3782292 h 4944652"/>
                      <a:gd name="connsiteX4" fmla="*/ 13855 w 3567427"/>
                      <a:gd name="connsiteY4" fmla="*/ 4724401 h 4944652"/>
                      <a:gd name="connsiteX5" fmla="*/ 0 w 3567427"/>
                      <a:gd name="connsiteY5" fmla="*/ 41565 h 4944652"/>
                      <a:gd name="connsiteX6" fmla="*/ 3546766 w 3567427"/>
                      <a:gd name="connsiteY6" fmla="*/ 0 h 4944652"/>
                      <a:gd name="connsiteX0" fmla="*/ 3546766 w 3566619"/>
                      <a:gd name="connsiteY0" fmla="*/ 0 h 4940065"/>
                      <a:gd name="connsiteX1" fmla="*/ 2826326 w 3566619"/>
                      <a:gd name="connsiteY1" fmla="*/ 1731820 h 4940065"/>
                      <a:gd name="connsiteX2" fmla="*/ 872836 w 3566619"/>
                      <a:gd name="connsiteY2" fmla="*/ 2299856 h 4940065"/>
                      <a:gd name="connsiteX3" fmla="*/ 1066801 w 3566619"/>
                      <a:gd name="connsiteY3" fmla="*/ 3782292 h 4940065"/>
                      <a:gd name="connsiteX4" fmla="*/ 13855 w 3566619"/>
                      <a:gd name="connsiteY4" fmla="*/ 4724401 h 4940065"/>
                      <a:gd name="connsiteX5" fmla="*/ 0 w 3566619"/>
                      <a:gd name="connsiteY5" fmla="*/ 41565 h 4940065"/>
                      <a:gd name="connsiteX6" fmla="*/ 3546766 w 3566619"/>
                      <a:gd name="connsiteY6" fmla="*/ 0 h 4940065"/>
                      <a:gd name="connsiteX0" fmla="*/ 3546766 w 3566619"/>
                      <a:gd name="connsiteY0" fmla="*/ 0 h 4943391"/>
                      <a:gd name="connsiteX1" fmla="*/ 2826326 w 3566619"/>
                      <a:gd name="connsiteY1" fmla="*/ 1731820 h 4943391"/>
                      <a:gd name="connsiteX2" fmla="*/ 872836 w 3566619"/>
                      <a:gd name="connsiteY2" fmla="*/ 2299856 h 4943391"/>
                      <a:gd name="connsiteX3" fmla="*/ 1343891 w 3566619"/>
                      <a:gd name="connsiteY3" fmla="*/ 3810001 h 4943391"/>
                      <a:gd name="connsiteX4" fmla="*/ 13855 w 3566619"/>
                      <a:gd name="connsiteY4" fmla="*/ 4724401 h 4943391"/>
                      <a:gd name="connsiteX5" fmla="*/ 0 w 3566619"/>
                      <a:gd name="connsiteY5" fmla="*/ 41565 h 4943391"/>
                      <a:gd name="connsiteX6" fmla="*/ 3546766 w 3566619"/>
                      <a:gd name="connsiteY6" fmla="*/ 0 h 4943391"/>
                      <a:gd name="connsiteX0" fmla="*/ 3546766 w 3566619"/>
                      <a:gd name="connsiteY0" fmla="*/ 0 h 4955848"/>
                      <a:gd name="connsiteX1" fmla="*/ 2826326 w 3566619"/>
                      <a:gd name="connsiteY1" fmla="*/ 1731820 h 4955848"/>
                      <a:gd name="connsiteX2" fmla="*/ 872836 w 3566619"/>
                      <a:gd name="connsiteY2" fmla="*/ 2299856 h 4955848"/>
                      <a:gd name="connsiteX3" fmla="*/ 1136073 w 3566619"/>
                      <a:gd name="connsiteY3" fmla="*/ 3906983 h 4955848"/>
                      <a:gd name="connsiteX4" fmla="*/ 13855 w 3566619"/>
                      <a:gd name="connsiteY4" fmla="*/ 4724401 h 4955848"/>
                      <a:gd name="connsiteX5" fmla="*/ 0 w 3566619"/>
                      <a:gd name="connsiteY5" fmla="*/ 41565 h 4955848"/>
                      <a:gd name="connsiteX6" fmla="*/ 3546766 w 3566619"/>
                      <a:gd name="connsiteY6" fmla="*/ 0 h 4955848"/>
                      <a:gd name="connsiteX0" fmla="*/ 3546766 w 3609882"/>
                      <a:gd name="connsiteY0" fmla="*/ 0 h 4955848"/>
                      <a:gd name="connsiteX1" fmla="*/ 3214254 w 3609882"/>
                      <a:gd name="connsiteY1" fmla="*/ 1579420 h 4955848"/>
                      <a:gd name="connsiteX2" fmla="*/ 872836 w 3609882"/>
                      <a:gd name="connsiteY2" fmla="*/ 2299856 h 4955848"/>
                      <a:gd name="connsiteX3" fmla="*/ 1136073 w 3609882"/>
                      <a:gd name="connsiteY3" fmla="*/ 3906983 h 4955848"/>
                      <a:gd name="connsiteX4" fmla="*/ 13855 w 3609882"/>
                      <a:gd name="connsiteY4" fmla="*/ 4724401 h 4955848"/>
                      <a:gd name="connsiteX5" fmla="*/ 0 w 3609882"/>
                      <a:gd name="connsiteY5" fmla="*/ 41565 h 4955848"/>
                      <a:gd name="connsiteX6" fmla="*/ 3546766 w 3609882"/>
                      <a:gd name="connsiteY6" fmla="*/ 0 h 4955848"/>
                      <a:gd name="connsiteX0" fmla="*/ 3546766 w 3609882"/>
                      <a:gd name="connsiteY0" fmla="*/ 0 h 4957825"/>
                      <a:gd name="connsiteX1" fmla="*/ 3214254 w 3609882"/>
                      <a:gd name="connsiteY1" fmla="*/ 1579420 h 4957825"/>
                      <a:gd name="connsiteX2" fmla="*/ 872836 w 3609882"/>
                      <a:gd name="connsiteY2" fmla="*/ 2299856 h 4957825"/>
                      <a:gd name="connsiteX3" fmla="*/ 1136073 w 3609882"/>
                      <a:gd name="connsiteY3" fmla="*/ 3906983 h 4957825"/>
                      <a:gd name="connsiteX4" fmla="*/ 13855 w 3609882"/>
                      <a:gd name="connsiteY4" fmla="*/ 4724401 h 4957825"/>
                      <a:gd name="connsiteX5" fmla="*/ 0 w 3609882"/>
                      <a:gd name="connsiteY5" fmla="*/ 41565 h 4957825"/>
                      <a:gd name="connsiteX6" fmla="*/ 3546766 w 3609882"/>
                      <a:gd name="connsiteY6" fmla="*/ 0 h 4957825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591845 w 3654961"/>
                      <a:gd name="connsiteY0" fmla="*/ 0 h 4968373"/>
                      <a:gd name="connsiteX1" fmla="*/ 3259333 w 3654961"/>
                      <a:gd name="connsiteY1" fmla="*/ 1579420 h 4968373"/>
                      <a:gd name="connsiteX2" fmla="*/ 917915 w 3654961"/>
                      <a:gd name="connsiteY2" fmla="*/ 2299856 h 4968373"/>
                      <a:gd name="connsiteX3" fmla="*/ 1388970 w 3654961"/>
                      <a:gd name="connsiteY3" fmla="*/ 4045529 h 4968373"/>
                      <a:gd name="connsiteX4" fmla="*/ 58934 w 3654961"/>
                      <a:gd name="connsiteY4" fmla="*/ 4724401 h 4968373"/>
                      <a:gd name="connsiteX5" fmla="*/ 45079 w 3654961"/>
                      <a:gd name="connsiteY5" fmla="*/ 41565 h 4968373"/>
                      <a:gd name="connsiteX6" fmla="*/ 3591845 w 3654961"/>
                      <a:gd name="connsiteY6" fmla="*/ 0 h 4968373"/>
                      <a:gd name="connsiteX0" fmla="*/ 3591845 w 3654961"/>
                      <a:gd name="connsiteY0" fmla="*/ 0 h 4967280"/>
                      <a:gd name="connsiteX1" fmla="*/ 3259333 w 3654961"/>
                      <a:gd name="connsiteY1" fmla="*/ 1579420 h 4967280"/>
                      <a:gd name="connsiteX2" fmla="*/ 917915 w 3654961"/>
                      <a:gd name="connsiteY2" fmla="*/ 2299856 h 4967280"/>
                      <a:gd name="connsiteX3" fmla="*/ 1388970 w 3654961"/>
                      <a:gd name="connsiteY3" fmla="*/ 4045529 h 4967280"/>
                      <a:gd name="connsiteX4" fmla="*/ 58934 w 3654961"/>
                      <a:gd name="connsiteY4" fmla="*/ 4724401 h 4967280"/>
                      <a:gd name="connsiteX5" fmla="*/ 45079 w 3654961"/>
                      <a:gd name="connsiteY5" fmla="*/ 41565 h 4967280"/>
                      <a:gd name="connsiteX6" fmla="*/ 3591845 w 3654961"/>
                      <a:gd name="connsiteY6" fmla="*/ 0 h 4967280"/>
                      <a:gd name="connsiteX0" fmla="*/ 3591845 w 3654961"/>
                      <a:gd name="connsiteY0" fmla="*/ 0 h 4979298"/>
                      <a:gd name="connsiteX1" fmla="*/ 3259333 w 3654961"/>
                      <a:gd name="connsiteY1" fmla="*/ 1579420 h 4979298"/>
                      <a:gd name="connsiteX2" fmla="*/ 917915 w 3654961"/>
                      <a:gd name="connsiteY2" fmla="*/ 2299856 h 4979298"/>
                      <a:gd name="connsiteX3" fmla="*/ 1388970 w 3654961"/>
                      <a:gd name="connsiteY3" fmla="*/ 4045529 h 4979298"/>
                      <a:gd name="connsiteX4" fmla="*/ 58934 w 3654961"/>
                      <a:gd name="connsiteY4" fmla="*/ 4738255 h 4979298"/>
                      <a:gd name="connsiteX5" fmla="*/ 45079 w 3654961"/>
                      <a:gd name="connsiteY5" fmla="*/ 41565 h 4979298"/>
                      <a:gd name="connsiteX6" fmla="*/ 3591845 w 3654961"/>
                      <a:gd name="connsiteY6" fmla="*/ 0 h 497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54961" h="4979298">
                        <a:moveTo>
                          <a:pt x="3591845" y="0"/>
                        </a:moveTo>
                        <a:cubicBezTo>
                          <a:pt x="3704991" y="635000"/>
                          <a:pt x="3704988" y="1196111"/>
                          <a:pt x="3259333" y="1579420"/>
                        </a:cubicBezTo>
                        <a:cubicBezTo>
                          <a:pt x="2813678" y="1962729"/>
                          <a:pt x="1229642" y="1888838"/>
                          <a:pt x="917915" y="2299856"/>
                        </a:cubicBezTo>
                        <a:cubicBezTo>
                          <a:pt x="606188" y="2710874"/>
                          <a:pt x="1532133" y="3639129"/>
                          <a:pt x="1388970" y="4045529"/>
                        </a:cubicBezTo>
                        <a:cubicBezTo>
                          <a:pt x="1245807" y="4451929"/>
                          <a:pt x="185461" y="5430703"/>
                          <a:pt x="58934" y="4738255"/>
                        </a:cubicBezTo>
                        <a:cubicBezTo>
                          <a:pt x="-67593" y="4045807"/>
                          <a:pt x="49697" y="1602510"/>
                          <a:pt x="45079" y="41565"/>
                        </a:cubicBezTo>
                        <a:lnTo>
                          <a:pt x="3591845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8" name="รูปแบบอิสระ: รูปร่าง 147">
                    <a:extLst>
                      <a:ext uri="{FF2B5EF4-FFF2-40B4-BE49-F238E27FC236}">
                        <a16:creationId xmlns:a16="http://schemas.microsoft.com/office/drawing/2014/main" id="{C115ABC7-2F03-4F20-8200-BF8225812AD1}"/>
                      </a:ext>
                    </a:extLst>
                  </p:cNvPr>
                  <p:cNvSpPr/>
                  <p:nvPr/>
                </p:nvSpPr>
                <p:spPr>
                  <a:xfrm>
                    <a:off x="-13854" y="-53779"/>
                    <a:ext cx="5988928" cy="3844532"/>
                  </a:xfrm>
                  <a:custGeom>
                    <a:avLst/>
                    <a:gdLst>
                      <a:gd name="connsiteX0" fmla="*/ 5791200 w 5791200"/>
                      <a:gd name="connsiteY0" fmla="*/ 13854 h 3574472"/>
                      <a:gd name="connsiteX1" fmla="*/ 3061855 w 5791200"/>
                      <a:gd name="connsiteY1" fmla="*/ 678872 h 3574472"/>
                      <a:gd name="connsiteX2" fmla="*/ 2992582 w 5791200"/>
                      <a:gd name="connsiteY2" fmla="*/ 1607127 h 3574472"/>
                      <a:gd name="connsiteX3" fmla="*/ 1413164 w 5791200"/>
                      <a:gd name="connsiteY3" fmla="*/ 1870363 h 3574472"/>
                      <a:gd name="connsiteX4" fmla="*/ 0 w 5791200"/>
                      <a:gd name="connsiteY4" fmla="*/ 3574472 h 3574472"/>
                      <a:gd name="connsiteX5" fmla="*/ 55418 w 5791200"/>
                      <a:gd name="connsiteY5" fmla="*/ 0 h 3574472"/>
                      <a:gd name="connsiteX6" fmla="*/ 5791200 w 5791200"/>
                      <a:gd name="connsiteY6" fmla="*/ 13854 h 3574472"/>
                      <a:gd name="connsiteX0" fmla="*/ 5822003 w 5822003"/>
                      <a:gd name="connsiteY0" fmla="*/ 28151 h 3588769"/>
                      <a:gd name="connsiteX1" fmla="*/ 3092658 w 5822003"/>
                      <a:gd name="connsiteY1" fmla="*/ 693169 h 3588769"/>
                      <a:gd name="connsiteX2" fmla="*/ 3023385 w 5822003"/>
                      <a:gd name="connsiteY2" fmla="*/ 1621424 h 3588769"/>
                      <a:gd name="connsiteX3" fmla="*/ 1443967 w 5822003"/>
                      <a:gd name="connsiteY3" fmla="*/ 1884660 h 3588769"/>
                      <a:gd name="connsiteX4" fmla="*/ 30803 w 5822003"/>
                      <a:gd name="connsiteY4" fmla="*/ 3588769 h 3588769"/>
                      <a:gd name="connsiteX5" fmla="*/ 0 w 5822003"/>
                      <a:gd name="connsiteY5" fmla="*/ 0 h 3588769"/>
                      <a:gd name="connsiteX6" fmla="*/ 5822003 w 5822003"/>
                      <a:gd name="connsiteY6" fmla="*/ 28151 h 3588769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88284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2063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6021126 w 6021126"/>
                      <a:gd name="connsiteY0" fmla="*/ 42449 h 3688855"/>
                      <a:gd name="connsiteX1" fmla="*/ 3291781 w 6021126"/>
                      <a:gd name="connsiteY1" fmla="*/ 707467 h 3688855"/>
                      <a:gd name="connsiteX2" fmla="*/ 3222508 w 6021126"/>
                      <a:gd name="connsiteY2" fmla="*/ 1635722 h 3688855"/>
                      <a:gd name="connsiteX3" fmla="*/ 1643090 w 6021126"/>
                      <a:gd name="connsiteY3" fmla="*/ 1898958 h 3688855"/>
                      <a:gd name="connsiteX4" fmla="*/ 2 w 6021126"/>
                      <a:gd name="connsiteY4" fmla="*/ 3688855 h 3688855"/>
                      <a:gd name="connsiteX5" fmla="*/ 141642 w 6021126"/>
                      <a:gd name="connsiteY5" fmla="*/ 0 h 3688855"/>
                      <a:gd name="connsiteX6" fmla="*/ 6021126 w 6021126"/>
                      <a:gd name="connsiteY6" fmla="*/ 42449 h 3688855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109407 w 6109407"/>
                      <a:gd name="connsiteY0" fmla="*/ 0 h 3789385"/>
                      <a:gd name="connsiteX1" fmla="*/ 3308212 w 6109407"/>
                      <a:gd name="connsiteY1" fmla="*/ 807997 h 3789385"/>
                      <a:gd name="connsiteX2" fmla="*/ 3238939 w 6109407"/>
                      <a:gd name="connsiteY2" fmla="*/ 1736252 h 3789385"/>
                      <a:gd name="connsiteX3" fmla="*/ 1659521 w 6109407"/>
                      <a:gd name="connsiteY3" fmla="*/ 1999488 h 3789385"/>
                      <a:gd name="connsiteX4" fmla="*/ 16433 w 6109407"/>
                      <a:gd name="connsiteY4" fmla="*/ 3789385 h 3789385"/>
                      <a:gd name="connsiteX5" fmla="*/ 0 w 6109407"/>
                      <a:gd name="connsiteY5" fmla="*/ 446 h 3789385"/>
                      <a:gd name="connsiteX6" fmla="*/ 6109407 w 6109407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826203"/>
                      <a:gd name="connsiteX1" fmla="*/ 3308212 w 6179364"/>
                      <a:gd name="connsiteY1" fmla="*/ 807997 h 3826203"/>
                      <a:gd name="connsiteX2" fmla="*/ 3238939 w 6179364"/>
                      <a:gd name="connsiteY2" fmla="*/ 1736252 h 3826203"/>
                      <a:gd name="connsiteX3" fmla="*/ 1659521 w 6179364"/>
                      <a:gd name="connsiteY3" fmla="*/ 1999488 h 3826203"/>
                      <a:gd name="connsiteX4" fmla="*/ 16433 w 6179364"/>
                      <a:gd name="connsiteY4" fmla="*/ 3789385 h 3826203"/>
                      <a:gd name="connsiteX5" fmla="*/ 0 w 6179364"/>
                      <a:gd name="connsiteY5" fmla="*/ 446 h 3826203"/>
                      <a:gd name="connsiteX6" fmla="*/ 6109407 w 6179364"/>
                      <a:gd name="connsiteY6" fmla="*/ 0 h 3826203"/>
                      <a:gd name="connsiteX0" fmla="*/ 6109407 w 6194666"/>
                      <a:gd name="connsiteY0" fmla="*/ 0 h 3826203"/>
                      <a:gd name="connsiteX1" fmla="*/ 3897392 w 6194666"/>
                      <a:gd name="connsiteY1" fmla="*/ 636422 h 3826203"/>
                      <a:gd name="connsiteX2" fmla="*/ 3238939 w 6194666"/>
                      <a:gd name="connsiteY2" fmla="*/ 1736252 h 3826203"/>
                      <a:gd name="connsiteX3" fmla="*/ 1659521 w 6194666"/>
                      <a:gd name="connsiteY3" fmla="*/ 1999488 h 3826203"/>
                      <a:gd name="connsiteX4" fmla="*/ 16433 w 6194666"/>
                      <a:gd name="connsiteY4" fmla="*/ 3789385 h 3826203"/>
                      <a:gd name="connsiteX5" fmla="*/ 0 w 6194666"/>
                      <a:gd name="connsiteY5" fmla="*/ 446 h 3826203"/>
                      <a:gd name="connsiteX6" fmla="*/ 6109407 w 6194666"/>
                      <a:gd name="connsiteY6" fmla="*/ 0 h 3826203"/>
                      <a:gd name="connsiteX0" fmla="*/ 6109407 w 6195622"/>
                      <a:gd name="connsiteY0" fmla="*/ 0 h 3830610"/>
                      <a:gd name="connsiteX1" fmla="*/ 3897392 w 6195622"/>
                      <a:gd name="connsiteY1" fmla="*/ 636422 h 3830610"/>
                      <a:gd name="connsiteX2" fmla="*/ 3052127 w 6195622"/>
                      <a:gd name="connsiteY2" fmla="*/ 1764848 h 3830610"/>
                      <a:gd name="connsiteX3" fmla="*/ 1659521 w 6195622"/>
                      <a:gd name="connsiteY3" fmla="*/ 1999488 h 3830610"/>
                      <a:gd name="connsiteX4" fmla="*/ 16433 w 6195622"/>
                      <a:gd name="connsiteY4" fmla="*/ 3789385 h 3830610"/>
                      <a:gd name="connsiteX5" fmla="*/ 0 w 6195622"/>
                      <a:gd name="connsiteY5" fmla="*/ 446 h 3830610"/>
                      <a:gd name="connsiteX6" fmla="*/ 6109407 w 6195622"/>
                      <a:gd name="connsiteY6" fmla="*/ 0 h 3830610"/>
                      <a:gd name="connsiteX0" fmla="*/ 6109407 w 6200522"/>
                      <a:gd name="connsiteY0" fmla="*/ 0 h 3830610"/>
                      <a:gd name="connsiteX1" fmla="*/ 4041094 w 6200522"/>
                      <a:gd name="connsiteY1" fmla="*/ 893784 h 3830610"/>
                      <a:gd name="connsiteX2" fmla="*/ 3052127 w 6200522"/>
                      <a:gd name="connsiteY2" fmla="*/ 1764848 h 3830610"/>
                      <a:gd name="connsiteX3" fmla="*/ 1659521 w 6200522"/>
                      <a:gd name="connsiteY3" fmla="*/ 1999488 h 3830610"/>
                      <a:gd name="connsiteX4" fmla="*/ 16433 w 6200522"/>
                      <a:gd name="connsiteY4" fmla="*/ 3789385 h 3830610"/>
                      <a:gd name="connsiteX5" fmla="*/ 0 w 6200522"/>
                      <a:gd name="connsiteY5" fmla="*/ 446 h 3830610"/>
                      <a:gd name="connsiteX6" fmla="*/ 6109407 w 6200522"/>
                      <a:gd name="connsiteY6" fmla="*/ 0 h 3830610"/>
                      <a:gd name="connsiteX0" fmla="*/ 6109407 w 6200522"/>
                      <a:gd name="connsiteY0" fmla="*/ 0 h 3906887"/>
                      <a:gd name="connsiteX1" fmla="*/ 4041094 w 6200522"/>
                      <a:gd name="connsiteY1" fmla="*/ 893784 h 3906887"/>
                      <a:gd name="connsiteX2" fmla="*/ 3052127 w 6200522"/>
                      <a:gd name="connsiteY2" fmla="*/ 1764848 h 3906887"/>
                      <a:gd name="connsiteX3" fmla="*/ 1659521 w 6200522"/>
                      <a:gd name="connsiteY3" fmla="*/ 1999488 h 3906887"/>
                      <a:gd name="connsiteX4" fmla="*/ 921756 w 6200522"/>
                      <a:gd name="connsiteY4" fmla="*/ 2860023 h 3906887"/>
                      <a:gd name="connsiteX5" fmla="*/ 16433 w 6200522"/>
                      <a:gd name="connsiteY5" fmla="*/ 3789385 h 3906887"/>
                      <a:gd name="connsiteX6" fmla="*/ 0 w 6200522"/>
                      <a:gd name="connsiteY6" fmla="*/ 446 h 3906887"/>
                      <a:gd name="connsiteX7" fmla="*/ 6109407 w 6200522"/>
                      <a:gd name="connsiteY7" fmla="*/ 0 h 3906887"/>
                      <a:gd name="connsiteX0" fmla="*/ 6109407 w 6210247"/>
                      <a:gd name="connsiteY0" fmla="*/ 0 h 3906887"/>
                      <a:gd name="connsiteX1" fmla="*/ 4285388 w 6210247"/>
                      <a:gd name="connsiteY1" fmla="*/ 793699 h 3906887"/>
                      <a:gd name="connsiteX2" fmla="*/ 3052127 w 6210247"/>
                      <a:gd name="connsiteY2" fmla="*/ 1764848 h 3906887"/>
                      <a:gd name="connsiteX3" fmla="*/ 1659521 w 6210247"/>
                      <a:gd name="connsiteY3" fmla="*/ 1999488 h 3906887"/>
                      <a:gd name="connsiteX4" fmla="*/ 921756 w 6210247"/>
                      <a:gd name="connsiteY4" fmla="*/ 2860023 h 3906887"/>
                      <a:gd name="connsiteX5" fmla="*/ 16433 w 6210247"/>
                      <a:gd name="connsiteY5" fmla="*/ 3789385 h 3906887"/>
                      <a:gd name="connsiteX6" fmla="*/ 0 w 6210247"/>
                      <a:gd name="connsiteY6" fmla="*/ 446 h 3906887"/>
                      <a:gd name="connsiteX7" fmla="*/ 6109407 w 6210247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1659521 w 6214422"/>
                      <a:gd name="connsiteY3" fmla="*/ 1999488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2033147 w 6214422"/>
                      <a:gd name="connsiteY3" fmla="*/ 2285446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3573"/>
                      <a:gd name="connsiteX1" fmla="*/ 4285388 w 6214422"/>
                      <a:gd name="connsiteY1" fmla="*/ 793699 h 3903573"/>
                      <a:gd name="connsiteX2" fmla="*/ 2477318 w 6214422"/>
                      <a:gd name="connsiteY2" fmla="*/ 964165 h 3903573"/>
                      <a:gd name="connsiteX3" fmla="*/ 2033147 w 6214422"/>
                      <a:gd name="connsiteY3" fmla="*/ 2285446 h 3903573"/>
                      <a:gd name="connsiteX4" fmla="*/ 849905 w 6214422"/>
                      <a:gd name="connsiteY4" fmla="*/ 2817129 h 3903573"/>
                      <a:gd name="connsiteX5" fmla="*/ 16433 w 6214422"/>
                      <a:gd name="connsiteY5" fmla="*/ 3789385 h 3903573"/>
                      <a:gd name="connsiteX6" fmla="*/ 0 w 6214422"/>
                      <a:gd name="connsiteY6" fmla="*/ 446 h 3903573"/>
                      <a:gd name="connsiteX7" fmla="*/ 6109407 w 6214422"/>
                      <a:gd name="connsiteY7" fmla="*/ 0 h 3903573"/>
                      <a:gd name="connsiteX0" fmla="*/ 6109407 w 6214422"/>
                      <a:gd name="connsiteY0" fmla="*/ 0 h 3912056"/>
                      <a:gd name="connsiteX1" fmla="*/ 4285388 w 6214422"/>
                      <a:gd name="connsiteY1" fmla="*/ 793699 h 3912056"/>
                      <a:gd name="connsiteX2" fmla="*/ 2477318 w 6214422"/>
                      <a:gd name="connsiteY2" fmla="*/ 964165 h 3912056"/>
                      <a:gd name="connsiteX3" fmla="*/ 2033147 w 6214422"/>
                      <a:gd name="connsiteY3" fmla="*/ 2285446 h 3912056"/>
                      <a:gd name="connsiteX4" fmla="*/ 849905 w 6214422"/>
                      <a:gd name="connsiteY4" fmla="*/ 2817129 h 3912056"/>
                      <a:gd name="connsiteX5" fmla="*/ 16433 w 6214422"/>
                      <a:gd name="connsiteY5" fmla="*/ 3789385 h 3912056"/>
                      <a:gd name="connsiteX6" fmla="*/ 0 w 6214422"/>
                      <a:gd name="connsiteY6" fmla="*/ 446 h 3912056"/>
                      <a:gd name="connsiteX7" fmla="*/ 6109407 w 6214422"/>
                      <a:gd name="connsiteY7" fmla="*/ 0 h 3912056"/>
                      <a:gd name="connsiteX0" fmla="*/ 6109407 w 6220180"/>
                      <a:gd name="connsiteY0" fmla="*/ 0 h 3912056"/>
                      <a:gd name="connsiteX1" fmla="*/ 4400350 w 6220180"/>
                      <a:gd name="connsiteY1" fmla="*/ 993869 h 3912056"/>
                      <a:gd name="connsiteX2" fmla="*/ 2477318 w 6220180"/>
                      <a:gd name="connsiteY2" fmla="*/ 964165 h 3912056"/>
                      <a:gd name="connsiteX3" fmla="*/ 2033147 w 6220180"/>
                      <a:gd name="connsiteY3" fmla="*/ 2285446 h 3912056"/>
                      <a:gd name="connsiteX4" fmla="*/ 849905 w 6220180"/>
                      <a:gd name="connsiteY4" fmla="*/ 2817129 h 3912056"/>
                      <a:gd name="connsiteX5" fmla="*/ 16433 w 6220180"/>
                      <a:gd name="connsiteY5" fmla="*/ 3789385 h 3912056"/>
                      <a:gd name="connsiteX6" fmla="*/ 0 w 6220180"/>
                      <a:gd name="connsiteY6" fmla="*/ 446 h 3912056"/>
                      <a:gd name="connsiteX7" fmla="*/ 6109407 w 6220180"/>
                      <a:gd name="connsiteY7" fmla="*/ 0 h 3912056"/>
                      <a:gd name="connsiteX0" fmla="*/ 6109407 w 6221637"/>
                      <a:gd name="connsiteY0" fmla="*/ 0 h 3912056"/>
                      <a:gd name="connsiteX1" fmla="*/ 4400350 w 6221637"/>
                      <a:gd name="connsiteY1" fmla="*/ 993869 h 3912056"/>
                      <a:gd name="connsiteX2" fmla="*/ 2477318 w 6221637"/>
                      <a:gd name="connsiteY2" fmla="*/ 964165 h 3912056"/>
                      <a:gd name="connsiteX3" fmla="*/ 2033147 w 6221637"/>
                      <a:gd name="connsiteY3" fmla="*/ 2285446 h 3912056"/>
                      <a:gd name="connsiteX4" fmla="*/ 849905 w 6221637"/>
                      <a:gd name="connsiteY4" fmla="*/ 2817129 h 3912056"/>
                      <a:gd name="connsiteX5" fmla="*/ 16433 w 6221637"/>
                      <a:gd name="connsiteY5" fmla="*/ 3789385 h 3912056"/>
                      <a:gd name="connsiteX6" fmla="*/ 0 w 6221637"/>
                      <a:gd name="connsiteY6" fmla="*/ 446 h 3912056"/>
                      <a:gd name="connsiteX7" fmla="*/ 6109407 w 6221637"/>
                      <a:gd name="connsiteY7" fmla="*/ 0 h 3912056"/>
                      <a:gd name="connsiteX0" fmla="*/ 6109407 w 6217155"/>
                      <a:gd name="connsiteY0" fmla="*/ 0 h 3912056"/>
                      <a:gd name="connsiteX1" fmla="*/ 4314129 w 6217155"/>
                      <a:gd name="connsiteY1" fmla="*/ 765103 h 3912056"/>
                      <a:gd name="connsiteX2" fmla="*/ 2477318 w 6217155"/>
                      <a:gd name="connsiteY2" fmla="*/ 964165 h 3912056"/>
                      <a:gd name="connsiteX3" fmla="*/ 2033147 w 6217155"/>
                      <a:gd name="connsiteY3" fmla="*/ 2285446 h 3912056"/>
                      <a:gd name="connsiteX4" fmla="*/ 849905 w 6217155"/>
                      <a:gd name="connsiteY4" fmla="*/ 2817129 h 3912056"/>
                      <a:gd name="connsiteX5" fmla="*/ 16433 w 6217155"/>
                      <a:gd name="connsiteY5" fmla="*/ 3789385 h 3912056"/>
                      <a:gd name="connsiteX6" fmla="*/ 0 w 6217155"/>
                      <a:gd name="connsiteY6" fmla="*/ 446 h 3912056"/>
                      <a:gd name="connsiteX7" fmla="*/ 6109407 w 6217155"/>
                      <a:gd name="connsiteY7" fmla="*/ 0 h 3912056"/>
                      <a:gd name="connsiteX0" fmla="*/ 6109407 w 6216702"/>
                      <a:gd name="connsiteY0" fmla="*/ 0 h 3912056"/>
                      <a:gd name="connsiteX1" fmla="*/ 4314129 w 6216702"/>
                      <a:gd name="connsiteY1" fmla="*/ 765103 h 3912056"/>
                      <a:gd name="connsiteX2" fmla="*/ 2362355 w 6216702"/>
                      <a:gd name="connsiteY2" fmla="*/ 721101 h 3912056"/>
                      <a:gd name="connsiteX3" fmla="*/ 2033147 w 6216702"/>
                      <a:gd name="connsiteY3" fmla="*/ 2285446 h 3912056"/>
                      <a:gd name="connsiteX4" fmla="*/ 849905 w 6216702"/>
                      <a:gd name="connsiteY4" fmla="*/ 2817129 h 3912056"/>
                      <a:gd name="connsiteX5" fmla="*/ 16433 w 6216702"/>
                      <a:gd name="connsiteY5" fmla="*/ 3789385 h 3912056"/>
                      <a:gd name="connsiteX6" fmla="*/ 0 w 6216702"/>
                      <a:gd name="connsiteY6" fmla="*/ 446 h 3912056"/>
                      <a:gd name="connsiteX7" fmla="*/ 6109407 w 6216702"/>
                      <a:gd name="connsiteY7" fmla="*/ 0 h 3912056"/>
                      <a:gd name="connsiteX0" fmla="*/ 6109407 w 6212589"/>
                      <a:gd name="connsiteY0" fmla="*/ 0 h 3912056"/>
                      <a:gd name="connsiteX1" fmla="*/ 4227908 w 6212589"/>
                      <a:gd name="connsiteY1" fmla="*/ 622123 h 3912056"/>
                      <a:gd name="connsiteX2" fmla="*/ 2362355 w 6212589"/>
                      <a:gd name="connsiteY2" fmla="*/ 721101 h 3912056"/>
                      <a:gd name="connsiteX3" fmla="*/ 2033147 w 6212589"/>
                      <a:gd name="connsiteY3" fmla="*/ 2285446 h 3912056"/>
                      <a:gd name="connsiteX4" fmla="*/ 849905 w 6212589"/>
                      <a:gd name="connsiteY4" fmla="*/ 2817129 h 3912056"/>
                      <a:gd name="connsiteX5" fmla="*/ 16433 w 6212589"/>
                      <a:gd name="connsiteY5" fmla="*/ 3789385 h 3912056"/>
                      <a:gd name="connsiteX6" fmla="*/ 0 w 6212589"/>
                      <a:gd name="connsiteY6" fmla="*/ 446 h 3912056"/>
                      <a:gd name="connsiteX7" fmla="*/ 6109407 w 6212589"/>
                      <a:gd name="connsiteY7" fmla="*/ 0 h 3912056"/>
                      <a:gd name="connsiteX0" fmla="*/ 6109407 w 6213116"/>
                      <a:gd name="connsiteY0" fmla="*/ 0 h 3912056"/>
                      <a:gd name="connsiteX1" fmla="*/ 4227908 w 6213116"/>
                      <a:gd name="connsiteY1" fmla="*/ 622123 h 3912056"/>
                      <a:gd name="connsiteX2" fmla="*/ 2290505 w 6213116"/>
                      <a:gd name="connsiteY2" fmla="*/ 721102 h 3912056"/>
                      <a:gd name="connsiteX3" fmla="*/ 2033147 w 6213116"/>
                      <a:gd name="connsiteY3" fmla="*/ 2285446 h 3912056"/>
                      <a:gd name="connsiteX4" fmla="*/ 849905 w 6213116"/>
                      <a:gd name="connsiteY4" fmla="*/ 2817129 h 3912056"/>
                      <a:gd name="connsiteX5" fmla="*/ 16433 w 6213116"/>
                      <a:gd name="connsiteY5" fmla="*/ 3789385 h 3912056"/>
                      <a:gd name="connsiteX6" fmla="*/ 0 w 6213116"/>
                      <a:gd name="connsiteY6" fmla="*/ 446 h 3912056"/>
                      <a:gd name="connsiteX7" fmla="*/ 6109407 w 6213116"/>
                      <a:gd name="connsiteY7" fmla="*/ 0 h 3912056"/>
                      <a:gd name="connsiteX0" fmla="*/ 6109407 w 6214399"/>
                      <a:gd name="connsiteY0" fmla="*/ 0 h 3912056"/>
                      <a:gd name="connsiteX1" fmla="*/ 4227908 w 6214399"/>
                      <a:gd name="connsiteY1" fmla="*/ 622123 h 3912056"/>
                      <a:gd name="connsiteX2" fmla="*/ 2290505 w 6214399"/>
                      <a:gd name="connsiteY2" fmla="*/ 721102 h 3912056"/>
                      <a:gd name="connsiteX3" fmla="*/ 2033147 w 6214399"/>
                      <a:gd name="connsiteY3" fmla="*/ 2285446 h 3912056"/>
                      <a:gd name="connsiteX4" fmla="*/ 849905 w 6214399"/>
                      <a:gd name="connsiteY4" fmla="*/ 2817129 h 3912056"/>
                      <a:gd name="connsiteX5" fmla="*/ 16433 w 6214399"/>
                      <a:gd name="connsiteY5" fmla="*/ 3789385 h 3912056"/>
                      <a:gd name="connsiteX6" fmla="*/ 0 w 6214399"/>
                      <a:gd name="connsiteY6" fmla="*/ 446 h 3912056"/>
                      <a:gd name="connsiteX7" fmla="*/ 6109407 w 6214399"/>
                      <a:gd name="connsiteY7" fmla="*/ 0 h 3912056"/>
                      <a:gd name="connsiteX0" fmla="*/ 6109407 w 6231869"/>
                      <a:gd name="connsiteY0" fmla="*/ 0 h 3912056"/>
                      <a:gd name="connsiteX1" fmla="*/ 4227908 w 6231869"/>
                      <a:gd name="connsiteY1" fmla="*/ 622123 h 3912056"/>
                      <a:gd name="connsiteX2" fmla="*/ 2290505 w 6231869"/>
                      <a:gd name="connsiteY2" fmla="*/ 721102 h 3912056"/>
                      <a:gd name="connsiteX3" fmla="*/ 2033147 w 6231869"/>
                      <a:gd name="connsiteY3" fmla="*/ 2285446 h 3912056"/>
                      <a:gd name="connsiteX4" fmla="*/ 849905 w 6231869"/>
                      <a:gd name="connsiteY4" fmla="*/ 2817129 h 3912056"/>
                      <a:gd name="connsiteX5" fmla="*/ 16433 w 6231869"/>
                      <a:gd name="connsiteY5" fmla="*/ 3789385 h 3912056"/>
                      <a:gd name="connsiteX6" fmla="*/ 0 w 6231869"/>
                      <a:gd name="connsiteY6" fmla="*/ 446 h 3912056"/>
                      <a:gd name="connsiteX7" fmla="*/ 6109407 w 6231869"/>
                      <a:gd name="connsiteY7" fmla="*/ 0 h 3912056"/>
                      <a:gd name="connsiteX0" fmla="*/ 6109407 w 6263187"/>
                      <a:gd name="connsiteY0" fmla="*/ 0 h 3912056"/>
                      <a:gd name="connsiteX1" fmla="*/ 4227908 w 6263187"/>
                      <a:gd name="connsiteY1" fmla="*/ 622123 h 3912056"/>
                      <a:gd name="connsiteX2" fmla="*/ 2290505 w 6263187"/>
                      <a:gd name="connsiteY2" fmla="*/ 721102 h 3912056"/>
                      <a:gd name="connsiteX3" fmla="*/ 2033147 w 6263187"/>
                      <a:gd name="connsiteY3" fmla="*/ 2285446 h 3912056"/>
                      <a:gd name="connsiteX4" fmla="*/ 849905 w 6263187"/>
                      <a:gd name="connsiteY4" fmla="*/ 2817129 h 3912056"/>
                      <a:gd name="connsiteX5" fmla="*/ 16433 w 6263187"/>
                      <a:gd name="connsiteY5" fmla="*/ 3789385 h 3912056"/>
                      <a:gd name="connsiteX6" fmla="*/ 0 w 6263187"/>
                      <a:gd name="connsiteY6" fmla="*/ 446 h 3912056"/>
                      <a:gd name="connsiteX7" fmla="*/ 6109407 w 6263187"/>
                      <a:gd name="connsiteY7" fmla="*/ 0 h 3912056"/>
                      <a:gd name="connsiteX0" fmla="*/ 6109407 w 6251157"/>
                      <a:gd name="connsiteY0" fmla="*/ 53381 h 3965437"/>
                      <a:gd name="connsiteX1" fmla="*/ 4141687 w 6251157"/>
                      <a:gd name="connsiteY1" fmla="*/ 775590 h 3965437"/>
                      <a:gd name="connsiteX2" fmla="*/ 2290505 w 6251157"/>
                      <a:gd name="connsiteY2" fmla="*/ 774483 h 3965437"/>
                      <a:gd name="connsiteX3" fmla="*/ 2033147 w 6251157"/>
                      <a:gd name="connsiteY3" fmla="*/ 2338827 h 3965437"/>
                      <a:gd name="connsiteX4" fmla="*/ 849905 w 6251157"/>
                      <a:gd name="connsiteY4" fmla="*/ 2870510 h 3965437"/>
                      <a:gd name="connsiteX5" fmla="*/ 16433 w 6251157"/>
                      <a:gd name="connsiteY5" fmla="*/ 3842766 h 3965437"/>
                      <a:gd name="connsiteX6" fmla="*/ 0 w 6251157"/>
                      <a:gd name="connsiteY6" fmla="*/ 53827 h 3965437"/>
                      <a:gd name="connsiteX7" fmla="*/ 6109407 w 6251157"/>
                      <a:gd name="connsiteY7" fmla="*/ 53381 h 3965437"/>
                      <a:gd name="connsiteX0" fmla="*/ 6109407 w 6249177"/>
                      <a:gd name="connsiteY0" fmla="*/ 53381 h 3965437"/>
                      <a:gd name="connsiteX1" fmla="*/ 4141687 w 6249177"/>
                      <a:gd name="connsiteY1" fmla="*/ 775590 h 3965437"/>
                      <a:gd name="connsiteX2" fmla="*/ 2520428 w 6249177"/>
                      <a:gd name="connsiteY2" fmla="*/ 1131930 h 3965437"/>
                      <a:gd name="connsiteX3" fmla="*/ 2033147 w 6249177"/>
                      <a:gd name="connsiteY3" fmla="*/ 2338827 h 3965437"/>
                      <a:gd name="connsiteX4" fmla="*/ 849905 w 6249177"/>
                      <a:gd name="connsiteY4" fmla="*/ 2870510 h 3965437"/>
                      <a:gd name="connsiteX5" fmla="*/ 16433 w 6249177"/>
                      <a:gd name="connsiteY5" fmla="*/ 3842766 h 3965437"/>
                      <a:gd name="connsiteX6" fmla="*/ 0 w 6249177"/>
                      <a:gd name="connsiteY6" fmla="*/ 53827 h 3965437"/>
                      <a:gd name="connsiteX7" fmla="*/ 6109407 w 6249177"/>
                      <a:gd name="connsiteY7" fmla="*/ 53381 h 3965437"/>
                      <a:gd name="connsiteX0" fmla="*/ 6109407 w 6258571"/>
                      <a:gd name="connsiteY0" fmla="*/ 72445 h 3984501"/>
                      <a:gd name="connsiteX1" fmla="*/ 4227908 w 6258571"/>
                      <a:gd name="connsiteY1" fmla="*/ 1052016 h 3984501"/>
                      <a:gd name="connsiteX2" fmla="*/ 2520428 w 6258571"/>
                      <a:gd name="connsiteY2" fmla="*/ 1150994 h 3984501"/>
                      <a:gd name="connsiteX3" fmla="*/ 2033147 w 6258571"/>
                      <a:gd name="connsiteY3" fmla="*/ 2357891 h 3984501"/>
                      <a:gd name="connsiteX4" fmla="*/ 849905 w 6258571"/>
                      <a:gd name="connsiteY4" fmla="*/ 2889574 h 3984501"/>
                      <a:gd name="connsiteX5" fmla="*/ 16433 w 6258571"/>
                      <a:gd name="connsiteY5" fmla="*/ 3861830 h 3984501"/>
                      <a:gd name="connsiteX6" fmla="*/ 0 w 6258571"/>
                      <a:gd name="connsiteY6" fmla="*/ 72891 h 3984501"/>
                      <a:gd name="connsiteX7" fmla="*/ 6109407 w 6258571"/>
                      <a:gd name="connsiteY7" fmla="*/ 72445 h 3984501"/>
                      <a:gd name="connsiteX0" fmla="*/ 6109407 w 6224172"/>
                      <a:gd name="connsiteY0" fmla="*/ 72445 h 3984501"/>
                      <a:gd name="connsiteX1" fmla="*/ 4227908 w 6224172"/>
                      <a:gd name="connsiteY1" fmla="*/ 1052016 h 3984501"/>
                      <a:gd name="connsiteX2" fmla="*/ 2520428 w 6224172"/>
                      <a:gd name="connsiteY2" fmla="*/ 1150994 h 3984501"/>
                      <a:gd name="connsiteX3" fmla="*/ 2033147 w 6224172"/>
                      <a:gd name="connsiteY3" fmla="*/ 2357891 h 3984501"/>
                      <a:gd name="connsiteX4" fmla="*/ 849905 w 6224172"/>
                      <a:gd name="connsiteY4" fmla="*/ 2889574 h 3984501"/>
                      <a:gd name="connsiteX5" fmla="*/ 16433 w 6224172"/>
                      <a:gd name="connsiteY5" fmla="*/ 3861830 h 3984501"/>
                      <a:gd name="connsiteX6" fmla="*/ 0 w 6224172"/>
                      <a:gd name="connsiteY6" fmla="*/ 72891 h 3984501"/>
                      <a:gd name="connsiteX7" fmla="*/ 6109407 w 6224172"/>
                      <a:gd name="connsiteY7" fmla="*/ 72445 h 3984501"/>
                      <a:gd name="connsiteX0" fmla="*/ 6109407 w 6241461"/>
                      <a:gd name="connsiteY0" fmla="*/ 72445 h 3984501"/>
                      <a:gd name="connsiteX1" fmla="*/ 4227908 w 6241461"/>
                      <a:gd name="connsiteY1" fmla="*/ 1052016 h 3984501"/>
                      <a:gd name="connsiteX2" fmla="*/ 2520428 w 6241461"/>
                      <a:gd name="connsiteY2" fmla="*/ 1150994 h 3984501"/>
                      <a:gd name="connsiteX3" fmla="*/ 2033147 w 6241461"/>
                      <a:gd name="connsiteY3" fmla="*/ 2357891 h 3984501"/>
                      <a:gd name="connsiteX4" fmla="*/ 849905 w 6241461"/>
                      <a:gd name="connsiteY4" fmla="*/ 2889574 h 3984501"/>
                      <a:gd name="connsiteX5" fmla="*/ 16433 w 6241461"/>
                      <a:gd name="connsiteY5" fmla="*/ 3861830 h 3984501"/>
                      <a:gd name="connsiteX6" fmla="*/ 0 w 6241461"/>
                      <a:gd name="connsiteY6" fmla="*/ 72891 h 3984501"/>
                      <a:gd name="connsiteX7" fmla="*/ 6109407 w 6241461"/>
                      <a:gd name="connsiteY7" fmla="*/ 72445 h 3984501"/>
                      <a:gd name="connsiteX0" fmla="*/ 6109407 w 6201346"/>
                      <a:gd name="connsiteY0" fmla="*/ 55500 h 3967556"/>
                      <a:gd name="connsiteX1" fmla="*/ 3739321 w 6201346"/>
                      <a:gd name="connsiteY1" fmla="*/ 806305 h 3967556"/>
                      <a:gd name="connsiteX2" fmla="*/ 2520428 w 6201346"/>
                      <a:gd name="connsiteY2" fmla="*/ 1134049 h 3967556"/>
                      <a:gd name="connsiteX3" fmla="*/ 2033147 w 6201346"/>
                      <a:gd name="connsiteY3" fmla="*/ 2340946 h 3967556"/>
                      <a:gd name="connsiteX4" fmla="*/ 849905 w 6201346"/>
                      <a:gd name="connsiteY4" fmla="*/ 2872629 h 3967556"/>
                      <a:gd name="connsiteX5" fmla="*/ 16433 w 6201346"/>
                      <a:gd name="connsiteY5" fmla="*/ 3844885 h 3967556"/>
                      <a:gd name="connsiteX6" fmla="*/ 0 w 6201346"/>
                      <a:gd name="connsiteY6" fmla="*/ 55946 h 3967556"/>
                      <a:gd name="connsiteX7" fmla="*/ 6109407 w 6201346"/>
                      <a:gd name="connsiteY7" fmla="*/ 55500 h 3967556"/>
                      <a:gd name="connsiteX0" fmla="*/ 6109407 w 6211840"/>
                      <a:gd name="connsiteY0" fmla="*/ 55500 h 3967556"/>
                      <a:gd name="connsiteX1" fmla="*/ 3739321 w 6211840"/>
                      <a:gd name="connsiteY1" fmla="*/ 806305 h 3967556"/>
                      <a:gd name="connsiteX2" fmla="*/ 2549169 w 6211840"/>
                      <a:gd name="connsiteY2" fmla="*/ 1405710 h 3967556"/>
                      <a:gd name="connsiteX3" fmla="*/ 2033147 w 6211840"/>
                      <a:gd name="connsiteY3" fmla="*/ 2340946 h 3967556"/>
                      <a:gd name="connsiteX4" fmla="*/ 849905 w 6211840"/>
                      <a:gd name="connsiteY4" fmla="*/ 2872629 h 3967556"/>
                      <a:gd name="connsiteX5" fmla="*/ 16433 w 6211840"/>
                      <a:gd name="connsiteY5" fmla="*/ 3844885 h 3967556"/>
                      <a:gd name="connsiteX6" fmla="*/ 0 w 6211840"/>
                      <a:gd name="connsiteY6" fmla="*/ 55946 h 3967556"/>
                      <a:gd name="connsiteX7" fmla="*/ 6109407 w 6211840"/>
                      <a:gd name="connsiteY7" fmla="*/ 55500 h 3967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11840" h="3967556">
                        <a:moveTo>
                          <a:pt x="6109407" y="55500"/>
                        </a:moveTo>
                        <a:cubicBezTo>
                          <a:pt x="6732627" y="180560"/>
                          <a:pt x="4332694" y="581270"/>
                          <a:pt x="3739321" y="806305"/>
                        </a:cubicBezTo>
                        <a:cubicBezTo>
                          <a:pt x="3145948" y="1031340"/>
                          <a:pt x="2833531" y="1149936"/>
                          <a:pt x="2549169" y="1405710"/>
                        </a:cubicBezTo>
                        <a:cubicBezTo>
                          <a:pt x="2264807" y="1661484"/>
                          <a:pt x="2316358" y="2096460"/>
                          <a:pt x="2033147" y="2340946"/>
                        </a:cubicBezTo>
                        <a:cubicBezTo>
                          <a:pt x="1749936" y="2585432"/>
                          <a:pt x="1123753" y="2574313"/>
                          <a:pt x="849905" y="2872629"/>
                        </a:cubicBezTo>
                        <a:cubicBezTo>
                          <a:pt x="576057" y="3170945"/>
                          <a:pt x="16720" y="4345629"/>
                          <a:pt x="16433" y="3844885"/>
                        </a:cubicBezTo>
                        <a:cubicBezTo>
                          <a:pt x="15745" y="2643863"/>
                          <a:pt x="15057" y="1171182"/>
                          <a:pt x="0" y="55946"/>
                        </a:cubicBezTo>
                        <a:cubicBezTo>
                          <a:pt x="2036469" y="55797"/>
                          <a:pt x="5486187" y="-69560"/>
                          <a:pt x="6109407" y="555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grpSp>
              <p:nvGrpSpPr>
                <p:cNvPr id="15" name="กลุ่ม 14">
                  <a:extLst>
                    <a:ext uri="{FF2B5EF4-FFF2-40B4-BE49-F238E27FC236}">
                      <a16:creationId xmlns:a16="http://schemas.microsoft.com/office/drawing/2014/main" id="{0D469024-EEEF-407A-AFA8-519EC1B44B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255808" y="373919"/>
                  <a:ext cx="376162" cy="907724"/>
                  <a:chOff x="6264894" y="1446698"/>
                  <a:chExt cx="759640" cy="1984379"/>
                </a:xfrm>
              </p:grpSpPr>
              <p:sp>
                <p:nvSpPr>
                  <p:cNvPr id="117" name="วงรี 116">
                    <a:extLst>
                      <a:ext uri="{FF2B5EF4-FFF2-40B4-BE49-F238E27FC236}">
                        <a16:creationId xmlns:a16="http://schemas.microsoft.com/office/drawing/2014/main" id="{DB94C553-5D93-4800-AC3F-A22E4DABEC09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8" name="วงรี 117">
                    <a:extLst>
                      <a:ext uri="{FF2B5EF4-FFF2-40B4-BE49-F238E27FC236}">
                        <a16:creationId xmlns:a16="http://schemas.microsoft.com/office/drawing/2014/main" id="{4BC691FA-C9A5-4FDD-B8DD-3FDF94224B77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9" name="วงรี 118">
                    <a:extLst>
                      <a:ext uri="{FF2B5EF4-FFF2-40B4-BE49-F238E27FC236}">
                        <a16:creationId xmlns:a16="http://schemas.microsoft.com/office/drawing/2014/main" id="{70ED9009-498D-48CC-98A6-7CBB5F573B1B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0" name="วงรี 119">
                    <a:extLst>
                      <a:ext uri="{FF2B5EF4-FFF2-40B4-BE49-F238E27FC236}">
                        <a16:creationId xmlns:a16="http://schemas.microsoft.com/office/drawing/2014/main" id="{2FB98E80-9AE0-4BD4-A423-4E68DE519289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1" name="วงรี 120">
                    <a:extLst>
                      <a:ext uri="{FF2B5EF4-FFF2-40B4-BE49-F238E27FC236}">
                        <a16:creationId xmlns:a16="http://schemas.microsoft.com/office/drawing/2014/main" id="{C0D98F6C-E12C-4C68-8849-E58FB4110F07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2" name="วงรี 121">
                    <a:extLst>
                      <a:ext uri="{FF2B5EF4-FFF2-40B4-BE49-F238E27FC236}">
                        <a16:creationId xmlns:a16="http://schemas.microsoft.com/office/drawing/2014/main" id="{AEE7C2D9-EA7D-4483-B8B3-9854C1F90978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3" name="วงรี 122">
                    <a:extLst>
                      <a:ext uri="{FF2B5EF4-FFF2-40B4-BE49-F238E27FC236}">
                        <a16:creationId xmlns:a16="http://schemas.microsoft.com/office/drawing/2014/main" id="{132C5AF8-FE4E-43A6-923E-0C3805D02FC9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4" name="วงรี 123">
                    <a:extLst>
                      <a:ext uri="{FF2B5EF4-FFF2-40B4-BE49-F238E27FC236}">
                        <a16:creationId xmlns:a16="http://schemas.microsoft.com/office/drawing/2014/main" id="{F5A5BFE9-7B39-4E2A-8EB5-09FAF78B5362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5" name="วงรี 124">
                    <a:extLst>
                      <a:ext uri="{FF2B5EF4-FFF2-40B4-BE49-F238E27FC236}">
                        <a16:creationId xmlns:a16="http://schemas.microsoft.com/office/drawing/2014/main" id="{C36A06E9-17F3-44F2-B961-6D17C152D8AE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6" name="วงรี 125">
                    <a:extLst>
                      <a:ext uri="{FF2B5EF4-FFF2-40B4-BE49-F238E27FC236}">
                        <a16:creationId xmlns:a16="http://schemas.microsoft.com/office/drawing/2014/main" id="{B4B81AFC-6F4C-4E99-A8A0-37E97996FC9E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7" name="วงรี 126">
                    <a:extLst>
                      <a:ext uri="{FF2B5EF4-FFF2-40B4-BE49-F238E27FC236}">
                        <a16:creationId xmlns:a16="http://schemas.microsoft.com/office/drawing/2014/main" id="{CAB6DB9B-5041-43D7-96C9-1CCDA7C4A8AA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8" name="วงรี 127">
                    <a:extLst>
                      <a:ext uri="{FF2B5EF4-FFF2-40B4-BE49-F238E27FC236}">
                        <a16:creationId xmlns:a16="http://schemas.microsoft.com/office/drawing/2014/main" id="{E1255275-2526-4FE0-86CB-AF9911A73A9A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29" name="วงรี 128">
                    <a:extLst>
                      <a:ext uri="{FF2B5EF4-FFF2-40B4-BE49-F238E27FC236}">
                        <a16:creationId xmlns:a16="http://schemas.microsoft.com/office/drawing/2014/main" id="{AC123AA5-D373-45FD-8CED-5A9A3FECCAF5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0" name="วงรี 129">
                    <a:extLst>
                      <a:ext uri="{FF2B5EF4-FFF2-40B4-BE49-F238E27FC236}">
                        <a16:creationId xmlns:a16="http://schemas.microsoft.com/office/drawing/2014/main" id="{CC956A75-DD9A-42C7-925A-6DF13745C4A8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1" name="วงรี 130">
                    <a:extLst>
                      <a:ext uri="{FF2B5EF4-FFF2-40B4-BE49-F238E27FC236}">
                        <a16:creationId xmlns:a16="http://schemas.microsoft.com/office/drawing/2014/main" id="{B86F28CF-0A0D-4538-B246-28D55EFE7DC8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2" name="วงรี 131">
                    <a:extLst>
                      <a:ext uri="{FF2B5EF4-FFF2-40B4-BE49-F238E27FC236}">
                        <a16:creationId xmlns:a16="http://schemas.microsoft.com/office/drawing/2014/main" id="{8EE77884-4313-4FA0-86D3-D41240D82402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3" name="วงรี 132">
                    <a:extLst>
                      <a:ext uri="{FF2B5EF4-FFF2-40B4-BE49-F238E27FC236}">
                        <a16:creationId xmlns:a16="http://schemas.microsoft.com/office/drawing/2014/main" id="{4BCD2EFA-A0DF-4833-B41D-ABC3BC59D62F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4" name="วงรี 133">
                    <a:extLst>
                      <a:ext uri="{FF2B5EF4-FFF2-40B4-BE49-F238E27FC236}">
                        <a16:creationId xmlns:a16="http://schemas.microsoft.com/office/drawing/2014/main" id="{1356D7F3-F25C-4866-A929-DC72140ADD60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5" name="วงรี 134">
                    <a:extLst>
                      <a:ext uri="{FF2B5EF4-FFF2-40B4-BE49-F238E27FC236}">
                        <a16:creationId xmlns:a16="http://schemas.microsoft.com/office/drawing/2014/main" id="{B3CE7B38-AE03-45B2-B739-7F8ECADF1510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6" name="วงรี 135">
                    <a:extLst>
                      <a:ext uri="{FF2B5EF4-FFF2-40B4-BE49-F238E27FC236}">
                        <a16:creationId xmlns:a16="http://schemas.microsoft.com/office/drawing/2014/main" id="{8B7E785E-AC9D-4254-AAF6-5D87827F19C9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7" name="วงรี 136">
                    <a:extLst>
                      <a:ext uri="{FF2B5EF4-FFF2-40B4-BE49-F238E27FC236}">
                        <a16:creationId xmlns:a16="http://schemas.microsoft.com/office/drawing/2014/main" id="{2D1C51AF-CA07-4128-A13D-01496298EAD4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8" name="วงรี 137">
                    <a:extLst>
                      <a:ext uri="{FF2B5EF4-FFF2-40B4-BE49-F238E27FC236}">
                        <a16:creationId xmlns:a16="http://schemas.microsoft.com/office/drawing/2014/main" id="{C13FD431-BD4C-406B-B730-74EA26C22C1C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39" name="วงรี 138">
                    <a:extLst>
                      <a:ext uri="{FF2B5EF4-FFF2-40B4-BE49-F238E27FC236}">
                        <a16:creationId xmlns:a16="http://schemas.microsoft.com/office/drawing/2014/main" id="{466C1E02-468F-4841-90CC-1826C8E150F1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0" name="วงรี 139">
                    <a:extLst>
                      <a:ext uri="{FF2B5EF4-FFF2-40B4-BE49-F238E27FC236}">
                        <a16:creationId xmlns:a16="http://schemas.microsoft.com/office/drawing/2014/main" id="{0192F0AB-178D-4E97-BE7B-52A5A4D2DF4A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1" name="วงรี 140">
                    <a:extLst>
                      <a:ext uri="{FF2B5EF4-FFF2-40B4-BE49-F238E27FC236}">
                        <a16:creationId xmlns:a16="http://schemas.microsoft.com/office/drawing/2014/main" id="{BF6D7F7D-D1FB-4A80-B9F2-7F59B220AB7C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2" name="วงรี 141">
                    <a:extLst>
                      <a:ext uri="{FF2B5EF4-FFF2-40B4-BE49-F238E27FC236}">
                        <a16:creationId xmlns:a16="http://schemas.microsoft.com/office/drawing/2014/main" id="{AE4F3B49-6A03-41FE-BE48-411342CFBF50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3" name="วงรี 142">
                    <a:extLst>
                      <a:ext uri="{FF2B5EF4-FFF2-40B4-BE49-F238E27FC236}">
                        <a16:creationId xmlns:a16="http://schemas.microsoft.com/office/drawing/2014/main" id="{60AB78F1-481F-4248-A666-7A3958C70CC7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4" name="วงรี 143">
                    <a:extLst>
                      <a:ext uri="{FF2B5EF4-FFF2-40B4-BE49-F238E27FC236}">
                        <a16:creationId xmlns:a16="http://schemas.microsoft.com/office/drawing/2014/main" id="{463F002A-0F91-420E-AE00-4A73B7FB7418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5" name="วงรี 144">
                    <a:extLst>
                      <a:ext uri="{FF2B5EF4-FFF2-40B4-BE49-F238E27FC236}">
                        <a16:creationId xmlns:a16="http://schemas.microsoft.com/office/drawing/2014/main" id="{C26B7307-438A-495E-B8E3-C6F6210AA3CA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46" name="วงรี 145">
                    <a:extLst>
                      <a:ext uri="{FF2B5EF4-FFF2-40B4-BE49-F238E27FC236}">
                        <a16:creationId xmlns:a16="http://schemas.microsoft.com/office/drawing/2014/main" id="{830B8E0C-81BF-4F7F-908C-5041A61F41B7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grpSp>
              <p:nvGrpSpPr>
                <p:cNvPr id="16" name="กลุ่ม 15">
                  <a:extLst>
                    <a:ext uri="{FF2B5EF4-FFF2-40B4-BE49-F238E27FC236}">
                      <a16:creationId xmlns:a16="http://schemas.microsoft.com/office/drawing/2014/main" id="{77E9546A-8E66-4351-8275-3B17F9D3DA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5400000">
                  <a:off x="2133939" y="4354181"/>
                  <a:ext cx="347486" cy="982634"/>
                  <a:chOff x="6264894" y="1446698"/>
                  <a:chExt cx="759640" cy="1984379"/>
                </a:xfrm>
              </p:grpSpPr>
              <p:sp>
                <p:nvSpPr>
                  <p:cNvPr id="87" name="วงรี 86">
                    <a:extLst>
                      <a:ext uri="{FF2B5EF4-FFF2-40B4-BE49-F238E27FC236}">
                        <a16:creationId xmlns:a16="http://schemas.microsoft.com/office/drawing/2014/main" id="{FE3BB2B5-5E1D-468C-85CE-C901DAB1B91B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8" name="วงรี 87">
                    <a:extLst>
                      <a:ext uri="{FF2B5EF4-FFF2-40B4-BE49-F238E27FC236}">
                        <a16:creationId xmlns:a16="http://schemas.microsoft.com/office/drawing/2014/main" id="{8E25822E-87FD-4270-981C-AD8A272BFDA8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9" name="วงรี 88">
                    <a:extLst>
                      <a:ext uri="{FF2B5EF4-FFF2-40B4-BE49-F238E27FC236}">
                        <a16:creationId xmlns:a16="http://schemas.microsoft.com/office/drawing/2014/main" id="{2DE286A5-C2F4-409B-A21F-CB1457040BD4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0" name="วงรี 89">
                    <a:extLst>
                      <a:ext uri="{FF2B5EF4-FFF2-40B4-BE49-F238E27FC236}">
                        <a16:creationId xmlns:a16="http://schemas.microsoft.com/office/drawing/2014/main" id="{6FD7ECD1-FEA8-4499-861D-261A693CFD23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1" name="วงรี 90">
                    <a:extLst>
                      <a:ext uri="{FF2B5EF4-FFF2-40B4-BE49-F238E27FC236}">
                        <a16:creationId xmlns:a16="http://schemas.microsoft.com/office/drawing/2014/main" id="{D1C154E0-8ED4-4BDE-890C-3D29D6EA203C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2" name="วงรี 91">
                    <a:extLst>
                      <a:ext uri="{FF2B5EF4-FFF2-40B4-BE49-F238E27FC236}">
                        <a16:creationId xmlns:a16="http://schemas.microsoft.com/office/drawing/2014/main" id="{1EB5E975-8A60-4604-A59D-A894F33420DE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3" name="วงรี 92">
                    <a:extLst>
                      <a:ext uri="{FF2B5EF4-FFF2-40B4-BE49-F238E27FC236}">
                        <a16:creationId xmlns:a16="http://schemas.microsoft.com/office/drawing/2014/main" id="{27B02A58-2E29-4F75-88A2-00265412A895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4" name="วงรี 93">
                    <a:extLst>
                      <a:ext uri="{FF2B5EF4-FFF2-40B4-BE49-F238E27FC236}">
                        <a16:creationId xmlns:a16="http://schemas.microsoft.com/office/drawing/2014/main" id="{A265C58C-9057-4131-8220-9CC1AA061056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5" name="วงรี 94">
                    <a:extLst>
                      <a:ext uri="{FF2B5EF4-FFF2-40B4-BE49-F238E27FC236}">
                        <a16:creationId xmlns:a16="http://schemas.microsoft.com/office/drawing/2014/main" id="{12491E9F-64C9-46C1-A23C-B9E8A41DF366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6" name="วงรี 95">
                    <a:extLst>
                      <a:ext uri="{FF2B5EF4-FFF2-40B4-BE49-F238E27FC236}">
                        <a16:creationId xmlns:a16="http://schemas.microsoft.com/office/drawing/2014/main" id="{B24AEE77-BCE8-417E-9229-4FA2640C37F4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7" name="วงรี 96">
                    <a:extLst>
                      <a:ext uri="{FF2B5EF4-FFF2-40B4-BE49-F238E27FC236}">
                        <a16:creationId xmlns:a16="http://schemas.microsoft.com/office/drawing/2014/main" id="{B929104B-BDFF-4D1D-B2C9-A3426E28DC1A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8" name="วงรี 97">
                    <a:extLst>
                      <a:ext uri="{FF2B5EF4-FFF2-40B4-BE49-F238E27FC236}">
                        <a16:creationId xmlns:a16="http://schemas.microsoft.com/office/drawing/2014/main" id="{D2069DFD-F5EB-4282-A419-029FDFEA41EA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99" name="วงรี 98">
                    <a:extLst>
                      <a:ext uri="{FF2B5EF4-FFF2-40B4-BE49-F238E27FC236}">
                        <a16:creationId xmlns:a16="http://schemas.microsoft.com/office/drawing/2014/main" id="{92C59C28-1DE2-43C2-923E-4B237BC2E576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0" name="วงรี 99">
                    <a:extLst>
                      <a:ext uri="{FF2B5EF4-FFF2-40B4-BE49-F238E27FC236}">
                        <a16:creationId xmlns:a16="http://schemas.microsoft.com/office/drawing/2014/main" id="{80DDDE94-F797-4DC9-9075-B7C527F5710B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1" name="วงรี 100">
                    <a:extLst>
                      <a:ext uri="{FF2B5EF4-FFF2-40B4-BE49-F238E27FC236}">
                        <a16:creationId xmlns:a16="http://schemas.microsoft.com/office/drawing/2014/main" id="{F9D1C137-DFFE-42BD-BD6A-A6509972D395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2" name="วงรี 101">
                    <a:extLst>
                      <a:ext uri="{FF2B5EF4-FFF2-40B4-BE49-F238E27FC236}">
                        <a16:creationId xmlns:a16="http://schemas.microsoft.com/office/drawing/2014/main" id="{FD32F294-2CA4-4663-A20E-C7320E84E4F5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3" name="วงรี 102">
                    <a:extLst>
                      <a:ext uri="{FF2B5EF4-FFF2-40B4-BE49-F238E27FC236}">
                        <a16:creationId xmlns:a16="http://schemas.microsoft.com/office/drawing/2014/main" id="{F3E00606-A319-481A-95CD-52FEAD5FF2F2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4" name="วงรี 103">
                    <a:extLst>
                      <a:ext uri="{FF2B5EF4-FFF2-40B4-BE49-F238E27FC236}">
                        <a16:creationId xmlns:a16="http://schemas.microsoft.com/office/drawing/2014/main" id="{687F4CAD-A3A9-4AA2-843A-8E7FF74E2A93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5" name="วงรี 104">
                    <a:extLst>
                      <a:ext uri="{FF2B5EF4-FFF2-40B4-BE49-F238E27FC236}">
                        <a16:creationId xmlns:a16="http://schemas.microsoft.com/office/drawing/2014/main" id="{B7B61FFE-FE50-4728-9B59-C1D8CD028676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6" name="วงรี 105">
                    <a:extLst>
                      <a:ext uri="{FF2B5EF4-FFF2-40B4-BE49-F238E27FC236}">
                        <a16:creationId xmlns:a16="http://schemas.microsoft.com/office/drawing/2014/main" id="{A8D13A38-879D-4955-BBFF-224D8B9D0B44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7" name="วงรี 106">
                    <a:extLst>
                      <a:ext uri="{FF2B5EF4-FFF2-40B4-BE49-F238E27FC236}">
                        <a16:creationId xmlns:a16="http://schemas.microsoft.com/office/drawing/2014/main" id="{96346ED4-434A-4ED7-827B-F85A71157B87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8" name="วงรี 107">
                    <a:extLst>
                      <a:ext uri="{FF2B5EF4-FFF2-40B4-BE49-F238E27FC236}">
                        <a16:creationId xmlns:a16="http://schemas.microsoft.com/office/drawing/2014/main" id="{3EB6DDEB-CA48-492B-B421-8C9E6162C18F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09" name="วงรี 108">
                    <a:extLst>
                      <a:ext uri="{FF2B5EF4-FFF2-40B4-BE49-F238E27FC236}">
                        <a16:creationId xmlns:a16="http://schemas.microsoft.com/office/drawing/2014/main" id="{37C3DEC9-FB0F-471E-A6E1-9FB74CF23DC5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0" name="วงรี 109">
                    <a:extLst>
                      <a:ext uri="{FF2B5EF4-FFF2-40B4-BE49-F238E27FC236}">
                        <a16:creationId xmlns:a16="http://schemas.microsoft.com/office/drawing/2014/main" id="{892B2CAE-B970-4539-ABCF-7CF31D901458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1" name="วงรี 110">
                    <a:extLst>
                      <a:ext uri="{FF2B5EF4-FFF2-40B4-BE49-F238E27FC236}">
                        <a16:creationId xmlns:a16="http://schemas.microsoft.com/office/drawing/2014/main" id="{39CC6424-AC01-45A3-A813-6446789C8796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2" name="วงรี 111">
                    <a:extLst>
                      <a:ext uri="{FF2B5EF4-FFF2-40B4-BE49-F238E27FC236}">
                        <a16:creationId xmlns:a16="http://schemas.microsoft.com/office/drawing/2014/main" id="{7FAD139B-9426-4E81-A3D3-FA795E67B68A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3" name="วงรี 112">
                    <a:extLst>
                      <a:ext uri="{FF2B5EF4-FFF2-40B4-BE49-F238E27FC236}">
                        <a16:creationId xmlns:a16="http://schemas.microsoft.com/office/drawing/2014/main" id="{F0AB04F1-83E0-4E5D-9361-73AA3778A61A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4" name="วงรี 113">
                    <a:extLst>
                      <a:ext uri="{FF2B5EF4-FFF2-40B4-BE49-F238E27FC236}">
                        <a16:creationId xmlns:a16="http://schemas.microsoft.com/office/drawing/2014/main" id="{5E37E1BC-6CE1-4E8E-AABF-B8DEAD2D6A49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5" name="วงรี 114">
                    <a:extLst>
                      <a:ext uri="{FF2B5EF4-FFF2-40B4-BE49-F238E27FC236}">
                        <a16:creationId xmlns:a16="http://schemas.microsoft.com/office/drawing/2014/main" id="{146CC832-726C-4C9C-983B-67280E7CBC9A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116" name="วงรี 115">
                    <a:extLst>
                      <a:ext uri="{FF2B5EF4-FFF2-40B4-BE49-F238E27FC236}">
                        <a16:creationId xmlns:a16="http://schemas.microsoft.com/office/drawing/2014/main" id="{5F2136FC-9839-46F1-AB8F-3CB7BDB2C6FC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grpSp>
              <p:nvGrpSpPr>
                <p:cNvPr id="17" name="กลุ่ม 16">
                  <a:extLst>
                    <a:ext uri="{FF2B5EF4-FFF2-40B4-BE49-F238E27FC236}">
                      <a16:creationId xmlns:a16="http://schemas.microsoft.com/office/drawing/2014/main" id="{94D87A58-F1AB-4EBF-AB14-21A292B2DA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5400000">
                  <a:off x="3466326" y="573401"/>
                  <a:ext cx="347486" cy="982634"/>
                  <a:chOff x="6264894" y="1446698"/>
                  <a:chExt cx="759640" cy="1984379"/>
                </a:xfrm>
              </p:grpSpPr>
              <p:sp>
                <p:nvSpPr>
                  <p:cNvPr id="57" name="วงรี 56">
                    <a:extLst>
                      <a:ext uri="{FF2B5EF4-FFF2-40B4-BE49-F238E27FC236}">
                        <a16:creationId xmlns:a16="http://schemas.microsoft.com/office/drawing/2014/main" id="{ED467A70-4C04-4265-855D-51A0A3742126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8" name="วงรี 57">
                    <a:extLst>
                      <a:ext uri="{FF2B5EF4-FFF2-40B4-BE49-F238E27FC236}">
                        <a16:creationId xmlns:a16="http://schemas.microsoft.com/office/drawing/2014/main" id="{D2FB19F9-FE9B-48A3-AFB4-B585C32D2ED4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9" name="วงรี 58">
                    <a:extLst>
                      <a:ext uri="{FF2B5EF4-FFF2-40B4-BE49-F238E27FC236}">
                        <a16:creationId xmlns:a16="http://schemas.microsoft.com/office/drawing/2014/main" id="{99F01311-5895-433E-A9EC-F0EF7D382F2F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0" name="วงรี 59">
                    <a:extLst>
                      <a:ext uri="{FF2B5EF4-FFF2-40B4-BE49-F238E27FC236}">
                        <a16:creationId xmlns:a16="http://schemas.microsoft.com/office/drawing/2014/main" id="{45AEEF99-F9C6-4731-8328-71E3CE1913E4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1" name="วงรี 60">
                    <a:extLst>
                      <a:ext uri="{FF2B5EF4-FFF2-40B4-BE49-F238E27FC236}">
                        <a16:creationId xmlns:a16="http://schemas.microsoft.com/office/drawing/2014/main" id="{F1B6AF31-201F-4409-92EE-83B56B4B4C36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2" name="วงรี 61">
                    <a:extLst>
                      <a:ext uri="{FF2B5EF4-FFF2-40B4-BE49-F238E27FC236}">
                        <a16:creationId xmlns:a16="http://schemas.microsoft.com/office/drawing/2014/main" id="{253E1625-F894-4F7E-936F-75E89CDEE161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3" name="วงรี 62">
                    <a:extLst>
                      <a:ext uri="{FF2B5EF4-FFF2-40B4-BE49-F238E27FC236}">
                        <a16:creationId xmlns:a16="http://schemas.microsoft.com/office/drawing/2014/main" id="{40130340-2B08-4FB6-B64E-C844545B13AA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4" name="วงรี 63">
                    <a:extLst>
                      <a:ext uri="{FF2B5EF4-FFF2-40B4-BE49-F238E27FC236}">
                        <a16:creationId xmlns:a16="http://schemas.microsoft.com/office/drawing/2014/main" id="{9560FB77-5A0D-4D08-B0DC-E321CE2CF135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5" name="วงรี 64">
                    <a:extLst>
                      <a:ext uri="{FF2B5EF4-FFF2-40B4-BE49-F238E27FC236}">
                        <a16:creationId xmlns:a16="http://schemas.microsoft.com/office/drawing/2014/main" id="{0ECE3343-67F6-44F4-8815-FAE95A6C6F33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6" name="วงรี 65">
                    <a:extLst>
                      <a:ext uri="{FF2B5EF4-FFF2-40B4-BE49-F238E27FC236}">
                        <a16:creationId xmlns:a16="http://schemas.microsoft.com/office/drawing/2014/main" id="{64A0BCF3-B603-44F3-81A5-CD5EB225B598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7" name="วงรี 66">
                    <a:extLst>
                      <a:ext uri="{FF2B5EF4-FFF2-40B4-BE49-F238E27FC236}">
                        <a16:creationId xmlns:a16="http://schemas.microsoft.com/office/drawing/2014/main" id="{532AC8BA-5580-4D8B-84AF-77AF36A12D79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8" name="วงรี 67">
                    <a:extLst>
                      <a:ext uri="{FF2B5EF4-FFF2-40B4-BE49-F238E27FC236}">
                        <a16:creationId xmlns:a16="http://schemas.microsoft.com/office/drawing/2014/main" id="{94730BC1-53ED-4013-B1D7-F9F98D5BEF8A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69" name="วงรี 68">
                    <a:extLst>
                      <a:ext uri="{FF2B5EF4-FFF2-40B4-BE49-F238E27FC236}">
                        <a16:creationId xmlns:a16="http://schemas.microsoft.com/office/drawing/2014/main" id="{CADF5AD8-8C8A-4014-BE43-3F8C55B26C0B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0" name="วงรี 69">
                    <a:extLst>
                      <a:ext uri="{FF2B5EF4-FFF2-40B4-BE49-F238E27FC236}">
                        <a16:creationId xmlns:a16="http://schemas.microsoft.com/office/drawing/2014/main" id="{845DF64E-A700-4D3A-8A2E-136415AC29DB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1" name="วงรี 70">
                    <a:extLst>
                      <a:ext uri="{FF2B5EF4-FFF2-40B4-BE49-F238E27FC236}">
                        <a16:creationId xmlns:a16="http://schemas.microsoft.com/office/drawing/2014/main" id="{0C636866-FBEF-4179-B50A-380CAA656691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2" name="วงรี 71">
                    <a:extLst>
                      <a:ext uri="{FF2B5EF4-FFF2-40B4-BE49-F238E27FC236}">
                        <a16:creationId xmlns:a16="http://schemas.microsoft.com/office/drawing/2014/main" id="{78590B4C-2812-426C-8BDD-B6C81996C910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3" name="วงรี 72">
                    <a:extLst>
                      <a:ext uri="{FF2B5EF4-FFF2-40B4-BE49-F238E27FC236}">
                        <a16:creationId xmlns:a16="http://schemas.microsoft.com/office/drawing/2014/main" id="{61AB0F47-52E5-4487-B2EB-C1737A7AF09D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4" name="วงรี 73">
                    <a:extLst>
                      <a:ext uri="{FF2B5EF4-FFF2-40B4-BE49-F238E27FC236}">
                        <a16:creationId xmlns:a16="http://schemas.microsoft.com/office/drawing/2014/main" id="{5C4E5AFF-0E0C-4915-96AE-15C823858F21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5" name="วงรี 74">
                    <a:extLst>
                      <a:ext uri="{FF2B5EF4-FFF2-40B4-BE49-F238E27FC236}">
                        <a16:creationId xmlns:a16="http://schemas.microsoft.com/office/drawing/2014/main" id="{EA2030F1-CFE9-4AAA-AFC6-2356D8425D5E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6" name="วงรี 75">
                    <a:extLst>
                      <a:ext uri="{FF2B5EF4-FFF2-40B4-BE49-F238E27FC236}">
                        <a16:creationId xmlns:a16="http://schemas.microsoft.com/office/drawing/2014/main" id="{17B61C34-070C-4FC6-A3E2-6BAA62331808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7" name="วงรี 76">
                    <a:extLst>
                      <a:ext uri="{FF2B5EF4-FFF2-40B4-BE49-F238E27FC236}">
                        <a16:creationId xmlns:a16="http://schemas.microsoft.com/office/drawing/2014/main" id="{B013995B-0C0A-4F23-8021-4763A93E8704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8" name="วงรี 77">
                    <a:extLst>
                      <a:ext uri="{FF2B5EF4-FFF2-40B4-BE49-F238E27FC236}">
                        <a16:creationId xmlns:a16="http://schemas.microsoft.com/office/drawing/2014/main" id="{A3471370-3AC2-4750-B9BC-10AE4EC9852B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79" name="วงรี 78">
                    <a:extLst>
                      <a:ext uri="{FF2B5EF4-FFF2-40B4-BE49-F238E27FC236}">
                        <a16:creationId xmlns:a16="http://schemas.microsoft.com/office/drawing/2014/main" id="{35A67444-CB93-4E25-A587-B4859068E27D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0" name="วงรี 79">
                    <a:extLst>
                      <a:ext uri="{FF2B5EF4-FFF2-40B4-BE49-F238E27FC236}">
                        <a16:creationId xmlns:a16="http://schemas.microsoft.com/office/drawing/2014/main" id="{7DA3FDAE-375C-4F62-B287-9F851F1E8346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1" name="วงรี 80">
                    <a:extLst>
                      <a:ext uri="{FF2B5EF4-FFF2-40B4-BE49-F238E27FC236}">
                        <a16:creationId xmlns:a16="http://schemas.microsoft.com/office/drawing/2014/main" id="{81FF0677-DE5B-4C2F-A900-1432A385C8B8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2" name="วงรี 81">
                    <a:extLst>
                      <a:ext uri="{FF2B5EF4-FFF2-40B4-BE49-F238E27FC236}">
                        <a16:creationId xmlns:a16="http://schemas.microsoft.com/office/drawing/2014/main" id="{F25410C2-78D3-435C-9704-D0B71F70EF1C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3" name="วงรี 82">
                    <a:extLst>
                      <a:ext uri="{FF2B5EF4-FFF2-40B4-BE49-F238E27FC236}">
                        <a16:creationId xmlns:a16="http://schemas.microsoft.com/office/drawing/2014/main" id="{6B23750C-781F-4F59-B124-DD2F7BBC2682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4" name="วงรี 83">
                    <a:extLst>
                      <a:ext uri="{FF2B5EF4-FFF2-40B4-BE49-F238E27FC236}">
                        <a16:creationId xmlns:a16="http://schemas.microsoft.com/office/drawing/2014/main" id="{72BAB91F-9C55-4401-8320-1B75BB394DE0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5" name="วงรี 84">
                    <a:extLst>
                      <a:ext uri="{FF2B5EF4-FFF2-40B4-BE49-F238E27FC236}">
                        <a16:creationId xmlns:a16="http://schemas.microsoft.com/office/drawing/2014/main" id="{B774D5C2-54DC-4567-887B-4AFA4239D1FC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86" name="วงรี 85">
                    <a:extLst>
                      <a:ext uri="{FF2B5EF4-FFF2-40B4-BE49-F238E27FC236}">
                        <a16:creationId xmlns:a16="http://schemas.microsoft.com/office/drawing/2014/main" id="{ECE68957-362A-4D10-8962-BB8A3EFFED49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sp>
              <p:nvSpPr>
                <p:cNvPr id="18" name="กากบาท 17">
                  <a:extLst>
                    <a:ext uri="{FF2B5EF4-FFF2-40B4-BE49-F238E27FC236}">
                      <a16:creationId xmlns:a16="http://schemas.microsoft.com/office/drawing/2014/main" id="{7CAC3D59-111D-43F6-BB08-BC39FF882F27}"/>
                    </a:ext>
                  </a:extLst>
                </p:cNvPr>
                <p:cNvSpPr/>
                <p:nvPr/>
              </p:nvSpPr>
              <p:spPr>
                <a:xfrm rot="1087668">
                  <a:off x="1191653" y="4451977"/>
                  <a:ext cx="368040" cy="320174"/>
                </a:xfrm>
                <a:prstGeom prst="plus">
                  <a:avLst>
                    <a:gd name="adj" fmla="val 35728"/>
                  </a:avLst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0" name="กากบาท 19">
                  <a:extLst>
                    <a:ext uri="{FF2B5EF4-FFF2-40B4-BE49-F238E27FC236}">
                      <a16:creationId xmlns:a16="http://schemas.microsoft.com/office/drawing/2014/main" id="{A71754AE-3A76-4A74-AED1-EE917F999EBD}"/>
                    </a:ext>
                  </a:extLst>
                </p:cNvPr>
                <p:cNvSpPr/>
                <p:nvPr/>
              </p:nvSpPr>
              <p:spPr>
                <a:xfrm rot="1087668">
                  <a:off x="6767399" y="1518757"/>
                  <a:ext cx="368040" cy="320174"/>
                </a:xfrm>
                <a:prstGeom prst="plus">
                  <a:avLst>
                    <a:gd name="adj" fmla="val 35728"/>
                  </a:avLst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1" name="กากบาท 20">
                  <a:extLst>
                    <a:ext uri="{FF2B5EF4-FFF2-40B4-BE49-F238E27FC236}">
                      <a16:creationId xmlns:a16="http://schemas.microsoft.com/office/drawing/2014/main" id="{AD269F9B-42F9-40F3-B433-32BE26D26934}"/>
                    </a:ext>
                  </a:extLst>
                </p:cNvPr>
                <p:cNvSpPr/>
                <p:nvPr/>
              </p:nvSpPr>
              <p:spPr>
                <a:xfrm rot="1087668">
                  <a:off x="575845" y="1439726"/>
                  <a:ext cx="578147" cy="500224"/>
                </a:xfrm>
                <a:prstGeom prst="plus">
                  <a:avLst>
                    <a:gd name="adj" fmla="val 35728"/>
                  </a:avLst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2" name="กากบาท 21">
                  <a:extLst>
                    <a:ext uri="{FF2B5EF4-FFF2-40B4-BE49-F238E27FC236}">
                      <a16:creationId xmlns:a16="http://schemas.microsoft.com/office/drawing/2014/main" id="{168E1040-38C1-4C5A-AE19-B02E09B01BDF}"/>
                    </a:ext>
                  </a:extLst>
                </p:cNvPr>
                <p:cNvSpPr/>
                <p:nvPr/>
              </p:nvSpPr>
              <p:spPr>
                <a:xfrm rot="20237040">
                  <a:off x="1318434" y="452353"/>
                  <a:ext cx="552915" cy="426604"/>
                </a:xfrm>
                <a:prstGeom prst="plus">
                  <a:avLst>
                    <a:gd name="adj" fmla="val 35728"/>
                  </a:avLst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3" name="สี่เหลี่ยมผืนผ้า 22">
                  <a:extLst>
                    <a:ext uri="{FF2B5EF4-FFF2-40B4-BE49-F238E27FC236}">
                      <a16:creationId xmlns:a16="http://schemas.microsoft.com/office/drawing/2014/main" id="{16A42841-0FB2-42F2-904B-BE0B42B3FEF6}"/>
                    </a:ext>
                  </a:extLst>
                </p:cNvPr>
                <p:cNvSpPr/>
                <p:nvPr/>
              </p:nvSpPr>
              <p:spPr>
                <a:xfrm>
                  <a:off x="6241377" y="425127"/>
                  <a:ext cx="330847" cy="305625"/>
                </a:xfrm>
                <a:prstGeom prst="rect">
                  <a:avLst/>
                </a:prstGeom>
                <a:noFill/>
                <a:ln w="2857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4" name="สี่เหลี่ยมผืนผ้า 23">
                  <a:extLst>
                    <a:ext uri="{FF2B5EF4-FFF2-40B4-BE49-F238E27FC236}">
                      <a16:creationId xmlns:a16="http://schemas.microsoft.com/office/drawing/2014/main" id="{72030379-0F78-492A-A240-B5C21A9301DA}"/>
                    </a:ext>
                  </a:extLst>
                </p:cNvPr>
                <p:cNvSpPr/>
                <p:nvPr/>
              </p:nvSpPr>
              <p:spPr>
                <a:xfrm>
                  <a:off x="7961308" y="4240268"/>
                  <a:ext cx="330847" cy="305625"/>
                </a:xfrm>
                <a:prstGeom prst="rect">
                  <a:avLst/>
                </a:prstGeom>
                <a:noFill/>
                <a:ln w="2857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grpSp>
              <p:nvGrpSpPr>
                <p:cNvPr id="25" name="กลุ่ม 24">
                  <a:extLst>
                    <a:ext uri="{FF2B5EF4-FFF2-40B4-BE49-F238E27FC236}">
                      <a16:creationId xmlns:a16="http://schemas.microsoft.com/office/drawing/2014/main" id="{1C56D36E-AFC7-4ACC-A5F6-5AB3E08EC1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010805" y="3407851"/>
                  <a:ext cx="376162" cy="907724"/>
                  <a:chOff x="6264894" y="1446698"/>
                  <a:chExt cx="759640" cy="1984379"/>
                </a:xfrm>
              </p:grpSpPr>
              <p:sp>
                <p:nvSpPr>
                  <p:cNvPr id="27" name="วงรี 26">
                    <a:extLst>
                      <a:ext uri="{FF2B5EF4-FFF2-40B4-BE49-F238E27FC236}">
                        <a16:creationId xmlns:a16="http://schemas.microsoft.com/office/drawing/2014/main" id="{21CFCA36-8AE8-4099-94B4-11D57B1D0EFC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8" name="วงรี 27">
                    <a:extLst>
                      <a:ext uri="{FF2B5EF4-FFF2-40B4-BE49-F238E27FC236}">
                        <a16:creationId xmlns:a16="http://schemas.microsoft.com/office/drawing/2014/main" id="{0E7BD4B0-1B92-4A8E-88D1-5E2D853F8897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29" name="วงรี 28">
                    <a:extLst>
                      <a:ext uri="{FF2B5EF4-FFF2-40B4-BE49-F238E27FC236}">
                        <a16:creationId xmlns:a16="http://schemas.microsoft.com/office/drawing/2014/main" id="{427EE9F7-B0AA-42E4-8227-E1E721CAF931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0" name="วงรี 29">
                    <a:extLst>
                      <a:ext uri="{FF2B5EF4-FFF2-40B4-BE49-F238E27FC236}">
                        <a16:creationId xmlns:a16="http://schemas.microsoft.com/office/drawing/2014/main" id="{D4A54810-26C6-4BDD-AB62-BB5E1C06B69D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1" name="วงรี 30">
                    <a:extLst>
                      <a:ext uri="{FF2B5EF4-FFF2-40B4-BE49-F238E27FC236}">
                        <a16:creationId xmlns:a16="http://schemas.microsoft.com/office/drawing/2014/main" id="{E3C1FC4A-DD89-480E-BBB8-4745336A63ED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2" name="วงรี 31">
                    <a:extLst>
                      <a:ext uri="{FF2B5EF4-FFF2-40B4-BE49-F238E27FC236}">
                        <a16:creationId xmlns:a16="http://schemas.microsoft.com/office/drawing/2014/main" id="{9E2A8D80-4905-423A-BB6D-F5C0740E7633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3" name="วงรี 32">
                    <a:extLst>
                      <a:ext uri="{FF2B5EF4-FFF2-40B4-BE49-F238E27FC236}">
                        <a16:creationId xmlns:a16="http://schemas.microsoft.com/office/drawing/2014/main" id="{8A12501A-82F6-4780-9CE7-FE662D420183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4" name="วงรี 33">
                    <a:extLst>
                      <a:ext uri="{FF2B5EF4-FFF2-40B4-BE49-F238E27FC236}">
                        <a16:creationId xmlns:a16="http://schemas.microsoft.com/office/drawing/2014/main" id="{F86224A4-BBC5-474F-8E13-DD6F2F9F2EAB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5" name="วงรี 34">
                    <a:extLst>
                      <a:ext uri="{FF2B5EF4-FFF2-40B4-BE49-F238E27FC236}">
                        <a16:creationId xmlns:a16="http://schemas.microsoft.com/office/drawing/2014/main" id="{260685EE-5881-466A-865A-4501BB77FBDF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6" name="วงรี 35">
                    <a:extLst>
                      <a:ext uri="{FF2B5EF4-FFF2-40B4-BE49-F238E27FC236}">
                        <a16:creationId xmlns:a16="http://schemas.microsoft.com/office/drawing/2014/main" id="{4B689E93-CA06-419A-8BE8-17AD693CC620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7" name="วงรี 36">
                    <a:extLst>
                      <a:ext uri="{FF2B5EF4-FFF2-40B4-BE49-F238E27FC236}">
                        <a16:creationId xmlns:a16="http://schemas.microsoft.com/office/drawing/2014/main" id="{7A69280F-CCE9-4EA0-BB56-597D17E4A550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8" name="วงรี 37">
                    <a:extLst>
                      <a:ext uri="{FF2B5EF4-FFF2-40B4-BE49-F238E27FC236}">
                        <a16:creationId xmlns:a16="http://schemas.microsoft.com/office/drawing/2014/main" id="{AC30C9BE-A8DA-4BFB-9B44-DCC0B288D05A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39" name="วงรี 38">
                    <a:extLst>
                      <a:ext uri="{FF2B5EF4-FFF2-40B4-BE49-F238E27FC236}">
                        <a16:creationId xmlns:a16="http://schemas.microsoft.com/office/drawing/2014/main" id="{071F982E-7D07-4D09-A5F8-2B2017E3ACDC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0" name="วงรี 39">
                    <a:extLst>
                      <a:ext uri="{FF2B5EF4-FFF2-40B4-BE49-F238E27FC236}">
                        <a16:creationId xmlns:a16="http://schemas.microsoft.com/office/drawing/2014/main" id="{1F6EC355-66D6-4595-87C8-4C0F02790540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1" name="วงรี 40">
                    <a:extLst>
                      <a:ext uri="{FF2B5EF4-FFF2-40B4-BE49-F238E27FC236}">
                        <a16:creationId xmlns:a16="http://schemas.microsoft.com/office/drawing/2014/main" id="{EA34DF92-7FEC-4495-AF3A-53F2C46D5C07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2" name="วงรี 41">
                    <a:extLst>
                      <a:ext uri="{FF2B5EF4-FFF2-40B4-BE49-F238E27FC236}">
                        <a16:creationId xmlns:a16="http://schemas.microsoft.com/office/drawing/2014/main" id="{DAF90899-16C7-41BE-BACB-9612A7B350E9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3" name="วงรี 42">
                    <a:extLst>
                      <a:ext uri="{FF2B5EF4-FFF2-40B4-BE49-F238E27FC236}">
                        <a16:creationId xmlns:a16="http://schemas.microsoft.com/office/drawing/2014/main" id="{098F3A89-22F7-46A4-94E0-3E2A3F18ADD5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4" name="วงรี 43">
                    <a:extLst>
                      <a:ext uri="{FF2B5EF4-FFF2-40B4-BE49-F238E27FC236}">
                        <a16:creationId xmlns:a16="http://schemas.microsoft.com/office/drawing/2014/main" id="{3B629A24-74C4-4218-9FC8-0DF2C45E6337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5" name="วงรี 44">
                    <a:extLst>
                      <a:ext uri="{FF2B5EF4-FFF2-40B4-BE49-F238E27FC236}">
                        <a16:creationId xmlns:a16="http://schemas.microsoft.com/office/drawing/2014/main" id="{82219378-7064-4246-B1E1-705BEA02D613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6" name="วงรี 45">
                    <a:extLst>
                      <a:ext uri="{FF2B5EF4-FFF2-40B4-BE49-F238E27FC236}">
                        <a16:creationId xmlns:a16="http://schemas.microsoft.com/office/drawing/2014/main" id="{A1110546-F88E-40E7-949F-5660292BA26B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7" name="วงรี 46">
                    <a:extLst>
                      <a:ext uri="{FF2B5EF4-FFF2-40B4-BE49-F238E27FC236}">
                        <a16:creationId xmlns:a16="http://schemas.microsoft.com/office/drawing/2014/main" id="{33D3D482-DCF4-41CF-A081-9A5D9E4800ED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8" name="วงรี 47">
                    <a:extLst>
                      <a:ext uri="{FF2B5EF4-FFF2-40B4-BE49-F238E27FC236}">
                        <a16:creationId xmlns:a16="http://schemas.microsoft.com/office/drawing/2014/main" id="{124FAEB3-5FDC-490D-AEC6-CC40164F2E36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49" name="วงรี 48">
                    <a:extLst>
                      <a:ext uri="{FF2B5EF4-FFF2-40B4-BE49-F238E27FC236}">
                        <a16:creationId xmlns:a16="http://schemas.microsoft.com/office/drawing/2014/main" id="{AF4E66B5-5296-4915-8774-7E374D10F7F6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0" name="วงรี 49">
                    <a:extLst>
                      <a:ext uri="{FF2B5EF4-FFF2-40B4-BE49-F238E27FC236}">
                        <a16:creationId xmlns:a16="http://schemas.microsoft.com/office/drawing/2014/main" id="{7E402E83-5272-442D-8C08-ACFC09FF9294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1" name="วงรี 50">
                    <a:extLst>
                      <a:ext uri="{FF2B5EF4-FFF2-40B4-BE49-F238E27FC236}">
                        <a16:creationId xmlns:a16="http://schemas.microsoft.com/office/drawing/2014/main" id="{7805100A-E025-489F-B82F-067FA6247583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2" name="วงรี 51">
                    <a:extLst>
                      <a:ext uri="{FF2B5EF4-FFF2-40B4-BE49-F238E27FC236}">
                        <a16:creationId xmlns:a16="http://schemas.microsoft.com/office/drawing/2014/main" id="{5597A9C2-4D44-4C84-848A-4DB7B912A1B4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3" name="วงรี 52">
                    <a:extLst>
                      <a:ext uri="{FF2B5EF4-FFF2-40B4-BE49-F238E27FC236}">
                        <a16:creationId xmlns:a16="http://schemas.microsoft.com/office/drawing/2014/main" id="{09CAD99C-0F64-4FF2-A4C3-DE5E5EE81452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4" name="วงรี 53">
                    <a:extLst>
                      <a:ext uri="{FF2B5EF4-FFF2-40B4-BE49-F238E27FC236}">
                        <a16:creationId xmlns:a16="http://schemas.microsoft.com/office/drawing/2014/main" id="{2B2C9C13-19A0-4268-85B8-30104C5894B7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5" name="วงรี 54">
                    <a:extLst>
                      <a:ext uri="{FF2B5EF4-FFF2-40B4-BE49-F238E27FC236}">
                        <a16:creationId xmlns:a16="http://schemas.microsoft.com/office/drawing/2014/main" id="{34119921-E0CF-4BAA-A6C4-96F78D476C8A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  <p:sp>
                <p:nvSpPr>
                  <p:cNvPr id="56" name="วงรี 55">
                    <a:extLst>
                      <a:ext uri="{FF2B5EF4-FFF2-40B4-BE49-F238E27FC236}">
                        <a16:creationId xmlns:a16="http://schemas.microsoft.com/office/drawing/2014/main" id="{E5859872-7396-4420-AAB1-22D0C04774FD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>
                      <a:latin typeface="TH SarabunPSK" panose="020B0500040200020003" pitchFamily="34" charset="-34"/>
                      <a:cs typeface="TH SarabunPSK" panose="020B0500040200020003" pitchFamily="34" charset="-34"/>
                    </a:endParaRPr>
                  </a:p>
                </p:txBody>
              </p:sp>
            </p:grpSp>
            <p:sp>
              <p:nvSpPr>
                <p:cNvPr id="26" name="สี่เหลี่ยมผืนผ้า 25">
                  <a:extLst>
                    <a:ext uri="{FF2B5EF4-FFF2-40B4-BE49-F238E27FC236}">
                      <a16:creationId xmlns:a16="http://schemas.microsoft.com/office/drawing/2014/main" id="{D4FEEA3D-E085-4876-8209-34113AAC08E3}"/>
                    </a:ext>
                  </a:extLst>
                </p:cNvPr>
                <p:cNvSpPr/>
                <p:nvPr/>
              </p:nvSpPr>
              <p:spPr>
                <a:xfrm>
                  <a:off x="399393" y="309383"/>
                  <a:ext cx="8441305" cy="4559946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  <a:alpha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6" name="TextBox 5"/>
              <p:cNvSpPr txBox="1"/>
              <p:nvPr/>
            </p:nvSpPr>
            <p:spPr>
              <a:xfrm>
                <a:off x="3343976" y="1807138"/>
                <a:ext cx="4000965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th-TH" altLang="ko-KR" sz="40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วงจรไฟฟ้าแบบอนุกรม</a:t>
                </a:r>
              </a:p>
              <a:p>
                <a:pPr algn="ctr"/>
                <a:r>
                  <a:rPr lang="th-TH" altLang="ko-KR" sz="4000" b="1" dirty="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และแบบขนาน</a:t>
                </a:r>
              </a:p>
            </p:txBody>
          </p:sp>
          <p:sp>
            <p:nvSpPr>
              <p:cNvPr id="7" name="Text Placeholder 2"/>
              <p:cNvSpPr txBox="1">
                <a:spLocks/>
              </p:cNvSpPr>
              <p:nvPr/>
            </p:nvSpPr>
            <p:spPr>
              <a:xfrm>
                <a:off x="2889404" y="1086894"/>
                <a:ext cx="5977719" cy="609345"/>
              </a:xfrm>
              <a:prstGeom prst="rect">
                <a:avLst/>
              </a:prstGeom>
            </p:spPr>
            <p:txBody>
              <a:bodyPr vert="horz" lIns="91440" tIns="45720" rIns="91440" bIns="45720" rtlCol="0" anchor="ctr"/>
              <a:lstStyle>
                <a:defPPr>
                  <a:defRPr lang="th-TH"/>
                </a:defPPr>
                <a:lvl1pPr marL="0" algn="ctr" defTabSz="685800" rtl="0" eaLnBrk="1" latinLnBrk="0" hangingPunct="1">
                  <a:defRPr sz="9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3429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858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0287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3716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7145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0574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4003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7432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r>
                  <a:rPr lang="th-TH" altLang="ko-KR" sz="4500" b="1" u="sng" dirty="0">
                    <a:solidFill>
                      <a:schemeClr val="tx1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บทที่ 1 วงจรไฟฟ้าอย่างง่าย     </a:t>
                </a:r>
              </a:p>
            </p:txBody>
          </p:sp>
          <p:pic>
            <p:nvPicPr>
              <p:cNvPr id="14" name="รูปภาพ 13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957551" y="1914091"/>
                <a:ext cx="720000" cy="720000"/>
              </a:xfrm>
              <a:prstGeom prst="rect">
                <a:avLst/>
              </a:prstGeom>
            </p:spPr>
          </p:pic>
          <p:pic>
            <p:nvPicPr>
              <p:cNvPr id="19" name="รูปภาพ 18"/>
              <p:cNvPicPr>
                <a:picLocks noChangeAspect="1"/>
              </p:cNvPicPr>
              <p:nvPr/>
            </p:nvPicPr>
            <p:blipFill rotWithShape="1">
              <a:blip r:embed="rId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7454547" y="865310"/>
                <a:ext cx="1073888" cy="935666"/>
              </a:xfrm>
              <a:prstGeom prst="rect">
                <a:avLst/>
              </a:prstGeom>
            </p:spPr>
          </p:pic>
          <p:pic>
            <p:nvPicPr>
              <p:cNvPr id="151" name="Picture 150">
                <a:extLst>
                  <a:ext uri="{FF2B5EF4-FFF2-40B4-BE49-F238E27FC236}">
                    <a16:creationId xmlns:a16="http://schemas.microsoft.com/office/drawing/2014/main" id="{B7BF0A25-0490-41AB-8E8A-1DB9A299013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2491" y="292045"/>
                <a:ext cx="2324865" cy="4577284"/>
              </a:xfrm>
              <a:prstGeom prst="rect">
                <a:avLst/>
              </a:prstGeom>
            </p:spPr>
          </p:pic>
        </p:grpSp>
        <p:pic>
          <p:nvPicPr>
            <p:cNvPr id="152" name="รูปภาพ 151">
              <a:extLst>
                <a:ext uri="{FF2B5EF4-FFF2-40B4-BE49-F238E27FC236}">
                  <a16:creationId xmlns:a16="http://schemas.microsoft.com/office/drawing/2014/main" id="{4A708236-C82E-4763-9DBC-210EB8A4EEA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71596" y="3123554"/>
              <a:ext cx="1728165" cy="172816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8255072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F13829D6-C365-4798-BD5D-48C9060DA722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0" name="กลุ่ม 9">
              <a:extLst>
                <a:ext uri="{FF2B5EF4-FFF2-40B4-BE49-F238E27FC236}">
                  <a16:creationId xmlns:a16="http://schemas.microsoft.com/office/drawing/2014/main" id="{A3540167-A665-47F3-A321-80DA15AE0A2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A177843E-3B0F-482D-8698-226C072DE407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FF60D8DA-7BD9-4135-AE5F-19C6A297324F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B0AB2917-1664-4E32-B6CE-7BB08650235F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FF6FA682-5ED0-4244-92E5-E8738E07CF0F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D4551A5E-4A94-4D6D-A00C-3447CD29AA14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9DFEB78A-5E59-4AD7-9E6F-FE9674667D9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30EB2E4E-80FA-44F6-8A48-3A31BACE5F81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02619C14-BB56-430F-81DD-E22A32CCF08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BFC86AF7-4004-4A31-B59C-4DEA7017CBFA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29F144FC-6221-4E3E-8FCF-D89D12684AA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6CE01592-9C2A-4AB1-BA9F-F13685D08A9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40255A34-EE88-4052-A3AA-EF2F90E728F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BB9B2532-B7E3-401C-B718-2D2D0253D64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4A88B40E-76DD-4798-AFE4-950E10FA820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521400E5-FE13-4E1C-84F9-D4C581171F2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21215C54-6232-4D1C-AD14-2A23F2FDCB4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8A9562BE-7569-4BD0-AE37-617A03F6295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77CB2FC4-7745-473B-94B0-1715CEE77F5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3A854BB-208D-40C3-A199-F78ECBCC2A9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0410D011-3669-47B3-A6BA-25B29AA56B1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7DE40A93-4F96-4E8D-9459-31D8215F169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E83F2A37-29B1-48B2-B897-1698F8EE386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896CBE17-B7B5-41B9-B63F-EA5009B46B8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426433B5-0072-48B9-A344-EB0ADC5925F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D9EEB7E6-C5BD-49B8-B18B-1F7D414AC04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4395691-CA23-4903-B5CD-B99D431E4E8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A4113FF5-8380-4887-AE32-BA82F4C1B8A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415300F9-1254-4D65-8F3E-83E7AB29208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D59A9A87-3D02-485F-8B47-BA77B7DA7F4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BB7FDB03-88A5-4B8D-869F-45DB065A8C8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10A395E8-03BA-4392-AFB8-B77317351E1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A78CB7D6-82F7-4F9E-9DE6-0B135DBEF62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CBB4607F-269A-4E06-8BFA-0D3ADD6FE27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4BBD6DB6-EFBC-4AB0-8A8E-850D41827A3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E4E236D9-460D-4521-A3E7-C732C71DE27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57B9B488-89EA-42C9-821F-E84253C4E28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085DFA1D-0934-49D2-B8F6-05DD56BCC0E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FABBD558-4C54-471D-8178-1188E9E801D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2C65ACC3-780A-4207-BD81-5E8310C30E9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10946280-214D-41E8-87B0-2BB771204DB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DE9FEC1C-ABA2-4B3B-B9F7-403E9B031EA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86274345-9E39-4FDF-AC3E-46BD6DF73C5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94AA7845-0A88-4497-8460-0B60CF55234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8A975B57-A841-4287-BB72-5A9A7A4C916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A5FAEAA7-2C32-441F-A2B2-719B60A34DC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A6863DC-7959-4376-88B5-84FCF2E7042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096135DE-B48A-43DF-A080-F2B69823145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F441BA7C-2B6A-4345-A9D6-82421092898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AC914C96-0F69-4341-B6F2-A92F61EB1B1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D33EDD2C-5EB9-4D2E-9081-C987BDC1AD0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B8A143B2-F5C5-4AD4-B235-4D75C9A2D55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822008AC-6FFD-436A-A18B-D34FEFF1511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4D509321-9D97-4902-98E8-C11C2063C5B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12487E88-B220-4C31-B914-3599DDBEFBD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CAA0FC39-6689-4701-911B-24ACE926B7B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9454056E-F2F1-4C02-8036-C1F6F422AB6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DA8FB029-CDE3-4E97-A35F-75E88F61BE8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29F9FF20-FAFF-4F87-9E93-AEC2DAD02E9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B09BD723-2B2C-4383-A40A-E83843B18FC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0347FA71-FFB4-45EE-86CF-13A7CD47CFB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E469E932-FFC3-44FA-ACA3-C8053FD3880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F417D4AE-36E2-467E-A414-526E679D0D4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B6951B6-6721-4BFE-97DC-D7600B1E224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6E9411C2-9E51-40C9-A599-1FE899994A8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AE80DE0B-7E3E-4CB2-A9AF-D0C3DC6BF0B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6705C24D-3B40-4359-A77F-82FD3B81418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279E2433-74B7-4B74-9736-3122C04D996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8E95412E-2824-45E7-BC44-44BCB4D0C33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7A98860F-CCF1-4CD0-BD62-A6AD36D624D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48248192-6F93-4101-85F3-507336B528D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0BDF43FE-A432-40FF-A05D-73CBCA1F774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FFC1853D-0733-48E0-B29B-BE0F7A9A5C1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86F62015-BC62-49D2-89EB-7FA038F4004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4C28C571-4BD9-49A9-B7DA-68747CC7C28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A4DAF645-E254-4DD4-B27C-2848634C18D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F36930B2-31BE-469F-9C6E-9F853DC1DE5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6C5DDB84-652C-4F1A-92EC-1CA5C175CEC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60F6FB4A-7E67-4FFF-8363-613639BE026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C0AEBD6A-7599-44D0-B54A-6E934734C91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CA4B6AB8-EA0F-4BDD-9FE6-D9C56538E23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E80CBC5A-CD60-45C0-A311-6250F37E69E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4613FBDB-932D-4523-B1ED-6BBC665B748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041E152B-92D5-4F2F-BA09-19016F6A5E7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F30CF042-6874-4CC1-95BC-41CE8834C2A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ED9D1C9B-EEB8-4E40-95CC-CE5420A379E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75C605CD-9494-456E-967F-C5DF6CDE12E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C4E4B681-857E-4F89-BC05-80373FD611A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7FB23D1-4861-4AFD-BF2E-D8AF745039D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ADAB625E-00D4-489F-92B5-CB3AE636598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9D2908A0-8357-4C4E-A3DB-45CE8191DEE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900617FE-6596-45C6-B570-80984C6A3BB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25C65EC0-0B90-4B59-9E78-592523AE6A7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8A845C1E-D39D-4EC8-81BA-C83CBF3E818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4F786A04-4518-4686-97C9-7542133AA48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ACA88D42-C467-4EE1-921A-0DF4C3879C7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29ABD66D-D995-4CA6-B756-672DA6FD111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296D039B-6B05-4094-A529-4EA653A904E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FB0DB7BB-F8C0-4A1A-9A2D-D9818BAC99A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662A6292-8362-4527-9CBD-05E3C2B106C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2A2E7E7A-D511-40BB-A2EE-A20EDE2E9BC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DF4C9843-AFC5-4B26-B45D-FBD91B63C0D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CD91FFF5-2D02-47DF-B379-1052F2BEF8E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A16197BB-9E4A-4A2B-9250-DC4BA33D6F5C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ACD22CD1-0534-4DC2-8C5B-A093FF11BC95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E009CFFA-503F-4AC3-9571-9B3CC51F4CD5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116B8FE0-3A18-476A-A622-3F518744D719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8A75FB99-1983-4883-8CE9-51272F55A2D6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B99A887A-E81B-4D9D-AD43-79A4B72735F8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C7A3AB8C-5A22-4BAE-835A-E8BD58A4C02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3EC5EDC3-A2D4-40B1-BF41-985BBE58308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B1C6C918-4B13-4154-AE2B-09251113557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3C9D5889-F025-4D5F-A059-48032DCAE41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AB28DB5E-9ED9-4A21-B8B5-AA0D40C7A03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4DB5328C-E06C-4EC8-B91C-8BABCCF38EA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DE14C2B5-018C-4AEE-8607-5872672FA57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D544773C-CAC6-4D68-8792-E001680F2FB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82A09956-81C5-4F2B-8305-40A87D35FBF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400E674F-190D-4C4D-B43B-6E68967FE49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7FEE96F0-B96C-44BE-92E5-22C7C7863F8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F3E490CC-E33D-4116-88A2-DF0B941B9D0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EF4FC2D9-911C-4BDD-A524-5468A885C66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BE0BF88B-1B41-4595-9E68-510BD6FF0E0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623265AD-6EE1-481C-803D-140B0E4761E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9CC1EBF9-7824-4125-97E7-6FE35EE7F22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69EC9E62-29B5-47DA-B122-C696A2CE093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B09DA8D3-47F6-4DA8-834E-F9E1ECF2D1B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FE23CD63-7ACE-4B4E-912E-9FBA3DC3C22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1CBF36E7-51EF-44AE-9ABC-630FFDC9E96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EAA7CBB0-EF42-4333-8334-1C602111726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E3F536C0-8DE5-4C76-816C-7540D434D05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0EC7EB22-D8AC-4320-A2B7-A44332901E1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2C28C72A-98E5-4B37-BB97-31719E6627B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2D7E1F20-E717-4377-A8E6-A4736468CA8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33B2BDAB-7400-44E2-B711-6727D19CE1E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C3C6D75B-6E0D-41DB-AF0B-54A09C156C3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415AC967-93AF-4074-B48B-A86C10300C9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04A94907-BCFC-438E-AC86-F904FB85303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A0033959-5EEC-4273-A0C3-DF80C26E2C4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024C11DE-DEAE-48DE-8401-1C1AA5037E4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C7FF0A9A-A9F4-4C71-A49C-774924052CDA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2" name="รูปภาพ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92177" y="3242486"/>
              <a:ext cx="1440000" cy="1440000"/>
            </a:xfrm>
            <a:prstGeom prst="rect">
              <a:avLst/>
            </a:prstGeom>
          </p:spPr>
        </p:pic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283098" y="349291"/>
              <a:ext cx="4196311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สัญลักษณ์แทนอุปกรณ์ไฟฟ้า</a:t>
              </a:r>
              <a:endParaRPr lang="th-TH" altLang="ko-KR" sz="40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17964" y="417916"/>
              <a:ext cx="576000" cy="576000"/>
            </a:xfrm>
            <a:prstGeom prst="rect">
              <a:avLst/>
            </a:prstGeom>
          </p:spPr>
        </p:pic>
        <p:sp>
          <p:nvSpPr>
            <p:cNvPr id="5" name="TextBox 5"/>
            <p:cNvSpPr txBox="1"/>
            <p:nvPr/>
          </p:nvSpPr>
          <p:spPr>
            <a:xfrm>
              <a:off x="2823014" y="1438258"/>
              <a:ext cx="624986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000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ถ้าต้องการออกแบบหรืออธิบายการต่ออุปกรณ์ไฟฟ้า</a:t>
              </a:r>
            </a:p>
            <a:p>
              <a:r>
                <a:rPr lang="th-TH" altLang="ko-KR" sz="3000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ในวงจรไฟฟ้าจะทำอย่างไร</a:t>
              </a:r>
              <a:endParaRPr lang="ko-KR" altLang="en-US" sz="3000" dirty="0">
                <a:solidFill>
                  <a:srgbClr val="00206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9624" y="1346958"/>
              <a:ext cx="1440000" cy="1440000"/>
            </a:xfrm>
            <a:prstGeom prst="rect">
              <a:avLst/>
            </a:prstGeom>
          </p:spPr>
        </p:pic>
        <p:sp>
          <p:nvSpPr>
            <p:cNvPr id="7" name="TextBox 5"/>
            <p:cNvSpPr txBox="1"/>
            <p:nvPr/>
          </p:nvSpPr>
          <p:spPr>
            <a:xfrm>
              <a:off x="304333" y="3321622"/>
              <a:ext cx="6249866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th-TH" altLang="ko-KR" sz="3000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สามารถวาดภาพเพื่ออธิบายส่วนประกอบของวงจรไฟฟ้าเพื่อให้ง่ายต่อการสื่อสาร จึงมีการใช้สัญลักษณ์ที่เป็นสากลแทนอุปกรณ์ไฟฟ้าและส่วนประกอบต่าง ๆ</a:t>
              </a:r>
              <a:endParaRPr lang="ko-KR" altLang="en-US" sz="3000" dirty="0">
                <a:solidFill>
                  <a:schemeClr val="accent2">
                    <a:lumMod val="5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" name="สี่เหลี่ยมผืนผ้ามุมมน 7"/>
            <p:cNvSpPr/>
            <p:nvPr/>
          </p:nvSpPr>
          <p:spPr>
            <a:xfrm>
              <a:off x="577652" y="3374474"/>
              <a:ext cx="6249867" cy="1376948"/>
            </a:xfrm>
            <a:prstGeom prst="roundRect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" name="สี่เหลี่ยมผืนผ้ามุมมน 8"/>
            <p:cNvSpPr/>
            <p:nvPr/>
          </p:nvSpPr>
          <p:spPr>
            <a:xfrm>
              <a:off x="2681507" y="1356625"/>
              <a:ext cx="5558253" cy="1313508"/>
            </a:xfrm>
            <a:prstGeom prst="roundRect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331457506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AA9441E6-CE39-4389-B436-2E715EA4E058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7" name="วงรี 6">
              <a:extLst>
                <a:ext uri="{FF2B5EF4-FFF2-40B4-BE49-F238E27FC236}">
                  <a16:creationId xmlns:a16="http://schemas.microsoft.com/office/drawing/2014/main" id="{6447E80A-7828-4AA0-9C08-6F0CD244974C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8" name="วงรี 7">
              <a:extLst>
                <a:ext uri="{FF2B5EF4-FFF2-40B4-BE49-F238E27FC236}">
                  <a16:creationId xmlns:a16="http://schemas.microsoft.com/office/drawing/2014/main" id="{811828FE-4AE1-4BA9-A126-3BFEC3EBAA3A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9" name="วงรี 8">
              <a:extLst>
                <a:ext uri="{FF2B5EF4-FFF2-40B4-BE49-F238E27FC236}">
                  <a16:creationId xmlns:a16="http://schemas.microsoft.com/office/drawing/2014/main" id="{D81FF48C-0F68-458E-95C8-0B538DB51039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grpSp>
          <p:nvGrpSpPr>
            <p:cNvPr id="10" name="กลุ่ม 9">
              <a:extLst>
                <a:ext uri="{FF2B5EF4-FFF2-40B4-BE49-F238E27FC236}">
                  <a16:creationId xmlns:a16="http://schemas.microsoft.com/office/drawing/2014/main" id="{C7622A9B-A13F-4011-A079-B5EB7600A2A8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5" name="รูปแบบอิสระ: รูปร่าง 144">
                <a:extLst>
                  <a:ext uri="{FF2B5EF4-FFF2-40B4-BE49-F238E27FC236}">
                    <a16:creationId xmlns:a16="http://schemas.microsoft.com/office/drawing/2014/main" id="{512743C3-55C4-411C-A7D9-B07E07F0AAF1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6" name="รูปแบบอิสระ: รูปร่าง 145">
                <a:extLst>
                  <a:ext uri="{FF2B5EF4-FFF2-40B4-BE49-F238E27FC236}">
                    <a16:creationId xmlns:a16="http://schemas.microsoft.com/office/drawing/2014/main" id="{D44CA90D-EBB3-4F30-A9FB-87AE52034A71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A6DC0ABE-9CEE-4770-8E03-22872EE4E53B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3" name="รูปแบบอิสระ: รูปร่าง 142">
                <a:extLst>
                  <a:ext uri="{FF2B5EF4-FFF2-40B4-BE49-F238E27FC236}">
                    <a16:creationId xmlns:a16="http://schemas.microsoft.com/office/drawing/2014/main" id="{4A3488BA-DB42-4785-B01F-518A0FA324C9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/>
              </a:p>
            </p:txBody>
          </p:sp>
          <p:sp>
            <p:nvSpPr>
              <p:cNvPr id="144" name="รูปแบบอิสระ: รูปร่าง 143">
                <a:extLst>
                  <a:ext uri="{FF2B5EF4-FFF2-40B4-BE49-F238E27FC236}">
                    <a16:creationId xmlns:a16="http://schemas.microsoft.com/office/drawing/2014/main" id="{AED4C4C2-8B24-4D4A-B122-9111719590A2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EF2DA760-056B-4967-8FDD-007D0662EC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D2CC823A-E5CF-4845-A6C0-4C34A52C2653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5AC5BCA2-297A-4EE0-B52E-61250D7C6403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886ECD54-0E9E-4540-BF5E-F8456468E57B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66F5A8CB-F0D2-4CB4-99C8-70CBE740EDF6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2E625F76-E602-4B4C-9C3D-C223561E10D1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A1CD1A57-CFC1-425B-819C-ED9E7ABC8EC1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D324C75C-0332-4876-AACD-BC3627BFDE0B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4316B414-D314-4957-9201-872EE6B39A75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FA8417C3-0080-4C44-9C08-F1789B002E69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843F9E25-4738-4A93-AC63-6421BDCD16BA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11D9FD15-E741-4CA7-8A53-BBACF1666CFE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7FF5A637-4EF6-41AD-B484-662EE33329CC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E1AC4795-40B2-4684-A5C8-0661E1250045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54EA8B27-774A-468D-A954-F8C3A752F5DD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0CE8262F-A3F1-441C-BC6B-276B91F06E92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0E023521-3191-4F09-80C4-463151FC6E91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08B6C5C1-3684-4E2C-8ED4-B04FBB1DB51E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8CB15B06-8636-4D5A-B9D6-2FE7BF181567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2F807C17-5ACF-4449-8F29-A2646B30C832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065A24AF-AB2B-42A4-8837-30099DF840A6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8C4AB76D-CB5B-40FA-A587-26A3A64AF431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5D63E836-D798-4DBB-B7F1-771C01FE75B4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116490AF-632F-4FC4-9220-1E91A0CF0449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D4E92D76-D0A6-45F1-84E8-D2064F1E7EA4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481CC855-12A9-4D02-8EAB-56FC584FE748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A73181BF-B83F-4256-B50B-F919E046ABDB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8E9306E8-98F4-4D47-BF7D-FF2BA07934B5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94AD473B-C245-4786-837A-D71233F27F2A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3D873D99-C46A-4E82-AA86-B64D94935C98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7309DB73-8887-45A7-A9F3-D239ACCB243F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E5120FA2-CF6B-4667-99CB-B8E76AE2D1C8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EAAF98B4-5D0D-4840-B856-7A3C9B32A5A0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F39CF86D-99C4-43C5-8F13-D4D095654AAD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63EF39D4-86E6-467E-AB2A-E46F094962EF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E5AF134D-6847-4D0D-9304-FC6D53DD924B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AB9F292D-9B9F-4239-81A2-E3505483E400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595B710F-28C5-45A6-AE1B-D43F25684406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B02123C3-2F48-4A4C-9607-196D6AD0BF44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D401E6B5-35DC-4D3F-8DC0-CF508E1E5C42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6A8F1195-72E4-400E-B158-C65653283E96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B9DBA1BB-DD32-4187-8374-68179B0B7E0B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19EDEE6A-17FC-4956-8E02-CD13C6A17DE2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D8A82C24-FDB6-4BB4-BBD5-85E5DD98E927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6337D077-9B7D-4001-BDCB-2E8A03B5DD95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42406693-524B-4C40-900C-7E6DF6C6726A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5F96D02F-C4D9-4B6E-80FF-44933EFD119F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16C17950-9EE7-4D65-863F-60948A380D57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49551D43-4709-46E6-BFF6-51F31ED2653D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79317AA8-3474-4080-8598-6DB1B098972F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ED48DEF2-A81D-4920-9EEE-1AD77224B62F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184EF376-6C1D-4906-8762-E51EAB89A17A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56663A88-C1E6-4683-B35E-942EA47F6EF4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CF2489AA-7587-46C7-B423-256839E05110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0A7DAA1F-2B42-41D4-BE57-EF3E6CFC0746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752F1802-1502-4A74-9F7B-7F449F0DD742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84CD7DD7-BDF2-401C-8F40-2A5CE218EDCA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D5E5AB27-52C3-493A-AB25-683D27FE764E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4B752DF2-9FA0-4C56-9026-AFEECB75A5A1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E64FFDDD-84C6-4410-9A2B-347F15FB2D20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5223AC31-B70E-4078-B7A9-CD45B6467BB5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2035FD9E-58B0-4C69-B97F-F1012A6D685B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2E271E07-E951-4855-8B56-33D5C8EBA875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A4FF548C-ED09-4FA6-8AC3-A6C685145985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29C915BA-64F4-4E8E-834B-013AF0BD7FCA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C91AFAD4-72F5-4D5A-B4F6-325DDF889047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2DDC0457-FAE0-4B0D-9497-374DF674BE0A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EB0C93E1-5127-4A15-BD18-1B411D19FA9C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D72FC96F-0D63-4A9A-8531-1FF917082D03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DAE3784E-ED34-4BAE-A32E-951D5715D55A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C864D63F-048C-4821-8A04-3F2BD4B05ABA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D0427745-B28C-4456-B830-3A52A4DCDA76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9F1D1DC5-0508-4428-B829-7EF828B85D3F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DB9FE48B-B0B3-4483-8C39-B0646C4C93D8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FB7A9FC7-4FAA-4701-842D-D3879F3ED44A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F5ECA6B0-514B-49C1-8318-6174971D6D8F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EB262CE7-5F6D-4732-8F4F-0AB6ABA73F8B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82D55921-E3C6-46F9-BBF0-0A320B537D4C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DA9E4B0F-8636-4F15-9D20-2F60859EA944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0A50EE3F-2F68-4691-8AA8-55AB2AECA292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E1C15803-3623-47BD-A072-E061310A8AFC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9BC6E663-A5A1-48FF-B958-2BFBBB699A2F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317D5C8A-DF21-49B1-9A67-69DC92C6BD1C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044A59C0-227D-456D-AA31-AE3D3EBB0C95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0404A335-6314-4039-BA1E-CE6923CDBF52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D2D42D7F-DE3D-48C8-ADB0-768DBF31069D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751ED5D9-F3F5-4AC3-9B78-B8E9E2B6AC42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4D581308-5635-4680-96BA-8CE6743CF1E3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B0AF3657-B63F-42BC-AF0C-8C4BF26F5921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4F348901-33D3-4672-BF8C-58941EC8C846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771C1E54-8711-4562-9B1A-A86B7D81FA55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39C0608F-CFF4-464E-806E-2924421EA0CF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2E1EF82B-C21E-455F-837E-643A54983781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15" name="กากบาท 14">
              <a:extLst>
                <a:ext uri="{FF2B5EF4-FFF2-40B4-BE49-F238E27FC236}">
                  <a16:creationId xmlns:a16="http://schemas.microsoft.com/office/drawing/2014/main" id="{1DC43E9E-DB58-4C04-A21D-238EADEF0834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16" name="กากบาท 15">
              <a:extLst>
                <a:ext uri="{FF2B5EF4-FFF2-40B4-BE49-F238E27FC236}">
                  <a16:creationId xmlns:a16="http://schemas.microsoft.com/office/drawing/2014/main" id="{0C95AF75-D834-499F-8B0E-0E4BADC2C248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17" name="กากบาท 16">
              <a:extLst>
                <a:ext uri="{FF2B5EF4-FFF2-40B4-BE49-F238E27FC236}">
                  <a16:creationId xmlns:a16="http://schemas.microsoft.com/office/drawing/2014/main" id="{9B344A89-C80E-403E-B7E8-350BF8BD7DAF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18" name="กากบาท 17">
              <a:extLst>
                <a:ext uri="{FF2B5EF4-FFF2-40B4-BE49-F238E27FC236}">
                  <a16:creationId xmlns:a16="http://schemas.microsoft.com/office/drawing/2014/main" id="{570986DB-EA0C-4743-9BA0-F92C924E6E9A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9" name="สี่เหลี่ยมผืนผ้า 18">
              <a:extLst>
                <a:ext uri="{FF2B5EF4-FFF2-40B4-BE49-F238E27FC236}">
                  <a16:creationId xmlns:a16="http://schemas.microsoft.com/office/drawing/2014/main" id="{6D123888-25E7-4630-B956-AB57061E8138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0" name="สี่เหลี่ยมผืนผ้า 19">
              <a:extLst>
                <a:ext uri="{FF2B5EF4-FFF2-40B4-BE49-F238E27FC236}">
                  <a16:creationId xmlns:a16="http://schemas.microsoft.com/office/drawing/2014/main" id="{84062575-3352-4D55-937F-94B67B99FF0B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3434A12E-C6CD-445E-B3AB-BA6E1709CB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23" name="วงรี 22">
                <a:extLst>
                  <a:ext uri="{FF2B5EF4-FFF2-40B4-BE49-F238E27FC236}">
                    <a16:creationId xmlns:a16="http://schemas.microsoft.com/office/drawing/2014/main" id="{A4071E1A-A0F2-40DB-B10D-CB509F028A31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วงรี 23">
                <a:extLst>
                  <a:ext uri="{FF2B5EF4-FFF2-40B4-BE49-F238E27FC236}">
                    <a16:creationId xmlns:a16="http://schemas.microsoft.com/office/drawing/2014/main" id="{9B6A12B9-8E13-4613-8AF4-21CFF8AA73E8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วงรี 24">
                <a:extLst>
                  <a:ext uri="{FF2B5EF4-FFF2-40B4-BE49-F238E27FC236}">
                    <a16:creationId xmlns:a16="http://schemas.microsoft.com/office/drawing/2014/main" id="{9415145A-15FF-42AE-BECC-E0CC30E3ADCF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วงรี 25">
                <a:extLst>
                  <a:ext uri="{FF2B5EF4-FFF2-40B4-BE49-F238E27FC236}">
                    <a16:creationId xmlns:a16="http://schemas.microsoft.com/office/drawing/2014/main" id="{FD3BC21C-1250-470F-B663-112240D80591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วงรี 26">
                <a:extLst>
                  <a:ext uri="{FF2B5EF4-FFF2-40B4-BE49-F238E27FC236}">
                    <a16:creationId xmlns:a16="http://schemas.microsoft.com/office/drawing/2014/main" id="{A0593340-4EA2-4E0E-9BFF-DFC39117254F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วงรี 27">
                <a:extLst>
                  <a:ext uri="{FF2B5EF4-FFF2-40B4-BE49-F238E27FC236}">
                    <a16:creationId xmlns:a16="http://schemas.microsoft.com/office/drawing/2014/main" id="{E69BEF97-7DA7-45CF-9DA1-C814F74A34A7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วงรี 28">
                <a:extLst>
                  <a:ext uri="{FF2B5EF4-FFF2-40B4-BE49-F238E27FC236}">
                    <a16:creationId xmlns:a16="http://schemas.microsoft.com/office/drawing/2014/main" id="{CF16FCFD-27F4-4379-A432-CC66D6ACF398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วงรี 29">
                <a:extLst>
                  <a:ext uri="{FF2B5EF4-FFF2-40B4-BE49-F238E27FC236}">
                    <a16:creationId xmlns:a16="http://schemas.microsoft.com/office/drawing/2014/main" id="{58932A26-B6FC-47DA-B86B-8E13C7F069D2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วงรี 30">
                <a:extLst>
                  <a:ext uri="{FF2B5EF4-FFF2-40B4-BE49-F238E27FC236}">
                    <a16:creationId xmlns:a16="http://schemas.microsoft.com/office/drawing/2014/main" id="{AFA1E4EE-DA0F-49C1-AADC-645920632072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2" name="วงรี 31">
                <a:extLst>
                  <a:ext uri="{FF2B5EF4-FFF2-40B4-BE49-F238E27FC236}">
                    <a16:creationId xmlns:a16="http://schemas.microsoft.com/office/drawing/2014/main" id="{454F482B-9E0A-4440-9AF6-61B565130F6C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3" name="วงรี 32">
                <a:extLst>
                  <a:ext uri="{FF2B5EF4-FFF2-40B4-BE49-F238E27FC236}">
                    <a16:creationId xmlns:a16="http://schemas.microsoft.com/office/drawing/2014/main" id="{B125EE96-61DA-415E-837A-14D70312039C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4" name="วงรี 33">
                <a:extLst>
                  <a:ext uri="{FF2B5EF4-FFF2-40B4-BE49-F238E27FC236}">
                    <a16:creationId xmlns:a16="http://schemas.microsoft.com/office/drawing/2014/main" id="{B0BE80C0-AF7F-43AE-A20A-340C17EC07DB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11141A90-E775-4367-AA3C-9A95EE04C563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6" name="วงรี 35">
                <a:extLst>
                  <a:ext uri="{FF2B5EF4-FFF2-40B4-BE49-F238E27FC236}">
                    <a16:creationId xmlns:a16="http://schemas.microsoft.com/office/drawing/2014/main" id="{16A15ACD-8966-4FF8-860F-6153F110F4DD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7" name="วงรี 36">
                <a:extLst>
                  <a:ext uri="{FF2B5EF4-FFF2-40B4-BE49-F238E27FC236}">
                    <a16:creationId xmlns:a16="http://schemas.microsoft.com/office/drawing/2014/main" id="{59168207-EF09-4A1B-8D0C-AFF580947843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8" name="วงรี 37">
                <a:extLst>
                  <a:ext uri="{FF2B5EF4-FFF2-40B4-BE49-F238E27FC236}">
                    <a16:creationId xmlns:a16="http://schemas.microsoft.com/office/drawing/2014/main" id="{B668CAC7-EB0C-43C3-86B4-9A209088B0C0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9" name="วงรี 38">
                <a:extLst>
                  <a:ext uri="{FF2B5EF4-FFF2-40B4-BE49-F238E27FC236}">
                    <a16:creationId xmlns:a16="http://schemas.microsoft.com/office/drawing/2014/main" id="{7176374D-60AB-42B7-B118-736FA5F623BB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0" name="วงรี 39">
                <a:extLst>
                  <a:ext uri="{FF2B5EF4-FFF2-40B4-BE49-F238E27FC236}">
                    <a16:creationId xmlns:a16="http://schemas.microsoft.com/office/drawing/2014/main" id="{6F70DAA9-B845-4B41-A872-5A22AA9DE5BC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1" name="วงรี 40">
                <a:extLst>
                  <a:ext uri="{FF2B5EF4-FFF2-40B4-BE49-F238E27FC236}">
                    <a16:creationId xmlns:a16="http://schemas.microsoft.com/office/drawing/2014/main" id="{2566203E-A759-4111-BA4A-9AEFC291C368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2" name="วงรี 41">
                <a:extLst>
                  <a:ext uri="{FF2B5EF4-FFF2-40B4-BE49-F238E27FC236}">
                    <a16:creationId xmlns:a16="http://schemas.microsoft.com/office/drawing/2014/main" id="{238247D3-4C1E-4554-BEAC-2F95A520A4C3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3" name="วงรี 42">
                <a:extLst>
                  <a:ext uri="{FF2B5EF4-FFF2-40B4-BE49-F238E27FC236}">
                    <a16:creationId xmlns:a16="http://schemas.microsoft.com/office/drawing/2014/main" id="{7E0066AE-6620-438E-BF6C-F8F6E3905267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54403272-4C4E-4020-A636-A4628BD9EA10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A489C281-3996-4798-A202-4AE404338350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83DCC8A1-33AD-4A68-BB96-DA61385F122D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808E7963-8941-4A9F-B9AA-87715B051BDE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90256D35-B77D-4D00-A5E3-D871A6DF470A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509F3061-0A2E-45A0-9A4C-0D9B4E586937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F630CA8E-25E5-4FA0-A7E6-A00848D528B7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A112BCE3-6708-4D6B-8447-81E35E866775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45828764-75FD-4768-832C-1CF5D0057EB7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id="{3EFCA7DC-4CA6-466D-A658-2EE83BB7F281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47" name="Text Placeholder 2">
            <a:extLst>
              <a:ext uri="{FF2B5EF4-FFF2-40B4-BE49-F238E27FC236}">
                <a16:creationId xmlns:a16="http://schemas.microsoft.com/office/drawing/2014/main" id="{39FF7615-377A-45C0-97E2-D4F10BC2BB8C}"/>
              </a:ext>
            </a:extLst>
          </p:cNvPr>
          <p:cNvSpPr txBox="1">
            <a:spLocks/>
          </p:cNvSpPr>
          <p:nvPr/>
        </p:nvSpPr>
        <p:spPr>
          <a:xfrm>
            <a:off x="1283098" y="349291"/>
            <a:ext cx="5918328" cy="60934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th-TH"/>
            </a:defPPr>
            <a:lvl1pPr marL="0" algn="ctr" defTabSz="685800" rtl="0" eaLnBrk="1" latinLnBrk="0" hangingPunct="1">
              <a:defRPr sz="9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th-TH" altLang="ko-KR" sz="40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ตัวอย่างสัญลักษณ์แทนอุปกรณ์ไฟฟ้า</a:t>
            </a:r>
            <a:endParaRPr lang="th-TH" altLang="ko-KR" sz="4000" b="1" u="sng" dirty="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pic>
        <p:nvPicPr>
          <p:cNvPr id="148" name="รูปภาพ 147">
            <a:extLst>
              <a:ext uri="{FF2B5EF4-FFF2-40B4-BE49-F238E27FC236}">
                <a16:creationId xmlns:a16="http://schemas.microsoft.com/office/drawing/2014/main" id="{6A1BACDB-1DB4-4B5F-A859-F1AC4C1D89B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7053" y="394507"/>
            <a:ext cx="576000" cy="576000"/>
          </a:xfrm>
          <a:prstGeom prst="rect">
            <a:avLst/>
          </a:prstGeom>
        </p:spPr>
      </p:pic>
      <p:graphicFrame>
        <p:nvGraphicFramePr>
          <p:cNvPr id="4" name="ตาราง 1023">
            <a:extLst>
              <a:ext uri="{FF2B5EF4-FFF2-40B4-BE49-F238E27FC236}">
                <a16:creationId xmlns:a16="http://schemas.microsoft.com/office/drawing/2014/main" id="{DA0E53B7-FCB4-49D9-9447-359590D08D57}"/>
              </a:ext>
            </a:extLst>
          </p:cNvPr>
          <p:cNvGraphicFramePr>
            <a:graphicFrameLocks noGrp="1"/>
          </p:cNvGraphicFramePr>
          <p:nvPr/>
        </p:nvGraphicFramePr>
        <p:xfrm>
          <a:off x="753056" y="1179199"/>
          <a:ext cx="7878570" cy="3291840"/>
        </p:xfrm>
        <a:graphic>
          <a:graphicData uri="http://schemas.openxmlformats.org/drawingml/2006/table">
            <a:tbl>
              <a:tblPr firstRow="1" bandRow="1">
                <a:tableStyleId>{0E3FDE45-AF77-4B5C-9715-49D594BDF05E}</a:tableStyleId>
              </a:tblPr>
              <a:tblGrid>
                <a:gridCol w="1908186">
                  <a:extLst>
                    <a:ext uri="{9D8B030D-6E8A-4147-A177-3AD203B41FA5}">
                      <a16:colId xmlns:a16="http://schemas.microsoft.com/office/drawing/2014/main" val="2514583644"/>
                    </a:ext>
                  </a:extLst>
                </a:gridCol>
                <a:gridCol w="1990128">
                  <a:extLst>
                    <a:ext uri="{9D8B030D-6E8A-4147-A177-3AD203B41FA5}">
                      <a16:colId xmlns:a16="http://schemas.microsoft.com/office/drawing/2014/main" val="3686313973"/>
                    </a:ext>
                  </a:extLst>
                </a:gridCol>
                <a:gridCol w="1990128">
                  <a:extLst>
                    <a:ext uri="{9D8B030D-6E8A-4147-A177-3AD203B41FA5}">
                      <a16:colId xmlns:a16="http://schemas.microsoft.com/office/drawing/2014/main" val="3152659403"/>
                    </a:ext>
                  </a:extLst>
                </a:gridCol>
                <a:gridCol w="1990128">
                  <a:extLst>
                    <a:ext uri="{9D8B030D-6E8A-4147-A177-3AD203B41FA5}">
                      <a16:colId xmlns:a16="http://schemas.microsoft.com/office/drawing/2014/main" val="284200602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93145440"/>
                  </a:ext>
                </a:extLst>
              </a:tr>
              <a:tr h="286922"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สายไฟ </a:t>
                      </a:r>
                      <a:r>
                        <a:rPr lang="en-US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ตัวกลาง</a:t>
                      </a:r>
                      <a:r>
                        <a:rPr lang="en-US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2000" b="1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เซลล์ไฟฟ้า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หลอด (แสงสว่าง)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หลอด(ตัวชี้)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258924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94892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มอเตอร์</a:t>
                      </a:r>
                    </a:p>
                  </a:txBody>
                  <a:tcPr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โวลต์มิเตอร์ 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แอมมิเตอร์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โอห์มมิเตอร์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2587241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58500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สวิตช์ปิดเปิด</a:t>
                      </a:r>
                    </a:p>
                  </a:txBody>
                  <a:tcPr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สวิตช์สองทาง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ออดไฟฟ้า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ฟิวส์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7118911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th-TH" sz="2200" dirty="0">
                        <a:solidFill>
                          <a:schemeClr val="accent2">
                            <a:lumMod val="75000"/>
                          </a:schemeClr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933169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ตัวต้านทาน</a:t>
                      </a:r>
                    </a:p>
                  </a:txBody>
                  <a:tcPr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ตัวต้านทานปรับค่าได้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ตัวเก็บประจุ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ทรานซิสเตอร์ </a:t>
                      </a:r>
                      <a:r>
                        <a:rPr lang="en-US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NPN</a:t>
                      </a:r>
                      <a:endParaRPr lang="th-TH" sz="2000" b="1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54871128"/>
                  </a:ext>
                </a:extLst>
              </a:tr>
            </a:tbl>
          </a:graphicData>
        </a:graphic>
      </p:graphicFrame>
      <p:grpSp>
        <p:nvGrpSpPr>
          <p:cNvPr id="1024" name="กลุ่ม 1023">
            <a:extLst>
              <a:ext uri="{FF2B5EF4-FFF2-40B4-BE49-F238E27FC236}">
                <a16:creationId xmlns:a16="http://schemas.microsoft.com/office/drawing/2014/main" id="{EB9A3022-AF1C-4A4C-B0E5-0F830D52D8A6}"/>
              </a:ext>
            </a:extLst>
          </p:cNvPr>
          <p:cNvGrpSpPr/>
          <p:nvPr/>
        </p:nvGrpSpPr>
        <p:grpSpPr>
          <a:xfrm>
            <a:off x="836007" y="1188241"/>
            <a:ext cx="7534508" cy="2949903"/>
            <a:chOff x="836007" y="1188241"/>
            <a:chExt cx="7534508" cy="2949903"/>
          </a:xfrm>
        </p:grpSpPr>
        <p:pic>
          <p:nvPicPr>
            <p:cNvPr id="150" name="Picture 3" descr="wire symbol">
              <a:extLst>
                <a:ext uri="{FF2B5EF4-FFF2-40B4-BE49-F238E27FC236}">
                  <a16:creationId xmlns:a16="http://schemas.microsoft.com/office/drawing/2014/main" id="{6FF6A6C9-6526-48C8-B2E4-2A1C0A38609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6007" y="1410096"/>
              <a:ext cx="1733550" cy="1778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1" name="Picture 6" descr="cell symbol">
              <a:extLst>
                <a:ext uri="{FF2B5EF4-FFF2-40B4-BE49-F238E27FC236}">
                  <a16:creationId xmlns:a16="http://schemas.microsoft.com/office/drawing/2014/main" id="{36FC629A-F7F2-4DA8-B8E9-2B1A3DD620C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6040" y="1189194"/>
              <a:ext cx="1296085" cy="40401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" name="Picture 16" descr="lamp (lighting) symbol">
              <a:extLst>
                <a:ext uri="{FF2B5EF4-FFF2-40B4-BE49-F238E27FC236}">
                  <a16:creationId xmlns:a16="http://schemas.microsoft.com/office/drawing/2014/main" id="{E7911B15-D462-432F-B820-251CC027264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5822" y="1188241"/>
              <a:ext cx="1230076" cy="37938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3" name="Picture 17" descr="lamp (indicator) symbol">
              <a:extLst>
                <a:ext uri="{FF2B5EF4-FFF2-40B4-BE49-F238E27FC236}">
                  <a16:creationId xmlns:a16="http://schemas.microsoft.com/office/drawing/2014/main" id="{5C0EF72B-1B70-4564-997B-5188040C78B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056" y="1194675"/>
              <a:ext cx="1230076" cy="379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4" name="Picture 19" descr="motor symbol">
              <a:extLst>
                <a:ext uri="{FF2B5EF4-FFF2-40B4-BE49-F238E27FC236}">
                  <a16:creationId xmlns:a16="http://schemas.microsoft.com/office/drawing/2014/main" id="{08F2088B-F9A9-4B79-9989-DB6245F9D6F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3569" y="2025912"/>
              <a:ext cx="1296000" cy="39971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5" name="Picture 80" descr="voltmeter symbol">
              <a:extLst>
                <a:ext uri="{FF2B5EF4-FFF2-40B4-BE49-F238E27FC236}">
                  <a16:creationId xmlns:a16="http://schemas.microsoft.com/office/drawing/2014/main" id="{A3C98871-7B08-4F01-860B-E1373C122C3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1829" y="2012233"/>
              <a:ext cx="1296000" cy="39971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6" name="Picture 81" descr="ammeter symbol">
              <a:extLst>
                <a:ext uri="{FF2B5EF4-FFF2-40B4-BE49-F238E27FC236}">
                  <a16:creationId xmlns:a16="http://schemas.microsoft.com/office/drawing/2014/main" id="{EBC6962D-EEA2-420F-BAB6-C2663E42BB9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07138" y="2020385"/>
              <a:ext cx="1296000" cy="39971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7" name="Picture 83" descr="ohmmeter symbol">
              <a:extLst>
                <a:ext uri="{FF2B5EF4-FFF2-40B4-BE49-F238E27FC236}">
                  <a16:creationId xmlns:a16="http://schemas.microsoft.com/office/drawing/2014/main" id="{2DD1A21E-1620-4807-80A3-D2C1B644DF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21992" y="2007806"/>
              <a:ext cx="1296000" cy="39971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8" name="Picture 44" descr="SPST on-off switch symbol">
              <a:extLst>
                <a:ext uri="{FF2B5EF4-FFF2-40B4-BE49-F238E27FC236}">
                  <a16:creationId xmlns:a16="http://schemas.microsoft.com/office/drawing/2014/main" id="{3BC6E7C8-5797-4CA7-857A-821DD1B8D42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2921" y="2893476"/>
              <a:ext cx="1217295" cy="2254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9" name="Picture 21" descr="buzzer symbol">
              <a:extLst>
                <a:ext uri="{FF2B5EF4-FFF2-40B4-BE49-F238E27FC236}">
                  <a16:creationId xmlns:a16="http://schemas.microsoft.com/office/drawing/2014/main" id="{C42D1D62-BCC0-432D-9B8D-561C271C68A5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05854" y="2842602"/>
              <a:ext cx="308452" cy="42175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0" name="Picture 13" descr="fuse symbol">
              <a:extLst>
                <a:ext uri="{FF2B5EF4-FFF2-40B4-BE49-F238E27FC236}">
                  <a16:creationId xmlns:a16="http://schemas.microsoft.com/office/drawing/2014/main" id="{0EF70B65-764F-4167-AF69-D500551A8FA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744" t="2" r="10233" b="15331"/>
            <a:stretch/>
          </p:blipFill>
          <p:spPr bwMode="auto">
            <a:xfrm>
              <a:off x="7017951" y="2951606"/>
              <a:ext cx="1352564" cy="16075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1" name="Picture 45" descr="SPDT switch symbol">
              <a:extLst>
                <a:ext uri="{FF2B5EF4-FFF2-40B4-BE49-F238E27FC236}">
                  <a16:creationId xmlns:a16="http://schemas.microsoft.com/office/drawing/2014/main" id="{31FFA6D0-1AF6-4088-9305-D7049C78067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2071" y="2866877"/>
              <a:ext cx="1084490" cy="39657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2" name="Picture 54" descr="resistor symbol">
              <a:extLst>
                <a:ext uri="{FF2B5EF4-FFF2-40B4-BE49-F238E27FC236}">
                  <a16:creationId xmlns:a16="http://schemas.microsoft.com/office/drawing/2014/main" id="{C1F950C2-A314-46B2-8D77-CBE80C91EE26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0559" y="3689274"/>
              <a:ext cx="1152000" cy="3907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3" name="Picture 55" descr="rheostat symbol">
              <a:extLst>
                <a:ext uri="{FF2B5EF4-FFF2-40B4-BE49-F238E27FC236}">
                  <a16:creationId xmlns:a16="http://schemas.microsoft.com/office/drawing/2014/main" id="{55352D96-FF62-461E-A9FF-CF21C4D574F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8327" y="3661961"/>
              <a:ext cx="1080000" cy="47353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4" name="Picture 58" descr="capacitor symbol">
              <a:extLst>
                <a:ext uri="{FF2B5EF4-FFF2-40B4-BE49-F238E27FC236}">
                  <a16:creationId xmlns:a16="http://schemas.microsoft.com/office/drawing/2014/main" id="{151B18E6-7B9E-4ECF-A3D9-7F7A55D009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25358" y="3681750"/>
              <a:ext cx="1260000" cy="39276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5" name="Picture 71" descr="NPN transistor symbol">
              <a:extLst>
                <a:ext uri="{FF2B5EF4-FFF2-40B4-BE49-F238E27FC236}">
                  <a16:creationId xmlns:a16="http://schemas.microsoft.com/office/drawing/2014/main" id="{C7B18BCA-24AD-4F7F-8406-22FF05D6DAD0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4867" y="3657188"/>
              <a:ext cx="477785" cy="480956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51831053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9BF8C8E7-D6FA-45A9-BF62-C07AA970019F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34E9FA83-CCAC-4957-BE92-A19E44DB9AF5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46610A86-AE9F-474F-9689-E4AD9958AE69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5" name="วงรี 14">
                <a:extLst>
                  <a:ext uri="{FF2B5EF4-FFF2-40B4-BE49-F238E27FC236}">
                    <a16:creationId xmlns:a16="http://schemas.microsoft.com/office/drawing/2014/main" id="{68456C06-CE96-40B3-BBA8-58B5FA6BA6B1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C42255DF-23FD-4496-8890-ED6A310F1494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F4204C87-EAB4-4B2D-9861-8483E5771F81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619CF91E-C576-4AAB-9F9C-983995191C5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1B8186F8-AA7C-4B94-B2F0-A5250F73EDF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F0741675-1052-42A6-8DC2-B3E80BED4695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6833C48C-B86A-4D1C-89CF-C99DFB2269F0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8F861D02-3B32-471B-B067-5726208C84CF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BCC09C8C-4E63-4BDF-BBB2-3C937023771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1C9BE21A-A8A3-40A4-BA0B-82EEF16A753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FBC6EBB2-9244-4C48-833D-6115E9A8F8C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FC6DFCFD-8485-44E3-A782-4D1653F2560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8B4BB40D-EA67-41F7-AE62-56AF56EE001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CD72E70D-D447-42F8-8C81-27C17609982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6AD64FBF-A575-4F91-BC78-AE80FC934629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601C408B-DA27-4EBB-97F9-7EA46E42AC3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5DD8E340-3A36-4E67-A7E7-009ED44E530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1B5A8C97-5BC1-47BA-A4A5-1EF86C1C94B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0FECD653-50B4-4223-83FC-079563F302F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7457930B-C82F-4B32-BF2E-B52F7FD9C44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95E4ACB9-45FC-408B-979D-E26E5D76814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0B739CBB-8039-43DD-A39E-974D87E7A86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1A9C6E5D-523C-4E2D-82F3-D79A69D97A7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B86C4B1F-8204-4CAB-96ED-D897DEE3B2E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28F972AF-5FD2-4205-80E4-B99BA0FCC39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95341F1F-E01B-4100-9C4A-E371D7DC487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1DF04D90-D95A-4720-AB73-78CD78D286D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F957B9C2-3D11-4577-8980-1BEFF289BAF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CA7A72A6-7EF0-41F7-8621-D2064CCE38F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2732C32E-0C2B-4569-A0E9-1F5DF1ABC2C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5B5EB949-9483-4E01-BADB-1A568676613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DE701836-91ED-4036-9E24-B94446F9F52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BCFA4ADA-DE9B-4FF6-AFE9-08A64203BB5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88CDCB01-BA19-4A26-90DA-16A9C52A09D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C3B043C5-F152-477D-9CC4-42F5B0A6CAB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B01D018E-5F98-48A5-9EEB-55DADD0C2A6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5B4C2785-4397-45F9-AEA1-CB6829E72E8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F9790FF0-86A8-475A-99EF-C59056D35C4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9AB4DC23-1BC8-40B5-87C0-DCC280F7A4A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11FF4D48-8DC4-451A-8B84-BD085C2B0F5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6564A58A-331C-49B9-9693-43B4D63E096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DE64D236-2919-47D1-8703-D0FAA087437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5BE51F92-69E7-42C1-83B9-302EEDB9D11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FBE17F4F-9CEF-4031-8DA1-92906C28919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89E3B3C7-204D-4A63-8E92-DB7120C31E2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7CA096F0-0149-48D6-BC6D-C15C7AF4E84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F85630AE-AB13-483F-BFD8-64632394342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68698FB5-7895-4F6C-A868-824753C8206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1E17F68F-4600-451D-B283-53FF4D45497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436B92A9-98B6-4915-9237-B8BD7C3D06D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D01E258F-A9E4-4564-A08C-C200FC51715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2207B10A-F04C-4F52-A3CC-418F84BF6D9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0DC4D616-A025-4ED2-889E-5EA338DD55A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BE23CA4C-88AA-4966-B7A6-09CC53023D1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6B02F2D6-CD31-4289-A9FC-9B688BEC879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3B5D6552-7A70-43D0-84E8-6462AD755F4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CE94FF2E-B844-4C1B-8D25-904D996DD3B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8D107FF0-0E0D-4B35-AEAF-F8FEE5C8E68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7CFE3CE9-E778-43DB-B587-3CBCB168BB5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430CD4FC-4746-4189-A631-7801D217A2F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1087F740-7830-47E5-A0E6-2D61F88A55F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9C7BBB2E-1888-436B-B556-19DADE60C22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825043DB-F256-4E0E-A16C-6A1AA3D539E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BB8CA701-9939-4984-9410-620F22152AE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309A610B-81D2-47F6-93F0-77FD5C7ED72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68CF2E57-6AD1-4F0A-B1C4-B4888F4B152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A6A7A5DE-3947-44A7-BC0D-7ACC51B8B73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653F1F11-E663-49FF-8142-7C244004CD3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8E29FA02-4FAB-4471-8318-4541A4B2AF4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2B973A49-FB9F-4AF2-B65E-42E21499BC2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4E0E277C-2E65-44A1-BC6E-1E14AC220E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F6CF1121-619F-43DB-BCD6-3BD03BCC4C4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E0CBBAB5-1101-42BB-B2BA-E873F4A238C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15EE499B-FCFA-41F5-A3CD-D0AC7615E29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582E7CD-BBFA-4ED3-9030-D4D7EECE74E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A111AD50-7ABF-43AC-B33E-3C4F1B894AB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542C1B3C-5F87-4F0B-B89A-1E5389DFD13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170D95D1-05D4-443D-92E7-A1D4F3C65E4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E52E62C1-8C99-416A-9308-55C11B38C06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FCD1371C-E1C2-49E4-AB2F-E18AC0054E8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B384BAF8-F1F6-44BA-A233-47FA05739F5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5D52F36D-7E02-454F-9AB6-FBDB6CFBBC4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470767CB-CC4F-431E-B126-5CAD40C2203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D18EF7B1-A58E-40B4-80AF-909EA3D740F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A9CC040-0053-49AB-813D-458A94B4C15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391624F-E405-4A1D-BA27-1DE557060F0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E369DC62-07B8-4FCD-8028-17A79BBBE46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3BDD44DE-C0BF-4FDA-96D1-C934E88B24C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A3B4AF00-AD8F-4244-B442-2478B3DD217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49FE6A49-93ED-4F51-8A5F-950CEE48AE2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3DD9D224-8083-4003-80D0-BD2A5B1C04F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8A25088D-D23E-49B9-8B50-11F681B29CB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9B0B694-6DEB-434A-A4EE-C93CB871649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D1ED2AE2-AE6B-44EF-89CC-98A29A15A12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5976FA11-E2A0-4BB5-BE2E-7CC9DBDA347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E277662-DD18-44DE-9CE2-7488A72B1C2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76AD3E17-7D1A-483C-A7CB-C14C602DB5C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62B9301A-9C5F-4957-A266-3B9D8013677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BBEFF949-415A-42A8-805C-5A19D0E6023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E72805C2-2A56-45EE-BFD0-171DA790F21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C62C7E5B-DA76-47D3-A9AB-F395077FB54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15FA6F2B-03CA-4D59-828E-E4658DD3529E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F2E51B67-2608-4394-A6F5-161AF56E8F01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20893923-C068-4EF7-96A0-7939961CF26C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A0333E76-4E37-4A4C-8A25-44A86DE187C4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BD5C98BA-51CB-42ED-9F84-FBD6B41EEB05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6AD3CAEA-F18E-4D63-A0E1-F83DACE9C707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8" name="กลุ่ม 27">
                <a:extLst>
                  <a:ext uri="{FF2B5EF4-FFF2-40B4-BE49-F238E27FC236}">
                    <a16:creationId xmlns:a16="http://schemas.microsoft.com/office/drawing/2014/main" id="{6DE414A5-6A2E-4385-BCD2-50F27363B62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0CAAB5CF-2866-4023-B503-5042453BEAA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9EDEBDAC-73ED-4785-9DD4-39648D8DC39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79B44DE3-7840-40A6-AD03-4C0D2CABF62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3CDBEF96-6986-4CCA-9BAB-BFDAD8D150E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FD33BA3E-3EFF-4978-A28A-CEF966E082B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A37C73CB-C34D-4946-B1AE-B00E171A4AE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C2948ADC-E95D-40B9-B6F6-7BD30903014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300DFCE6-FA69-4028-9BA6-1AB15958414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75B66B27-B219-4285-9F96-7932DA95B2F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895F3906-5830-4ECE-BA22-C3D42427CEB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D2BDB310-ACC5-48EB-BFB8-2B8EC28257A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FE7FFA13-ECD0-4848-B286-554524F87A9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914BBF39-D525-4792-976E-D2205689D37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B107F678-E6B3-46C2-ADED-A9D8D3F5E88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EF41E2B2-D230-4B26-BDF5-0DC9BC88867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4DFE7741-17BB-449D-81E8-EEFE70AA395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F76C3B42-9861-42D9-9E89-DB8DD51CF2E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1C266EDC-3458-4C8F-80D8-2B5F0F1F537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AA9D07DB-E261-4DAF-ACC9-715B16C3C80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5D255AB8-6C74-4085-B0E4-18AEB835967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8F9C4B76-7059-4065-A6C6-6986467BD58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BC75F53D-9D30-4D56-8CB2-355473A425D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59AB3EA6-1889-47FA-8857-66A17AF49ED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9BD7816C-062A-418F-8D2B-1B90DC9E1E3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B8F679E0-4AC5-4BEB-B258-95C6C3C42C8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DB4B4B06-4701-4C36-BCE6-1950EE27926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33FE96D1-EE3D-4716-B6FB-690E6AC6C5E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DC1C7F18-44B0-41E1-BF67-DB4A4558845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6A3031E-A60C-4F42-AB08-0CBE4FC705B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7E468197-992D-442B-9B2A-3FD463A0511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E8265D6F-68C5-40CE-99A5-D0CA9E9A2D0C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291793" y="269617"/>
              <a:ext cx="3962572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สัญลักษณ์แทนอุปกรณ์ไฟฟ้า</a:t>
              </a:r>
              <a:endParaRPr lang="th-TH" altLang="ko-KR" sz="38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6659" y="384230"/>
              <a:ext cx="576000" cy="576000"/>
            </a:xfrm>
            <a:prstGeom prst="rect">
              <a:avLst/>
            </a:prstGeom>
          </p:spPr>
        </p:pic>
        <p:sp>
          <p:nvSpPr>
            <p:cNvPr id="4" name="สี่เหลี่ยมผืนผ้า 3"/>
            <p:cNvSpPr/>
            <p:nvPr/>
          </p:nvSpPr>
          <p:spPr>
            <a:xfrm>
              <a:off x="763452" y="908252"/>
              <a:ext cx="7778819" cy="11387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</a:t>
              </a: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การเขียนสัญลักษณ์ในวงจรไฟฟ้า อุปกรณ์ไฟฟ้าแต่ละตัวจะเชื่อมต่อกันด้วยเส้นที่แทนสายไฟฟ้า วงจรไฟฟ้าจะครบวงจรเมื่อไม่มีเส้นใดขาดจากกัน ตัวอย่างแผนภาพวงจรไฟฟ้าอย่างง่ายที่ประกอบด้วยแหล่งกำเนิดไฟฟ้า สวิตซ์ สายไฟฟ้า หลอดไฟฟ้า และแอมมิเตอร์ ดังภาพ</a:t>
              </a:r>
              <a:endParaRPr lang="th-TH" sz="22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8" name="กลุ่ม 7"/>
            <p:cNvGrpSpPr/>
            <p:nvPr/>
          </p:nvGrpSpPr>
          <p:grpSpPr>
            <a:xfrm>
              <a:off x="1309687" y="2067816"/>
              <a:ext cx="6795042" cy="2261792"/>
              <a:chOff x="930557" y="2255289"/>
              <a:chExt cx="6795042" cy="2261792"/>
            </a:xfrm>
          </p:grpSpPr>
          <p:sp>
            <p:nvSpPr>
              <p:cNvPr id="6" name="สี่เหลี่ยมผืนผ้า 5"/>
              <p:cNvSpPr/>
              <p:nvPr/>
            </p:nvSpPr>
            <p:spPr>
              <a:xfrm>
                <a:off x="930557" y="2255289"/>
                <a:ext cx="6795042" cy="226179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pic>
            <p:nvPicPr>
              <p:cNvPr id="9" name="Picture 2" descr="วงจรไฟฟ้า - กลุ่มไฟฟ้า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77112" b="55147"/>
              <a:stretch/>
            </p:blipFill>
            <p:spPr bwMode="auto">
              <a:xfrm>
                <a:off x="5437640" y="2281034"/>
                <a:ext cx="2262571" cy="221702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" name="Picture 2" descr="วงจรไฟฟ้า - กลุ่มไฟฟ้า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0880" r="14374" b="55147"/>
              <a:stretch/>
            </p:blipFill>
            <p:spPr bwMode="auto">
              <a:xfrm>
                <a:off x="953295" y="2277672"/>
                <a:ext cx="3434943" cy="221702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1" name="ลูกศรขวา 10"/>
            <p:cNvSpPr/>
            <p:nvPr/>
          </p:nvSpPr>
          <p:spPr>
            <a:xfrm>
              <a:off x="4675600" y="3061328"/>
              <a:ext cx="905727" cy="529389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" name="Text Placeholder 2"/>
            <p:cNvSpPr txBox="1">
              <a:spLocks/>
            </p:cNvSpPr>
            <p:nvPr/>
          </p:nvSpPr>
          <p:spPr>
            <a:xfrm>
              <a:off x="1291793" y="4466820"/>
              <a:ext cx="6812936" cy="397023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th-TH" altLang="ko-KR" sz="24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ตัวอย่างการเขียนแผนภาพวงจรไฟฟ้าอย่างง่าย</a:t>
              </a:r>
              <a:endParaRPr lang="th-TH" altLang="ko-KR" sz="24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A273D70E-D5CF-4233-847E-9FF91ABF614E}"/>
                </a:ext>
              </a:extLst>
            </p:cNvPr>
            <p:cNvCxnSpPr/>
            <p:nvPr/>
          </p:nvCxnSpPr>
          <p:spPr>
            <a:xfrm>
              <a:off x="8307783" y="1023548"/>
              <a:ext cx="0" cy="93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0167347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917B9E3F-BD85-49B0-A590-5EBF9ACD0083}"/>
              </a:ext>
            </a:extLst>
          </p:cNvPr>
          <p:cNvGrpSpPr/>
          <p:nvPr/>
        </p:nvGrpSpPr>
        <p:grpSpPr>
          <a:xfrm>
            <a:off x="-22143" y="-123545"/>
            <a:ext cx="9188286" cy="5266574"/>
            <a:chOff x="-22143" y="-123545"/>
            <a:chExt cx="9188286" cy="5266574"/>
          </a:xfrm>
        </p:grpSpPr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A5ADB804-9426-4F78-8A7C-D230242DA52B}"/>
                </a:ext>
              </a:extLst>
            </p:cNvPr>
            <p:cNvGrpSpPr/>
            <p:nvPr/>
          </p:nvGrpSpPr>
          <p:grpSpPr>
            <a:xfrm>
              <a:off x="-22143" y="-123545"/>
              <a:ext cx="9188286" cy="5266574"/>
              <a:chOff x="-24524" y="-71791"/>
              <a:chExt cx="9188286" cy="5266574"/>
            </a:xfrm>
          </p:grpSpPr>
          <p:sp>
            <p:nvSpPr>
              <p:cNvPr id="23" name="วงรี 22">
                <a:extLst>
                  <a:ext uri="{FF2B5EF4-FFF2-40B4-BE49-F238E27FC236}">
                    <a16:creationId xmlns:a16="http://schemas.microsoft.com/office/drawing/2014/main" id="{FD613EF4-70F8-404F-9217-C69AE270C64F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วงรี 23">
                <a:extLst>
                  <a:ext uri="{FF2B5EF4-FFF2-40B4-BE49-F238E27FC236}">
                    <a16:creationId xmlns:a16="http://schemas.microsoft.com/office/drawing/2014/main" id="{3364FF19-F944-4336-BCB5-7840FC8F9002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5" name="วงรี 24">
                <a:extLst>
                  <a:ext uri="{FF2B5EF4-FFF2-40B4-BE49-F238E27FC236}">
                    <a16:creationId xmlns:a16="http://schemas.microsoft.com/office/drawing/2014/main" id="{10F8BF0C-5F34-4547-96AE-339B04BC0683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BA739BDF-E1EF-43BD-917B-E4F601791654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1" name="รูปแบบอิสระ: รูปร่าง 160">
                  <a:extLst>
                    <a:ext uri="{FF2B5EF4-FFF2-40B4-BE49-F238E27FC236}">
                      <a16:creationId xmlns:a16="http://schemas.microsoft.com/office/drawing/2014/main" id="{48E4100F-2475-4FC2-8C78-0F1E4F6AC6F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62" name="รูปแบบอิสระ: รูปร่าง 161">
                  <a:extLst>
                    <a:ext uri="{FF2B5EF4-FFF2-40B4-BE49-F238E27FC236}">
                      <a16:creationId xmlns:a16="http://schemas.microsoft.com/office/drawing/2014/main" id="{820C59E0-A7F4-4350-A1EA-719F67FB307A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7" name="กลุ่ม 26">
                <a:extLst>
                  <a:ext uri="{FF2B5EF4-FFF2-40B4-BE49-F238E27FC236}">
                    <a16:creationId xmlns:a16="http://schemas.microsoft.com/office/drawing/2014/main" id="{888AB136-E7A3-424B-9990-73A3C960E4B8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9" name="รูปแบบอิสระ: รูปร่าง 158">
                  <a:extLst>
                    <a:ext uri="{FF2B5EF4-FFF2-40B4-BE49-F238E27FC236}">
                      <a16:creationId xmlns:a16="http://schemas.microsoft.com/office/drawing/2014/main" id="{EEC2305D-C389-42A9-9832-CBAA86183B44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0" name="รูปแบบอิสระ: รูปร่าง 159">
                  <a:extLst>
                    <a:ext uri="{FF2B5EF4-FFF2-40B4-BE49-F238E27FC236}">
                      <a16:creationId xmlns:a16="http://schemas.microsoft.com/office/drawing/2014/main" id="{96EB4225-AEA2-4CDE-8B41-8014264B551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8" name="กลุ่ม 27">
                <a:extLst>
                  <a:ext uri="{FF2B5EF4-FFF2-40B4-BE49-F238E27FC236}">
                    <a16:creationId xmlns:a16="http://schemas.microsoft.com/office/drawing/2014/main" id="{ACE6051F-1215-46F1-8792-63041B08810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FD017FDD-FBF2-42A1-8760-DD5D222EA83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EA72027C-8EDD-4B18-BA25-9D7C28B1381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0C34C29D-FF5B-44EB-A404-25890810E10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AEC7BEC8-BD17-48C4-AC70-9D8565448EE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D9182808-2539-4E44-96E7-2C9AA30716D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82AD9169-8E1B-4CFD-B993-01F1FDFD4F3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8A820AA8-0197-4DF1-8AE3-94ACF0AC44F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A80B4BC3-8D94-4830-B177-AACE30EA0D2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9C4E3E8C-BA74-4684-8913-7CC3A25233C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70CDDA79-E2CC-4288-8A06-9A09D07601A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E347DE31-B6EC-486E-A7D1-70048A04D8C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05BEAF0E-23F3-45A4-9E9F-08069F6B1F2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A62014F6-95A7-4281-8202-7A86603CC1B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63F6A1CD-573E-4DD8-B4EB-ECB20ED9F92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077EF4DA-328C-458A-8A29-08213E97897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21542D98-454A-45BB-8707-957FBEF5F65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368AED14-ACFF-4AC8-A969-808483E06EE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0EF3CB73-C892-44D0-A28B-4A0194E25F7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47C3E260-BBF7-4CB5-89B5-E4E51B0BB39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98CB5F4D-FA56-4747-BB2F-29DD7ECCF62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09B3D695-1E3C-4236-B91E-EF261FE017F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EA00D83C-25E8-4836-97F2-969C101D302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6633F7E2-9DD7-4B8A-A273-C513C3F9683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7E1A54A7-6F1F-45DE-97FC-ADF09F8274C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C1A1C65C-E69D-4E2C-9B41-EFE69055B4B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1DDB36AB-B1E1-468D-84DA-000D3233EDF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F3928287-7CCE-4419-82FE-18425695E58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BAD4FE5B-5D4B-4B60-9C6C-53A6F581373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7" name="วงรี 156">
                  <a:extLst>
                    <a:ext uri="{FF2B5EF4-FFF2-40B4-BE49-F238E27FC236}">
                      <a16:creationId xmlns:a16="http://schemas.microsoft.com/office/drawing/2014/main" id="{4535B14A-CEE5-461E-93DE-FDD73D8BD96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8" name="วงรี 157">
                  <a:extLst>
                    <a:ext uri="{FF2B5EF4-FFF2-40B4-BE49-F238E27FC236}">
                      <a16:creationId xmlns:a16="http://schemas.microsoft.com/office/drawing/2014/main" id="{8ABAAB44-4825-4168-B40F-1119EAFBF61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9" name="กลุ่ม 28">
                <a:extLst>
                  <a:ext uri="{FF2B5EF4-FFF2-40B4-BE49-F238E27FC236}">
                    <a16:creationId xmlns:a16="http://schemas.microsoft.com/office/drawing/2014/main" id="{53AC6DD5-3606-46F4-B6A2-B7FEA4DA6F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B056C18F-04F9-400B-8749-5449BB93C49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C7D8E409-6B76-4801-B224-CE26FCF0A64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1AD16B7-B308-44F9-9721-009B8D568FE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E76E9B04-115B-471D-81CA-7619B1F5DD0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C31244D2-636B-4E2B-BC51-6A6D75260BD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850DD3DC-A1EA-4C8A-8BB1-D771D5FF3C9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A48BC5D3-1A71-4F6E-BA03-3D7CF787AE8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7365B8BD-B99E-415D-B53B-864E2E78150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B182FFE9-D7CE-446C-BA48-29DD20C66FE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4A1434F4-ADA1-49B2-871E-E0855394D3E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AFF0F637-1CEB-40CF-9043-8599246239B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5A388595-844A-450C-8D59-F0F854FEB67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11091071-8CD3-4FFD-87F1-80A48FCAB87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CF93FDD1-5080-4F7C-9E1A-4CAE8D20F2B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279737E7-2851-4C5D-B014-64867A30437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53B3AE18-F89D-43EB-BD01-42E060C2319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BC3BC34E-980C-4D01-8C95-C778744F60F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1C5D7630-4220-466B-895A-C074205507C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3CF8B529-ABBA-4D33-B8F7-DD7FE7B4E07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C1F84C9C-F896-4CBA-838E-AF8520BC8D4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535D8593-38EF-4892-BA45-E7E73E65D9D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5DB8389A-08DC-4FF1-AD44-35F34D9BF2B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F15E010F-8EFF-4BF8-AFA1-8C48EF79754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563D2F01-BF7E-4C97-8A58-5E4D302E25D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4B1B1C8D-C7D5-4748-B6D1-EF165B1A44F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700064BC-86E8-4A26-A484-CD9BD16EB33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FAB331AE-509F-4A25-8649-727A515A2B9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F9C9CA12-26C6-4166-B0F0-C25A9FD0B0E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84D9F102-B751-49E9-9784-21EAAC55D24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AA2B651C-1246-4305-8422-6C75C02A1EE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0" name="กลุ่ม 29">
                <a:extLst>
                  <a:ext uri="{FF2B5EF4-FFF2-40B4-BE49-F238E27FC236}">
                    <a16:creationId xmlns:a16="http://schemas.microsoft.com/office/drawing/2014/main" id="{11D7DAB5-63E0-41A9-A19C-88EE641658F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57E41AB0-6F3F-45C0-A1E3-8D4001B565F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FEBA115B-5BF6-4DCD-95C8-349511782CD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EEB188E5-2A5E-441A-83B0-4B89723AEED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3FD14E73-25F6-4C3E-9992-E30DC9A81F4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6D90967-BB78-4D42-B9AE-B8DCA25519F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0632F70B-EF81-43DF-9126-60666E74FB3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DEB59239-4C89-4503-8754-3CB2B6C1D1B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606B107-4311-47E7-90A7-5B1A848D679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18FE0B52-A49E-41BA-82CF-DE3649C46DE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51537729-9587-4DFD-83E8-3ACF5F4F592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B3B565C6-4AAC-41B6-B27C-ADBDFEFD4E7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CE0A1350-DF28-497A-84F4-D6C37806B18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6968CF3-0CFF-400E-88F6-CAF1840A2CA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B69CA0D0-BFC6-4636-B22E-D46FD9C3FD2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8442C804-1DCD-4C38-B11C-716927C276B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17388FB3-8E63-4B95-8D4D-2CD6D319B54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DD33F7B5-F341-4677-BF25-D1E75D3FC8B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81ABFF99-9916-4F4A-99CC-F10C2621E7F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C5371FCB-B8BE-421A-8577-7D734EF5A72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025DF020-B57D-4F1A-BF72-FF787ED952A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42B27DA9-C05F-4FB4-8FDD-75C94370B46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2A68E470-1E1B-48AC-BC70-D31834FBF22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0C9EC68-4886-4580-B5CA-CE52F179F18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B5BCB44A-8484-4EE0-8C88-6842101E4C5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216CE9F6-2819-4CDD-892E-4522FBF345E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BAF3753A-FC81-4CB6-9A8D-50136B7FD07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907B066C-9586-4ADC-A06A-FA250FBE97B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34EEEDDB-93D1-4A81-9291-022CF08B465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C9A42908-9885-4917-88E3-523A5C22810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CC7A7C59-7202-4B43-8A08-E7D0B816D74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1" name="กากบาท 30">
                <a:extLst>
                  <a:ext uri="{FF2B5EF4-FFF2-40B4-BE49-F238E27FC236}">
                    <a16:creationId xmlns:a16="http://schemas.microsoft.com/office/drawing/2014/main" id="{7CC3F76E-4EA2-4EF4-884E-72B4125CA967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2" name="กากบาท 31">
                <a:extLst>
                  <a:ext uri="{FF2B5EF4-FFF2-40B4-BE49-F238E27FC236}">
                    <a16:creationId xmlns:a16="http://schemas.microsoft.com/office/drawing/2014/main" id="{19D7AD48-D93C-47F6-AE16-9649AAB4F546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3" name="กากบาท 32">
                <a:extLst>
                  <a:ext uri="{FF2B5EF4-FFF2-40B4-BE49-F238E27FC236}">
                    <a16:creationId xmlns:a16="http://schemas.microsoft.com/office/drawing/2014/main" id="{9A129E8C-C3AB-4BDD-A361-A7DA37FAECBE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4" name="กากบาท 33">
                <a:extLst>
                  <a:ext uri="{FF2B5EF4-FFF2-40B4-BE49-F238E27FC236}">
                    <a16:creationId xmlns:a16="http://schemas.microsoft.com/office/drawing/2014/main" id="{006C18B1-F22D-4F41-AD94-5771C15C0C8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:a16="http://schemas.microsoft.com/office/drawing/2014/main" id="{E63D886E-8C41-4F82-9F5C-BFDB98DA1412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54C24FDF-B6A1-4D4D-9314-F549DD21F798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7" name="กลุ่ม 36">
                <a:extLst>
                  <a:ext uri="{FF2B5EF4-FFF2-40B4-BE49-F238E27FC236}">
                    <a16:creationId xmlns:a16="http://schemas.microsoft.com/office/drawing/2014/main" id="{AEB455BA-731B-453C-8FF1-197BDB6A8E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44999AC5-7FF6-4B54-A602-669D2FF9499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5C23FE94-46F7-4306-82FF-6053CC7009D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096CC6F7-9B2E-4DE3-92C8-415FFC96CE0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D75F4FB-0BDE-4F07-ADF5-5BFD4CBEEBB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EA155A07-0A59-46AD-8A68-3C4BE511931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7CE8A1C2-E578-49FB-BBC1-DC34B078009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5D72D6B3-A084-478F-B978-A0E367A1CB7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4FB8E483-1BF7-4610-9EB4-8A0A1212BFC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94A424BF-36E3-4D2D-A67A-580193C0826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61D3CED1-BC68-4EEA-8760-8A7E994ACA0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1CB28BF-4450-4CA2-8A19-4992483CC57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503402BF-1C93-42D3-BCDF-C1E8E5757E2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CCEDCD7B-EF32-4EBB-8E69-845CA009D6B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2F10660F-4B18-43E6-8AE7-78BD7FEBE24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184E8174-C80F-4357-979F-B434C2F5D83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0CA57A6C-9027-418D-A773-7B927E884B1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7193AFB5-4634-42DF-A6B0-88B7E048948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9A90A605-300D-4E0B-9E9F-EFFACA41EDB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7CE6759F-97C4-49EC-9377-406AB8FE3DF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1B5A5DFE-AA51-4A97-88F2-9316CD32379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435026FE-E609-4D03-A262-3FF3C37A6DA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4A7CD447-5BFD-4326-B077-0BA65F71FCF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7CB665AF-401D-4E22-9550-9790C784CFA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3174C4FF-1A19-4AAA-B257-7B832D9AD19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6251ED38-6838-44BE-B58F-63C81146A11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5EC4CD1F-4494-430C-8B9C-ECBD7384062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706D327C-DA13-4020-8914-23A42766CFF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2ECD6AC8-EFE0-411F-9E2E-CEEF6265785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2BDBE23B-086D-4FD3-8878-AD70AB549E8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2E3BEA1E-1F02-42F7-8985-796B225945F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8" name="สี่เหลี่ยมผืนผ้า 37">
                <a:extLst>
                  <a:ext uri="{FF2B5EF4-FFF2-40B4-BE49-F238E27FC236}">
                    <a16:creationId xmlns:a16="http://schemas.microsoft.com/office/drawing/2014/main" id="{B0A88C65-3BF6-4AC4-BB15-7F508B0C65CC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3" name="Text Placeholder 2"/>
            <p:cNvSpPr txBox="1">
              <a:spLocks/>
            </p:cNvSpPr>
            <p:nvPr/>
          </p:nvSpPr>
          <p:spPr>
            <a:xfrm>
              <a:off x="1356615" y="4127948"/>
              <a:ext cx="6803380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th-TH" altLang="ko-KR" sz="24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ตัวอย่างการเขียนแผนภาพวงจรไฟฟ้าอย่างง่าย</a:t>
              </a:r>
              <a:endParaRPr lang="th-TH" altLang="ko-KR" sz="2400" b="1" u="sng" dirty="0">
                <a:solidFill>
                  <a:srgbClr val="0070C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" name="สี่เหลี่ยมผืนผ้า 4"/>
            <p:cNvSpPr/>
            <p:nvPr/>
          </p:nvSpPr>
          <p:spPr>
            <a:xfrm>
              <a:off x="398452" y="1281128"/>
              <a:ext cx="4077295" cy="235843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pic>
          <p:nvPicPr>
            <p:cNvPr id="14" name="Picture 2" descr="วงจรไฟฟ้า - กลุ่มไฟฟ้า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0284" r="76615"/>
            <a:stretch/>
          </p:blipFill>
          <p:spPr bwMode="auto">
            <a:xfrm>
              <a:off x="2834187" y="1670480"/>
              <a:ext cx="1590175" cy="16902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5" name="Picture 2" descr="วงจรไฟฟ้า - กลุ่มไฟฟ้า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0543" t="43561"/>
            <a:stretch/>
          </p:blipFill>
          <p:spPr bwMode="auto">
            <a:xfrm>
              <a:off x="494634" y="1936408"/>
              <a:ext cx="1636295" cy="117025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" name="สี่เหลี่ยมผืนผ้า 16"/>
            <p:cNvSpPr/>
            <p:nvPr/>
          </p:nvSpPr>
          <p:spPr>
            <a:xfrm>
              <a:off x="4676275" y="1281128"/>
              <a:ext cx="4160420" cy="2343797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pic>
          <p:nvPicPr>
            <p:cNvPr id="3076" name="Picture 4" descr="เป็นการต่อเครื่องใช้ไฟฟ้า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200" r="10121"/>
            <a:stretch/>
          </p:blipFill>
          <p:spPr bwMode="auto">
            <a:xfrm>
              <a:off x="4685046" y="1795926"/>
              <a:ext cx="1838426" cy="15207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" name="Picture 4" descr="เป็นการต่อเครื่องใช้ไฟฟ้า"/>
            <p:cNvPicPr>
              <a:picLocks noChangeAspect="1" noChangeArrowheads="1"/>
            </p:cNvPicPr>
            <p:nvPr/>
          </p:nvPicPr>
          <p:blipFill rotWithShape="1"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7348"/>
            <a:stretch/>
          </p:blipFill>
          <p:spPr bwMode="auto">
            <a:xfrm>
              <a:off x="7208055" y="1504613"/>
              <a:ext cx="1700662" cy="222660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" name="ลูกศรขวา 19"/>
            <p:cNvSpPr/>
            <p:nvPr/>
          </p:nvSpPr>
          <p:spPr>
            <a:xfrm>
              <a:off x="2097139" y="2469571"/>
              <a:ext cx="619549" cy="430578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" name="Text Placeholder 2"/>
            <p:cNvSpPr txBox="1">
              <a:spLocks/>
            </p:cNvSpPr>
            <p:nvPr/>
          </p:nvSpPr>
          <p:spPr>
            <a:xfrm>
              <a:off x="405039" y="3735983"/>
              <a:ext cx="4077295" cy="402482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22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&gt;&gt;&gt;</a:t>
              </a:r>
              <a:r>
                <a:rPr lang="th-TH" altLang="ko-KR" sz="22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วงจรไฟฟ้าอย่างง่ายแบบอนุกรม</a:t>
              </a:r>
              <a:r>
                <a:rPr lang="en-US" altLang="ko-KR" sz="22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&lt;&lt;&lt;</a:t>
              </a:r>
              <a:endParaRPr lang="th-TH" altLang="ko-KR" sz="22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" name="Text Placeholder 2"/>
            <p:cNvSpPr txBox="1">
              <a:spLocks/>
            </p:cNvSpPr>
            <p:nvPr/>
          </p:nvSpPr>
          <p:spPr>
            <a:xfrm>
              <a:off x="4676275" y="3681193"/>
              <a:ext cx="4160420" cy="465534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22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&gt;&gt;&gt;</a:t>
              </a:r>
              <a:r>
                <a:rPr lang="th-TH" altLang="ko-KR" sz="22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วงจรไฟฟ้าอย่างง่ายแบบขนาน</a:t>
              </a:r>
              <a:r>
                <a:rPr lang="en-US" altLang="ko-KR" sz="22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&lt;&lt;&lt;</a:t>
              </a:r>
              <a:endParaRPr lang="th-TH" altLang="ko-KR" sz="22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3" name="Text Placeholder 2">
              <a:extLst>
                <a:ext uri="{FF2B5EF4-FFF2-40B4-BE49-F238E27FC236}">
                  <a16:creationId xmlns:a16="http://schemas.microsoft.com/office/drawing/2014/main" id="{76CE5F6F-8D24-4A1F-BFC8-523086DA6469}"/>
                </a:ext>
              </a:extLst>
            </p:cNvPr>
            <p:cNvSpPr txBox="1">
              <a:spLocks/>
            </p:cNvSpPr>
            <p:nvPr/>
          </p:nvSpPr>
          <p:spPr>
            <a:xfrm>
              <a:off x="1293798" y="352680"/>
              <a:ext cx="3962572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สัญลักษณ์แทนอุปกรณ์ไฟฟ้า</a:t>
              </a:r>
              <a:endParaRPr lang="th-TH" altLang="ko-KR" sz="38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64" name="รูปภาพ 163">
              <a:extLst>
                <a:ext uri="{FF2B5EF4-FFF2-40B4-BE49-F238E27FC236}">
                  <a16:creationId xmlns:a16="http://schemas.microsoft.com/office/drawing/2014/main" id="{BC472678-32D2-4C97-ADAE-637DF9406D7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6659" y="428824"/>
              <a:ext cx="576000" cy="576000"/>
            </a:xfrm>
            <a:prstGeom prst="rect">
              <a:avLst/>
            </a:prstGeom>
          </p:spPr>
        </p:pic>
        <p:sp>
          <p:nvSpPr>
            <p:cNvPr id="165" name="ลูกศรขวา 19">
              <a:extLst>
                <a:ext uri="{FF2B5EF4-FFF2-40B4-BE49-F238E27FC236}">
                  <a16:creationId xmlns:a16="http://schemas.microsoft.com/office/drawing/2014/main" id="{902E4203-AFA3-4080-B2DB-CC3CE0248B93}"/>
                </a:ext>
              </a:extLst>
            </p:cNvPr>
            <p:cNvSpPr/>
            <p:nvPr/>
          </p:nvSpPr>
          <p:spPr>
            <a:xfrm>
              <a:off x="6573412" y="2436114"/>
              <a:ext cx="619549" cy="430578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282260533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3422BECE-32BB-413A-9D6D-4D51EE5FE3DD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8" name="วงรี 7">
              <a:extLst>
                <a:ext uri="{FF2B5EF4-FFF2-40B4-BE49-F238E27FC236}">
                  <a16:creationId xmlns:a16="http://schemas.microsoft.com/office/drawing/2014/main" id="{E09BF1EC-21F4-416E-8C79-8627CB98AFD7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9" name="วงรี 8">
              <a:extLst>
                <a:ext uri="{FF2B5EF4-FFF2-40B4-BE49-F238E27FC236}">
                  <a16:creationId xmlns:a16="http://schemas.microsoft.com/office/drawing/2014/main" id="{5929CE44-CE10-47AA-938E-8045C2255CFB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0" name="วงรี 9">
              <a:extLst>
                <a:ext uri="{FF2B5EF4-FFF2-40B4-BE49-F238E27FC236}">
                  <a16:creationId xmlns:a16="http://schemas.microsoft.com/office/drawing/2014/main" id="{C777E42F-730F-453A-BDA4-992C64965C8D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BD726869-BAD2-417A-947A-9EC5040FCA72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6" name="รูปแบบอิสระ: รูปร่าง 145">
                <a:extLst>
                  <a:ext uri="{FF2B5EF4-FFF2-40B4-BE49-F238E27FC236}">
                    <a16:creationId xmlns:a16="http://schemas.microsoft.com/office/drawing/2014/main" id="{D790B4E0-1D20-4E7A-9FC7-77670DCE6553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7" name="รูปแบบอิสระ: รูปร่าง 146">
                <a:extLst>
                  <a:ext uri="{FF2B5EF4-FFF2-40B4-BE49-F238E27FC236}">
                    <a16:creationId xmlns:a16="http://schemas.microsoft.com/office/drawing/2014/main" id="{94A57766-45EF-49BB-A3A5-A938666F80FF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8E7827C9-70BA-465A-BD66-9E30332D1E67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4" name="รูปแบบอิสระ: รูปร่าง 143">
                <a:extLst>
                  <a:ext uri="{FF2B5EF4-FFF2-40B4-BE49-F238E27FC236}">
                    <a16:creationId xmlns:a16="http://schemas.microsoft.com/office/drawing/2014/main" id="{5E24AE9B-3E2C-46EA-982E-08694CDB3D85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/>
              </a:p>
            </p:txBody>
          </p:sp>
          <p:sp>
            <p:nvSpPr>
              <p:cNvPr id="145" name="รูปแบบอิสระ: รูปร่าง 144">
                <a:extLst>
                  <a:ext uri="{FF2B5EF4-FFF2-40B4-BE49-F238E27FC236}">
                    <a16:creationId xmlns:a16="http://schemas.microsoft.com/office/drawing/2014/main" id="{CE23193C-1648-4085-BF3E-08824E8E5B8E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5CF15ABE-C945-435C-A1CF-214EE8C43D9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F6E9368D-695F-404C-B173-C6405DC3F55C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70B94B2E-0A20-4558-9AE7-B594755CB5D0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C30D4B81-3785-4D9C-BF6A-E52E0A7391C5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EA28FEF6-BEAD-4CD8-8508-4508A87E9B73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1CDC247D-7282-40A1-99D0-B75A714FB8BE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C1C0FE81-F658-455A-BA68-6A45E34DC11B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EEF99C23-D9F0-41D7-A983-2472287ACB8C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9660BFA0-02B1-43BE-A0F2-1851E9ACE438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EF9F1065-3AE1-4D17-A1FA-13E1936C282E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BA9B33FC-B1B2-4243-A927-C1541F105E73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CD327007-0FF5-4771-A4E5-F8A1763E8093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1085E7B7-BE3A-4CDB-BE68-EB5E0F51149A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97F5EA3D-0BFF-4944-B670-7D0DA57CBB02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2A0929CC-9AC8-4407-A7AB-950BFAFCF06E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D451B762-6480-4871-9311-36011B870C75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FCC849FF-3F84-4B6D-BBA0-C39C5A85E866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1C4860AC-E690-4228-A9F4-AF0BC2601EE8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3F5F8FF7-4585-4A09-9109-F2288BA33EC6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2D5957E1-2BA9-4823-9E24-76BE568C1950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5E66BD22-74C1-4FDC-ABA2-2A0521303691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2CA241F3-AAA0-435E-969D-057CD096B9F2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B2B3BCB0-946A-43F0-9084-DA397AE27C25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20293BCA-7262-4775-9F06-B52AB91F68B9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67206A44-C170-4AF4-A2F8-AEBF2EBD878E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DEB5E1DF-73E5-4865-B36E-2CF5FC530F32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5B56A38A-3927-4B0D-99EE-579B965532E2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2FC86791-DEE1-4C9E-9565-B5C440E06223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90C7E621-3F8F-4CF2-BA34-89CBFC4A1922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FFC8C761-C38C-4B7F-8DF3-786171E6780D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3" name="วงรี 142">
                <a:extLst>
                  <a:ext uri="{FF2B5EF4-FFF2-40B4-BE49-F238E27FC236}">
                    <a16:creationId xmlns:a16="http://schemas.microsoft.com/office/drawing/2014/main" id="{F4B738C4-4E94-48BF-8EE6-6D5712011D31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645EFB2C-B70C-4802-AAA8-81A21861989F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DC379882-290A-470A-BC86-FA061FC03E24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93002F14-E9A4-4C5E-841D-41644CABBFD4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CD6A5365-3C2D-4AF9-9574-B283C671A7CC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39EC7E0C-0DBB-4C1F-B020-FD0067E3C39C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2D59716A-F5DA-445C-9C75-6143649E9A11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1C53D256-FB7E-4088-97A6-1941E725CC64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BD0BF0BC-113B-4247-A30D-35E45434881B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A52F6D1F-CBC4-4C37-9CEE-EAEFEA686B9D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55CDDF0B-B82B-41E3-9BCF-4C13283F7B98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2729CC7C-A6C1-4596-B53E-DA0B17CD504C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1C8E8C78-A4FC-44E4-8870-532EF9435C56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CB485EB3-7A05-4D46-AF7A-804DF52F049B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05732CE6-C6D2-4553-B93F-34B90FE8BDCB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6C69A004-8EF4-4F13-8DC4-947A26AC59E7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B74E5A3E-DBDC-486E-81E3-4C3A427D3B4F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75B63D1A-F9BC-4409-9D08-F32B6CC1F241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C8871C4F-4240-4707-B72C-96C1C62552BE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4E367003-7F86-4C93-AAC6-23AB236F5392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9DC91F59-AA2C-434F-9CC9-C2B596CB4AAA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39983211-5831-493C-94C5-F74ACF53E5F3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D32C2887-4EEB-487B-89B6-24C0B5A777BB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4D34C0C4-0DBE-495D-A0E4-1631F751394B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B2916F4F-D6C0-43EB-9014-44FA4F5A6871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A84FD005-58BF-4371-A1A3-4E6C392BA67C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BAE3818A-55A3-49CE-A685-E079280A91CE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20B26DA8-067A-42DD-A588-F1DAE87271F3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47FBF556-07DF-46C7-B11A-3206D306FDDB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D57D06D7-AA02-4417-9E20-BB801A5A69EC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438C3E6D-55C3-47A4-BAFC-DCAD295A7E2C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F70CD50C-B665-4969-843E-45A5A5DB1346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6D447270-3871-4334-A976-917915DD055B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68F2D813-6C93-456B-B849-3EDA004CD557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E8D1AB74-C530-42C0-ABFA-9C2F151192CE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C787E9D4-7BD6-4E08-8195-7CDC405B373D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DDB91193-10BB-4989-BAFA-D7EFB84F8A0F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4311D7DB-6A03-41E4-BD2D-ED923B33A756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BD6FC9ED-0025-4A05-945D-E575AC9D7BC0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73700CE3-72DE-4DC9-98B2-A2278CB89941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4844773E-C58E-4226-9C1E-A451B3AF5024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4F25284D-8021-493F-AE98-2CA1B70A0447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883DDEB5-FEB0-4A96-997F-E20C32DE1E86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A11B8DB4-CA01-4657-A8C7-F8B4728FF4AB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528F80B0-E108-488C-8555-110CB4623E0A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243CBAA8-BE50-4A96-87D6-27012A622792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73DBBE5E-4143-4FB8-8C63-6C7E90AF6339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43B78A68-4284-42C0-9BA4-4DFEFC885318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650BF17B-0AC7-4AA2-8C41-6EF41B17C0A8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20971CE9-9DED-4D6F-9840-3C9CA72171D8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0CA82D82-2999-41A8-B714-A12E927515A5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890640FE-195D-439B-ADE7-462FD65BF859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D54759A7-3C34-4F53-8225-603829035359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C6EFD7CC-21BC-47A3-B60F-F3C9DDA53EE7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3DEB9EAC-CB21-478B-8F2F-C1821EC78615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F7C1BAE1-5FE7-44EC-8539-F79A32BFD55D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1B52880D-8DB9-4D6A-ABC1-FFC63D02D963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413B4B4B-E03E-45A8-9043-B897F99C4ED7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A3776B7F-B873-492D-8DAB-96BC47D66302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FA6BA8C2-4580-4140-9FC8-A1F011956A6E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1B2630DC-9542-459E-A540-0D8F3C0BB5DE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3630B637-56BC-424A-9A61-7F80840D35B8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D1EED756-1DC1-41B5-8B40-F10ECFD32BDD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16" name="กากบาท 15">
              <a:extLst>
                <a:ext uri="{FF2B5EF4-FFF2-40B4-BE49-F238E27FC236}">
                  <a16:creationId xmlns:a16="http://schemas.microsoft.com/office/drawing/2014/main" id="{DF8CC7A6-9749-4873-803F-1A50070B1000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17" name="กากบาท 16">
              <a:extLst>
                <a:ext uri="{FF2B5EF4-FFF2-40B4-BE49-F238E27FC236}">
                  <a16:creationId xmlns:a16="http://schemas.microsoft.com/office/drawing/2014/main" id="{89265E86-F3AB-4282-8DCB-F923F08152AD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18" name="กากบาท 17">
              <a:extLst>
                <a:ext uri="{FF2B5EF4-FFF2-40B4-BE49-F238E27FC236}">
                  <a16:creationId xmlns:a16="http://schemas.microsoft.com/office/drawing/2014/main" id="{145C734E-D826-4961-A2BA-3AF9600FBC6F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19" name="กากบาท 18">
              <a:extLst>
                <a:ext uri="{FF2B5EF4-FFF2-40B4-BE49-F238E27FC236}">
                  <a16:creationId xmlns:a16="http://schemas.microsoft.com/office/drawing/2014/main" id="{4D092F0F-B13E-4D2F-9084-3A5109DF6658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20" name="สี่เหลี่ยมผืนผ้า 19">
              <a:extLst>
                <a:ext uri="{FF2B5EF4-FFF2-40B4-BE49-F238E27FC236}">
                  <a16:creationId xmlns:a16="http://schemas.microsoft.com/office/drawing/2014/main" id="{2716FDAC-1353-4BD0-A9E3-35498CCE82C1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1" name="สี่เหลี่ยมผืนผ้า 20">
              <a:extLst>
                <a:ext uri="{FF2B5EF4-FFF2-40B4-BE49-F238E27FC236}">
                  <a16:creationId xmlns:a16="http://schemas.microsoft.com/office/drawing/2014/main" id="{E6D156B3-79E1-4CCD-AF3C-4EA079E97DAD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1A5404E7-7762-4FA6-A3E8-678406567E4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24" name="วงรี 23">
                <a:extLst>
                  <a:ext uri="{FF2B5EF4-FFF2-40B4-BE49-F238E27FC236}">
                    <a16:creationId xmlns:a16="http://schemas.microsoft.com/office/drawing/2014/main" id="{3BDD28E8-210D-4E4A-9E50-F8DA693D2E90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วงรี 24">
                <a:extLst>
                  <a:ext uri="{FF2B5EF4-FFF2-40B4-BE49-F238E27FC236}">
                    <a16:creationId xmlns:a16="http://schemas.microsoft.com/office/drawing/2014/main" id="{CCD612FE-D113-4D91-A221-1B3F62C3B0FB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วงรี 25">
                <a:extLst>
                  <a:ext uri="{FF2B5EF4-FFF2-40B4-BE49-F238E27FC236}">
                    <a16:creationId xmlns:a16="http://schemas.microsoft.com/office/drawing/2014/main" id="{BCF54AD4-A10D-4C1E-A75B-D3DA788F6EBC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วงรี 26">
                <a:extLst>
                  <a:ext uri="{FF2B5EF4-FFF2-40B4-BE49-F238E27FC236}">
                    <a16:creationId xmlns:a16="http://schemas.microsoft.com/office/drawing/2014/main" id="{677DB59D-3362-4258-AE04-A216FB43CFB8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วงรี 27">
                <a:extLst>
                  <a:ext uri="{FF2B5EF4-FFF2-40B4-BE49-F238E27FC236}">
                    <a16:creationId xmlns:a16="http://schemas.microsoft.com/office/drawing/2014/main" id="{15C6B9D1-2358-4E70-9A79-7A4FC226A7D1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วงรี 28">
                <a:extLst>
                  <a:ext uri="{FF2B5EF4-FFF2-40B4-BE49-F238E27FC236}">
                    <a16:creationId xmlns:a16="http://schemas.microsoft.com/office/drawing/2014/main" id="{1DFBCB5F-BBF9-475C-BE4F-14384E5FAB46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วงรี 29">
                <a:extLst>
                  <a:ext uri="{FF2B5EF4-FFF2-40B4-BE49-F238E27FC236}">
                    <a16:creationId xmlns:a16="http://schemas.microsoft.com/office/drawing/2014/main" id="{90D9FB8A-FC55-43E1-B360-E24946345097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วงรี 30">
                <a:extLst>
                  <a:ext uri="{FF2B5EF4-FFF2-40B4-BE49-F238E27FC236}">
                    <a16:creationId xmlns:a16="http://schemas.microsoft.com/office/drawing/2014/main" id="{6CEC1271-FF24-4C68-AD39-039F80B68CA3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2" name="วงรี 31">
                <a:extLst>
                  <a:ext uri="{FF2B5EF4-FFF2-40B4-BE49-F238E27FC236}">
                    <a16:creationId xmlns:a16="http://schemas.microsoft.com/office/drawing/2014/main" id="{2AD8D6EC-7BDC-48FD-A72E-EA3F0045FFBB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3" name="วงรี 32">
                <a:extLst>
                  <a:ext uri="{FF2B5EF4-FFF2-40B4-BE49-F238E27FC236}">
                    <a16:creationId xmlns:a16="http://schemas.microsoft.com/office/drawing/2014/main" id="{5F90CA34-D575-46CC-BF78-F70EF607E036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4" name="วงรี 33">
                <a:extLst>
                  <a:ext uri="{FF2B5EF4-FFF2-40B4-BE49-F238E27FC236}">
                    <a16:creationId xmlns:a16="http://schemas.microsoft.com/office/drawing/2014/main" id="{4D484CDF-1DF1-4EDC-8DBB-92B477F02C07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F2C180F3-257C-45C8-A5A7-4EF0E6FEFA94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6" name="วงรี 35">
                <a:extLst>
                  <a:ext uri="{FF2B5EF4-FFF2-40B4-BE49-F238E27FC236}">
                    <a16:creationId xmlns:a16="http://schemas.microsoft.com/office/drawing/2014/main" id="{B98069F8-F32D-48F0-AA58-297C409C06FE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7" name="วงรี 36">
                <a:extLst>
                  <a:ext uri="{FF2B5EF4-FFF2-40B4-BE49-F238E27FC236}">
                    <a16:creationId xmlns:a16="http://schemas.microsoft.com/office/drawing/2014/main" id="{A7E94F96-903F-4513-81A0-723B2094BC6F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8" name="วงรี 37">
                <a:extLst>
                  <a:ext uri="{FF2B5EF4-FFF2-40B4-BE49-F238E27FC236}">
                    <a16:creationId xmlns:a16="http://schemas.microsoft.com/office/drawing/2014/main" id="{D42C9854-1900-42DB-9612-A05EFA7A1896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9" name="วงรี 38">
                <a:extLst>
                  <a:ext uri="{FF2B5EF4-FFF2-40B4-BE49-F238E27FC236}">
                    <a16:creationId xmlns:a16="http://schemas.microsoft.com/office/drawing/2014/main" id="{DA398323-A643-454D-922C-0F2A7856CC78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0" name="วงรี 39">
                <a:extLst>
                  <a:ext uri="{FF2B5EF4-FFF2-40B4-BE49-F238E27FC236}">
                    <a16:creationId xmlns:a16="http://schemas.microsoft.com/office/drawing/2014/main" id="{8B957D8A-3580-4875-8253-4E0E233F9B57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1" name="วงรี 40">
                <a:extLst>
                  <a:ext uri="{FF2B5EF4-FFF2-40B4-BE49-F238E27FC236}">
                    <a16:creationId xmlns:a16="http://schemas.microsoft.com/office/drawing/2014/main" id="{1CCF6455-87D9-4B6B-B2AA-4A5D713AB6CB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2" name="วงรี 41">
                <a:extLst>
                  <a:ext uri="{FF2B5EF4-FFF2-40B4-BE49-F238E27FC236}">
                    <a16:creationId xmlns:a16="http://schemas.microsoft.com/office/drawing/2014/main" id="{B71D4664-1CCC-4CAC-9D0A-C689CA286881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3" name="วงรี 42">
                <a:extLst>
                  <a:ext uri="{FF2B5EF4-FFF2-40B4-BE49-F238E27FC236}">
                    <a16:creationId xmlns:a16="http://schemas.microsoft.com/office/drawing/2014/main" id="{B6E0BDB9-76F0-4727-A3EB-CD9ED8691228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67C6BFBC-CFE8-4E89-91AF-31DB05303EBE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993CF33B-0B69-4FA4-91B8-B2D667F24149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A8447194-DDF3-4045-9BFF-2C1E18F11E87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4DC39F35-DE2F-47C1-8D6E-1E33DC93D0E1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806BA0D0-32DA-4EBE-AEDD-B05239AE5A28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A266A0C7-7709-4866-9845-06DA05C2E6B7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D6140C77-EE4E-40CC-8320-64C025CBB2B7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1B1DFE73-0DA5-4F85-9306-3BAD71DEE234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E23994EA-DE80-40C8-8D54-E0BF38006658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F0453131-FBA5-4259-AD98-36D426A00911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23" name="สี่เหลี่ยมผืนผ้า 22">
              <a:extLst>
                <a:ext uri="{FF2B5EF4-FFF2-40B4-BE49-F238E27FC236}">
                  <a16:creationId xmlns:a16="http://schemas.microsoft.com/office/drawing/2014/main" id="{7A8C9587-C790-4BCB-B575-C5F602AAB314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2" name="Text Placeholder 2"/>
          <p:cNvSpPr txBox="1">
            <a:spLocks/>
          </p:cNvSpPr>
          <p:nvPr/>
        </p:nvSpPr>
        <p:spPr>
          <a:xfrm>
            <a:off x="1204998" y="304404"/>
            <a:ext cx="1951962" cy="60934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th-TH"/>
            </a:defPPr>
            <a:lvl1pPr marL="0" algn="ctr" defTabSz="685800" rtl="0" eaLnBrk="1" latinLnBrk="0" hangingPunct="1">
              <a:defRPr sz="9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th-TH" altLang="ko-KR" sz="40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วงจรไฟฟ้า</a:t>
            </a:r>
            <a:endParaRPr lang="th-TH" altLang="ko-KR" sz="4000" b="1" u="sng" dirty="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pic>
        <p:nvPicPr>
          <p:cNvPr id="3" name="รูปภาพ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4131" y="341509"/>
            <a:ext cx="576000" cy="576000"/>
          </a:xfrm>
          <a:prstGeom prst="rect">
            <a:avLst/>
          </a:prstGeom>
        </p:spPr>
      </p:pic>
      <p:sp>
        <p:nvSpPr>
          <p:cNvPr id="4" name="สี่เหลี่ยมผืนผ้า 3"/>
          <p:cNvSpPr/>
          <p:nvPr/>
        </p:nvSpPr>
        <p:spPr>
          <a:xfrm>
            <a:off x="2855029" y="513658"/>
            <a:ext cx="574388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h-TH" altLang="ko-KR" sz="20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เป็นการเชื่อมต่ออุปกรณ์ไฟฟ้าหลายตัว โดยมีรูปแบบการต่ออุปกรณ์ที่แตกต่างกัน</a:t>
            </a:r>
            <a:endParaRPr lang="th-TH" sz="1800" b="1" dirty="0"/>
          </a:p>
        </p:txBody>
      </p:sp>
      <p:graphicFrame>
        <p:nvGraphicFramePr>
          <p:cNvPr id="5" name="ตาราง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0894060"/>
              </p:ext>
            </p:extLst>
          </p:nvPr>
        </p:nvGraphicFramePr>
        <p:xfrm>
          <a:off x="399392" y="970666"/>
          <a:ext cx="8441305" cy="3383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255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57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26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วงจรไฟฟ้าแบบอนุกรม </a:t>
                      </a:r>
                    </a:p>
                    <a:p>
                      <a:pPr algn="ctr"/>
                      <a:r>
                        <a:rPr lang="en-US" sz="26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(series circuit)</a:t>
                      </a:r>
                      <a:endParaRPr lang="th-TH" sz="2600" b="1" dirty="0">
                        <a:solidFill>
                          <a:srgbClr val="0070C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6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วงจรไฟฟ้าแบบขนาน</a:t>
                      </a:r>
                      <a:endParaRPr lang="en-US" sz="2600" b="1" dirty="0">
                        <a:solidFill>
                          <a:srgbClr val="0070C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/>
                      <a:r>
                        <a:rPr lang="en-US" sz="26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(parallel circuit)</a:t>
                      </a:r>
                      <a:endParaRPr lang="th-TH" sz="2600" b="1" dirty="0">
                        <a:solidFill>
                          <a:srgbClr val="0070C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0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กระแสไฟฟ้า</a:t>
                      </a:r>
                      <a:r>
                        <a:rPr lang="th-TH" sz="200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ที่ผ่านอุปกรณ์ไฟฟ้าแต่ละตัวจะเท่ากัน</a:t>
                      </a:r>
                      <a:endParaRPr lang="th-TH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h-TH" sz="20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ความต่างศักย์ไฟฟ้า</a:t>
                      </a:r>
                      <a:r>
                        <a:rPr lang="th-TH" sz="200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คร่อมอุปกรณ์ไฟฟ้าแต่ละตัวจะเท่ากัน </a:t>
                      </a:r>
                      <a:endParaRPr lang="th-TH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0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ความต่างศักย์ไฟฟ้า </a:t>
                      </a:r>
                      <a:r>
                        <a:rPr lang="th-TH" sz="200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คร่อมอุปกรณ์ไฟฟ้าแต่ละตัว </a:t>
                      </a:r>
                    </a:p>
                    <a:p>
                      <a:r>
                        <a:rPr lang="th-TH" sz="200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อาจไม่เท่ากันขึ้นอยู่กับความต้านทานไฟฟ้าของอุปกรณ์นั้น </a:t>
                      </a:r>
                      <a:endParaRPr lang="th-TH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h-TH" sz="20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กระแสไฟฟ้า </a:t>
                      </a:r>
                      <a:r>
                        <a:rPr lang="th-TH" sz="200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ที่ผ่านอุปกรณ์ไฟฟ้าแต่ละตัว อาจไม่เท่ากัน </a:t>
                      </a:r>
                    </a:p>
                    <a:p>
                      <a:r>
                        <a:rPr lang="th-TH" sz="200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ขึ้นอยู่กับความต้านทานไฟฟ้าของอุปกรณ์นั้น</a:t>
                      </a:r>
                      <a:endParaRPr lang="th-TH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0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ถ้าอุปกรณ์ไฟฟ้าตัวใดตัวหนึ่งเสียหาย </a:t>
                      </a:r>
                      <a:r>
                        <a:rPr lang="th-TH" sz="200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หรือไม่ทำงาน</a:t>
                      </a:r>
                    </a:p>
                    <a:p>
                      <a:r>
                        <a:rPr lang="th-TH" sz="200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ก็จะทำให้เป็นวงจรเปิดไม่มีกระแสไฟฟ้าในวงจร </a:t>
                      </a:r>
                    </a:p>
                    <a:p>
                      <a:r>
                        <a:rPr lang="th-TH" sz="20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อุปกรณ์ไฟฟ้าที่เหลือก็จะไม่ทำงาน</a:t>
                      </a:r>
                      <a:endParaRPr lang="th-TH" sz="20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h-TH" sz="20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ถ้าอุปกรณ์ไฟฟ้าตัวใดตัวหนึ่งเสียหาย </a:t>
                      </a:r>
                      <a:r>
                        <a:rPr lang="th-TH" sz="200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หรือไม่ทำงาน</a:t>
                      </a:r>
                    </a:p>
                    <a:p>
                      <a:r>
                        <a:rPr lang="th-TH" sz="200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จะยังมีกระแสไฟฟ้าในวงจรผ่าน</a:t>
                      </a:r>
                    </a:p>
                    <a:p>
                      <a:r>
                        <a:rPr lang="th-TH" sz="20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อุปกรณ์ไฟฟ้าที่เหลือให้ทำงานต่อไปได้</a:t>
                      </a:r>
                      <a:endParaRPr lang="th-TH" sz="20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0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ใช้กับการต่อ แอมมิเตอร์เพื่อวัดค่ากระแสไฟฟ้า</a:t>
                      </a:r>
                      <a:endParaRPr lang="th-TH" sz="20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h-TH" sz="20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ใช้กับการต่อ โวลต์มิเตอร์เพื่อวัดค่าความต่างศักย์ไฟฟ้า</a:t>
                      </a:r>
                      <a:endParaRPr lang="th-TH" sz="20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6" name="รูปภาพ 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9744" r="8977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27011" y="1009433"/>
            <a:ext cx="2090988" cy="13127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44455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5D699E3-1813-4B83-A588-8CB5C631720C}"/>
              </a:ext>
            </a:extLst>
          </p:cNvPr>
          <p:cNvGrpSpPr/>
          <p:nvPr/>
        </p:nvGrpSpPr>
        <p:grpSpPr>
          <a:xfrm>
            <a:off x="-164888" y="-71791"/>
            <a:ext cx="9553397" cy="5266574"/>
            <a:chOff x="-164888" y="-71791"/>
            <a:chExt cx="9553397" cy="5266574"/>
          </a:xfrm>
        </p:grpSpPr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504B104D-E4F0-4F31-8F15-F702242FF2F6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FC699C49-10D3-44F6-B089-11D40A3FCBF4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วงรี 19">
                <a:extLst>
                  <a:ext uri="{FF2B5EF4-FFF2-40B4-BE49-F238E27FC236}">
                    <a16:creationId xmlns:a16="http://schemas.microsoft.com/office/drawing/2014/main" id="{4A74FD14-81A2-40BC-BCF1-7586950098B5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วงรี 20">
                <a:extLst>
                  <a:ext uri="{FF2B5EF4-FFF2-40B4-BE49-F238E27FC236}">
                    <a16:creationId xmlns:a16="http://schemas.microsoft.com/office/drawing/2014/main" id="{AFB922B1-491F-4C5F-8B74-832776327405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8EB31E7C-3B27-47E0-8B90-D0E5517850D0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1" name="รูปแบบอิสระ: รูปร่าง 160">
                  <a:extLst>
                    <a:ext uri="{FF2B5EF4-FFF2-40B4-BE49-F238E27FC236}">
                      <a16:creationId xmlns:a16="http://schemas.microsoft.com/office/drawing/2014/main" id="{60B6E5F7-8E6F-4754-953C-B8ACCE99C342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62" name="รูปแบบอิสระ: รูปร่าง 161">
                  <a:extLst>
                    <a:ext uri="{FF2B5EF4-FFF2-40B4-BE49-F238E27FC236}">
                      <a16:creationId xmlns:a16="http://schemas.microsoft.com/office/drawing/2014/main" id="{24C8C5B6-4EC1-4725-83F7-043389E9BDF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1EEDF5D9-81EC-483A-8D48-16B0CAAD46F3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9" name="รูปแบบอิสระ: รูปร่าง 158">
                  <a:extLst>
                    <a:ext uri="{FF2B5EF4-FFF2-40B4-BE49-F238E27FC236}">
                      <a16:creationId xmlns:a16="http://schemas.microsoft.com/office/drawing/2014/main" id="{9336094F-979B-4934-B1CF-B5134E9F357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60" name="รูปแบบอิสระ: รูปร่าง 159">
                  <a:extLst>
                    <a:ext uri="{FF2B5EF4-FFF2-40B4-BE49-F238E27FC236}">
                      <a16:creationId xmlns:a16="http://schemas.microsoft.com/office/drawing/2014/main" id="{A22A6A77-F991-47D6-AC63-29B938B4EA2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5BE72CDC-21E2-4541-A97D-1645172A6ED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A23901A-33C0-4528-AECA-0FB0C398EC3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33346CB1-AE2D-4F90-AD47-D1F3F05EF60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31252EE9-DB26-4CC9-9379-8203390A1BD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6C95C7B3-74B7-475D-ADC4-7B330093331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891D6E56-D1CD-46CE-AA8C-608A6CFCA5A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35957856-6EEC-4DFE-8464-CEFF7F9F727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FC96EBD3-7160-4BF1-BC6F-779C22FDE54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31700E1B-86BF-4A20-A7F3-E9B17A9261F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8F4D24AD-4FE1-48CB-A21A-FE64828329B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D13BEB80-0ED3-47A9-9E10-11A4FEF39E2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41312EF4-D462-4DBD-9D21-1DE823258F8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BFE81A61-BC50-4083-953A-C6254EC21C0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0C62C17B-35D8-4CE6-81E7-07317867EAC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3661B936-7607-47FE-B8D7-A982C6EA6E3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5D5914BD-2EB2-4175-B3F9-68EA82DFA5A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6B133F06-DDE5-4538-BD72-B0D79D04F1C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8A496711-A04F-42B6-9FF5-23F77296D4C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A0FA4381-7BC1-4F91-A246-889C5040A3F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103B2A2E-98DE-4DAC-AD4A-431A4612949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F71ACA53-54CA-4651-B22E-8B6D66EF959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07060043-0524-4472-9FAC-5032895377D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2B970028-40C8-4FF5-A993-6C988116401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1A51758E-53C5-4989-B7A3-1F2C33D7230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FABDDADE-A639-4B60-9721-4537B9B96FC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062E8A6C-DBFB-456B-A25F-8BABED9E6B9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2D4183C7-BB69-44FF-8556-FD9F7966D3B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53F4DEAC-292B-4766-8C4F-46AAF215F0C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69996DF4-88BC-4E5D-985B-0C68EF9C17B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7" name="วงรี 156">
                  <a:extLst>
                    <a:ext uri="{FF2B5EF4-FFF2-40B4-BE49-F238E27FC236}">
                      <a16:creationId xmlns:a16="http://schemas.microsoft.com/office/drawing/2014/main" id="{F4C35B1B-CD12-4433-B269-E254DD4663C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8" name="วงรี 157">
                  <a:extLst>
                    <a:ext uri="{FF2B5EF4-FFF2-40B4-BE49-F238E27FC236}">
                      <a16:creationId xmlns:a16="http://schemas.microsoft.com/office/drawing/2014/main" id="{4CE8F2FF-CC9E-4D23-A59D-AC78D6C7451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7" name="กลุ่ม 26">
                <a:extLst>
                  <a:ext uri="{FF2B5EF4-FFF2-40B4-BE49-F238E27FC236}">
                    <a16:creationId xmlns:a16="http://schemas.microsoft.com/office/drawing/2014/main" id="{BBA7C8BB-CF72-44A9-8CDF-B3F29CC1B7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58ED6F93-BAC5-4F13-8A09-662E0AF209E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373D2B91-30EC-45F0-BE9F-8B2C7F99B85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C0D1D964-BC5B-49D2-85FC-894955CBDB5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BF6051A4-C38B-4AD7-ADA7-B1702DFB152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EBFE0A9-29F6-4A17-AF97-E0AEE1C7949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366AC849-DE79-4290-BE05-3057D653E74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53CF4608-DD2C-4150-8E42-8A745039E78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52800A21-069B-4AFF-BE79-E048E2EFB82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418E8917-982B-4678-A747-11018AB561C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4CAD2263-D901-4A02-8797-7B4C1EEA6EF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3A9214B6-2B49-445A-A315-F4978A63154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5EF9AD58-44D8-4B3F-88F0-047B799535A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702D990B-84AA-4776-B0E7-30D0F044E64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9F4E1779-0AC6-4D24-B19D-3D462E57DA5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8AC26929-C33B-480B-B94B-DF48587FDE3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49BAE339-509C-40E5-BC64-DAED2DB3541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B92CACEC-97AA-40A1-8C0F-1E155E6A363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318981A2-4B03-40B3-98D5-E0AE455A85B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AFF17BCF-3566-4B7F-9980-C2C7F71DA93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2996498-D6DF-46B6-94ED-034B5085781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527C464D-CC77-4C04-98B8-41804F9928D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5803C2A0-0541-4D43-A82B-57F57FCC7AA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BC2F31BE-8AEE-4013-A4AA-C6A8D2D5A7C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BCB116DE-930E-44E5-A18B-893F3D8C3B5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34814CF4-8454-4387-8083-8A0694CA786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70E220B2-B757-4A79-A62A-B71E337FD15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B42849F1-B87F-4ACD-B512-A03CB19F16D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E71E7A1D-37F8-4F36-A070-CF643FAE2C8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FEB96731-5259-4E38-B9EA-8E3E21FABE3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33BD0E58-1626-46E5-9529-1D1CC1F2C59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9" name="กลุ่ม 28">
                <a:extLst>
                  <a:ext uri="{FF2B5EF4-FFF2-40B4-BE49-F238E27FC236}">
                    <a16:creationId xmlns:a16="http://schemas.microsoft.com/office/drawing/2014/main" id="{B20EAE12-B235-4442-B2DE-54112E47D74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2CDDF93E-78F7-447D-A0BC-A4CDA3FC5DD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EC04BA00-A1A6-4F7E-8FF9-5ECAC7E3F4A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9906187B-7E7D-49DB-B5AD-CD09B82A783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FC73A2A6-757A-455A-AB98-28974A4BB0E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867F869-AF92-49AC-8FE0-BEF9111E5DF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31250533-6A45-4C1D-BE67-29804B9665B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1673CEC3-7EBA-458D-B8D8-FA995CE9DCC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B48471A8-8F8E-4BC7-90B1-2D74BB6A37F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369AA3CC-820C-4475-B37B-E8FCFFF073E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2D5B2923-7989-4C99-BCBA-616256F0A96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B0881960-0466-4EE4-BA59-D104A8A3853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DD93944F-AB94-4790-95E1-E9CDDF1EADC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EA0D39DF-A306-444B-B340-A66B7894754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5A4C353-DF9B-44AC-98F1-018066EA2F9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AA5B6C98-7B9D-4079-BC33-F3C6F835F0B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DEBF5184-F262-4559-8C80-456BD496EC9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FFC53855-1E13-4DFD-BF38-DFE8F295EA9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B44C7AAF-F74F-4307-9FBE-A2139516447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E465C917-1B4D-4236-B9BC-AB8170EE8FC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D5FCDCEC-AEE5-40C5-A098-D53D762FAAE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9F1F5851-C486-496C-8649-12287DA7AF0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9E15F3F5-27B8-4BE4-A25A-5DB9D884742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6D1D623D-D7BB-441C-ADEB-4F3E2ACB5B2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76EEBB71-E27D-463C-BEE7-2FC43EEBB7D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358FB0E7-4BE5-4041-BF45-A470A6BFE03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25CCF63E-098D-47EB-93CD-71C762BA83C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7B8C69E5-5667-458F-B4B7-B326B18466C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23029941-EFB9-46E6-84C7-58DC2210F66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0E52CDCA-F447-4C8F-82D5-5FD98995479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A56F533A-C091-4FD5-A038-49BB8633D3A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31" name="กากบาท 30">
                <a:extLst>
                  <a:ext uri="{FF2B5EF4-FFF2-40B4-BE49-F238E27FC236}">
                    <a16:creationId xmlns:a16="http://schemas.microsoft.com/office/drawing/2014/main" id="{D019EBE8-A993-4AB4-9FBF-6C2221CFD71E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2" name="กากบาท 31">
                <a:extLst>
                  <a:ext uri="{FF2B5EF4-FFF2-40B4-BE49-F238E27FC236}">
                    <a16:creationId xmlns:a16="http://schemas.microsoft.com/office/drawing/2014/main" id="{9FE52FBD-CA2E-44E0-8A59-74E62C3ECAD2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3" name="กากบาท 32">
                <a:extLst>
                  <a:ext uri="{FF2B5EF4-FFF2-40B4-BE49-F238E27FC236}">
                    <a16:creationId xmlns:a16="http://schemas.microsoft.com/office/drawing/2014/main" id="{A3028FD7-A2AF-45D3-99DD-0852843D09D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4" name="กากบาท 33">
                <a:extLst>
                  <a:ext uri="{FF2B5EF4-FFF2-40B4-BE49-F238E27FC236}">
                    <a16:creationId xmlns:a16="http://schemas.microsoft.com/office/drawing/2014/main" id="{06C7F34D-DDA8-40AB-B79C-E1CB0AA3A91D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:a16="http://schemas.microsoft.com/office/drawing/2014/main" id="{34DD9483-B404-4AF8-894F-BB069336348E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6F195C12-F253-4998-A105-4194C93E859C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37" name="กลุ่ม 36">
                <a:extLst>
                  <a:ext uri="{FF2B5EF4-FFF2-40B4-BE49-F238E27FC236}">
                    <a16:creationId xmlns:a16="http://schemas.microsoft.com/office/drawing/2014/main" id="{27583898-F1E7-45CD-83AD-5AF10B14883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FAC9CDEC-DC6F-4C50-8CCE-8F93F3FE3F0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6AE4A87D-B873-481E-A0FD-AD41BADF63D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B834B023-F5B7-4AEC-88EF-F3818C0007E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7C808349-0B3B-4001-BE88-12C3EABA606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5EAE8A0-8DC1-4A48-99B4-DD3D3D84773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E5DEB24E-3901-4B84-BDAC-FA933084E62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3252DFAF-D5CC-494A-B545-30DBD64B7E6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2E73C6C5-0DB5-4C6A-860F-D053C017AF2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47C5073-4436-4ED2-B599-73068D0B0FC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76AC696C-8BD8-417D-A3AD-EBBFBEC722E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CC8F2F98-E139-4389-866D-D2616BE1923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41EC394D-0EF2-4F41-9610-37F62060D1A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9ACF40A9-4E38-410E-9641-36EB7167523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AF0353A1-3016-4350-A951-5108AEAF18C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F631A0C5-410E-43E7-8A45-BB1F7A9D3B2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4E511C51-7FF4-4A0B-943F-20A32C49CD2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59065D6B-8B9E-4DEA-AEBE-7C32A19332B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E7ACC570-0A15-41AB-9176-FDDE9BDAFD2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18E575F9-1370-4EC8-BE49-9082014CD96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0846791E-2ACD-487B-9376-FBB57B7B3B2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94B89D1C-BFDA-4463-A836-FEA56893E12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268A0350-E1D2-4C51-8A8B-8FD18397C0F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5EB6ED2D-04BA-4AF8-80C1-5585C54C41A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86FF7E8D-A4E7-436D-AB96-DB8776D2164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FCA4F916-6B42-4CAE-8631-768263D34F2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F7B45599-20CB-49C5-9D3B-19DBEF4878D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6C75E2EE-A854-41EB-B0CB-3F44C2D9F7E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A65AA067-43D1-4B89-A911-882E302B18D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782094FA-163A-4021-9D9D-22809988A31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D9F9953C-73BD-49F5-99D4-C86F201851F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38" name="สี่เหลี่ยมผืนผ้า 37">
                <a:extLst>
                  <a:ext uri="{FF2B5EF4-FFF2-40B4-BE49-F238E27FC236}">
                    <a16:creationId xmlns:a16="http://schemas.microsoft.com/office/drawing/2014/main" id="{AAF252BD-7C20-4FCD-9503-ECA6CA62654A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pic>
          <p:nvPicPr>
            <p:cNvPr id="1030" name="Picture 6" descr="√ Rangkaian Listrik: Jenis, Perbedaan, Contoh (LENGKAP)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6234" y="2557637"/>
              <a:ext cx="3549475" cy="1977900"/>
            </a:xfrm>
            <a:prstGeom prst="rect">
              <a:avLst/>
            </a:prstGeom>
            <a:noFill/>
            <a:ln>
              <a:solidFill>
                <a:srgbClr val="002060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-11010" y="291039"/>
              <a:ext cx="9143999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4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ทบทวนความรู้ก่อนเรียน</a:t>
              </a:r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30024" y="472949"/>
              <a:ext cx="487378" cy="487378"/>
            </a:xfrm>
            <a:prstGeom prst="rect">
              <a:avLst/>
            </a:prstGeom>
          </p:spPr>
        </p:pic>
        <p:sp>
          <p:nvSpPr>
            <p:cNvPr id="4" name="สี่เหลี่ยมผืนผ้า 3"/>
            <p:cNvSpPr/>
            <p:nvPr/>
          </p:nvSpPr>
          <p:spPr>
            <a:xfrm>
              <a:off x="-164888" y="1075562"/>
              <a:ext cx="914399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จากภาพ นำตัวเลขหน้าอุปกรณ์ไฟฟ้าในวงจรไฟฟ้าอย่างง่ายเติมให้ตรงกับหน้าที่ของอุปกรณ์นั้น ๆ ให้ถูกต้อง</a:t>
              </a:r>
            </a:p>
          </p:txBody>
        </p:sp>
        <p:sp>
          <p:nvSpPr>
            <p:cNvPr id="7" name="สี่เหลี่ยมผืนผ้า 6"/>
            <p:cNvSpPr/>
            <p:nvPr/>
          </p:nvSpPr>
          <p:spPr>
            <a:xfrm>
              <a:off x="4349400" y="2541650"/>
              <a:ext cx="4978590" cy="19389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................ เปิดหรือปิดวงจรไฟฟ้า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................ เป็นแหล่งกำเนิดพลังงานไฟฟ้า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................ เปลี่ยนพลังงานไฟฟ้าเป็นพลังงานแสง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................ เชื่อมต่อระหว่างแหล่งกำเนิดไฟฟ้า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และอุปกรณ์ไฟฟ้า</a:t>
              </a:r>
            </a:p>
          </p:txBody>
        </p:sp>
        <p:sp>
          <p:nvSpPr>
            <p:cNvPr id="8" name="สี่เหลี่ยมผืนผ้า 7"/>
            <p:cNvSpPr/>
            <p:nvPr/>
          </p:nvSpPr>
          <p:spPr>
            <a:xfrm>
              <a:off x="498975" y="1611846"/>
              <a:ext cx="812403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สายไฟฟ้า     สวิตช์      หลอดไฟฟ้า     ถ่านไฟฉาย   </a:t>
              </a:r>
            </a:p>
          </p:txBody>
        </p:sp>
        <p:sp>
          <p:nvSpPr>
            <p:cNvPr id="9" name="สี่เหลี่ยมผืนผ้า 8"/>
            <p:cNvSpPr/>
            <p:nvPr/>
          </p:nvSpPr>
          <p:spPr>
            <a:xfrm>
              <a:off x="498975" y="1567207"/>
              <a:ext cx="8124030" cy="650680"/>
            </a:xfrm>
            <a:prstGeom prst="rect">
              <a:avLst/>
            </a:prstGeom>
            <a:noFill/>
            <a:ln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95033" y="2593619"/>
              <a:ext cx="276225" cy="276225"/>
            </a:xfrm>
            <a:prstGeom prst="rect">
              <a:avLst/>
            </a:prstGeom>
          </p:spPr>
        </p:pic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4389" y="2593619"/>
              <a:ext cx="276225" cy="276225"/>
            </a:xfrm>
            <a:prstGeom prst="rect">
              <a:avLst/>
            </a:prstGeom>
          </p:spPr>
        </p:pic>
        <p:pic>
          <p:nvPicPr>
            <p:cNvPr id="12" name="รูปภาพ 11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362440" y="4226129"/>
              <a:ext cx="276225" cy="276225"/>
            </a:xfrm>
            <a:prstGeom prst="rect">
              <a:avLst/>
            </a:prstGeom>
          </p:spPr>
        </p:pic>
        <p:pic>
          <p:nvPicPr>
            <p:cNvPr id="13" name="รูปภาพ 12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73713" y="4623852"/>
              <a:ext cx="276225" cy="276225"/>
            </a:xfrm>
            <a:prstGeom prst="rect">
              <a:avLst/>
            </a:prstGeom>
          </p:spPr>
        </p:pic>
        <p:cxnSp>
          <p:nvCxnSpPr>
            <p:cNvPr id="15" name="ตัวเชื่อมต่อตรง 14"/>
            <p:cNvCxnSpPr/>
            <p:nvPr/>
          </p:nvCxnSpPr>
          <p:spPr>
            <a:xfrm>
              <a:off x="967395" y="2743356"/>
              <a:ext cx="407080" cy="126488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 flipH="1">
              <a:off x="3695033" y="2806600"/>
              <a:ext cx="77779" cy="27017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 flipH="1" flipV="1">
              <a:off x="3204739" y="4111472"/>
              <a:ext cx="198445" cy="229313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 flipH="1" flipV="1">
              <a:off x="2078799" y="4478286"/>
              <a:ext cx="232128" cy="25961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0" name="รูปภาพ 29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35857" y="3590848"/>
              <a:ext cx="1552652" cy="1552652"/>
            </a:xfrm>
            <a:prstGeom prst="rect">
              <a:avLst/>
            </a:prstGeom>
          </p:spPr>
        </p:pic>
      </p:grpSp>
      <p:sp>
        <p:nvSpPr>
          <p:cNvPr id="163" name="สี่เหลี่ยมผืนผ้า 162">
            <a:extLst>
              <a:ext uri="{FF2B5EF4-FFF2-40B4-BE49-F238E27FC236}">
                <a16:creationId xmlns:a16="http://schemas.microsoft.com/office/drawing/2014/main" id="{1E2C25CF-F84C-4111-A278-05B4ED4A9CEF}"/>
              </a:ext>
            </a:extLst>
          </p:cNvPr>
          <p:cNvSpPr/>
          <p:nvPr/>
        </p:nvSpPr>
        <p:spPr>
          <a:xfrm>
            <a:off x="1454000" y="4597590"/>
            <a:ext cx="6539023" cy="327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15000"/>
              </a:lnSpc>
              <a:spcAft>
                <a:spcPts val="0"/>
              </a:spcAft>
            </a:pPr>
            <a:r>
              <a:rPr lang="en-US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(</a:t>
            </a:r>
            <a:r>
              <a:rPr lang="th-TH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ที่มา</a:t>
            </a:r>
            <a:r>
              <a:rPr lang="en-US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: </a:t>
            </a:r>
            <a:r>
              <a:rPr lang="th-TH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หนังสือเรียนรายวิชาพื้นฐานวิทยาศาสตร์และเทคโนโลยี ชั้นมัธยมศึกษาปีที่ </a:t>
            </a:r>
            <a:r>
              <a:rPr lang="en-US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3</a:t>
            </a:r>
            <a:r>
              <a:rPr lang="th-TH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 เล่ม 2 หน้า 64 สสวท.</a:t>
            </a:r>
            <a:r>
              <a:rPr lang="en-US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)</a:t>
            </a:r>
            <a:endParaRPr lang="en-US" sz="1400" b="1" dirty="0">
              <a:effectLst/>
              <a:latin typeface="TH SarabunPSK" panose="020B0500040200020003" pitchFamily="34" charset="-34"/>
              <a:ea typeface="Times New Roman" panose="02020603050405020304" pitchFamily="18" charset="0"/>
              <a:cs typeface="TH SarabunPSK" panose="020B05000402000200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94553356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DCC0AC2A-01A3-46E4-A065-F5619B18FEDF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7" name="วงรี 6">
              <a:extLst>
                <a:ext uri="{FF2B5EF4-FFF2-40B4-BE49-F238E27FC236}">
                  <a16:creationId xmlns:a16="http://schemas.microsoft.com/office/drawing/2014/main" id="{0BDD31D8-E18F-4FE0-9C84-B98E3E42B671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8" name="วงรี 7">
              <a:extLst>
                <a:ext uri="{FF2B5EF4-FFF2-40B4-BE49-F238E27FC236}">
                  <a16:creationId xmlns:a16="http://schemas.microsoft.com/office/drawing/2014/main" id="{570BD965-0FC8-4754-8854-02AA218CB8F0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9" name="วงรี 8">
              <a:extLst>
                <a:ext uri="{FF2B5EF4-FFF2-40B4-BE49-F238E27FC236}">
                  <a16:creationId xmlns:a16="http://schemas.microsoft.com/office/drawing/2014/main" id="{5C23EFE3-488A-4CFE-8ACF-8B8824E5656F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grpSp>
          <p:nvGrpSpPr>
            <p:cNvPr id="10" name="กลุ่ม 9">
              <a:extLst>
                <a:ext uri="{FF2B5EF4-FFF2-40B4-BE49-F238E27FC236}">
                  <a16:creationId xmlns:a16="http://schemas.microsoft.com/office/drawing/2014/main" id="{9F8AFBA6-2230-4E7D-A52E-0A09A780D6A9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5" name="รูปแบบอิสระ: รูปร่าง 144">
                <a:extLst>
                  <a:ext uri="{FF2B5EF4-FFF2-40B4-BE49-F238E27FC236}">
                    <a16:creationId xmlns:a16="http://schemas.microsoft.com/office/drawing/2014/main" id="{3895CFDE-7824-4AB4-BCDE-C75791CEA1F5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6" name="รูปแบบอิสระ: รูปร่าง 145">
                <a:extLst>
                  <a:ext uri="{FF2B5EF4-FFF2-40B4-BE49-F238E27FC236}">
                    <a16:creationId xmlns:a16="http://schemas.microsoft.com/office/drawing/2014/main" id="{385BEAF1-E311-4BD1-B8D5-900C84E2DADF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F32E88CC-7C42-4805-8D95-78FD03CA838D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3" name="รูปแบบอิสระ: รูปร่าง 142">
                <a:extLst>
                  <a:ext uri="{FF2B5EF4-FFF2-40B4-BE49-F238E27FC236}">
                    <a16:creationId xmlns:a16="http://schemas.microsoft.com/office/drawing/2014/main" id="{4911C5F3-5EC7-4116-B797-D2CCA6BE53C1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/>
              </a:p>
            </p:txBody>
          </p:sp>
          <p:sp>
            <p:nvSpPr>
              <p:cNvPr id="144" name="รูปแบบอิสระ: รูปร่าง 143">
                <a:extLst>
                  <a:ext uri="{FF2B5EF4-FFF2-40B4-BE49-F238E27FC236}">
                    <a16:creationId xmlns:a16="http://schemas.microsoft.com/office/drawing/2014/main" id="{82742C07-B45C-4F6F-B7D2-07741BE827A6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23C54D97-1E68-455B-AEA2-C879F8F3E6E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439E0547-3B08-4113-97FD-531F30E806DE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5E61E9A9-CBCD-4BCF-96A0-25A153B12484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179014FA-1456-43EB-A6AD-58B99C06A5A4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A7D1F6F3-77DC-4969-96BC-AC731D3E6DDE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2B9AFC3B-A62F-49FB-8D0A-8D33A70E252F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137BC77C-5180-4125-A5FB-6410B723DC9B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8612BC59-5545-4862-931C-628FC6202681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0D6E7B48-82ED-43AA-9E6D-111A797CED06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84D3F456-ECEE-439C-9489-53EF826CE6DD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6D067CE2-2758-4599-A4F6-25C96E284727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062588FC-6FD4-48B8-BBEE-0FF1AEE5ABAD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67DBAE30-4789-46AA-A3AD-806E3CF5F74F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2D5E2493-75B2-47BF-8670-C337D95E6365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F358BAF0-8E84-405C-B8D3-6059759FB93C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BA46FC3A-DD7C-4E90-BB4E-3E0F006244CF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AA362A4E-5393-4DC4-BB60-F12F194CB2C0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1715FCBE-D78C-4B1C-9995-D5F5EDEFB24E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484DD5E6-84AF-4DA5-BBDE-9216180F9518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E773357E-24C0-4D6B-99FE-8803E4BFD1AD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FF0117BD-5E63-4170-984F-953387F6FD1D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68FCCEB3-8A50-4240-A783-4CB179E98939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AA4854B5-4AC6-462C-9994-3F25B3157293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6F938B5F-B145-4A08-8FE1-C540187AE99D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A7D4C070-44D3-4C94-94AF-CDCDCC8CBC8A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5964A85D-5673-49BE-B87C-BCAFC26016DC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A7F44C8F-6852-4F55-BB1E-0910ECC3116C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13A2581C-67B1-4916-8162-6F5A7B2AC3A9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4E098E9E-DD46-426D-A462-B5E43A9604C3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5617AB7B-C311-430F-ABEA-176F0890D062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07DDBF04-B74F-4E4B-9BB1-12830D86ABAD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41ED7D77-3DCD-4930-8F38-F12A99A07DBE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B0DC80B8-DAB7-4704-8D5F-1E53F9CB949F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EE558BAD-FF81-4F3E-9CB6-4D346D568CAD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5534193C-90C3-4BC1-BE4A-431076CE3E61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E13E86FE-EB05-4422-85E0-009B519FE893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7BCB7D4F-FE49-4715-B2FE-B37F2CD685F4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28295E38-C872-4082-A77A-C7B2C1F0CC11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7711A67C-B3C6-4F3B-A851-C110E95723CE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C50DA5B2-06FF-49F0-A4A4-D3F9D0EF82B8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E2FC6DD4-F8D5-4B6A-879E-9DA82415AF37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18A05E66-372E-42FA-B9A1-9D78A893E8AD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49534D3C-4267-41BC-A408-E4350AEE6892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CBB28B2F-E385-4C40-B707-F3E582970934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B0B7149A-5FC1-4D2C-AAF2-BDE33D2C5623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8F87EF63-2D58-4CFE-B15C-9E1B55FDE03C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BD7B758D-1DEE-4CC7-8A8E-4E6344A70730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A5802DA8-E92C-4716-BBAE-02F53E1025A3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D6DA71C8-9C7D-4A3D-810B-F23C23EAF3BD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EEE76CC5-C19D-4914-80AF-3B42CC15732F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0E6B6A04-FED1-4410-8EDD-630243A7AC2B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4BDFECFB-1835-4D91-81FD-6B1ECC83B6AB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8F3E0632-13E7-4C98-8FAD-9B2F0F637080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4F8749E0-DEE4-4100-9C4F-B652B67AAB30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585CE1A6-C69B-443B-AFFE-AB7A4A0240BB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7410199B-15FF-41AA-A5F7-A4689C86E59F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61067992-4549-4299-B157-CE34E6288958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2A986279-F658-423B-BE64-728BF533D24F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659D858C-BFCF-4FB4-8514-9E5BC3807E3B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F6A14D3C-3047-4C57-8718-B37695E7FC4C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23889429-2F44-42EE-994B-8FF97778E177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CEE637A1-BC4D-45CA-8EC8-F36F30835B5D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3ECB3433-1DAD-467D-A2BC-252C2A6EF596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7BBE99A7-137A-413C-8D9F-BF0EF3FE0CCE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25320A75-60E0-4907-B41C-B1118F6533A7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7A543353-6EEB-4AAF-939E-E283CC114AA4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5449ED30-AC36-4E3F-9B32-1A4444923C17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9AE87426-78E9-4650-9766-B9E75FFF866F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98A43818-2F5E-4221-8948-60449D095329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E0B2DF30-246E-48A5-BC00-27996D954A6A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C61431FA-D006-47BA-A2F0-105E36BB920E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4464118C-0A6E-4E5B-A0BA-3CE533B2C5BC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DF10513C-8780-4B7A-AEA7-6702C4787285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FAF10693-B2CC-43A8-8E2A-76A5E4CCA62F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D7D192ED-141A-442B-A226-CA50F6D9D281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BA883100-E1E2-4B38-9834-CD8E11D25F8E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B78AE7A6-2E4F-46CA-8848-E1CF5C5DA47B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AE1F1C87-48B4-40DF-9575-BDD039C34DDD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D16B8C13-F0DE-4C0D-B540-80A2D45002C2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476BFC9E-904C-4D52-B41E-45CACF27652F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2A1ADBE5-0807-4CA1-AC68-A24945C5C38F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59E2D7E6-C328-4EF6-98B3-BD3102AA6A50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A3778B90-9EB5-4D53-8607-38796B505435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147C0EC0-F45D-4C01-9990-2E860929BF13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EFF43853-08E4-486E-A4EA-C328325E99E4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5AFD63A9-7D2A-4C3F-8654-AFA30E4EFF35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752C1A60-CBC1-4F29-9F22-76C49F073C31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C08FF1B0-BCB9-4812-A0C5-D6945E420C31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E65D747A-2338-42B4-AD78-6A51A1E3F6EF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7138796C-C9A3-430A-9867-EE630E39BD31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0AC478F0-232D-42C8-BC6A-3D204468A85E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1326027C-90EB-4EA9-A5D7-EAC2625622C9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D50B0A18-19FD-44B7-BE37-1C0E7F218C5B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15" name="กากบาท 14">
              <a:extLst>
                <a:ext uri="{FF2B5EF4-FFF2-40B4-BE49-F238E27FC236}">
                  <a16:creationId xmlns:a16="http://schemas.microsoft.com/office/drawing/2014/main" id="{1101F57A-B2E6-4F96-9F74-613118898C60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16" name="กากบาท 15">
              <a:extLst>
                <a:ext uri="{FF2B5EF4-FFF2-40B4-BE49-F238E27FC236}">
                  <a16:creationId xmlns:a16="http://schemas.microsoft.com/office/drawing/2014/main" id="{9F30F7B5-5EBB-43CE-9BF0-2C762ECD1F55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17" name="กากบาท 16">
              <a:extLst>
                <a:ext uri="{FF2B5EF4-FFF2-40B4-BE49-F238E27FC236}">
                  <a16:creationId xmlns:a16="http://schemas.microsoft.com/office/drawing/2014/main" id="{BBED6336-007F-4AB9-948A-272B3AABCAA5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18" name="กากบาท 17">
              <a:extLst>
                <a:ext uri="{FF2B5EF4-FFF2-40B4-BE49-F238E27FC236}">
                  <a16:creationId xmlns:a16="http://schemas.microsoft.com/office/drawing/2014/main" id="{DB288660-DB0B-4031-B96F-757FFE4AC3A9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9" name="สี่เหลี่ยมผืนผ้า 18">
              <a:extLst>
                <a:ext uri="{FF2B5EF4-FFF2-40B4-BE49-F238E27FC236}">
                  <a16:creationId xmlns:a16="http://schemas.microsoft.com/office/drawing/2014/main" id="{CC54651A-DE0D-4156-809E-637511F54B04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0" name="สี่เหลี่ยมผืนผ้า 19">
              <a:extLst>
                <a:ext uri="{FF2B5EF4-FFF2-40B4-BE49-F238E27FC236}">
                  <a16:creationId xmlns:a16="http://schemas.microsoft.com/office/drawing/2014/main" id="{EBEBB64E-88B7-427C-8836-22FD0CB044B3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924131D6-E73C-43FC-909D-D6D40EE6AA2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23" name="วงรี 22">
                <a:extLst>
                  <a:ext uri="{FF2B5EF4-FFF2-40B4-BE49-F238E27FC236}">
                    <a16:creationId xmlns:a16="http://schemas.microsoft.com/office/drawing/2014/main" id="{CFF56E7A-B7BD-441E-862F-2B52FC3614C7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วงรี 23">
                <a:extLst>
                  <a:ext uri="{FF2B5EF4-FFF2-40B4-BE49-F238E27FC236}">
                    <a16:creationId xmlns:a16="http://schemas.microsoft.com/office/drawing/2014/main" id="{7B61D5D4-2FC5-45D7-B23F-366658FE38C3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วงรี 24">
                <a:extLst>
                  <a:ext uri="{FF2B5EF4-FFF2-40B4-BE49-F238E27FC236}">
                    <a16:creationId xmlns:a16="http://schemas.microsoft.com/office/drawing/2014/main" id="{F20E7C18-1526-44EF-B2F7-56D6697F4831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วงรี 25">
                <a:extLst>
                  <a:ext uri="{FF2B5EF4-FFF2-40B4-BE49-F238E27FC236}">
                    <a16:creationId xmlns:a16="http://schemas.microsoft.com/office/drawing/2014/main" id="{8D455CD4-CEFE-4867-9BE3-6680DCB4D167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วงรี 26">
                <a:extLst>
                  <a:ext uri="{FF2B5EF4-FFF2-40B4-BE49-F238E27FC236}">
                    <a16:creationId xmlns:a16="http://schemas.microsoft.com/office/drawing/2014/main" id="{4DFB32E5-5AD9-4E4C-9750-92672A06AA5A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วงรี 27">
                <a:extLst>
                  <a:ext uri="{FF2B5EF4-FFF2-40B4-BE49-F238E27FC236}">
                    <a16:creationId xmlns:a16="http://schemas.microsoft.com/office/drawing/2014/main" id="{38CC23C8-6A06-48DF-B24A-070798690FF3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วงรี 28">
                <a:extLst>
                  <a:ext uri="{FF2B5EF4-FFF2-40B4-BE49-F238E27FC236}">
                    <a16:creationId xmlns:a16="http://schemas.microsoft.com/office/drawing/2014/main" id="{6514F0C8-6724-409B-B825-B687CEF5D9FB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วงรี 29">
                <a:extLst>
                  <a:ext uri="{FF2B5EF4-FFF2-40B4-BE49-F238E27FC236}">
                    <a16:creationId xmlns:a16="http://schemas.microsoft.com/office/drawing/2014/main" id="{D38415D1-F4AF-4C1C-99C8-6F2666AC029E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วงรี 30">
                <a:extLst>
                  <a:ext uri="{FF2B5EF4-FFF2-40B4-BE49-F238E27FC236}">
                    <a16:creationId xmlns:a16="http://schemas.microsoft.com/office/drawing/2014/main" id="{4CA97A93-8FA0-483E-B2FC-9823B6AD8AD1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2" name="วงรี 31">
                <a:extLst>
                  <a:ext uri="{FF2B5EF4-FFF2-40B4-BE49-F238E27FC236}">
                    <a16:creationId xmlns:a16="http://schemas.microsoft.com/office/drawing/2014/main" id="{601A6880-D8FB-4651-98FF-FE0BCAE57857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3" name="วงรี 32">
                <a:extLst>
                  <a:ext uri="{FF2B5EF4-FFF2-40B4-BE49-F238E27FC236}">
                    <a16:creationId xmlns:a16="http://schemas.microsoft.com/office/drawing/2014/main" id="{1669F928-F74C-4FF8-BA40-BED16FAD32DE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4" name="วงรี 33">
                <a:extLst>
                  <a:ext uri="{FF2B5EF4-FFF2-40B4-BE49-F238E27FC236}">
                    <a16:creationId xmlns:a16="http://schemas.microsoft.com/office/drawing/2014/main" id="{77296334-BFA3-4117-A9E7-722742D7380E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E60DB5BD-F192-45BF-A4DA-55DEFF7D8C28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6" name="วงรี 35">
                <a:extLst>
                  <a:ext uri="{FF2B5EF4-FFF2-40B4-BE49-F238E27FC236}">
                    <a16:creationId xmlns:a16="http://schemas.microsoft.com/office/drawing/2014/main" id="{F2C665F4-8283-47AD-BD8A-F110CF037723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7" name="วงรี 36">
                <a:extLst>
                  <a:ext uri="{FF2B5EF4-FFF2-40B4-BE49-F238E27FC236}">
                    <a16:creationId xmlns:a16="http://schemas.microsoft.com/office/drawing/2014/main" id="{1332389B-848C-4DED-B6CA-863A80F36652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8" name="วงรี 37">
                <a:extLst>
                  <a:ext uri="{FF2B5EF4-FFF2-40B4-BE49-F238E27FC236}">
                    <a16:creationId xmlns:a16="http://schemas.microsoft.com/office/drawing/2014/main" id="{2B31BE03-C254-43B4-A0C5-7B936B8F651A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9" name="วงรี 38">
                <a:extLst>
                  <a:ext uri="{FF2B5EF4-FFF2-40B4-BE49-F238E27FC236}">
                    <a16:creationId xmlns:a16="http://schemas.microsoft.com/office/drawing/2014/main" id="{B31F97EB-F534-445E-8127-E8FF1A98BCF0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0" name="วงรี 39">
                <a:extLst>
                  <a:ext uri="{FF2B5EF4-FFF2-40B4-BE49-F238E27FC236}">
                    <a16:creationId xmlns:a16="http://schemas.microsoft.com/office/drawing/2014/main" id="{BBD257AA-5AE2-44E2-A511-D149F26E79B3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1" name="วงรี 40">
                <a:extLst>
                  <a:ext uri="{FF2B5EF4-FFF2-40B4-BE49-F238E27FC236}">
                    <a16:creationId xmlns:a16="http://schemas.microsoft.com/office/drawing/2014/main" id="{3B23B5F4-8FDE-403E-B835-125CE483DDA2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2" name="วงรี 41">
                <a:extLst>
                  <a:ext uri="{FF2B5EF4-FFF2-40B4-BE49-F238E27FC236}">
                    <a16:creationId xmlns:a16="http://schemas.microsoft.com/office/drawing/2014/main" id="{BE25766E-D793-4184-AE38-88A166C8FF93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3" name="วงรี 42">
                <a:extLst>
                  <a:ext uri="{FF2B5EF4-FFF2-40B4-BE49-F238E27FC236}">
                    <a16:creationId xmlns:a16="http://schemas.microsoft.com/office/drawing/2014/main" id="{F4F7FA37-E1EC-42C6-9F9E-B7D482A7118C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130828DF-A012-4B82-AE79-8A264F7DFE02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D610B966-4015-4806-B957-119907F04637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F989D8A0-14AE-4769-9A23-15F93A50269B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BD2562B0-974E-454F-A2BA-A06EDCC567F5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7367F351-AF07-44D8-8EEA-D261D9B16531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F54B2F43-3C0D-455C-A610-5A9670F20DFE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828717D9-53D4-465B-ADE2-5EDCA5F2A39A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A07799D5-3AEE-4B25-9674-9F04E077E34C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3475FA5F-327A-44D6-851A-EFBCE25DEC3C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id="{134039A2-C40C-48D1-BCB6-606851901598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2" name="Text Placeholder 2"/>
          <p:cNvSpPr txBox="1">
            <a:spLocks/>
          </p:cNvSpPr>
          <p:nvPr/>
        </p:nvSpPr>
        <p:spPr>
          <a:xfrm>
            <a:off x="1464390" y="493587"/>
            <a:ext cx="4735582" cy="60934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th-TH"/>
            </a:defPPr>
            <a:lvl1pPr marL="0" algn="ctr" defTabSz="685800" rtl="0" eaLnBrk="1" latinLnBrk="0" hangingPunct="1">
              <a:defRPr sz="9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th-TH" altLang="ko-KR" sz="38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ปริมาณทางไฟฟ้าของวงจรไฟฟ้า</a:t>
            </a:r>
            <a:endParaRPr lang="th-TH" altLang="ko-KR" sz="3800" b="1" u="sng" dirty="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pic>
        <p:nvPicPr>
          <p:cNvPr id="3" name="รูปภาพ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5737" y="609035"/>
            <a:ext cx="576000" cy="57600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ตาราง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16276637"/>
                  </p:ext>
                </p:extLst>
              </p:nvPr>
            </p:nvGraphicFramePr>
            <p:xfrm>
              <a:off x="512373" y="1422603"/>
              <a:ext cx="8232235" cy="2625737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2170866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018792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042577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th-TH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ปริมาณ</a:t>
                          </a:r>
                        </a:p>
                        <a:p>
                          <a:pPr algn="ctr"/>
                          <a:r>
                            <a:rPr lang="th-TH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ทางไฟฟ้า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th-TH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วงจรไฟฟ้าแบบอนุกรม </a:t>
                          </a:r>
                        </a:p>
                        <a:p>
                          <a:pPr algn="ctr"/>
                          <a:r>
                            <a:rPr lang="en-US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(series circuit)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th-TH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วงจรไฟฟ้าแบบขนาน</a:t>
                          </a:r>
                          <a:endParaRPr lang="en-US" sz="2400" b="1" dirty="0">
                            <a:solidFill>
                              <a:srgbClr val="0070C0"/>
                            </a:solidFill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  <a:p>
                          <a:pPr algn="ctr"/>
                          <a:r>
                            <a:rPr lang="en-US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(parallel circuit)</a:t>
                          </a:r>
                          <a:endParaRPr lang="th-TH" sz="2400" b="1" dirty="0">
                            <a:solidFill>
                              <a:srgbClr val="0070C0"/>
                            </a:solidFill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th-TH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กระแสไฟฟ้า </a:t>
                          </a:r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(I)</a:t>
                          </a:r>
                          <a:endParaRPr lang="th-TH" sz="2400" b="1" dirty="0"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I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1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I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2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I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3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6858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I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1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 I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2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I</a:t>
                          </a:r>
                          <a:r>
                            <a:rPr lang="th-TH" sz="2400" b="1" baseline="-2500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รวม</a:t>
                          </a:r>
                          <a:endParaRPr lang="th-TH" sz="2400" b="1" dirty="0"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th-TH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ความต่างศักย์ไฟฟ้า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(V)</a:t>
                          </a:r>
                          <a:endParaRPr lang="th-TH" sz="2400" b="1" dirty="0"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6858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V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1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 V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2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V</a:t>
                          </a:r>
                          <a:r>
                            <a:rPr lang="th-TH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รวม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V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1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V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2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V</a:t>
                          </a:r>
                          <a:r>
                            <a:rPr lang="th-TH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3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888377">
                    <a:tc>
                      <a:txBody>
                        <a:bodyPr/>
                        <a:lstStyle/>
                        <a:p>
                          <a:r>
                            <a:rPr lang="th-TH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ความต้านทาน </a:t>
                          </a:r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(R)</a:t>
                          </a:r>
                          <a:endParaRPr lang="th-TH" sz="2400" b="1" dirty="0"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6858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R</a:t>
                          </a:r>
                          <a:r>
                            <a:rPr lang="th-TH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รวม</a:t>
                          </a:r>
                          <a:r>
                            <a:rPr lang="th-TH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= R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1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 R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2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 R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3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 … +R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n</a:t>
                          </a:r>
                          <a:endParaRPr lang="th-TH" sz="2400" b="0" dirty="0"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 xmlns:m="http://schemas.openxmlformats.org/officeDocument/2006/math">
                              <m:f>
                                <m:fPr>
                                  <m:ctrlPr>
                                    <a:rPr lang="th-TH" sz="2400" b="0" i="1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</m:ctrlPr>
                                </m:fPr>
                                <m:num>
                                  <m:r>
                                    <a:rPr lang="th-TH" sz="2400" b="0" i="1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en-US" sz="2400" b="0" i="1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𝑅</m:t>
                                  </m:r>
                                  <m:r>
                                    <a:rPr lang="th-TH" sz="2400" b="0" i="1" baseline="-2500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รวม</m:t>
                                  </m:r>
                                </m:den>
                              </m:f>
                            </m:oMath>
                          </a14:m>
                          <a:r>
                            <a:rPr lang="th-TH" sz="2400" b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</a:t>
                          </a:r>
                          <a:r>
                            <a:rPr lang="en-US" sz="2400" b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=</a:t>
                          </a:r>
                          <a:r>
                            <a:rPr lang="en-US" sz="2400" b="0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</a:t>
                          </a:r>
                          <a14:m>
                            <m:oMath xmlns:m="http://schemas.openxmlformats.org/officeDocument/2006/math">
                              <m:f>
                                <m:fPr>
                                  <m:ctrlPr>
                                    <a:rPr lang="en-US" sz="2400" b="0" i="1" baseline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</m:ctrlPr>
                                </m:fPr>
                                <m:num>
                                  <m:r>
                                    <a:rPr lang="en-US" sz="2400" b="0" i="1" baseline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en-US" sz="2400" b="0" i="1" baseline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𝑅</m:t>
                                  </m:r>
                                  <m:r>
                                    <a:rPr lang="en-US" sz="2400" b="0" i="1" baseline="-2500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1</m:t>
                                  </m:r>
                                </m:den>
                              </m:f>
                            </m:oMath>
                          </a14:m>
                          <a:r>
                            <a:rPr lang="en-US" sz="2400" b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</a:t>
                          </a:r>
                          <a14:m>
                            <m:oMath xmlns:m="http://schemas.openxmlformats.org/officeDocument/2006/math">
                              <m:f>
                                <m:fPr>
                                  <m:ctrlPr>
                                    <a:rPr lang="en-US" sz="2400" b="0" i="1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</m:ctrlPr>
                                </m:fPr>
                                <m:num>
                                  <m:r>
                                    <a:rPr lang="en-US" sz="2400" b="0" i="1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en-US" sz="2400" b="0" i="1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𝑅</m:t>
                                  </m:r>
                                  <m:r>
                                    <a:rPr lang="en-US" sz="2400" b="0" i="1" baseline="-25000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2</m:t>
                                  </m:r>
                                </m:den>
                              </m:f>
                            </m:oMath>
                          </a14:m>
                          <a:r>
                            <a:rPr lang="en-US" sz="2400" b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</a:t>
                          </a:r>
                          <a14:m>
                            <m:oMath xmlns:m="http://schemas.openxmlformats.org/officeDocument/2006/math">
                              <m:f>
                                <m:fPr>
                                  <m:ctrlPr>
                                    <a:rPr lang="en-US" sz="2400" b="0" i="1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</m:ctrlPr>
                                </m:fPr>
                                <m:num>
                                  <m:r>
                                    <a:rPr lang="en-US" sz="2400" b="0" i="1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en-US" sz="2400" b="0" i="1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𝑅</m:t>
                                  </m:r>
                                  <m:r>
                                    <a:rPr lang="en-US" sz="2400" b="0" i="1" baseline="-25000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3</m:t>
                                  </m:r>
                                </m:den>
                              </m:f>
                            </m:oMath>
                          </a14:m>
                          <a:r>
                            <a:rPr lang="en-US" sz="2400" b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+....+</a:t>
                          </a:r>
                          <a14:m>
                            <m:oMath xmlns:m="http://schemas.openxmlformats.org/officeDocument/2006/math">
                              <m:f>
                                <m:fPr>
                                  <m:ctrlPr>
                                    <a:rPr lang="en-US" sz="2400" b="0" i="1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</m:ctrlPr>
                                </m:fPr>
                                <m:num>
                                  <m:r>
                                    <a:rPr lang="en-US" sz="2400" b="0" i="1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en-US" sz="2400" b="0" i="1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𝑅</m:t>
                                  </m:r>
                                  <m:r>
                                    <a:rPr lang="en-US" sz="2400" b="0" i="1" baseline="-25000" dirty="0" smtClean="0">
                                      <a:latin typeface="Cambria Math" panose="02040503050406030204" pitchFamily="18" charset="0"/>
                                      <a:cs typeface="SW SuwitUPC" panose="020B0604020202020204" pitchFamily="34" charset="-34"/>
                                    </a:rPr>
                                    <m:t>𝑛</m:t>
                                  </m:r>
                                </m:den>
                              </m:f>
                            </m:oMath>
                          </a14:m>
                          <a:endParaRPr lang="th-TH" sz="2400" b="0" dirty="0"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ตาราง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16276637"/>
                  </p:ext>
                </p:extLst>
              </p:nvPr>
            </p:nvGraphicFramePr>
            <p:xfrm>
              <a:off x="512373" y="1422603"/>
              <a:ext cx="8232235" cy="2625737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2170866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018792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042577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8229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th-TH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ปริมาณ</a:t>
                          </a:r>
                        </a:p>
                        <a:p>
                          <a:pPr algn="ctr"/>
                          <a:r>
                            <a:rPr lang="th-TH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ทางไฟฟ้า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th-TH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วงจรไฟฟ้าแบบอนุกรม </a:t>
                          </a:r>
                        </a:p>
                        <a:p>
                          <a:pPr algn="ctr"/>
                          <a:r>
                            <a:rPr lang="en-US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(series circuit)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th-TH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วงจรไฟฟ้าแบบขนาน</a:t>
                          </a:r>
                          <a:endParaRPr lang="en-US" sz="2400" b="1" dirty="0">
                            <a:solidFill>
                              <a:srgbClr val="0070C0"/>
                            </a:solidFill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  <a:p>
                          <a:pPr algn="ctr"/>
                          <a:r>
                            <a:rPr lang="en-US" sz="2400" b="1" dirty="0">
                              <a:solidFill>
                                <a:srgbClr val="0070C0"/>
                              </a:solidFill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(parallel circuit)</a:t>
                          </a:r>
                          <a:endParaRPr lang="th-TH" sz="2400" b="1" dirty="0">
                            <a:solidFill>
                              <a:srgbClr val="0070C0"/>
                            </a:solidFill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r>
                            <a:rPr lang="th-TH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กระแสไฟฟ้า </a:t>
                          </a:r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(I)</a:t>
                          </a:r>
                          <a:endParaRPr lang="th-TH" sz="2400" b="1" dirty="0"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I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1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I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2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I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3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6858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I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1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 I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2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I</a:t>
                          </a:r>
                          <a:r>
                            <a:rPr lang="th-TH" sz="2400" b="1" baseline="-2500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รวม</a:t>
                          </a:r>
                          <a:endParaRPr lang="th-TH" sz="2400" b="1" dirty="0"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457200">
                    <a:tc>
                      <a:txBody>
                        <a:bodyPr/>
                        <a:lstStyle/>
                        <a:p>
                          <a:r>
                            <a:rPr lang="th-TH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ความต่างศักย์ไฟฟ้า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(V)</a:t>
                          </a:r>
                          <a:endParaRPr lang="th-TH" sz="2400" b="1" dirty="0"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6858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V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1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 V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2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V</a:t>
                          </a:r>
                          <a:r>
                            <a:rPr lang="th-TH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รวม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V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1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V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2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= V</a:t>
                          </a:r>
                          <a:r>
                            <a:rPr lang="th-TH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3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888377">
                    <a:tc>
                      <a:txBody>
                        <a:bodyPr/>
                        <a:lstStyle/>
                        <a:p>
                          <a:r>
                            <a:rPr lang="th-TH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ความต้านทาน </a:t>
                          </a:r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(R)</a:t>
                          </a:r>
                          <a:endParaRPr lang="th-TH" sz="2400" b="1" dirty="0"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 anchor="ctr"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6858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2400" b="1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R</a:t>
                          </a:r>
                          <a:r>
                            <a:rPr lang="th-TH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รวม</a:t>
                          </a:r>
                          <a:r>
                            <a:rPr lang="th-TH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= R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1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 R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2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 R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3</a:t>
                          </a:r>
                          <a:r>
                            <a:rPr lang="en-US" sz="2400" b="1" baseline="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 + … +R</a:t>
                          </a:r>
                          <a:r>
                            <a:rPr lang="en-US" sz="2400" b="1" baseline="-25000" dirty="0">
                              <a:latin typeface="TH SarabunPSK" panose="020B0500040200020003" pitchFamily="34" charset="-34"/>
                              <a:cs typeface="TH SarabunPSK" panose="020B0500040200020003" pitchFamily="34" charset="-34"/>
                            </a:rPr>
                            <a:t>n</a:t>
                          </a:r>
                          <a:endParaRPr lang="th-TH" sz="2400" b="0" dirty="0">
                            <a:latin typeface="TH SarabunPSK" panose="020B0500040200020003" pitchFamily="34" charset="-34"/>
                            <a:cs typeface="TH SarabunPSK" panose="020B0500040200020003" pitchFamily="34" charset="-34"/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th-TH"/>
                        </a:p>
                      </a:txBody>
                      <a:tcPr>
                        <a:lnL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accent4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70741" t="-201370" r="-200" b="-685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167224159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กล่องข้อความ 4">
            <a:extLst>
              <a:ext uri="{FF2B5EF4-FFF2-40B4-BE49-F238E27FC236}">
                <a16:creationId xmlns:a16="http://schemas.microsoft.com/office/drawing/2014/main" id="{B2C6B11F-96EA-43CA-09E9-3367005DD7B3}"/>
              </a:ext>
            </a:extLst>
          </p:cNvPr>
          <p:cNvSpPr txBox="1"/>
          <p:nvPr/>
        </p:nvSpPr>
        <p:spPr>
          <a:xfrm>
            <a:off x="985837" y="510331"/>
            <a:ext cx="76223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h-TH" sz="2400" b="0" i="0" dirty="0">
                <a:solidFill>
                  <a:srgbClr val="444444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 </a:t>
            </a:r>
            <a:r>
              <a:rPr lang="th-TH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- </a:t>
            </a:r>
            <a:r>
              <a:rPr lang="th-TH" sz="4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ค่าความต้านทาน </a:t>
            </a:r>
            <a:r>
              <a:rPr lang="th-TH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: </a:t>
            </a:r>
            <a:r>
              <a:rPr lang="en-US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Resistance </a:t>
            </a:r>
            <a:r>
              <a:rPr lang="th-TH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ตัวย่อ </a:t>
            </a:r>
            <a:r>
              <a:rPr lang="en-US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R </a:t>
            </a:r>
            <a:r>
              <a:rPr lang="th-TH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มีหน่วยเป็น โอห์ม </a:t>
            </a:r>
            <a:r>
              <a:rPr lang="el-GR" sz="2000" b="0" i="0" dirty="0">
                <a:solidFill>
                  <a:schemeClr val="bg1"/>
                </a:solidFill>
                <a:effectLst/>
                <a:latin typeface="verdana" panose="020B0604030504040204" pitchFamily="34" charset="0"/>
                <a:cs typeface="TH SarabunPSK" panose="020B0500040200020003" pitchFamily="34" charset="-34"/>
              </a:rPr>
              <a:t>Ω</a:t>
            </a:r>
            <a:endParaRPr lang="el-GR" sz="2000" b="0" i="0" dirty="0">
              <a:solidFill>
                <a:schemeClr val="bg1"/>
              </a:solidFill>
              <a:effectLst/>
              <a:latin typeface="Helvetica Neue"/>
              <a:cs typeface="TH SarabunPSK" panose="020B0500040200020003" pitchFamily="34" charset="-34"/>
            </a:endParaRPr>
          </a:p>
          <a:p>
            <a:r>
              <a:rPr lang="el-GR" sz="2000" b="0" i="0" dirty="0">
                <a:solidFill>
                  <a:schemeClr val="bg1"/>
                </a:solidFill>
                <a:effectLst/>
                <a:latin typeface="verdana" panose="020B0604030504040204" pitchFamily="34" charset="0"/>
                <a:cs typeface="TH SarabunPSK" panose="020B0500040200020003" pitchFamily="34" charset="-34"/>
              </a:rPr>
              <a:t>            1,000 </a:t>
            </a:r>
            <a:r>
              <a:rPr lang="th-TH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โอห์ม 		= 1 กิโลโอห์ม (</a:t>
            </a:r>
            <a:r>
              <a:rPr lang="en-US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K</a:t>
            </a:r>
            <a:r>
              <a:rPr lang="el-GR" sz="2000" b="0" i="0" dirty="0">
                <a:solidFill>
                  <a:schemeClr val="bg1"/>
                </a:solidFill>
                <a:effectLst/>
                <a:latin typeface="verdana" panose="020B0604030504040204" pitchFamily="34" charset="0"/>
                <a:cs typeface="TH SarabunPSK" panose="020B0500040200020003" pitchFamily="34" charset="-34"/>
              </a:rPr>
              <a:t>Ω)</a:t>
            </a:r>
            <a:endParaRPr lang="el-GR" sz="2000" b="0" i="0" dirty="0">
              <a:solidFill>
                <a:schemeClr val="bg1"/>
              </a:solidFill>
              <a:effectLst/>
              <a:latin typeface="Helvetica Neue"/>
              <a:cs typeface="TH SarabunPSK" panose="020B0500040200020003" pitchFamily="34" charset="-34"/>
            </a:endParaRPr>
          </a:p>
          <a:p>
            <a:r>
              <a:rPr lang="el-GR" sz="2000" b="0" i="0" dirty="0">
                <a:solidFill>
                  <a:schemeClr val="bg1"/>
                </a:solidFill>
                <a:effectLst/>
                <a:latin typeface="verdana" panose="020B0604030504040204" pitchFamily="34" charset="0"/>
                <a:cs typeface="TH SarabunPSK" panose="020B0500040200020003" pitchFamily="34" charset="-34"/>
              </a:rPr>
              <a:t>            1,000,000 </a:t>
            </a:r>
            <a:r>
              <a:rPr lang="th-TH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โอห์ม 	= 1,000 กิโลโอห์ม (</a:t>
            </a:r>
            <a:r>
              <a:rPr lang="en-US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K</a:t>
            </a:r>
            <a:r>
              <a:rPr lang="el-GR" sz="2000" b="0" i="0" dirty="0">
                <a:solidFill>
                  <a:schemeClr val="bg1"/>
                </a:solidFill>
                <a:effectLst/>
                <a:latin typeface="verdana" panose="020B0604030504040204" pitchFamily="34" charset="0"/>
                <a:cs typeface="TH SarabunPSK" panose="020B0500040200020003" pitchFamily="34" charset="-34"/>
              </a:rPr>
              <a:t>Ω)  = 1 </a:t>
            </a:r>
            <a:r>
              <a:rPr lang="th-TH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เมกะโอห์ม (</a:t>
            </a:r>
            <a:r>
              <a:rPr lang="en-US" sz="2000" b="0" i="0" dirty="0"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M</a:t>
            </a:r>
            <a:r>
              <a:rPr lang="el-GR" sz="2000" b="0" i="0" dirty="0">
                <a:solidFill>
                  <a:schemeClr val="bg1"/>
                </a:solidFill>
                <a:effectLst/>
                <a:latin typeface="verdana" panose="020B0604030504040204" pitchFamily="34" charset="0"/>
                <a:cs typeface="TH SarabunPSK" panose="020B0500040200020003" pitchFamily="34" charset="-34"/>
              </a:rPr>
              <a:t>Ω)</a:t>
            </a:r>
            <a:endParaRPr lang="el-GR" sz="2000" b="0" i="0" dirty="0">
              <a:solidFill>
                <a:schemeClr val="bg1"/>
              </a:solidFill>
              <a:effectLst/>
              <a:latin typeface="Helvetica Neue"/>
              <a:cs typeface="TH SarabunPSK" panose="020B05000402000200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56149554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3DB9833-3F36-6EFC-E66A-20D90CAFF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9721"/>
            <a:ext cx="7972054" cy="17543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h-TH" altLang="th-TH" sz="1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สำหรับวงจรอิเล็กทรอนิกส์โดยส่วนใหญ่หน่วยแอมป์ดูจะสูงไปส่วนหน่วยโอห์มก็ต่ำไป 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h-TH" altLang="th-TH" sz="1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หน่วยที่ใช้บ่อยในการวัดกระแสคือมิลลิแอมป์(</a:t>
            </a:r>
            <a:r>
              <a:rPr kumimoji="0" lang="th-TH" altLang="th-TH" sz="16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mA</a:t>
            </a:r>
            <a:r>
              <a:rPr kumimoji="0" lang="th-TH" altLang="th-TH" sz="1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)และความต้านทานจะเป็นกิโลโอห์</a:t>
            </a:r>
            <a:r>
              <a:rPr kumimoji="0" lang="th-TH" altLang="th-TH" sz="16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ม(k        </a:t>
            </a:r>
            <a:r>
              <a:rPr kumimoji="0" lang="th-TH" altLang="th-TH" sz="1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) 1 </a:t>
            </a:r>
            <a:r>
              <a:rPr kumimoji="0" lang="th-TH" altLang="th-TH" sz="16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mA</a:t>
            </a:r>
            <a:r>
              <a:rPr kumimoji="0" lang="th-TH" altLang="th-TH" sz="1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 = 0.001 A และ 1 k         = 1000         .</a:t>
            </a:r>
            <a:endParaRPr kumimoji="0" lang="th-TH" altLang="th-TH" sz="16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h-TH" altLang="th-TH" sz="1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จากสมการกฎของโอห์มใช้แทนค่าด้วยหน่วย V, A และ          หรือจะใช้หน่วย  V, </a:t>
            </a:r>
            <a:r>
              <a:rPr kumimoji="0" lang="th-TH" altLang="th-TH" sz="16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mA</a:t>
            </a:r>
            <a:r>
              <a:rPr kumimoji="0" lang="th-TH" altLang="th-TH" sz="1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 และ k         ก็ได้ โดยไม่ต้องแปลงหน่วย 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h-TH" altLang="th-TH" sz="1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แต่ถ้าใช้การผสมหน่วยที่นอกเหนือจากนี้จำเป็นต้องแปลงหน่วยเสียก่อน   ระหว่าง </a:t>
            </a:r>
            <a:r>
              <a:rPr kumimoji="0" lang="th-TH" altLang="th-TH" sz="16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mA</a:t>
            </a:r>
            <a:r>
              <a:rPr kumimoji="0" lang="th-TH" altLang="th-TH" sz="1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rPr>
              <a:t> และ A หรือ k         และ         </a:t>
            </a:r>
            <a:endParaRPr kumimoji="0" lang="th-TH" altLang="th-TH" sz="16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th-TH" altLang="th-TH" sz="1600" b="1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th-TH" altLang="th-TH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2050" name="Picture 2" descr="ohm">
            <a:extLst>
              <a:ext uri="{FF2B5EF4-FFF2-40B4-BE49-F238E27FC236}">
                <a16:creationId xmlns:a16="http://schemas.microsoft.com/office/drawing/2014/main" id="{5E173128-1690-77B8-F557-B5F3E076D2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64063" y="-835025"/>
            <a:ext cx="114300" cy="104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 descr="ohm">
            <a:extLst>
              <a:ext uri="{FF2B5EF4-FFF2-40B4-BE49-F238E27FC236}">
                <a16:creationId xmlns:a16="http://schemas.microsoft.com/office/drawing/2014/main" id="{DCB6BB04-6DA8-FBE2-767D-274ADB2C5F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72500" y="-835025"/>
            <a:ext cx="114300" cy="104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ohm">
            <a:extLst>
              <a:ext uri="{FF2B5EF4-FFF2-40B4-BE49-F238E27FC236}">
                <a16:creationId xmlns:a16="http://schemas.microsoft.com/office/drawing/2014/main" id="{7BBA8D17-1FF5-F4E7-542F-F8ACF71ACF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42525" y="-835025"/>
            <a:ext cx="114300" cy="104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3" name="Picture 5" descr="ohm">
            <a:extLst>
              <a:ext uri="{FF2B5EF4-FFF2-40B4-BE49-F238E27FC236}">
                <a16:creationId xmlns:a16="http://schemas.microsoft.com/office/drawing/2014/main" id="{65654636-FD97-7A13-27A5-539A3DD5C5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2463" y="-238125"/>
            <a:ext cx="114300" cy="104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ohm">
            <a:extLst>
              <a:ext uri="{FF2B5EF4-FFF2-40B4-BE49-F238E27FC236}">
                <a16:creationId xmlns:a16="http://schemas.microsoft.com/office/drawing/2014/main" id="{AFFB9B6B-61D8-BB7C-EEAE-AE30DD5439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99600" y="-238125"/>
            <a:ext cx="114300" cy="104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5" name="Picture 7" descr="ohm">
            <a:extLst>
              <a:ext uri="{FF2B5EF4-FFF2-40B4-BE49-F238E27FC236}">
                <a16:creationId xmlns:a16="http://schemas.microsoft.com/office/drawing/2014/main" id="{CFFB375C-AB18-F9CC-0F54-0469C9AC51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69475" y="-238125"/>
            <a:ext cx="114300" cy="104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ohm">
            <a:extLst>
              <a:ext uri="{FF2B5EF4-FFF2-40B4-BE49-F238E27FC236}">
                <a16:creationId xmlns:a16="http://schemas.microsoft.com/office/drawing/2014/main" id="{DDF3D130-BDDA-53DC-226E-27DFAB0C1D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9425" y="-238125"/>
            <a:ext cx="114300" cy="104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3615772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กลุ่ม 149">
            <a:extLst>
              <a:ext uri="{FF2B5EF4-FFF2-40B4-BE49-F238E27FC236}">
                <a16:creationId xmlns:a16="http://schemas.microsoft.com/office/drawing/2014/main" id="{E9C7C544-78F1-425C-A467-BB2C45576AD2}"/>
              </a:ext>
            </a:extLst>
          </p:cNvPr>
          <p:cNvGrpSpPr/>
          <p:nvPr/>
        </p:nvGrpSpPr>
        <p:grpSpPr>
          <a:xfrm>
            <a:off x="-44319" y="-61537"/>
            <a:ext cx="9188286" cy="5266574"/>
            <a:chOff x="-44319" y="-61537"/>
            <a:chExt cx="9188286" cy="5266574"/>
          </a:xfrm>
        </p:grpSpPr>
        <p:grpSp>
          <p:nvGrpSpPr>
            <p:cNvPr id="6" name="กลุ่ม 5">
              <a:extLst>
                <a:ext uri="{FF2B5EF4-FFF2-40B4-BE49-F238E27FC236}">
                  <a16:creationId xmlns:a16="http://schemas.microsoft.com/office/drawing/2014/main" id="{EB00E5E1-23BB-43FC-8B96-1EA3441E9886}"/>
                </a:ext>
              </a:extLst>
            </p:cNvPr>
            <p:cNvGrpSpPr/>
            <p:nvPr/>
          </p:nvGrpSpPr>
          <p:grpSpPr>
            <a:xfrm>
              <a:off x="-44319" y="-61537"/>
              <a:ext cx="9188286" cy="5266574"/>
              <a:chOff x="-24524" y="-71791"/>
              <a:chExt cx="9188286" cy="5266574"/>
            </a:xfrm>
          </p:grpSpPr>
          <p:sp>
            <p:nvSpPr>
              <p:cNvPr id="7" name="วงรี 6">
                <a:extLst>
                  <a:ext uri="{FF2B5EF4-FFF2-40B4-BE49-F238E27FC236}">
                    <a16:creationId xmlns:a16="http://schemas.microsoft.com/office/drawing/2014/main" id="{EE6591FA-B634-4DED-9AB1-38045ED6AC50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8" name="วงรี 7">
                <a:extLst>
                  <a:ext uri="{FF2B5EF4-FFF2-40B4-BE49-F238E27FC236}">
                    <a16:creationId xmlns:a16="http://schemas.microsoft.com/office/drawing/2014/main" id="{AE715AE8-7FCC-4F03-85CC-9E8EFA499C24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AE6E5525-67D8-4DD2-9E91-E745691117DB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0" name="กลุ่ม 9">
                <a:extLst>
                  <a:ext uri="{FF2B5EF4-FFF2-40B4-BE49-F238E27FC236}">
                    <a16:creationId xmlns:a16="http://schemas.microsoft.com/office/drawing/2014/main" id="{C4E701F2-FA91-4014-9517-F0A8652C4704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5" name="รูปแบบอิสระ: รูปร่าง 144">
                  <a:extLst>
                    <a:ext uri="{FF2B5EF4-FFF2-40B4-BE49-F238E27FC236}">
                      <a16:creationId xmlns:a16="http://schemas.microsoft.com/office/drawing/2014/main" id="{AD961C7C-0576-499B-93EB-E477344D213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5CA12ABC-B7ED-44AE-A398-51E84884271A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1" name="กลุ่ม 10">
                <a:extLst>
                  <a:ext uri="{FF2B5EF4-FFF2-40B4-BE49-F238E27FC236}">
                    <a16:creationId xmlns:a16="http://schemas.microsoft.com/office/drawing/2014/main" id="{998124BC-24B1-4F7F-B696-539DC09AE8AB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3" name="รูปแบบอิสระ: รูปร่าง 142">
                  <a:extLst>
                    <a:ext uri="{FF2B5EF4-FFF2-40B4-BE49-F238E27FC236}">
                      <a16:creationId xmlns:a16="http://schemas.microsoft.com/office/drawing/2014/main" id="{98EA773B-B7C1-4416-9E64-ECC4CAC2E7B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รูปแบบอิสระ: รูปร่าง 143">
                  <a:extLst>
                    <a:ext uri="{FF2B5EF4-FFF2-40B4-BE49-F238E27FC236}">
                      <a16:creationId xmlns:a16="http://schemas.microsoft.com/office/drawing/2014/main" id="{BEB509B6-47FF-4175-9431-183DF855BBF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D9043AD6-4420-457A-95C2-A39BB02C59F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07861FF6-C699-4E2C-B961-9BAF54834A2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B17E6240-548C-4212-A92F-A2FE68F3F70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18FF50CA-D417-4099-9BBA-BC0FC7599B9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10B07760-FB05-4C0F-9F1B-C33EF749847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0A264976-1CAE-43B3-8BA4-0FA09077712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897CCEC5-2386-48BF-B9A4-D9A51BF7FEC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99FAB23A-A64F-4461-87F8-632F106CD65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63945292-2DE7-4462-954A-B0910E8161D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F5B2B5BC-E5F2-4B23-879D-65896CC11DA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E869EF1D-AC0D-4D93-A248-04BC8B15EDA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9CE0CD5-8E74-4AF9-BA36-9C782B794A0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143C561E-A125-431C-8645-C9386FA3C91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7038FF2B-ECFF-4B82-AB10-B3C70646ACD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A28585AD-5FD7-469D-BD69-1FA891D9766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C71CD54F-BB3C-4665-BCD6-4959FCE56DF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AAF93F33-10D0-4E2B-8071-18C2530B817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9C5F8555-A9B6-4CB5-A332-9ABB1E2EE3A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B73741CA-580E-46C4-ACCB-8ED22449361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82138EAE-2339-4D96-9471-95E251D74BB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C6134E71-E50B-4785-827E-A9E5A5A8171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A930F2C9-5CBF-4162-92B6-AD6490F5E2D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009DF588-4A7F-4272-AE89-76CCA410C01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4A8BA0E8-4ACF-41EC-9588-F204305833A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2A6715FF-F2DD-41F3-AB73-D93D807BCA0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269AFF75-97F6-4D7D-915A-19294D30BBE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15BED18F-A0B9-49C9-9107-1689243ADB1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3D9D9040-B55D-41D0-B83B-E0C630611AF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40076DE1-3943-457F-9165-A2CCD4BEAEB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CD7C19BD-65DB-4E83-835B-3B453E67353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42AA0D0A-03C0-42FB-858C-94F2795A720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68DBA740-FF89-44BF-B6CE-CE6BCCD56F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7581C11B-47F9-4DFB-8C6A-8DE819D04FB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C66158C0-045A-4D8D-9E6F-4352166B46A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A7574196-2F6D-401F-B4B4-D0BE3D0F31E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1E4EC521-014F-431D-814C-4B5C3E27592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44F8F402-B77D-4CFD-8EF9-777AA4CA236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0BE5595B-1B66-4322-84DA-102F2498BD2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C1007DC6-1B68-44BC-9BC3-FBBF995CC58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FC9F069C-0806-441F-8520-9900F10AE39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90CA41DD-2811-475E-8DC1-949E0F23E40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54F9FCCE-94E5-43D7-AE2F-4E86FF9F712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262D74BF-EBBA-459F-9EDF-F9077F901C7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A78930DC-074D-45CB-8BEB-66F0627719F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355AED4D-9E8F-40E0-BE94-8AE4A892608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0E42054B-CA5B-42AA-9548-AB7197AF721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78B7E0AD-1766-4FF9-B288-D1E7B8E8B2F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BB1C02E0-FEF0-436B-A990-D77D1F5632B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29226BEC-2768-4A5D-9814-4D6A6F3F081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0666B410-EF6C-42C4-AC08-F6E37CEF89B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CAAADD7-784D-4ACB-99D8-5F23E6BFAF1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D8A1F031-C233-4202-8A80-10B3A28E8FF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A57B9333-0E87-45B7-9777-6753CBBDBCA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50BED0DF-0CC7-44C6-9F3D-21E6325D854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AE38E1C3-3C5B-414E-BE93-A2BB45CF4EE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88FE8C79-BBE6-4258-A870-1971601184E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C97F95E0-02AB-43FF-8780-540FF2EE966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196C3EE8-02CC-41D9-9FA5-14096D2F003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23272C34-95EC-4193-A54C-58114FC83D3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5EFF2248-9431-470C-883C-A115EB113CE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D51EFD76-6116-46F3-B43B-361B6326F7A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41466BC5-DB6C-41B8-8B8F-4161391D270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506759D3-8DB8-4544-AC1B-2776EDDE0D0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BF9C7C55-412B-4F32-8372-C74FC14886E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FC4128E4-AC79-40A5-8090-E09A46F4AB7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F24724DF-5C49-4AA2-808F-1B06BCC70E9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396B5A0A-744D-4536-A5C4-CC9F062B1F4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3E87F2F3-715F-4C97-8F60-5AC7BF2EE47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976CA9B2-BB6D-48AC-8D5A-AB71B7DBA129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0F406F25-6B2F-4776-87A9-F5E1B03164A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324E62FE-74F2-45CD-8062-3D210EAC1F01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0E4D7980-7F98-43D7-B2DE-946D0D45A1B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067979FE-2F27-4802-8E23-2831C7720A5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D0BF9885-04C4-4694-9023-C718EDAB6FB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E78DA6CB-48CD-44AE-ACF9-14AAB81BB94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74A6AFC5-6D5C-4C2F-8741-553C4975DDC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472E197-E6DF-422E-8150-2C45792F4CF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5395B528-3CE7-4D4B-9344-89D98D9E080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F2139AA0-564E-462B-91E4-D739D3DFF0A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B1955085-D6F5-4CC5-A9D8-9DEEEFDA7B6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38D55B7A-EF68-42AB-8BDB-2E1757C5D44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25B814C9-A965-46FB-9CF6-092DB1E212E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3F071150-3F69-479A-8C81-7DEA757ADD3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A94918DF-A9A1-43E1-856C-895AB868B75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584C9966-DDD2-449F-9A3A-583B9967CDF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3D4B6525-172A-4C6D-BA79-4E412E74371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DA292CE-BEB3-49B1-B3E5-CFDD5AA5D96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61BEE9C3-F481-4CE7-8AF6-3673C1BB759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44F1D6D5-15BD-4C17-B1DB-05F48231369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C40C8FA6-1560-46C5-AEC1-346C559A06C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A5DDF979-EA2F-4957-BD84-738782EE1CD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DD28DAC9-4C6B-4A42-A080-3DE0D6E1A02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B87F2F5A-F310-465A-9D5C-DF884AD6740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5" name="กากบาท 14">
                <a:extLst>
                  <a:ext uri="{FF2B5EF4-FFF2-40B4-BE49-F238E27FC236}">
                    <a16:creationId xmlns:a16="http://schemas.microsoft.com/office/drawing/2014/main" id="{78AD8DAA-8149-4EAA-B91E-6B6C11DE2300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6" name="กากบาท 15">
                <a:extLst>
                  <a:ext uri="{FF2B5EF4-FFF2-40B4-BE49-F238E27FC236}">
                    <a16:creationId xmlns:a16="http://schemas.microsoft.com/office/drawing/2014/main" id="{E1382038-CABB-4174-ABB2-3F5E7B268158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7" name="กากบาท 16">
                <a:extLst>
                  <a:ext uri="{FF2B5EF4-FFF2-40B4-BE49-F238E27FC236}">
                    <a16:creationId xmlns:a16="http://schemas.microsoft.com/office/drawing/2014/main" id="{17DFE4D1-1EFC-43CB-8470-315C2BA8C0CF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A0CB279F-26DB-4689-9755-18FEE4BC232B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สี่เหลี่ยมผืนผ้า 18">
                <a:extLst>
                  <a:ext uri="{FF2B5EF4-FFF2-40B4-BE49-F238E27FC236}">
                    <a16:creationId xmlns:a16="http://schemas.microsoft.com/office/drawing/2014/main" id="{F093A76F-A9B7-419D-810D-0D65BB2D0B82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สี่เหลี่ยมผืนผ้า 19">
                <a:extLst>
                  <a:ext uri="{FF2B5EF4-FFF2-40B4-BE49-F238E27FC236}">
                    <a16:creationId xmlns:a16="http://schemas.microsoft.com/office/drawing/2014/main" id="{A1B5D0A8-A881-49F3-802C-6006C3FE8FC9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50D2FF47-BF93-450F-A070-6ED1CD328FE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3" name="วงรี 22">
                  <a:extLst>
                    <a:ext uri="{FF2B5EF4-FFF2-40B4-BE49-F238E27FC236}">
                      <a16:creationId xmlns:a16="http://schemas.microsoft.com/office/drawing/2014/main" id="{59C487B9-0A18-4D52-82A3-C27A7A4FE0A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4" name="วงรี 23">
                  <a:extLst>
                    <a:ext uri="{FF2B5EF4-FFF2-40B4-BE49-F238E27FC236}">
                      <a16:creationId xmlns:a16="http://schemas.microsoft.com/office/drawing/2014/main" id="{1E6FB224-D4A0-468D-AA01-3198C141BB2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5526017A-FCF5-44BA-B115-E7427823A76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B55FF1C0-DFBA-4AD4-9C05-91BFD46D975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F169FC0D-5637-4485-9ADC-692773D5D59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6FA69140-0B98-45D7-9E10-495E3416D63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4FC53795-EA4F-4E7F-B9FD-351C8684ABA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3F46BCC8-C1AE-40FB-A85C-7856A88F8571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B64188F5-4AB6-4A10-A9DF-C76A04FADB9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96661763-C632-4176-BB07-21D5B124CF1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0B9657BE-E9F5-479C-9E42-4276FA5C209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56EC30F2-EE46-46B3-8421-AACC01D2FE5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3BFC6639-BC16-4DEC-A236-34E8D4F87E7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7E132E24-FF4F-4C67-A36D-298BB9249CF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CB8E6388-277C-4EA3-90EB-E8ACB7A7D27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F1425D2C-8689-4F4C-80F5-ED0B01ED9D7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126B6DC1-1EE7-4EBB-B3D2-6456273F81C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B8CA3D72-6C58-44FE-8AAB-799A68668B3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E4D62487-1939-463D-AAF3-D126802B8D9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56DDBF89-6850-4F72-935D-B3E0078862F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8E3E5B46-B7F5-40FB-B973-F4D32C24CAE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BE4DD411-A2E5-41FE-81E9-5EF2C28DAF5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D8A3C81C-E7F2-4377-BE2F-E1F73D81037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77F6CFF7-533B-42B0-9903-AA7BA0B7C43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40CD2F71-8670-4F3C-8B37-FCA90B6184F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B2E59C8E-CFD2-4AE7-A58A-469C2A57049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B1EFA1CC-8323-4F6C-84A1-50069417E59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6F8E3CB0-B58D-429C-8C58-9BB1B379053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655E702F-8EC4-4795-85DE-9E38CE20E67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3E2AF810-54AF-4CAB-A6E9-B34CB56FDD7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B1E720E4-6E5C-4569-8A92-37BD45ABF163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สี่เหลี่ยมผืนผ้า 1"/>
            <p:cNvSpPr/>
            <p:nvPr/>
          </p:nvSpPr>
          <p:spPr>
            <a:xfrm>
              <a:off x="1580574" y="965406"/>
              <a:ext cx="6169341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•  วงจรไฟฟ้าดังภาพ เขียนเป็นแผนภาพวงจรไฟฟ้าได้อย่างไร</a:t>
              </a:r>
              <a:endParaRPr lang="th-TH" sz="28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462047" y="316971"/>
              <a:ext cx="603333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โจทย์ปัญหาปริมาณทางไฟฟ้าของวงจรไฟฟ้า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5606" y="375666"/>
              <a:ext cx="576000" cy="576000"/>
            </a:xfrm>
            <a:prstGeom prst="rect">
              <a:avLst/>
            </a:prstGeom>
          </p:spPr>
        </p:pic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542387" y="1506182"/>
              <a:ext cx="3205159" cy="3263675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  <p:pic>
          <p:nvPicPr>
            <p:cNvPr id="147" name="รูปภาพ 13">
              <a:extLst>
                <a:ext uri="{FF2B5EF4-FFF2-40B4-BE49-F238E27FC236}">
                  <a16:creationId xmlns:a16="http://schemas.microsoft.com/office/drawing/2014/main" id="{9B6B38BD-D27E-42C1-B58F-EEF0CDF1661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58854" y="1075594"/>
              <a:ext cx="360000" cy="360000"/>
            </a:xfrm>
            <a:prstGeom prst="rect">
              <a:avLst/>
            </a:prstGeom>
          </p:spPr>
        </p:pic>
        <p:pic>
          <p:nvPicPr>
            <p:cNvPr id="149" name="รูปภาพ 148">
              <a:extLst>
                <a:ext uri="{FF2B5EF4-FFF2-40B4-BE49-F238E27FC236}">
                  <a16:creationId xmlns:a16="http://schemas.microsoft.com/office/drawing/2014/main" id="{38D33538-7792-4F82-BC17-BB05C627771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764983" y="3306041"/>
              <a:ext cx="1440000" cy="14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5254531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441FD60B-2B0D-43B7-9F92-93202FDBF0F0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E9459FC9-4523-46D9-AA28-710656177BEF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B8B97EE3-CBF6-4D77-A2D5-754104AC3CC0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88B834E7-8420-4CFE-A1CE-03A10ECE0CA4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6F649D7C-753D-4A0E-9461-5DFD3E5CB0AC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2102DE52-5A73-4B5A-97F8-1E40ACD758F1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C23AA459-C06B-4E03-9FF8-D2BB4BB0765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F19D62B7-A88D-4D2B-A43A-24D9DC3F57C8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092BA742-35BA-4C8F-AF85-27AC55278BFD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2DFEDD9F-B675-446C-97BF-A38167CF20BF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FCA8449C-B639-4856-B758-C6787242981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9842C5BE-E2C9-405A-8C8C-84FC9EFA656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C0AF2953-A70D-4093-A66A-11C7A1DC5E6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0311A64D-F28E-4CA9-AFC0-FBD0DBD665A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323DD399-9DFD-4CD2-964F-A72DE787C9D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F1F8824B-19EB-49CE-9B2A-D44F924797B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9F95219F-85EB-4FB0-8DBC-15E381F44C9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62DEB087-C2EE-484A-A859-F22AC0587A0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B254C8A7-8CB7-476C-8C8C-3148FEF159D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AFBDFAB7-A1CA-440D-8320-63DC36F287E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B4277177-093A-457F-B1CC-59DC025F47D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1842FB4D-3F10-4F6C-A2CA-AA1E321D94C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6965FEB3-CD63-4400-A537-E4FAEBEFF41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47CFFF0C-A4F4-459B-A772-537CEF7623C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972572F5-F672-4F7B-83B6-BDE8B3375B6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2EDE75F7-2F0D-411E-8767-3BDF44F17B1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27C7EE35-2682-4DEB-AAA5-06E27B2D137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094BF371-D8F6-4B5B-802A-8B5DB0970A6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93454C86-25E6-4537-89C5-C4E2CB0D3A2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150EF0D9-D7FB-4B23-ACF9-2C1AB77C3F8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6683000F-2FD8-447D-8596-FD53950EDDC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7CA7C981-44A3-4AAF-B5EA-EA21ECA626C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586DF95D-22F9-4F41-A45A-87D1187564C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F7BA4541-895E-4A0A-B238-210960840BE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4FF3A68A-2EB9-4EE7-8307-E83E796F203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70587B99-D842-47DB-A11F-C4A03E53398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CD8FB47A-DF72-41F5-98EF-911095F03BE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2BF6CFFA-6CBF-4F0F-9102-A6727BCA809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34ED8935-33D9-4FA5-BFD7-FAADD713274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D025F680-705E-44E4-9680-136039AA780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53480EBF-63EC-4012-AFF5-E4B0D0EF9F8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FB2244A1-5926-49AD-9327-2E5AB07BC2E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E6B44BE8-DC20-4FF6-9EDE-419E954703F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73A52EE3-2B64-4C5E-B2FE-493FDF38E8F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970D8C47-760D-40FA-AE68-D8654FA6D07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402212D3-A2D2-4C16-88EA-613A5F46A6F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12DB6F2C-95B0-48D0-ACFD-DDED6E5F527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4D1C50BE-2383-4AA0-98BE-BED54F184B3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346FFAEB-23BD-4DC4-A0E8-D7B87C0E4C0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1DB8A2EA-18E8-4F65-899C-CC5DBF797C6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76209B14-EFAB-4A74-9ED4-514CD75856C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C677BD56-8F2B-4ECB-B030-4E5845F4A2D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9B63EE4-AD41-4674-8F1F-EECBD013361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BCC79E47-D641-4856-9658-58C3B0514F2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C468E99C-CA2A-412C-AC82-83B6AAC8B0B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71F31672-0FD3-4A3D-BCA4-47B473C4804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0AEEEF50-A8A7-408D-954A-65BCEF5ECC0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72666562-153B-4963-874A-9B402A2A2E4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1812F90-06F9-43B7-A972-6B2B247D37E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BF2F77CA-B85F-4677-AA31-ED87B312241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A33DAB36-24C5-4379-B18C-99C41F3306F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13BA49A2-8DC9-43DC-A689-3ADF4E71362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C9753DA5-3A65-4A5D-B637-70495E98BE8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C6CF374A-7842-4D4B-BDDC-A31E20AE819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F0F442B8-5843-4AD0-8A2E-1A7DBA82858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7D87896B-6445-473C-B5C2-A1F01F9F942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48502482-52C8-41BB-9099-4354ED188C7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85744440-C619-472B-BD4E-1E545265833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666BDFA3-BF11-4287-87D8-5BBB93B2BEB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3D70ECD0-9BCC-41F3-BE2A-27157AFADE3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8D5E35B6-5FC7-43B8-8B44-C4B707DC4BF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B1B20A01-F0C2-4F7F-85A7-A3534287108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FEA900DE-5854-45E3-ABEA-D51C19D3D03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5400D3C3-DBB4-48D3-99E8-FBFEF95056D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1C7BD1A5-160B-4E46-B363-B5F23EF0BD4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C57F61BF-6CE6-4BEF-9D54-7C8813D54B5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03E3A80A-D596-4C47-B1F3-D89B1BBE533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7C004CC7-E007-402F-B2BB-6E9D2DC2239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F4193ACE-A178-4126-A008-7F0F9A4985C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BE243FE4-8050-4E12-AD7E-AC1A99BA421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F5395A1A-5162-4653-BA02-A979B81FEC2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0482FC9C-F626-47FC-9403-5A9CFE8C1A41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1F5FA309-D4DB-423C-A9A6-473411B4C20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9E7348B9-F439-4380-B42A-2A1E76A50B8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1B30F04-09B9-4B83-9C22-C3F01B115F1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308A153F-20BF-410A-9B01-DFA82195407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5D009226-D6E4-4860-80CC-414805D399C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2CC1E4B9-60A4-4C92-9A6C-9521A51930D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41737614-DF7F-4287-9A9F-8B718C19FCE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CAE8FF51-BC3C-428C-A6BE-1ED3D8395B9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8F4B9DA8-F1C5-4524-AFA9-C10D0BDFB07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DAF55B8B-478A-4806-AE3A-E161496BF4B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FFAC3052-B45F-4DFC-B045-4839331A9E1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379B9938-C1F2-444C-AB69-0A5A19DF8BF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3FC2EF20-B625-4031-BE70-663A36F2E5B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FCD2CD4D-03F3-487B-BA02-05ACBB9BEAB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0FB94FBE-35D9-4798-88DF-6C2A592CEAD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7509C5F5-86DE-4A62-BC18-F476148260F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0256D20E-A78C-4FAC-ADF2-B0953C1CA18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4E0BC4C8-9803-4411-BA6F-19F788DED16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A47F6864-ED81-4A1A-9A8A-179F87D6E01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683D832F-11D4-4E04-8D5F-CD6E7706DD8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199CFA01-677D-4967-A820-014EFF39B77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C4D19A32-8030-4EEE-A07D-39A681BFC74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C5FEC374-A05C-4794-92D0-CAB63FC6F7EF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0C28B1E1-DA1E-4F26-B2B6-764EBBA4B140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8266BB04-C450-4FBB-B40D-9F649EA9538E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64E071ED-C119-413C-8FE3-19158A9A8FF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FD365A7C-AF80-4D47-9E7A-2477CA50934E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D91473F5-F519-4976-B2D3-064E8FED2B0A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823C92F1-62B1-4AD2-867C-340078CFC7E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EBA1C420-CAB4-4ED8-86CB-1505A7AE5BB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6A3A4509-3756-4800-BF26-AEAFA1D7665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52B49885-A6DC-415F-9CC7-1A386F469CF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9E98E8D3-006B-430F-B839-5291F402765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60DA0F7F-CE19-4F10-94D6-510A7DEA887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E07C63BE-9D90-46A1-864F-56A8B7560B5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6D27C71E-332B-4D57-B8F1-A9EBFFAE62E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121E881F-4C73-489B-B4DC-4B40C73E3C0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84258CA3-4017-4B8A-BCC7-86503BCFF90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B6AAC2ED-633B-4CFE-B157-9704470E4C7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06BE4D60-D13E-4D7D-873A-034CCEFA581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7DF792B8-B1AF-49AA-8E40-F397A245D3C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380AADBF-4D2B-4B05-9D45-E9582C8A81A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572A6D53-D491-4549-B7E7-C7975C26F6B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46FEF44B-F5F5-44E1-9687-809C6D84BD7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8B851098-7045-4829-9761-DF4F21F2EF1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5F846173-8ABF-427D-BCE6-46E5C78B1B9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63959AC5-03C9-45F1-A90A-89D5D975CC9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D70EF0E3-9064-4FD9-8267-30A969184A2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2318A83A-E74B-4F2E-90C7-045E8A983C4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9B129B5D-41AA-41BE-A8C8-F99BAFC467C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5B7FD433-A0B8-4645-AE17-1DF55A5A6F2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9982142D-A557-4ABA-9E51-7EF976C64DE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CAAF0ACB-61B2-4449-806A-499198B13EF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6DB03F60-6186-4E3B-BEF8-7681578B872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0B332BCD-F929-406C-8D57-F86F54B2EFB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DD684EB2-7E42-42F0-9517-E4786088084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B97D4A54-4F71-40BE-BAC2-6F61571ADE3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C17D78AB-F6F1-4C50-90D6-13CF494C62D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45937F89-F251-485F-AD91-BBE03ECF97F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67FB68E9-3D9A-4818-BD6B-1F45F0A257CB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สี่เหลี่ยมผืนผ้า 1"/>
            <p:cNvSpPr/>
            <p:nvPr/>
          </p:nvSpPr>
          <p:spPr>
            <a:xfrm>
              <a:off x="1932273" y="965406"/>
              <a:ext cx="5670005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วงจรไฟฟ้าดังภาพ เขียนเป็นแผนภาพวงจรไฟฟ้าได้อย่างไร</a:t>
              </a:r>
              <a:endParaRPr lang="th-TH" sz="26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398038" y="339578"/>
              <a:ext cx="6345192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เฉลยโจทย์ปัญหา</a:t>
              </a:r>
              <a:r>
                <a:rPr lang="th-TH" altLang="ko-KR" sz="3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ปริมาณทางไฟฟ้าของวงจรไฟฟ้า</a:t>
              </a:r>
              <a:endParaRPr lang="th-TH" altLang="ko-KR" sz="35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2904" y="323461"/>
              <a:ext cx="576000" cy="576000"/>
            </a:xfrm>
            <a:prstGeom prst="rect">
              <a:avLst/>
            </a:prstGeom>
          </p:spPr>
        </p:pic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58226" y="1591003"/>
              <a:ext cx="3102414" cy="3159054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105910" y="1583231"/>
              <a:ext cx="3495938" cy="3234834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  <p:sp>
          <p:nvSpPr>
            <p:cNvPr id="7" name="ลูกศรขวา 6"/>
            <p:cNvSpPr/>
            <p:nvPr/>
          </p:nvSpPr>
          <p:spPr>
            <a:xfrm>
              <a:off x="3807835" y="2993305"/>
              <a:ext cx="1010656" cy="467833"/>
            </a:xfrm>
            <a:prstGeom prst="rightArrow">
              <a:avLst/>
            </a:prstGeom>
            <a:solidFill>
              <a:schemeClr val="accent2"/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8" name="สี่เหลี่ยมผืนผ้า 7"/>
            <p:cNvSpPr/>
            <p:nvPr/>
          </p:nvSpPr>
          <p:spPr>
            <a:xfrm rot="20636487">
              <a:off x="4663266" y="1608190"/>
              <a:ext cx="1866217" cy="461665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none">
              <a:spAutoFit/>
            </a:bodyPr>
            <a:lstStyle/>
            <a:p>
              <a:r>
                <a:rPr lang="th-TH" sz="24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แผนภาพวงจรไฟฟ้า</a:t>
              </a:r>
              <a:endParaRPr lang="th-TH" u="sng" dirty="0">
                <a:solidFill>
                  <a:srgbClr val="FF0000"/>
                </a:solidFill>
              </a:endParaRPr>
            </a:p>
          </p:txBody>
        </p:sp>
        <p:pic>
          <p:nvPicPr>
            <p:cNvPr id="150" name="รูปภาพ 13">
              <a:extLst>
                <a:ext uri="{FF2B5EF4-FFF2-40B4-BE49-F238E27FC236}">
                  <a16:creationId xmlns:a16="http://schemas.microsoft.com/office/drawing/2014/main" id="{7C91DA67-4E79-4528-9824-1B1088CA9DA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79304" y="1038347"/>
              <a:ext cx="360000" cy="36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0718587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A3E8ABF1-A47D-4F3E-8E0C-7B68222DF82D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971E5CEE-576D-4C0E-BA08-1342C9D84006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DF46EDBB-34EA-402D-B0C5-C806C022B9F4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F6FFD711-97D5-4402-A5D8-F9790B4AED8B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7B4CD07C-E9E3-41D1-BE52-53C8D3866C90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C56FB5A0-BC62-4882-89A3-9F97F2E13E85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06AB1964-5356-458A-BB9A-75402EBDFDFA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58F770BB-EBCD-4721-817F-FAE651198298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444DA372-9D70-4FF1-A967-D4D3B5B7B20A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5" name="รูปแบบอิสระ: รูปร่าง 144">
                  <a:extLst>
                    <a:ext uri="{FF2B5EF4-FFF2-40B4-BE49-F238E27FC236}">
                      <a16:creationId xmlns:a16="http://schemas.microsoft.com/office/drawing/2014/main" id="{61771599-CBB9-41EA-A2B1-35950C04D73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50C6518A-987F-413F-8C4F-8CB6188732EA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03AD12E8-A01E-4E8C-8369-20909C8E47B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3AFD93A5-CD62-4FB5-959C-67554B09E2F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46518CFA-9D0D-4F56-92A8-356EEDFAEAB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332041B7-6BD2-4D1C-9453-762D8F7FF07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E3BAB2EB-EA01-4CB2-99A1-42D7220F258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EB7567C6-B6AF-4F55-9250-DABC4C487BB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90B78D4C-B35D-422C-A99B-CAE261F8DD8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C33F358D-8CF0-4215-B4F6-C9DC25337D9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C5B532B8-B273-499B-9697-4DEEB9EF6CD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00A63CBC-B959-4368-84CA-ABC448398C8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35D8129C-C962-4080-8F54-A3FA3BCEAEE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69FE7C56-A9E3-4375-93A5-17FF56A2572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876054E6-60C7-42F2-944D-865F6DFF19B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3997F668-4A98-4A7E-A81C-AF215A312A9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0DFA7BD-2A71-49B0-9ACB-42AC2E9B09C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4AB704FD-FC06-4646-A9C7-8B0099A97A0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4E90AE44-6E68-49D6-9067-DCB8C1ECADE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14EE97E2-CF9B-4395-95A7-EF15BAC576B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3C2C4FC2-56F5-4F03-A172-0A60A7D5A6F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12626510-3A95-4388-BC76-58F2810311D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7C35ADB8-7D26-4FD0-AB0C-C530C5A8B15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F90112D7-BC9A-40B4-910C-CBB6DAA7C7E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785C379A-E3E3-4BFC-B370-28F4CF56F77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E6EC74C6-6E1F-4EC7-BD0A-FCC982D9D9C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43F3DD72-A593-44AC-A203-7110AFCFBD2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1BF52F7E-C147-43EF-8D41-2720F1EE73D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E35B359A-49D3-4059-A458-62B3BB6F22B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2CBAD39A-45DA-4001-BC23-61817EF504A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C134653F-00E6-46C7-ABA4-9B2D1D45BC7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EEA6AFA7-ABDF-4B8C-B03C-455430CABE3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F07D94F0-1C65-493E-A1AA-66C13289D4C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61A35FEF-B3D4-45C3-B266-1203E18230A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E5F9C2A2-AEE0-4415-8B07-9A44E0DB8CC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23B0343A-BA06-47B4-BF0A-B9CC3DB0CE9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7B513550-5EF0-43A1-B566-D2AA29AF13C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9CE09268-A44C-4A4F-A165-AAE8E48249F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6B1972A2-FBB6-48ED-92A7-E97A16F2EFE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56D7C675-54A0-4342-85D6-E42FEC5EA89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7DE3F37C-543E-4A74-ADD6-BF90422AC86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C75DFEB5-A7E8-45E8-B9EF-73CA21BFCDB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612EBA8E-8146-475D-B936-DAEA99C44EC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5BE20CBD-1217-4D2C-8919-C293F9A7387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5C23F9F-2E45-4808-82A7-1A3A20C4168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9C9D1C78-615E-4C5E-9502-DFF4E180B00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BCD8D1B6-02B9-45B0-9078-943FEBBE518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12E4F4B5-B081-483A-808B-29E29157260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1BB3DF2B-EEBF-4F38-A48B-141E101722A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EC7FDE55-0601-4F82-B4EE-A51AE03BBA9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67B90D79-E9F4-41DE-8295-86241CAC7DE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07B2D5A7-D106-4800-A532-0EA300A474A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F352C93E-AD05-4FF3-8680-1D82624E5C1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224ECCCA-833C-4A79-89BD-B75DF7BC00C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3484CEE6-A9D5-4408-8555-D7194CE0E5B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F3C00AB0-4814-4BD3-AF9A-C17E89654F9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973D5158-DD95-4AC0-9E91-5A30C2C06FC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A19BED35-BCC9-4D16-B9E9-9199508A5B0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753EDA95-8979-4241-9E8E-B6387B42DC9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6E3E30F8-9F70-4B2B-8AAF-C10CCF96BE1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0CEAEEC4-0B53-4F9A-A095-AE05C4D1972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C7C2ECB4-C477-4778-A893-8EBF07D39F1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50392543-0A6B-4DD2-BE2A-22799EBE8F4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13C354FC-BE41-4FB6-8B8F-7074FDED584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3BD3526C-8654-482F-BAD3-FAD9364EA9D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6B977F08-10FA-4F80-B1B3-0EF34B1183C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0CA820C5-F754-4B30-98DC-BDB0C2DE77F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59F9E03F-E511-41F1-B1EE-F6C9C338998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18226922-129F-4137-B1D9-600C3018057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0A308D35-919B-41EF-9761-8007CBE1CA2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632E63F6-7E7C-4170-8AAA-DA4C8053955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D7BAD687-D662-4395-AF5E-C82B96E2042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B2940C57-E25E-410A-ADAC-5642010952C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EDD02D79-52A1-4262-B998-9DEC94FC6BF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D5F9D736-7B01-416F-8D63-DD6E3DE2D47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F8C138E6-7928-4C5C-B727-CDCBEF0E4F0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7F01A57A-F1F3-4FEB-9265-74C300A28C7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BF162360-632A-4B6B-AC8E-A886AA9A245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DACA2249-F45F-4ACF-8146-7D63617D28E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99F8359C-14FD-475A-8346-A1A8F37807A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7AF9A9D5-3625-47DC-9DF4-069DF7FD578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A960D412-8412-4F1E-8E57-1CC69116F56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28BC58A-97EB-45DB-B8F0-CB65A90DE36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4FB0B302-0A8A-4849-BC57-90432AF9B1F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35D40210-26A3-47DB-A5F5-D0E6F86BABE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F1E359CF-4528-4067-9D94-81F55F45B5C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476FCCA7-4CAA-4112-BCDE-928253EDFEF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4F01D278-7F44-45B2-916A-40BA484325A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CFAC2C14-67A4-498E-898A-39B023FA354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05B36474-C70B-46A6-90B8-A75CA86EC00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42824505-9E42-4993-BB06-D4E106EB73F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C2E2508C-6AFF-4A94-962F-2B9418D38AA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DF5BFB8E-8194-4E27-B67B-7622EB17BC2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CE6D2512-2190-4254-B80D-B8C1DF5E51B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17B8165A-A4F7-456C-B7C7-1EE6BC66996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7" name="กากบาท 16">
                <a:extLst>
                  <a:ext uri="{FF2B5EF4-FFF2-40B4-BE49-F238E27FC236}">
                    <a16:creationId xmlns:a16="http://schemas.microsoft.com/office/drawing/2014/main" id="{BA865377-B34F-4A1F-B9D6-43A510829F8B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FEE86993-EC80-4B3E-A071-90D917C323B1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A97741EE-7058-4816-B50D-CD8C5667DCC6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7DF6EFD8-2AC3-44F5-B974-55F284392774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0C8D7833-B832-40A4-A17E-703C6C752FCA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F4639C15-DCBE-4BFA-9DC8-3854BCD44FEC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2263302A-6553-4CA7-B607-123A4CAC092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782008C8-81F9-42B4-B97A-37DCF78C39C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FD77DE52-8047-48FD-9FD5-E08BC4116CA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5FF9A61B-C96E-4398-B4D0-B03D5FF8005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7CA84AD2-2FC3-407E-9BBE-C092A5A498F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9E4D70BB-1136-4B03-A029-61AFFDA08ED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CB031A49-2C14-4031-93A2-2F0D0827708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5CCB8FF9-07E7-4DDC-8D0C-A012F4C581C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3D1CD519-A842-4540-A525-16318B602EF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C49EE39B-BF56-453F-890F-1AE800C8F19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C2877B32-BB66-4828-8C1F-414A92FEFD6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5974EF75-8AD1-4734-9813-BD8A6FAD271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826F713F-DC77-4D42-9199-F0BD2FDE6FE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1B2D9433-6B7B-41CA-96F1-6499E78583B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F9BE3FAB-FBED-4D9E-98D9-034EF987B53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95BAB655-1AC3-4888-995E-E86E1D6A486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7E6B9463-98A9-47E7-A7AD-AF7300B9BB2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60C899CC-C66C-492F-A0C8-420ECC85C9F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0ACFA2DC-4DEC-4253-A1C1-269713BFFDB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42901613-0B10-4259-8330-0060B268E25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A3D1AB70-9582-41FA-B1D0-CBE08CE385C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E44C1277-AAED-4FD9-921B-26B3D7E48F7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2F22E18B-93CB-4BF6-86A0-9F6F6CD71DB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D796DF49-C82D-454A-B92D-C31FA176798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F7E8E295-498E-4F8A-8FCE-B91E5D4370D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CDBEB11-94F0-43AB-BB83-2F863E6E04C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0A29957D-36D4-4578-A499-50C16153722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5782B90E-C3B9-4CD2-8DC1-23FDB5A7730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1287BAA4-D527-4606-97E9-AED9826C92C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35DBCCC4-0DF8-400E-BBA0-9F50D17934F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264330B5-4942-49BB-9105-01D898396AC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F101EDA2-CD30-4E66-BDAC-E3BF516892E7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2" name="รูปภาพ 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901614" y="1828298"/>
              <a:ext cx="3301375" cy="3052968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509517" y="369120"/>
              <a:ext cx="5951358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โจทย์ปัญหาปริมาณทางไฟฟ้าของวงจรไฟฟ้า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28528" y="403671"/>
              <a:ext cx="576000" cy="576000"/>
            </a:xfrm>
            <a:prstGeom prst="rect">
              <a:avLst/>
            </a:prstGeom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1816363" y="988234"/>
              <a:ext cx="679492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จากภาพ ถ้าหลอดไฟฟ้าทั้ง 3 หลอด เหมือนกันทุกประการ นักเรียนคิดว่า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ค่ากระแสไฟฟ้าและความต่างศักย์ไฟฟ้าของหลอดไฟฟ้าแต่ละหลอดจะเป็นเท่าใด</a:t>
              </a: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92688" y="3243897"/>
              <a:ext cx="1583594" cy="1583594"/>
            </a:xfrm>
            <a:prstGeom prst="rect">
              <a:avLst/>
            </a:prstGeom>
          </p:spPr>
        </p:pic>
        <p:pic>
          <p:nvPicPr>
            <p:cNvPr id="290" name="รูปภาพ 13">
              <a:extLst>
                <a:ext uri="{FF2B5EF4-FFF2-40B4-BE49-F238E27FC236}">
                  <a16:creationId xmlns:a16="http://schemas.microsoft.com/office/drawing/2014/main" id="{FDDE3CB2-FFD8-4F9C-AF55-24C8ED57046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93539" y="1117639"/>
              <a:ext cx="360000" cy="360000"/>
            </a:xfrm>
            <a:prstGeom prst="rect">
              <a:avLst/>
            </a:prstGeom>
          </p:spPr>
        </p:pic>
        <p:cxnSp>
          <p:nvCxnSpPr>
            <p:cNvPr id="291" name="ตัวเชื่อมต่อตรง 290">
              <a:extLst>
                <a:ext uri="{FF2B5EF4-FFF2-40B4-BE49-F238E27FC236}">
                  <a16:creationId xmlns:a16="http://schemas.microsoft.com/office/drawing/2014/main" id="{7E0DD7F6-303C-4C6D-A273-956FAA9EAB2B}"/>
                </a:ext>
              </a:extLst>
            </p:cNvPr>
            <p:cNvCxnSpPr/>
            <p:nvPr/>
          </p:nvCxnSpPr>
          <p:spPr>
            <a:xfrm>
              <a:off x="1816363" y="1127891"/>
              <a:ext cx="0" cy="648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9669818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กลุ่ม 149">
            <a:extLst>
              <a:ext uri="{FF2B5EF4-FFF2-40B4-BE49-F238E27FC236}">
                <a16:creationId xmlns:a16="http://schemas.microsoft.com/office/drawing/2014/main" id="{BDAB52AF-5232-4938-A979-292814831BF5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4D39C9C-51C8-4437-887A-EBC414D52D16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8" name="วงรี 7">
                <a:extLst>
                  <a:ext uri="{FF2B5EF4-FFF2-40B4-BE49-F238E27FC236}">
                    <a16:creationId xmlns:a16="http://schemas.microsoft.com/office/drawing/2014/main" id="{A6B7C189-BCEE-4FBD-BD5E-4A425434D047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7C2628AE-F90C-47E3-B18F-096BC47DAAA5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6D5B3BAA-A200-488D-9871-66C4C39EFC90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1" name="กลุ่ม 10">
                <a:extLst>
                  <a:ext uri="{FF2B5EF4-FFF2-40B4-BE49-F238E27FC236}">
                    <a16:creationId xmlns:a16="http://schemas.microsoft.com/office/drawing/2014/main" id="{9394AAC6-77B9-46F2-A5F7-10763B18F90F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6588DD7A-27D1-4F6D-835F-03BAA453950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E33DC4FC-25CC-440B-9201-852E3FA2A96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2AE935A5-4950-43D7-B843-B6E04243AA13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4" name="รูปแบบอิสระ: รูปร่าง 143">
                  <a:extLst>
                    <a:ext uri="{FF2B5EF4-FFF2-40B4-BE49-F238E27FC236}">
                      <a16:creationId xmlns:a16="http://schemas.microsoft.com/office/drawing/2014/main" id="{59DC58B0-35CF-4C87-8D6D-B9901502B01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รูปแบบอิสระ: รูปร่าง 144">
                  <a:extLst>
                    <a:ext uri="{FF2B5EF4-FFF2-40B4-BE49-F238E27FC236}">
                      <a16:creationId xmlns:a16="http://schemas.microsoft.com/office/drawing/2014/main" id="{27CC35B6-A484-4FE1-9D85-EDB20EC5A17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CA1BDA38-8925-45E3-8054-6B18AC364E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DE44A2A2-CCCE-4811-9845-DF38C93D775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3B3235BC-D226-4497-9DFB-E3A88300447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2E5E9902-9B41-4A95-B6C8-F4E2E2D1E62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F20CEDD2-0B87-43F6-8128-37DE4DB1118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633DAF15-C544-420D-868E-9018AED7DA6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3928DF2D-4DE3-4D82-AB05-02592910255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439AB1B6-E3B7-4582-87F5-EE9178448CE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186CA783-91A6-49FC-9541-FE1E2F26534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F648FF19-F1AE-40C2-BED1-F1D5672B479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76A8CA55-F0D1-454B-B4B0-C278D65DA83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DC3487D7-395A-4C01-8449-8122FF6B089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4F9B40DA-C661-476D-8352-E56AF2341A2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441DB1A1-8761-47BC-B9B2-D3076384CA2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D541C9F8-50D3-417B-9C5D-4B5B148D401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72BE00C1-EE51-43AF-90B1-F6D177D05EA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0146E303-F4C4-4CDE-97E3-8C80EF75A84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201D48D-F2BF-4CEC-AC51-8DE9B4163CA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CFCE31C3-4B66-4C01-B9D4-36378EB3111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D143DB54-0B24-4274-8080-0679481EC37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A001A053-2DC9-4BC5-8B08-4D8DE38E26C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296EB05D-BF4A-4610-AD09-89BE1CF9BB8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72805D21-1574-4ACB-B45E-30E605C8515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89EBB6CC-62DC-4C1B-93FE-6D318D001F1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41B8B39D-BCC2-4304-8370-4D01E58C7F8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2F51D71B-7EDB-4364-A0DD-789C6BE8156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0B70E83A-A5DE-46DE-A616-6161034E2DC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214DE99B-0C66-46BD-A359-1EDAE913AD5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C3555E42-585F-422D-A518-A5C07CB2D60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71588E1E-9423-4321-8CB8-86A817F4A3F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43DC2397-23DE-49DA-BA95-19188239989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AB52599D-842C-44B1-A796-5A7860C8F60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F88030B1-02A7-42E5-A0CE-FD5C51A69C6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6EF44058-AB41-4D16-9D36-208D25BAA44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A790853F-A453-4DDF-97AF-DFD639CACFA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B23279FE-6640-49A6-BE5B-8F20AA9EEBA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D9FFA8D9-7725-4916-A6C2-BA8B17E2E03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0E0900D3-5A58-46DF-8ADB-33FF5D75A30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9E91C3EF-1C7F-4F84-9B27-2A73F5E1FF1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9FBAC0F9-EE4D-48C1-B99F-49F3D50E7AB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7FD8214B-66BD-425F-BA9C-A9ED28E736C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D0F7CA50-6A25-4C4C-9CBE-F7F6DDD9191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D3FB47D1-1E3D-42EF-BD94-4F18F987439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E0EA324-1167-4A1A-BAB5-71C96D781F8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DF8B0DC7-003E-47F5-B2C9-44D97EAA0841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C2014DB9-4476-4B2E-8448-C86CF1B98B5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BB36DDCA-71EA-4E1A-A0A8-735ADFCD5FE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6E858105-5CD0-414A-9417-551FE24485F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CE82BD0E-CFFD-45D2-B88A-BD3A06372D4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B059B599-F9EE-4B97-972D-EBBAEAC5691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77FC7F0D-AF0F-4AE1-A904-A68AE1EB193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D82009A0-4C1E-4BB7-BBCC-A18260C3708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1CA26A27-84C1-455F-8414-546CEAF78F5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233AD27A-C466-4636-9647-2C43A093627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EE966427-3360-4D6D-9B73-6222551227A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30A792D9-8851-4E93-A2FC-3FAEC1DA0B7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6C6B4A9A-4911-4BD8-A52A-3C8730FB7B0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6B139934-BEEE-4D60-B5A3-2D293A07D05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58754535-03ED-4878-93CF-60AFD945F62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66549170-E683-41A8-8F4A-CE54A65EC93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253B17CC-6152-40E0-A864-8E9B8F36812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8C75B4DD-17F6-4F63-B9F1-BE547B3CB18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66CC74EA-FA12-428A-9BDC-FD1234E50F1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C948CAE6-9CDB-4151-B162-4869681BC92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FEF128E2-2474-4DC8-8227-90DE051EDF4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1E2D0B6D-D017-4BF2-AB0B-4295B84DC62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532AEC27-E6C6-46EC-B911-FA661B83323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24031C31-D49B-44AE-8966-7A32E3EBFD7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52F7CC44-8091-4E9F-A8BA-0FA9E910958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DD3766E4-E243-4B66-90E5-AEA120F091B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81282227-B619-4BE5-B9C7-2DE854CFA09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DB291315-03C0-48E7-8A7A-4D5489A3B5A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5E541C70-9108-4020-A16E-4B16F3EB02C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A151B2EF-0B0B-4228-92BD-A4AA5257254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2ADC29F8-75F0-4ECE-9737-EED9708B9CE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AC5FA75E-1246-4984-9209-8B268BA3343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734E93F-C9A0-43B6-9986-3A9663A0436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60A049AC-F878-4FE3-A2E1-606FE4E9085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6B3FC4E3-47A1-48DF-9B31-BA3EAB43AFE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EC67E644-ECA1-43F5-B065-714FE37C972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56BC5A3D-96FA-47A1-A0D5-C59D689BF2F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3B0723AC-7991-43C0-A4DC-E68A6323025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4F982D85-616D-4E21-98AF-5731C368B2C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00169113-482F-443B-9D5E-6377C2D298E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B6C4069D-2CFE-40D4-AF6C-E1AD7CCBE2A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7CBC0AA4-3301-4FEC-BF3C-D41CD36DDBC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3658B851-4565-410F-BDFB-AA32954B585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17063E74-45F1-4F92-8E9A-EEB8646814A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5B8CD793-295E-4713-8CA4-7724B46160C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DBFEC0D6-48F2-4571-84CA-F8DA0F7A37F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E9F480A6-A7C1-4AEF-9ACE-AA7CD16D2D5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DE7DCC88-B84A-4DE4-937E-CFDE7A81693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1935E7C2-B58A-4DF4-B25D-A6012B17723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6" name="กากบาท 15">
                <a:extLst>
                  <a:ext uri="{FF2B5EF4-FFF2-40B4-BE49-F238E27FC236}">
                    <a16:creationId xmlns:a16="http://schemas.microsoft.com/office/drawing/2014/main" id="{7F177047-0BE6-4A61-BD3D-8C7CE48A21A8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7" name="กากบาท 16">
                <a:extLst>
                  <a:ext uri="{FF2B5EF4-FFF2-40B4-BE49-F238E27FC236}">
                    <a16:creationId xmlns:a16="http://schemas.microsoft.com/office/drawing/2014/main" id="{E82A5BFB-6BA2-4D10-A51E-CAD4FA1F21E6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BBF887E5-6BF2-4967-A200-7B1B206D2C83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5083D32C-95B1-4E21-A03F-549B32B84F5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0" name="สี่เหลี่ยมผืนผ้า 19">
                <a:extLst>
                  <a:ext uri="{FF2B5EF4-FFF2-40B4-BE49-F238E27FC236}">
                    <a16:creationId xmlns:a16="http://schemas.microsoft.com/office/drawing/2014/main" id="{5E67EBFB-14F9-4834-AD78-3169A019A751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B0822D18-3BF6-4F1D-90D1-51F406DD7F07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86FAF6F5-B086-4DEC-B7AB-87791B23241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4" name="วงรี 23">
                  <a:extLst>
                    <a:ext uri="{FF2B5EF4-FFF2-40B4-BE49-F238E27FC236}">
                      <a16:creationId xmlns:a16="http://schemas.microsoft.com/office/drawing/2014/main" id="{4D2FCB5D-A868-4F54-A01F-C09802BB2A7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18CB7A0B-DAF7-4E73-A28D-0F4B0CCB790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BB7A04A8-B5D4-4E59-96A4-475D805908B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C160E3EC-33F6-41B4-9C69-C7B0B6A46E3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4A35E563-E616-43E0-8742-BB4FFE44A57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8EF8BAAE-396E-4244-B4BA-A05C9684EA1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CC41D2D7-2E1E-4B6E-A834-113E26DBE19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461D3549-4D9E-4627-A92B-C2DF2E8EF07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4484C0DB-4CE7-4990-B117-2DCB0B534B8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4C15698E-FC04-4A62-B083-BF9C53AD167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217F1A24-7570-4EF9-AA3A-A89E3C67AA4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3AA0795E-B15A-4E9A-863B-2DB12F9CEF6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E8FC9558-7C0B-442C-A7B7-E0236935EBB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9AA4FBF6-1C4B-40A1-BFA7-18A9FA7433D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906B7846-3D49-4285-8A6F-99FBF577B20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B3948AEA-1F38-4C10-ACAE-117AA74F85E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907B4A81-6F43-4677-B302-EE1246EAD18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8E88D7E5-08E1-4664-9078-6976D6EC1D7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A60245EA-9BF4-452E-A6F2-DE16F8F4FD9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23DFCC63-2479-425B-BAA0-24E0B457380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5C794BDA-0CED-4C16-86F5-5B94535D912C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B160653C-E37E-411D-ADA7-02A3B63C7FF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32F67352-C386-439E-AE33-1870540FFDD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1FB52E4A-623F-44F5-B9CF-1853BA3F980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83C517F1-97F8-48D7-8DDF-23564C71A83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90275B4B-09C0-4530-9CC2-9D2F1B50A4D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221DA158-1B01-4726-84A6-4313F1D3614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63E48854-677E-473E-B3E4-7D84D1590F4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DA572373-B4BB-4961-9027-E7A2C10F96C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4268434D-4C3B-4921-BF2D-13892D48446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6BB21D4A-AD2D-4520-8346-FA366B2A7D02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2" name="รูปภาพ 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89460" y="1783248"/>
              <a:ext cx="3220641" cy="2978308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415762" y="376321"/>
              <a:ext cx="647072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เฉลยโจทย์ปัญหา</a:t>
              </a:r>
              <a:r>
                <a:rPr lang="th-TH" altLang="ko-KR" sz="35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ปริมาณทางไฟฟ้าของวงจรไฟฟ้า</a:t>
              </a:r>
              <a:endParaRPr lang="th-TH" altLang="ko-KR" sz="35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24460" y="414727"/>
              <a:ext cx="576000" cy="576000"/>
            </a:xfrm>
            <a:prstGeom prst="rect">
              <a:avLst/>
            </a:prstGeom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1799059" y="975611"/>
              <a:ext cx="7190186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จากภาพ ถ้าหลอดไฟฟ้าทั้ง 3 หลอด เหมือนกันทุกประการ นักเรียนคิดว่า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ค่ากระแสไฟฟ้าและความต่างศักย์ไฟฟ้าของหลอดไฟฟ้าแต่ละหลอดจะเป็นเท่าใด</a:t>
              </a:r>
            </a:p>
          </p:txBody>
        </p:sp>
        <p:sp>
          <p:nvSpPr>
            <p:cNvPr id="6" name="สี่เหลี่ยมผืนผ้า 5"/>
            <p:cNvSpPr/>
            <p:nvPr/>
          </p:nvSpPr>
          <p:spPr>
            <a:xfrm>
              <a:off x="4022848" y="2003028"/>
              <a:ext cx="4714327" cy="267765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แนวคำตอบ </a:t>
              </a:r>
              <a:r>
                <a:rPr lang="th-TH" sz="24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เนื่องจากหลอดไฟฟ้าทั้ง 3 หลอดเหมือนกัน</a:t>
              </a:r>
            </a:p>
            <a:p>
              <a:r>
                <a:rPr lang="th-TH" sz="24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ทุกประการ แต่ละหลอดจึงมีความต้านทานไฟฟ้าเท่ากัน ดังนั้นกระแสไฟฟ้าที่ผ่านหลอดไฟฟ้าแต่ละหลอดจะเท่ากัน โดยจะเท่ากับกระแสไฟฟ้ารวมแบ่ง 3 ส่วน </a:t>
              </a:r>
            </a:p>
            <a:p>
              <a:r>
                <a:rPr lang="th-TH" sz="24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เท่ากับ 0.2 แอมแปร์ ส่วนความต่างศักย์ไฟฟ้าของ</a:t>
              </a:r>
            </a:p>
            <a:p>
              <a:r>
                <a:rPr lang="th-TH" sz="24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หลอดไฟฟ้าแต่ละหลอดจะมีขนาดเท่ากันและเท่ากับ</a:t>
              </a:r>
            </a:p>
            <a:p>
              <a:r>
                <a:rPr lang="th-TH" sz="24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ความต่างศักย์ไฟฟ้ารวมของวงจร คือ 9 โวลต์</a:t>
              </a:r>
            </a:p>
          </p:txBody>
        </p:sp>
        <p:pic>
          <p:nvPicPr>
            <p:cNvPr id="148" name="รูปภาพ 13">
              <a:extLst>
                <a:ext uri="{FF2B5EF4-FFF2-40B4-BE49-F238E27FC236}">
                  <a16:creationId xmlns:a16="http://schemas.microsoft.com/office/drawing/2014/main" id="{50D3ED68-9E4A-4764-814D-4B3FA838111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76327" y="1091891"/>
              <a:ext cx="360000" cy="360000"/>
            </a:xfrm>
            <a:prstGeom prst="rect">
              <a:avLst/>
            </a:prstGeom>
          </p:spPr>
        </p:pic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E976F43F-5529-42B8-BB6E-D8A899060798}"/>
                </a:ext>
              </a:extLst>
            </p:cNvPr>
            <p:cNvCxnSpPr/>
            <p:nvPr/>
          </p:nvCxnSpPr>
          <p:spPr>
            <a:xfrm>
              <a:off x="1824497" y="1096746"/>
              <a:ext cx="0" cy="648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9514271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กลุ่ม 151">
            <a:extLst>
              <a:ext uri="{FF2B5EF4-FFF2-40B4-BE49-F238E27FC236}">
                <a16:creationId xmlns:a16="http://schemas.microsoft.com/office/drawing/2014/main" id="{E9C233EE-6606-40F8-B1FB-BC248CA41FA4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96DB2356-155F-429D-A040-C52583F5284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64DCC6BF-A669-4C75-A5BA-D6BA875DB70B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45BC6F7A-AB4F-4EA2-BE51-875DF2434BC0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6DF39924-397A-46A3-B578-8A485D67C9C7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05D7AEC1-34BC-45DF-9116-98F6FFFAA085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37CF20BD-07CB-4564-9500-456DD245DAC9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B6602B72-6A6B-4F95-96EA-C9351718450A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4B941744-5B7C-4EB0-B610-23E2043A3D95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8C38C33C-F165-4C76-A3E1-BAD9BB17FD5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B15E75C9-411D-486B-A0CE-CF8257088331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B7BA6BF2-3F7A-4A22-94C8-11E8BC0102F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4A1E778B-E9F7-49E6-A4DB-5F8144CC557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BA3D8139-C1F0-4D3A-9F68-838AD310895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A7CC79F5-BF21-4DFA-BDE8-34425F6A05C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B6164BE9-9569-4FDB-BF56-CB5161F4004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4BE54AFE-391D-4485-A875-7D039EE54E6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871454B4-D8B4-4C3B-8F52-1D78923336A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25967CD8-8E5D-4479-B22F-C99021B1C5D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58754B2E-F9EC-417D-AD14-910F2FEFE6C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A978F3C8-C462-4CB0-B200-AC0F16816D3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85AB3376-8D74-47A4-AC62-19C078A2E5C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453BC2AD-6CB8-488A-88CA-9582B57D8FD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59E6C6A2-88F0-476D-9B32-329453D7F1B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BE80E21E-BBF4-4FFE-889F-0AB2391B91C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6D1F493D-3388-4EBC-ABB8-0D2A995FE1B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7A60C36C-5579-4DC5-9BF8-120759E347A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D3723D6B-FCB8-4A62-91FF-84FC99AC2C7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690D8507-FB8F-471C-B512-FE5A7557A51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871DB8B0-A624-48A0-B6E0-1E4EFF2BB82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4594C1EC-4BDE-4BC8-A7B8-8C4A990966A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AD2BC4C5-CDEC-4836-A6BD-005F765BDD5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2DF92DAC-9137-443E-8B49-94E16F82BB4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03BDF0CA-AE5F-49AF-B030-BB75B5DF499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0CB46403-C5AA-4DE0-85AE-0CF2E852D23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AA3F794A-2429-41EC-995D-C335F5571FE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9D36D5A1-FA0E-4931-9CB7-72E2E6F154E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C90348C4-C50E-44CF-A0F5-F8E7AAA2C02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8571FF4B-07E9-47B3-A174-FF6ECD65893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232F75C7-D2B7-47CE-A235-80193AFBA19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303ACF66-ABF9-4973-A703-FF6EFBA3FEA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35DD5871-7EF6-48B0-AD9F-6A112127F07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D4556704-D284-43BE-8682-7B6D3DCAE9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14C85CA7-03C8-4DB4-A1D1-9129CBCFDF6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7339567A-1C94-4C98-9846-5FF7B847392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2D0202FE-B7B9-4B1D-B1D0-FA7D253FD79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FB9F5567-830C-4EBA-8D40-22321F0C5A9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07860200-F4C6-439F-92D7-783B020513E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DD617962-26A6-4142-A989-E83F360D3D6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917AFF71-7BD0-498B-871E-A778740CB3B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74C7B1EA-B278-48F4-9899-508F79E7237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56427BB-CFF4-4930-A176-8CE3F0DF709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73346703-07A9-4258-8921-FA9B19382EA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640C9B1F-3BE3-47FB-8473-CBF5504A5D2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2342A8ED-0D4B-4C56-A3B3-E4B15C9A2D7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5397E956-0E84-4087-860B-36C9A5C1673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4834632D-A69F-48E2-8B60-7D5F1AFEB9F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F9266EDC-22CE-4AED-9DEA-65C179351C7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0D216F17-5BAA-4A1A-B445-2BABBE4B37F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B8DCFDE6-2E99-47A8-A89D-51187C04C20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B2CE4657-11B6-469E-AE7A-CF56AF4246D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DF068970-959D-4C6A-9FB1-22AE81A6AD7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6AB23F3C-78DE-4D14-BC9D-F2D2342C85E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2F48233C-C352-4F61-9826-319C11F70EF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E195190A-9718-4247-A743-808173D030A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CD5F91B8-AAD6-456C-A625-28C7A8EA920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A42A0C8A-03B3-489C-BFA8-44C12654CF1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F00820D4-AAD5-4045-A773-8506E49245D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D01AD7C4-6CE5-45EE-A670-C0C831A241C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69567AE8-4D07-4FAF-A1EE-92581312CF9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937338FA-D82E-4CDB-B831-1068A236198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0B344278-3C82-488A-8AD5-C904019FEC0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31076CC9-8621-480A-9506-46C56EFE008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96D8CE69-8BB8-4633-896E-2807FE61DC9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C8DB84BF-715B-4068-BFB4-3A838699FF9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C387B0A6-D15A-4193-BBA7-1FD859FDC29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80BC3977-EE8C-4582-974D-B51AAA00225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A5AE273E-986B-498E-B895-D47964BAB76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508542AF-016D-42B0-BC8D-AE82C5482BE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6930175F-5745-4898-97D7-E77255EFB16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2A4E71AF-1E78-4CCA-9437-B3F5940B95C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DE8355F2-F38E-4109-94F1-9949704DBA5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31B2BB59-CD28-492A-B785-7B5D799F444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76A88DEC-7B40-4C6B-98F4-DA3B15BABC3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7102395B-764A-4FC4-A759-5A8C38B992E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0137C737-EAE3-489A-9BF6-AFDBCCA99A0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5269E4B6-27D8-4AFE-B813-0167A0DF0DF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F7F2BC23-00A2-4AAE-96E7-10188272B73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731043A0-220E-4513-B7D2-24AAF2A8F63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C264A73B-3BDA-48AD-971F-C57962B4B60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22A7D605-96E3-43CC-B795-4688E3C22F7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9A9F2D79-DB24-43B9-A8AD-DFE5770FAB7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57F97BD7-A396-4079-877C-937143DADF6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6661F6DB-11C6-480E-981A-E209C50AF5B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88CC4C78-5373-4709-A6BA-009CF63D06F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2585CBF2-1A9B-426E-9B9D-570B45CE344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37851F11-F6C4-4750-9FEF-E63605CCFE2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998DFEA4-4CED-4328-ADC5-7930916A5AA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7568C248-CFD1-4D19-BACA-22F21414D52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9AFCF49-B6A6-4169-B1E6-BA57D4C8AA7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F481C4F6-653C-418B-8E00-9F1FFDFC8D5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103A9F59-19F7-4C3D-A9C9-81FE3BFD707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45CA8878-3C11-4CB4-9058-06FC6B08085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46D43079-F37D-4260-9256-A8EF21EF02E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EC471C9C-D7B6-4FCE-8511-67C0B785F141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F442FF9D-C2F0-48D1-BF66-9B2CAB5ADF72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BE3C42AF-63AA-41BF-ADBD-CE52E51C969D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1CD074DB-8CE0-41FD-99EA-28C1E971F8C7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DAF46D45-634A-40A5-BB7A-43F89E8D716D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91F3DFC4-3743-48B4-9353-C37E7AEE5AFB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3A8F7DD7-371F-4424-AE17-788381ED56A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1A80C0D0-EB28-4833-9347-98569145CAD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DD6A3965-D482-4F6C-A7F5-D8A5B2C9BDE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7DF42B5D-0431-4F81-A510-2AAA3FC119F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0F5343B4-C148-4783-A218-8F689F2BA11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AFD21E7D-AF4F-45A5-9E07-0398B3F8E19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2305021E-808C-42D2-91F9-5EB15668E24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1E582701-523D-4BC2-BA01-1A0D425A197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B02F4214-149B-4472-AD5E-6CC7DF07F62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C882FC63-13E9-484B-A028-9E66044A1D4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91FDCBB8-DAEB-4264-9A12-D0EED29FDD5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802851F0-71CE-4188-9C91-DD1A3BAE22E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062095A0-AF49-4B50-A05E-4BFF8D1E78F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A72747C5-B479-4488-A5FB-8C39F741418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24015DFA-A790-4C1A-816D-BF69120A5D6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3C3192B0-3FB7-443C-8300-C4E01CD2039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C9C84880-A3A8-4483-B692-8F9AE88380E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7D189C18-BA2E-40C8-A158-986204856D1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86581D8A-909A-4B71-AC81-5202623D028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2D73E5CB-F464-4B60-B95E-CC45913B976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C11E2D1E-F282-480C-B998-E944673FEEE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7D0897DC-C88F-4C74-94C4-82F3B5C025D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5138D163-6C58-49B1-B6CA-35A4FB0ACB8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81F61D87-467F-4CC7-B3B6-E5705EC0ECD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00D2885-F1FE-4538-9B1E-505DF8B9DBC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6047EA51-DA14-4DD5-9428-2DA1E0ACF5D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62EBD4D1-AEE3-4C39-80EC-4BEDC42DF3F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21F1EC64-2109-41D2-A082-F42493823FE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B486B51B-822D-4FDB-B561-4479C2F5FB2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9BB203A7-21FD-4202-A49E-79E57033B1F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0475F2DC-0E76-45F9-B840-13FDDE8297B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72720C4A-9A3F-478F-B5B7-BB170F4A88DB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483620" y="308866"/>
              <a:ext cx="5868247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วงจรไฟฟ้าภายในบ้าน</a:t>
              </a:r>
              <a:endParaRPr lang="th-TH" altLang="ko-KR" sz="40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4115" y="373919"/>
              <a:ext cx="576000" cy="576000"/>
            </a:xfrm>
            <a:prstGeom prst="rect">
              <a:avLst/>
            </a:prstGeom>
          </p:spPr>
        </p:pic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00260" y="3399760"/>
              <a:ext cx="1743740" cy="1743740"/>
            </a:xfrm>
            <a:prstGeom prst="rect">
              <a:avLst/>
            </a:prstGeom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1703003" y="925656"/>
              <a:ext cx="5942461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วงจรไฟฟ้าโดยทั่วไป อาจมีการต่ออุปกรณ์ไฟฟ้าแบบผสม คือ มีการต่อ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ทั้งแบบอนุกรมและแบบขนาน ทั้งนี้ขึ้นอยู่กับความต้องการในการใช้งาน </a:t>
              </a:r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8766" y="341702"/>
              <a:ext cx="723015" cy="723015"/>
            </a:xfrm>
            <a:prstGeom prst="rect">
              <a:avLst/>
            </a:prstGeom>
          </p:spPr>
        </p:pic>
        <p:pic>
          <p:nvPicPr>
            <p:cNvPr id="7" name="รูปภาพ 6"/>
            <p:cNvPicPr>
              <a:picLocks noChangeAspect="1"/>
            </p:cNvPicPr>
            <p:nvPr/>
          </p:nvPicPr>
          <p:blipFill rotWithShape="1">
            <a:blip r:embed="rId5"/>
            <a:srcRect l="14433" r="32151" b="43984"/>
            <a:stretch/>
          </p:blipFill>
          <p:spPr>
            <a:xfrm>
              <a:off x="2653326" y="1753650"/>
              <a:ext cx="3607407" cy="2675268"/>
            </a:xfrm>
            <a:prstGeom prst="rect">
              <a:avLst/>
            </a:prstGeom>
          </p:spPr>
        </p:pic>
        <p:sp>
          <p:nvSpPr>
            <p:cNvPr id="8" name="Text Placeholder 2"/>
            <p:cNvSpPr txBox="1">
              <a:spLocks/>
            </p:cNvSpPr>
            <p:nvPr/>
          </p:nvSpPr>
          <p:spPr>
            <a:xfrm>
              <a:off x="1691518" y="4510525"/>
              <a:ext cx="5587537" cy="399368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th-TH" altLang="ko-KR" sz="20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แผนภาพวงจรไฟฟ้าที่มีการต่ออุปกรณ์ไฟฟ้าแบบอนุกรมและขนาน</a:t>
              </a:r>
              <a:endParaRPr lang="th-TH" altLang="ko-KR" sz="20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50" name="รูปภาพ 13">
              <a:extLst>
                <a:ext uri="{FF2B5EF4-FFF2-40B4-BE49-F238E27FC236}">
                  <a16:creationId xmlns:a16="http://schemas.microsoft.com/office/drawing/2014/main" id="{612F0D1D-9372-403C-9321-406DDD95919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71845" y="1058461"/>
              <a:ext cx="360000" cy="360000"/>
            </a:xfrm>
            <a:prstGeom prst="rect">
              <a:avLst/>
            </a:prstGeom>
          </p:spPr>
        </p:pic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0B0545EF-6DB6-4BD3-989B-2EB1AF139175}"/>
                </a:ext>
              </a:extLst>
            </p:cNvPr>
            <p:cNvCxnSpPr/>
            <p:nvPr/>
          </p:nvCxnSpPr>
          <p:spPr>
            <a:xfrm>
              <a:off x="1703003" y="1064717"/>
              <a:ext cx="0" cy="648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7441558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กลุ่ม 1027">
            <a:extLst>
              <a:ext uri="{FF2B5EF4-FFF2-40B4-BE49-F238E27FC236}">
                <a16:creationId xmlns:a16="http://schemas.microsoft.com/office/drawing/2014/main" id="{F8B2928A-8567-41E6-B352-75F64A96EB1C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027" name="กลุ่ม 1026">
              <a:extLst>
                <a:ext uri="{FF2B5EF4-FFF2-40B4-BE49-F238E27FC236}">
                  <a16:creationId xmlns:a16="http://schemas.microsoft.com/office/drawing/2014/main" id="{9969ECAD-08F7-441B-9CD2-1F89B76B6FE3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3CB6E3D9-8393-4B69-B031-ACC5786E4BDF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9188286" cy="5266574"/>
                <a:chOff x="-24524" y="-71791"/>
                <a:chExt cx="9188286" cy="5266574"/>
              </a:xfrm>
            </p:grpSpPr>
            <p:sp>
              <p:nvSpPr>
                <p:cNvPr id="7" name="วงรี 6">
                  <a:extLst>
                    <a:ext uri="{FF2B5EF4-FFF2-40B4-BE49-F238E27FC236}">
                      <a16:creationId xmlns:a16="http://schemas.microsoft.com/office/drawing/2014/main" id="{198D1DFE-6BDB-425D-A841-364849B0D254}"/>
                    </a:ext>
                  </a:extLst>
                </p:cNvPr>
                <p:cNvSpPr/>
                <p:nvPr/>
              </p:nvSpPr>
              <p:spPr>
                <a:xfrm rot="2025166">
                  <a:off x="4547239" y="3641871"/>
                  <a:ext cx="1654232" cy="1528124"/>
                </a:xfrm>
                <a:prstGeom prst="ellipse">
                  <a:avLst/>
                </a:prstGeom>
                <a:pattFill prst="dkHorz">
                  <a:fgClr>
                    <a:srgbClr val="1C4768"/>
                  </a:fgClr>
                  <a:bgClr>
                    <a:srgbClr val="D7D3C8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8" name="วงรี 7">
                  <a:extLst>
                    <a:ext uri="{FF2B5EF4-FFF2-40B4-BE49-F238E27FC236}">
                      <a16:creationId xmlns:a16="http://schemas.microsoft.com/office/drawing/2014/main" id="{0CCD0647-5A67-4CE7-A15E-2E9F0F855655}"/>
                    </a:ext>
                  </a:extLst>
                </p:cNvPr>
                <p:cNvSpPr/>
                <p:nvPr/>
              </p:nvSpPr>
              <p:spPr>
                <a:xfrm rot="2025166">
                  <a:off x="248763" y="2075931"/>
                  <a:ext cx="1654232" cy="1528124"/>
                </a:xfrm>
                <a:prstGeom prst="ellipse">
                  <a:avLst/>
                </a:prstGeom>
                <a:pattFill prst="dkHorz">
                  <a:fgClr>
                    <a:srgbClr val="1C4768"/>
                  </a:fgClr>
                  <a:bgClr>
                    <a:srgbClr val="D7D3C8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" name="วงรี 8">
                  <a:extLst>
                    <a:ext uri="{FF2B5EF4-FFF2-40B4-BE49-F238E27FC236}">
                      <a16:creationId xmlns:a16="http://schemas.microsoft.com/office/drawing/2014/main" id="{B8F60663-0519-4B8C-85B5-8F56EB0FACFC}"/>
                    </a:ext>
                  </a:extLst>
                </p:cNvPr>
                <p:cNvSpPr/>
                <p:nvPr/>
              </p:nvSpPr>
              <p:spPr>
                <a:xfrm rot="2025166">
                  <a:off x="6990495" y="1782658"/>
                  <a:ext cx="1654232" cy="1528124"/>
                </a:xfrm>
                <a:prstGeom prst="ellipse">
                  <a:avLst/>
                </a:prstGeom>
                <a:pattFill prst="dkHorz">
                  <a:fgClr>
                    <a:srgbClr val="1C4768"/>
                  </a:fgClr>
                  <a:bgClr>
                    <a:srgbClr val="D7D3C8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grpSp>
              <p:nvGrpSpPr>
                <p:cNvPr id="10" name="กลุ่ม 9">
                  <a:extLst>
                    <a:ext uri="{FF2B5EF4-FFF2-40B4-BE49-F238E27FC236}">
                      <a16:creationId xmlns:a16="http://schemas.microsoft.com/office/drawing/2014/main" id="{68C15F22-AB5B-4CB6-9BB1-2DB2358F09DF}"/>
                    </a:ext>
                  </a:extLst>
                </p:cNvPr>
                <p:cNvGrpSpPr/>
                <p:nvPr/>
              </p:nvGrpSpPr>
              <p:grpSpPr>
                <a:xfrm>
                  <a:off x="-24524" y="-71791"/>
                  <a:ext cx="5503933" cy="4625727"/>
                  <a:chOff x="-13854" y="-53779"/>
                  <a:chExt cx="5988928" cy="5448712"/>
                </a:xfrm>
                <a:gradFill>
                  <a:gsLst>
                    <a:gs pos="0">
                      <a:srgbClr val="D7D3C8"/>
                    </a:gs>
                    <a:gs pos="73000">
                      <a:srgbClr val="D7D3C8"/>
                    </a:gs>
                    <a:gs pos="100000">
                      <a:srgbClr val="D7D3C8"/>
                    </a:gs>
                  </a:gsLst>
                  <a:path path="circle">
                    <a:fillToRect l="50000" t="50000" r="50000" b="50000"/>
                  </a:path>
                </a:gradFill>
              </p:grpSpPr>
              <p:sp>
                <p:nvSpPr>
                  <p:cNvPr id="145" name="รูปแบบอิสระ: รูปร่าง 144">
                    <a:extLst>
                      <a:ext uri="{FF2B5EF4-FFF2-40B4-BE49-F238E27FC236}">
                        <a16:creationId xmlns:a16="http://schemas.microsoft.com/office/drawing/2014/main" id="{09010579-4A70-43F3-A2E2-06D8F2A7FC27}"/>
                      </a:ext>
                    </a:extLst>
                  </p:cNvPr>
                  <p:cNvSpPr/>
                  <p:nvPr/>
                </p:nvSpPr>
                <p:spPr>
                  <a:xfrm>
                    <a:off x="-13854" y="415635"/>
                    <a:ext cx="3654961" cy="4979298"/>
                  </a:xfrm>
                  <a:custGeom>
                    <a:avLst/>
                    <a:gdLst>
                      <a:gd name="connsiteX0" fmla="*/ 3034146 w 3034146"/>
                      <a:gd name="connsiteY0" fmla="*/ 0 h 4724400"/>
                      <a:gd name="connsiteX1" fmla="*/ 1676400 w 3034146"/>
                      <a:gd name="connsiteY1" fmla="*/ 1939636 h 4724400"/>
                      <a:gd name="connsiteX2" fmla="*/ 831273 w 3034146"/>
                      <a:gd name="connsiteY2" fmla="*/ 2521527 h 4724400"/>
                      <a:gd name="connsiteX3" fmla="*/ 498764 w 3034146"/>
                      <a:gd name="connsiteY3" fmla="*/ 4322618 h 4724400"/>
                      <a:gd name="connsiteX4" fmla="*/ 13855 w 3034146"/>
                      <a:gd name="connsiteY4" fmla="*/ 4724400 h 4724400"/>
                      <a:gd name="connsiteX5" fmla="*/ 0 w 3034146"/>
                      <a:gd name="connsiteY5" fmla="*/ 41564 h 4724400"/>
                      <a:gd name="connsiteX6" fmla="*/ 3034146 w 3034146"/>
                      <a:gd name="connsiteY6" fmla="*/ 0 h 4724400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73956"/>
                      <a:gd name="connsiteY0" fmla="*/ 0 h 5021667"/>
                      <a:gd name="connsiteX1" fmla="*/ 1676400 w 3073956"/>
                      <a:gd name="connsiteY1" fmla="*/ 1939636 h 5021667"/>
                      <a:gd name="connsiteX2" fmla="*/ 831273 w 3073956"/>
                      <a:gd name="connsiteY2" fmla="*/ 2521527 h 5021667"/>
                      <a:gd name="connsiteX3" fmla="*/ 498764 w 3073956"/>
                      <a:gd name="connsiteY3" fmla="*/ 4322618 h 5021667"/>
                      <a:gd name="connsiteX4" fmla="*/ 13855 w 3073956"/>
                      <a:gd name="connsiteY4" fmla="*/ 4724400 h 5021667"/>
                      <a:gd name="connsiteX5" fmla="*/ 0 w 3073956"/>
                      <a:gd name="connsiteY5" fmla="*/ 41564 h 5021667"/>
                      <a:gd name="connsiteX6" fmla="*/ 3034146 w 3073956"/>
                      <a:gd name="connsiteY6" fmla="*/ 0 h 5021667"/>
                      <a:gd name="connsiteX0" fmla="*/ 3034146 w 3101237"/>
                      <a:gd name="connsiteY0" fmla="*/ 0 h 5021667"/>
                      <a:gd name="connsiteX1" fmla="*/ 2286000 w 3101237"/>
                      <a:gd name="connsiteY1" fmla="*/ 2119745 h 5021667"/>
                      <a:gd name="connsiteX2" fmla="*/ 831273 w 3101237"/>
                      <a:gd name="connsiteY2" fmla="*/ 2521527 h 5021667"/>
                      <a:gd name="connsiteX3" fmla="*/ 498764 w 3101237"/>
                      <a:gd name="connsiteY3" fmla="*/ 4322618 h 5021667"/>
                      <a:gd name="connsiteX4" fmla="*/ 13855 w 3101237"/>
                      <a:gd name="connsiteY4" fmla="*/ 4724400 h 5021667"/>
                      <a:gd name="connsiteX5" fmla="*/ 0 w 3101237"/>
                      <a:gd name="connsiteY5" fmla="*/ 41564 h 5021667"/>
                      <a:gd name="connsiteX6" fmla="*/ 3034146 w 3101237"/>
                      <a:gd name="connsiteY6" fmla="*/ 0 h 5021667"/>
                      <a:gd name="connsiteX0" fmla="*/ 3740728 w 3780989"/>
                      <a:gd name="connsiteY0" fmla="*/ 13854 h 4980103"/>
                      <a:gd name="connsiteX1" fmla="*/ 2286000 w 3780989"/>
                      <a:gd name="connsiteY1" fmla="*/ 2078181 h 4980103"/>
                      <a:gd name="connsiteX2" fmla="*/ 831273 w 3780989"/>
                      <a:gd name="connsiteY2" fmla="*/ 2479963 h 4980103"/>
                      <a:gd name="connsiteX3" fmla="*/ 498764 w 3780989"/>
                      <a:gd name="connsiteY3" fmla="*/ 4281054 h 4980103"/>
                      <a:gd name="connsiteX4" fmla="*/ 13855 w 3780989"/>
                      <a:gd name="connsiteY4" fmla="*/ 4682836 h 4980103"/>
                      <a:gd name="connsiteX5" fmla="*/ 0 w 3780989"/>
                      <a:gd name="connsiteY5" fmla="*/ 0 h 4980103"/>
                      <a:gd name="connsiteX6" fmla="*/ 3740728 w 3780989"/>
                      <a:gd name="connsiteY6" fmla="*/ 13854 h 4980103"/>
                      <a:gd name="connsiteX0" fmla="*/ 3740728 w 3803936"/>
                      <a:gd name="connsiteY0" fmla="*/ 13854 h 4980103"/>
                      <a:gd name="connsiteX1" fmla="*/ 2826327 w 3803936"/>
                      <a:gd name="connsiteY1" fmla="*/ 1884217 h 4980103"/>
                      <a:gd name="connsiteX2" fmla="*/ 831273 w 3803936"/>
                      <a:gd name="connsiteY2" fmla="*/ 2479963 h 4980103"/>
                      <a:gd name="connsiteX3" fmla="*/ 498764 w 3803936"/>
                      <a:gd name="connsiteY3" fmla="*/ 4281054 h 4980103"/>
                      <a:gd name="connsiteX4" fmla="*/ 13855 w 3803936"/>
                      <a:gd name="connsiteY4" fmla="*/ 4682836 h 4980103"/>
                      <a:gd name="connsiteX5" fmla="*/ 0 w 3803936"/>
                      <a:gd name="connsiteY5" fmla="*/ 0 h 4980103"/>
                      <a:gd name="connsiteX6" fmla="*/ 3740728 w 3803936"/>
                      <a:gd name="connsiteY6" fmla="*/ 13854 h 4980103"/>
                      <a:gd name="connsiteX0" fmla="*/ 3740728 w 3819518"/>
                      <a:gd name="connsiteY0" fmla="*/ 13854 h 4980103"/>
                      <a:gd name="connsiteX1" fmla="*/ 2826327 w 3819518"/>
                      <a:gd name="connsiteY1" fmla="*/ 1884217 h 4980103"/>
                      <a:gd name="connsiteX2" fmla="*/ 831273 w 3819518"/>
                      <a:gd name="connsiteY2" fmla="*/ 2479963 h 4980103"/>
                      <a:gd name="connsiteX3" fmla="*/ 498764 w 3819518"/>
                      <a:gd name="connsiteY3" fmla="*/ 4281054 h 4980103"/>
                      <a:gd name="connsiteX4" fmla="*/ 13855 w 3819518"/>
                      <a:gd name="connsiteY4" fmla="*/ 4682836 h 4980103"/>
                      <a:gd name="connsiteX5" fmla="*/ 0 w 3819518"/>
                      <a:gd name="connsiteY5" fmla="*/ 0 h 4980103"/>
                      <a:gd name="connsiteX6" fmla="*/ 3740728 w 3819518"/>
                      <a:gd name="connsiteY6" fmla="*/ 13854 h 4980103"/>
                      <a:gd name="connsiteX0" fmla="*/ 3699165 w 3764759"/>
                      <a:gd name="connsiteY0" fmla="*/ 0 h 4980103"/>
                      <a:gd name="connsiteX1" fmla="*/ 2826327 w 3764759"/>
                      <a:gd name="connsiteY1" fmla="*/ 1884217 h 4980103"/>
                      <a:gd name="connsiteX2" fmla="*/ 831273 w 3764759"/>
                      <a:gd name="connsiteY2" fmla="*/ 2479963 h 4980103"/>
                      <a:gd name="connsiteX3" fmla="*/ 498764 w 3764759"/>
                      <a:gd name="connsiteY3" fmla="*/ 4281054 h 4980103"/>
                      <a:gd name="connsiteX4" fmla="*/ 13855 w 3764759"/>
                      <a:gd name="connsiteY4" fmla="*/ 4682836 h 4980103"/>
                      <a:gd name="connsiteX5" fmla="*/ 0 w 3764759"/>
                      <a:gd name="connsiteY5" fmla="*/ 0 h 4980103"/>
                      <a:gd name="connsiteX6" fmla="*/ 3699165 w 3764759"/>
                      <a:gd name="connsiteY6" fmla="*/ 0 h 4980103"/>
                      <a:gd name="connsiteX0" fmla="*/ 3408220 w 3496956"/>
                      <a:gd name="connsiteY0" fmla="*/ 0 h 4993957"/>
                      <a:gd name="connsiteX1" fmla="*/ 2826327 w 3496956"/>
                      <a:gd name="connsiteY1" fmla="*/ 1898071 h 4993957"/>
                      <a:gd name="connsiteX2" fmla="*/ 831273 w 3496956"/>
                      <a:gd name="connsiteY2" fmla="*/ 2493817 h 4993957"/>
                      <a:gd name="connsiteX3" fmla="*/ 498764 w 3496956"/>
                      <a:gd name="connsiteY3" fmla="*/ 4294908 h 4993957"/>
                      <a:gd name="connsiteX4" fmla="*/ 13855 w 3496956"/>
                      <a:gd name="connsiteY4" fmla="*/ 4696690 h 4993957"/>
                      <a:gd name="connsiteX5" fmla="*/ 0 w 3496956"/>
                      <a:gd name="connsiteY5" fmla="*/ 13854 h 4993957"/>
                      <a:gd name="connsiteX6" fmla="*/ 3408220 w 3496956"/>
                      <a:gd name="connsiteY6" fmla="*/ 0 h 4993957"/>
                      <a:gd name="connsiteX0" fmla="*/ 3408220 w 3460882"/>
                      <a:gd name="connsiteY0" fmla="*/ 0 h 4993957"/>
                      <a:gd name="connsiteX1" fmla="*/ 2355272 w 3460882"/>
                      <a:gd name="connsiteY1" fmla="*/ 1787235 h 4993957"/>
                      <a:gd name="connsiteX2" fmla="*/ 831273 w 3460882"/>
                      <a:gd name="connsiteY2" fmla="*/ 2493817 h 4993957"/>
                      <a:gd name="connsiteX3" fmla="*/ 498764 w 3460882"/>
                      <a:gd name="connsiteY3" fmla="*/ 4294908 h 4993957"/>
                      <a:gd name="connsiteX4" fmla="*/ 13855 w 3460882"/>
                      <a:gd name="connsiteY4" fmla="*/ 4696690 h 4993957"/>
                      <a:gd name="connsiteX5" fmla="*/ 0 w 3460882"/>
                      <a:gd name="connsiteY5" fmla="*/ 13854 h 4993957"/>
                      <a:gd name="connsiteX6" fmla="*/ 3408220 w 3460882"/>
                      <a:gd name="connsiteY6" fmla="*/ 0 h 4993957"/>
                      <a:gd name="connsiteX0" fmla="*/ 3408220 w 3461814"/>
                      <a:gd name="connsiteY0" fmla="*/ 0 h 4997951"/>
                      <a:gd name="connsiteX1" fmla="*/ 2355272 w 3461814"/>
                      <a:gd name="connsiteY1" fmla="*/ 1787235 h 4997951"/>
                      <a:gd name="connsiteX2" fmla="*/ 706582 w 3461814"/>
                      <a:gd name="connsiteY2" fmla="*/ 2369126 h 4997951"/>
                      <a:gd name="connsiteX3" fmla="*/ 498764 w 3461814"/>
                      <a:gd name="connsiteY3" fmla="*/ 4294908 h 4997951"/>
                      <a:gd name="connsiteX4" fmla="*/ 13855 w 3461814"/>
                      <a:gd name="connsiteY4" fmla="*/ 4696690 h 4997951"/>
                      <a:gd name="connsiteX5" fmla="*/ 0 w 3461814"/>
                      <a:gd name="connsiteY5" fmla="*/ 13854 h 4997951"/>
                      <a:gd name="connsiteX6" fmla="*/ 3408220 w 3461814"/>
                      <a:gd name="connsiteY6" fmla="*/ 0 h 4997951"/>
                      <a:gd name="connsiteX0" fmla="*/ 3505202 w 3555152"/>
                      <a:gd name="connsiteY0" fmla="*/ 13855 h 4984097"/>
                      <a:gd name="connsiteX1" fmla="*/ 2355272 w 3555152"/>
                      <a:gd name="connsiteY1" fmla="*/ 1773381 h 4984097"/>
                      <a:gd name="connsiteX2" fmla="*/ 706582 w 3555152"/>
                      <a:gd name="connsiteY2" fmla="*/ 2355272 h 4984097"/>
                      <a:gd name="connsiteX3" fmla="*/ 498764 w 3555152"/>
                      <a:gd name="connsiteY3" fmla="*/ 4281054 h 4984097"/>
                      <a:gd name="connsiteX4" fmla="*/ 13855 w 3555152"/>
                      <a:gd name="connsiteY4" fmla="*/ 4682836 h 4984097"/>
                      <a:gd name="connsiteX5" fmla="*/ 0 w 3555152"/>
                      <a:gd name="connsiteY5" fmla="*/ 0 h 4984097"/>
                      <a:gd name="connsiteX6" fmla="*/ 3505202 w 3555152"/>
                      <a:gd name="connsiteY6" fmla="*/ 13855 h 4984097"/>
                      <a:gd name="connsiteX0" fmla="*/ 3505202 w 3509945"/>
                      <a:gd name="connsiteY0" fmla="*/ 13855 h 4984097"/>
                      <a:gd name="connsiteX1" fmla="*/ 2355272 w 3509945"/>
                      <a:gd name="connsiteY1" fmla="*/ 1773381 h 4984097"/>
                      <a:gd name="connsiteX2" fmla="*/ 706582 w 3509945"/>
                      <a:gd name="connsiteY2" fmla="*/ 2355272 h 4984097"/>
                      <a:gd name="connsiteX3" fmla="*/ 498764 w 3509945"/>
                      <a:gd name="connsiteY3" fmla="*/ 4281054 h 4984097"/>
                      <a:gd name="connsiteX4" fmla="*/ 13855 w 3509945"/>
                      <a:gd name="connsiteY4" fmla="*/ 4682836 h 4984097"/>
                      <a:gd name="connsiteX5" fmla="*/ 0 w 3509945"/>
                      <a:gd name="connsiteY5" fmla="*/ 0 h 4984097"/>
                      <a:gd name="connsiteX6" fmla="*/ 3505202 w 3509945"/>
                      <a:gd name="connsiteY6" fmla="*/ 13855 h 4984097"/>
                      <a:gd name="connsiteX0" fmla="*/ 3505202 w 3510195"/>
                      <a:gd name="connsiteY0" fmla="*/ 13855 h 4984097"/>
                      <a:gd name="connsiteX1" fmla="*/ 2355272 w 3510195"/>
                      <a:gd name="connsiteY1" fmla="*/ 1773381 h 4984097"/>
                      <a:gd name="connsiteX2" fmla="*/ 706582 w 3510195"/>
                      <a:gd name="connsiteY2" fmla="*/ 2355272 h 4984097"/>
                      <a:gd name="connsiteX3" fmla="*/ 498764 w 3510195"/>
                      <a:gd name="connsiteY3" fmla="*/ 4281054 h 4984097"/>
                      <a:gd name="connsiteX4" fmla="*/ 13855 w 3510195"/>
                      <a:gd name="connsiteY4" fmla="*/ 4682836 h 4984097"/>
                      <a:gd name="connsiteX5" fmla="*/ 0 w 3510195"/>
                      <a:gd name="connsiteY5" fmla="*/ 0 h 4984097"/>
                      <a:gd name="connsiteX6" fmla="*/ 3505202 w 3510195"/>
                      <a:gd name="connsiteY6" fmla="*/ 13855 h 4984097"/>
                      <a:gd name="connsiteX0" fmla="*/ 3505202 w 3510379"/>
                      <a:gd name="connsiteY0" fmla="*/ 13855 h 4984097"/>
                      <a:gd name="connsiteX1" fmla="*/ 2382981 w 3510379"/>
                      <a:gd name="connsiteY1" fmla="*/ 1911927 h 4984097"/>
                      <a:gd name="connsiteX2" fmla="*/ 706582 w 3510379"/>
                      <a:gd name="connsiteY2" fmla="*/ 2355272 h 4984097"/>
                      <a:gd name="connsiteX3" fmla="*/ 498764 w 3510379"/>
                      <a:gd name="connsiteY3" fmla="*/ 4281054 h 4984097"/>
                      <a:gd name="connsiteX4" fmla="*/ 13855 w 3510379"/>
                      <a:gd name="connsiteY4" fmla="*/ 4682836 h 4984097"/>
                      <a:gd name="connsiteX5" fmla="*/ 0 w 3510379"/>
                      <a:gd name="connsiteY5" fmla="*/ 0 h 4984097"/>
                      <a:gd name="connsiteX6" fmla="*/ 3505202 w 3510379"/>
                      <a:gd name="connsiteY6" fmla="*/ 13855 h 4984097"/>
                      <a:gd name="connsiteX0" fmla="*/ 3865420 w 3868973"/>
                      <a:gd name="connsiteY0" fmla="*/ 13855 h 4984097"/>
                      <a:gd name="connsiteX1" fmla="*/ 2382981 w 3868973"/>
                      <a:gd name="connsiteY1" fmla="*/ 1911927 h 4984097"/>
                      <a:gd name="connsiteX2" fmla="*/ 706582 w 3868973"/>
                      <a:gd name="connsiteY2" fmla="*/ 2355272 h 4984097"/>
                      <a:gd name="connsiteX3" fmla="*/ 498764 w 3868973"/>
                      <a:gd name="connsiteY3" fmla="*/ 4281054 h 4984097"/>
                      <a:gd name="connsiteX4" fmla="*/ 13855 w 3868973"/>
                      <a:gd name="connsiteY4" fmla="*/ 4682836 h 4984097"/>
                      <a:gd name="connsiteX5" fmla="*/ 0 w 3868973"/>
                      <a:gd name="connsiteY5" fmla="*/ 0 h 4984097"/>
                      <a:gd name="connsiteX6" fmla="*/ 3865420 w 3868973"/>
                      <a:gd name="connsiteY6" fmla="*/ 13855 h 4984097"/>
                      <a:gd name="connsiteX0" fmla="*/ 3865420 w 3873426"/>
                      <a:gd name="connsiteY0" fmla="*/ 13855 h 4984097"/>
                      <a:gd name="connsiteX1" fmla="*/ 2992581 w 3873426"/>
                      <a:gd name="connsiteY1" fmla="*/ 1717964 h 4984097"/>
                      <a:gd name="connsiteX2" fmla="*/ 706582 w 3873426"/>
                      <a:gd name="connsiteY2" fmla="*/ 2355272 h 4984097"/>
                      <a:gd name="connsiteX3" fmla="*/ 498764 w 3873426"/>
                      <a:gd name="connsiteY3" fmla="*/ 4281054 h 4984097"/>
                      <a:gd name="connsiteX4" fmla="*/ 13855 w 3873426"/>
                      <a:gd name="connsiteY4" fmla="*/ 4682836 h 4984097"/>
                      <a:gd name="connsiteX5" fmla="*/ 0 w 3873426"/>
                      <a:gd name="connsiteY5" fmla="*/ 0 h 4984097"/>
                      <a:gd name="connsiteX6" fmla="*/ 3865420 w 3873426"/>
                      <a:gd name="connsiteY6" fmla="*/ 13855 h 4984097"/>
                      <a:gd name="connsiteX0" fmla="*/ 3865420 w 3873179"/>
                      <a:gd name="connsiteY0" fmla="*/ 13855 h 4980543"/>
                      <a:gd name="connsiteX1" fmla="*/ 2992581 w 3873179"/>
                      <a:gd name="connsiteY1" fmla="*/ 1717964 h 4980543"/>
                      <a:gd name="connsiteX2" fmla="*/ 803564 w 3873179"/>
                      <a:gd name="connsiteY2" fmla="*/ 2466109 h 4980543"/>
                      <a:gd name="connsiteX3" fmla="*/ 498764 w 3873179"/>
                      <a:gd name="connsiteY3" fmla="*/ 4281054 h 4980543"/>
                      <a:gd name="connsiteX4" fmla="*/ 13855 w 3873179"/>
                      <a:gd name="connsiteY4" fmla="*/ 4682836 h 4980543"/>
                      <a:gd name="connsiteX5" fmla="*/ 0 w 3873179"/>
                      <a:gd name="connsiteY5" fmla="*/ 0 h 4980543"/>
                      <a:gd name="connsiteX6" fmla="*/ 3865420 w 3873179"/>
                      <a:gd name="connsiteY6" fmla="*/ 13855 h 4980543"/>
                      <a:gd name="connsiteX0" fmla="*/ 3532911 w 3549464"/>
                      <a:gd name="connsiteY0" fmla="*/ 138545 h 4980543"/>
                      <a:gd name="connsiteX1" fmla="*/ 2992581 w 3549464"/>
                      <a:gd name="connsiteY1" fmla="*/ 1717964 h 4980543"/>
                      <a:gd name="connsiteX2" fmla="*/ 803564 w 3549464"/>
                      <a:gd name="connsiteY2" fmla="*/ 2466109 h 4980543"/>
                      <a:gd name="connsiteX3" fmla="*/ 498764 w 3549464"/>
                      <a:gd name="connsiteY3" fmla="*/ 4281054 h 4980543"/>
                      <a:gd name="connsiteX4" fmla="*/ 13855 w 3549464"/>
                      <a:gd name="connsiteY4" fmla="*/ 4682836 h 4980543"/>
                      <a:gd name="connsiteX5" fmla="*/ 0 w 3549464"/>
                      <a:gd name="connsiteY5" fmla="*/ 0 h 4980543"/>
                      <a:gd name="connsiteX6" fmla="*/ 3532911 w 3549464"/>
                      <a:gd name="connsiteY6" fmla="*/ 138545 h 4980543"/>
                      <a:gd name="connsiteX0" fmla="*/ 3546766 w 3562611"/>
                      <a:gd name="connsiteY0" fmla="*/ 0 h 5008253"/>
                      <a:gd name="connsiteX1" fmla="*/ 2992581 w 3562611"/>
                      <a:gd name="connsiteY1" fmla="*/ 1745674 h 5008253"/>
                      <a:gd name="connsiteX2" fmla="*/ 803564 w 3562611"/>
                      <a:gd name="connsiteY2" fmla="*/ 2493819 h 5008253"/>
                      <a:gd name="connsiteX3" fmla="*/ 498764 w 3562611"/>
                      <a:gd name="connsiteY3" fmla="*/ 4308764 h 5008253"/>
                      <a:gd name="connsiteX4" fmla="*/ 13855 w 3562611"/>
                      <a:gd name="connsiteY4" fmla="*/ 4710546 h 5008253"/>
                      <a:gd name="connsiteX5" fmla="*/ 0 w 3562611"/>
                      <a:gd name="connsiteY5" fmla="*/ 27710 h 5008253"/>
                      <a:gd name="connsiteX6" fmla="*/ 3546766 w 3562611"/>
                      <a:gd name="connsiteY6" fmla="*/ 0 h 5008253"/>
                      <a:gd name="connsiteX0" fmla="*/ 3546766 w 3706909"/>
                      <a:gd name="connsiteY0" fmla="*/ 0 h 5008253"/>
                      <a:gd name="connsiteX1" fmla="*/ 2992581 w 3706909"/>
                      <a:gd name="connsiteY1" fmla="*/ 1745674 h 5008253"/>
                      <a:gd name="connsiteX2" fmla="*/ 803564 w 3706909"/>
                      <a:gd name="connsiteY2" fmla="*/ 2493819 h 5008253"/>
                      <a:gd name="connsiteX3" fmla="*/ 498764 w 3706909"/>
                      <a:gd name="connsiteY3" fmla="*/ 4308764 h 5008253"/>
                      <a:gd name="connsiteX4" fmla="*/ 13855 w 3706909"/>
                      <a:gd name="connsiteY4" fmla="*/ 4710546 h 5008253"/>
                      <a:gd name="connsiteX5" fmla="*/ 0 w 3706909"/>
                      <a:gd name="connsiteY5" fmla="*/ 27710 h 5008253"/>
                      <a:gd name="connsiteX6" fmla="*/ 3546766 w 3706909"/>
                      <a:gd name="connsiteY6" fmla="*/ 0 h 5008253"/>
                      <a:gd name="connsiteX0" fmla="*/ 3546766 w 3576888"/>
                      <a:gd name="connsiteY0" fmla="*/ 0 h 5008253"/>
                      <a:gd name="connsiteX1" fmla="*/ 2992581 w 3576888"/>
                      <a:gd name="connsiteY1" fmla="*/ 1745674 h 5008253"/>
                      <a:gd name="connsiteX2" fmla="*/ 803564 w 3576888"/>
                      <a:gd name="connsiteY2" fmla="*/ 2493819 h 5008253"/>
                      <a:gd name="connsiteX3" fmla="*/ 498764 w 3576888"/>
                      <a:gd name="connsiteY3" fmla="*/ 4308764 h 5008253"/>
                      <a:gd name="connsiteX4" fmla="*/ 13855 w 3576888"/>
                      <a:gd name="connsiteY4" fmla="*/ 4710546 h 5008253"/>
                      <a:gd name="connsiteX5" fmla="*/ 0 w 3576888"/>
                      <a:gd name="connsiteY5" fmla="*/ 27710 h 5008253"/>
                      <a:gd name="connsiteX6" fmla="*/ 3546766 w 3576888"/>
                      <a:gd name="connsiteY6" fmla="*/ 0 h 5008253"/>
                      <a:gd name="connsiteX0" fmla="*/ 3546766 w 3560729"/>
                      <a:gd name="connsiteY0" fmla="*/ 0 h 5008253"/>
                      <a:gd name="connsiteX1" fmla="*/ 2604653 w 3560729"/>
                      <a:gd name="connsiteY1" fmla="*/ 1814947 h 5008253"/>
                      <a:gd name="connsiteX2" fmla="*/ 803564 w 3560729"/>
                      <a:gd name="connsiteY2" fmla="*/ 2493819 h 5008253"/>
                      <a:gd name="connsiteX3" fmla="*/ 498764 w 3560729"/>
                      <a:gd name="connsiteY3" fmla="*/ 4308764 h 5008253"/>
                      <a:gd name="connsiteX4" fmla="*/ 13855 w 3560729"/>
                      <a:gd name="connsiteY4" fmla="*/ 4710546 h 5008253"/>
                      <a:gd name="connsiteX5" fmla="*/ 0 w 3560729"/>
                      <a:gd name="connsiteY5" fmla="*/ 27710 h 5008253"/>
                      <a:gd name="connsiteX6" fmla="*/ 3546766 w 3560729"/>
                      <a:gd name="connsiteY6" fmla="*/ 0 h 5008253"/>
                      <a:gd name="connsiteX0" fmla="*/ 3546766 w 3560729"/>
                      <a:gd name="connsiteY0" fmla="*/ 0 h 5022108"/>
                      <a:gd name="connsiteX1" fmla="*/ 2604653 w 3560729"/>
                      <a:gd name="connsiteY1" fmla="*/ 1828802 h 5022108"/>
                      <a:gd name="connsiteX2" fmla="*/ 803564 w 3560729"/>
                      <a:gd name="connsiteY2" fmla="*/ 2507674 h 5022108"/>
                      <a:gd name="connsiteX3" fmla="*/ 498764 w 3560729"/>
                      <a:gd name="connsiteY3" fmla="*/ 4322619 h 5022108"/>
                      <a:gd name="connsiteX4" fmla="*/ 13855 w 3560729"/>
                      <a:gd name="connsiteY4" fmla="*/ 4724401 h 5022108"/>
                      <a:gd name="connsiteX5" fmla="*/ 0 w 3560729"/>
                      <a:gd name="connsiteY5" fmla="*/ 41565 h 5022108"/>
                      <a:gd name="connsiteX6" fmla="*/ 3546766 w 3560729"/>
                      <a:gd name="connsiteY6" fmla="*/ 0 h 5022108"/>
                      <a:gd name="connsiteX0" fmla="*/ 3546766 w 3560729"/>
                      <a:gd name="connsiteY0" fmla="*/ 0 h 5028368"/>
                      <a:gd name="connsiteX1" fmla="*/ 2604653 w 3560729"/>
                      <a:gd name="connsiteY1" fmla="*/ 1828802 h 5028368"/>
                      <a:gd name="connsiteX2" fmla="*/ 803564 w 3560729"/>
                      <a:gd name="connsiteY2" fmla="*/ 2313710 h 5028368"/>
                      <a:gd name="connsiteX3" fmla="*/ 498764 w 3560729"/>
                      <a:gd name="connsiteY3" fmla="*/ 4322619 h 5028368"/>
                      <a:gd name="connsiteX4" fmla="*/ 13855 w 3560729"/>
                      <a:gd name="connsiteY4" fmla="*/ 4724401 h 5028368"/>
                      <a:gd name="connsiteX5" fmla="*/ 0 w 3560729"/>
                      <a:gd name="connsiteY5" fmla="*/ 41565 h 5028368"/>
                      <a:gd name="connsiteX6" fmla="*/ 3546766 w 3560729"/>
                      <a:gd name="connsiteY6" fmla="*/ 0 h 5028368"/>
                      <a:gd name="connsiteX0" fmla="*/ 3546766 w 3567061"/>
                      <a:gd name="connsiteY0" fmla="*/ 0 h 5028368"/>
                      <a:gd name="connsiteX1" fmla="*/ 2826326 w 3567061"/>
                      <a:gd name="connsiteY1" fmla="*/ 1731820 h 5028368"/>
                      <a:gd name="connsiteX2" fmla="*/ 803564 w 3567061"/>
                      <a:gd name="connsiteY2" fmla="*/ 2313710 h 5028368"/>
                      <a:gd name="connsiteX3" fmla="*/ 498764 w 3567061"/>
                      <a:gd name="connsiteY3" fmla="*/ 4322619 h 5028368"/>
                      <a:gd name="connsiteX4" fmla="*/ 13855 w 3567061"/>
                      <a:gd name="connsiteY4" fmla="*/ 4724401 h 5028368"/>
                      <a:gd name="connsiteX5" fmla="*/ 0 w 3567061"/>
                      <a:gd name="connsiteY5" fmla="*/ 41565 h 5028368"/>
                      <a:gd name="connsiteX6" fmla="*/ 3546766 w 3567061"/>
                      <a:gd name="connsiteY6" fmla="*/ 0 h 5028368"/>
                      <a:gd name="connsiteX0" fmla="*/ 3546766 w 3567061"/>
                      <a:gd name="connsiteY0" fmla="*/ 0 h 4939815"/>
                      <a:gd name="connsiteX1" fmla="*/ 2826326 w 3567061"/>
                      <a:gd name="connsiteY1" fmla="*/ 1731820 h 4939815"/>
                      <a:gd name="connsiteX2" fmla="*/ 803564 w 3567061"/>
                      <a:gd name="connsiteY2" fmla="*/ 2313710 h 4939815"/>
                      <a:gd name="connsiteX3" fmla="*/ 1066801 w 3567061"/>
                      <a:gd name="connsiteY3" fmla="*/ 3782292 h 4939815"/>
                      <a:gd name="connsiteX4" fmla="*/ 13855 w 3567061"/>
                      <a:gd name="connsiteY4" fmla="*/ 4724401 h 4939815"/>
                      <a:gd name="connsiteX5" fmla="*/ 0 w 3567061"/>
                      <a:gd name="connsiteY5" fmla="*/ 41565 h 4939815"/>
                      <a:gd name="connsiteX6" fmla="*/ 3546766 w 3567061"/>
                      <a:gd name="connsiteY6" fmla="*/ 0 h 4939815"/>
                      <a:gd name="connsiteX0" fmla="*/ 3546766 w 3567427"/>
                      <a:gd name="connsiteY0" fmla="*/ 0 h 4944652"/>
                      <a:gd name="connsiteX1" fmla="*/ 2826326 w 3567427"/>
                      <a:gd name="connsiteY1" fmla="*/ 1731820 h 4944652"/>
                      <a:gd name="connsiteX2" fmla="*/ 748145 w 3567427"/>
                      <a:gd name="connsiteY2" fmla="*/ 2050474 h 4944652"/>
                      <a:gd name="connsiteX3" fmla="*/ 1066801 w 3567427"/>
                      <a:gd name="connsiteY3" fmla="*/ 3782292 h 4944652"/>
                      <a:gd name="connsiteX4" fmla="*/ 13855 w 3567427"/>
                      <a:gd name="connsiteY4" fmla="*/ 4724401 h 4944652"/>
                      <a:gd name="connsiteX5" fmla="*/ 0 w 3567427"/>
                      <a:gd name="connsiteY5" fmla="*/ 41565 h 4944652"/>
                      <a:gd name="connsiteX6" fmla="*/ 3546766 w 3567427"/>
                      <a:gd name="connsiteY6" fmla="*/ 0 h 4944652"/>
                      <a:gd name="connsiteX0" fmla="*/ 3546766 w 3566619"/>
                      <a:gd name="connsiteY0" fmla="*/ 0 h 4940065"/>
                      <a:gd name="connsiteX1" fmla="*/ 2826326 w 3566619"/>
                      <a:gd name="connsiteY1" fmla="*/ 1731820 h 4940065"/>
                      <a:gd name="connsiteX2" fmla="*/ 872836 w 3566619"/>
                      <a:gd name="connsiteY2" fmla="*/ 2299856 h 4940065"/>
                      <a:gd name="connsiteX3" fmla="*/ 1066801 w 3566619"/>
                      <a:gd name="connsiteY3" fmla="*/ 3782292 h 4940065"/>
                      <a:gd name="connsiteX4" fmla="*/ 13855 w 3566619"/>
                      <a:gd name="connsiteY4" fmla="*/ 4724401 h 4940065"/>
                      <a:gd name="connsiteX5" fmla="*/ 0 w 3566619"/>
                      <a:gd name="connsiteY5" fmla="*/ 41565 h 4940065"/>
                      <a:gd name="connsiteX6" fmla="*/ 3546766 w 3566619"/>
                      <a:gd name="connsiteY6" fmla="*/ 0 h 4940065"/>
                      <a:gd name="connsiteX0" fmla="*/ 3546766 w 3566619"/>
                      <a:gd name="connsiteY0" fmla="*/ 0 h 4943391"/>
                      <a:gd name="connsiteX1" fmla="*/ 2826326 w 3566619"/>
                      <a:gd name="connsiteY1" fmla="*/ 1731820 h 4943391"/>
                      <a:gd name="connsiteX2" fmla="*/ 872836 w 3566619"/>
                      <a:gd name="connsiteY2" fmla="*/ 2299856 h 4943391"/>
                      <a:gd name="connsiteX3" fmla="*/ 1343891 w 3566619"/>
                      <a:gd name="connsiteY3" fmla="*/ 3810001 h 4943391"/>
                      <a:gd name="connsiteX4" fmla="*/ 13855 w 3566619"/>
                      <a:gd name="connsiteY4" fmla="*/ 4724401 h 4943391"/>
                      <a:gd name="connsiteX5" fmla="*/ 0 w 3566619"/>
                      <a:gd name="connsiteY5" fmla="*/ 41565 h 4943391"/>
                      <a:gd name="connsiteX6" fmla="*/ 3546766 w 3566619"/>
                      <a:gd name="connsiteY6" fmla="*/ 0 h 4943391"/>
                      <a:gd name="connsiteX0" fmla="*/ 3546766 w 3566619"/>
                      <a:gd name="connsiteY0" fmla="*/ 0 h 4955848"/>
                      <a:gd name="connsiteX1" fmla="*/ 2826326 w 3566619"/>
                      <a:gd name="connsiteY1" fmla="*/ 1731820 h 4955848"/>
                      <a:gd name="connsiteX2" fmla="*/ 872836 w 3566619"/>
                      <a:gd name="connsiteY2" fmla="*/ 2299856 h 4955848"/>
                      <a:gd name="connsiteX3" fmla="*/ 1136073 w 3566619"/>
                      <a:gd name="connsiteY3" fmla="*/ 3906983 h 4955848"/>
                      <a:gd name="connsiteX4" fmla="*/ 13855 w 3566619"/>
                      <a:gd name="connsiteY4" fmla="*/ 4724401 h 4955848"/>
                      <a:gd name="connsiteX5" fmla="*/ 0 w 3566619"/>
                      <a:gd name="connsiteY5" fmla="*/ 41565 h 4955848"/>
                      <a:gd name="connsiteX6" fmla="*/ 3546766 w 3566619"/>
                      <a:gd name="connsiteY6" fmla="*/ 0 h 4955848"/>
                      <a:gd name="connsiteX0" fmla="*/ 3546766 w 3609882"/>
                      <a:gd name="connsiteY0" fmla="*/ 0 h 4955848"/>
                      <a:gd name="connsiteX1" fmla="*/ 3214254 w 3609882"/>
                      <a:gd name="connsiteY1" fmla="*/ 1579420 h 4955848"/>
                      <a:gd name="connsiteX2" fmla="*/ 872836 w 3609882"/>
                      <a:gd name="connsiteY2" fmla="*/ 2299856 h 4955848"/>
                      <a:gd name="connsiteX3" fmla="*/ 1136073 w 3609882"/>
                      <a:gd name="connsiteY3" fmla="*/ 3906983 h 4955848"/>
                      <a:gd name="connsiteX4" fmla="*/ 13855 w 3609882"/>
                      <a:gd name="connsiteY4" fmla="*/ 4724401 h 4955848"/>
                      <a:gd name="connsiteX5" fmla="*/ 0 w 3609882"/>
                      <a:gd name="connsiteY5" fmla="*/ 41565 h 4955848"/>
                      <a:gd name="connsiteX6" fmla="*/ 3546766 w 3609882"/>
                      <a:gd name="connsiteY6" fmla="*/ 0 h 4955848"/>
                      <a:gd name="connsiteX0" fmla="*/ 3546766 w 3609882"/>
                      <a:gd name="connsiteY0" fmla="*/ 0 h 4957825"/>
                      <a:gd name="connsiteX1" fmla="*/ 3214254 w 3609882"/>
                      <a:gd name="connsiteY1" fmla="*/ 1579420 h 4957825"/>
                      <a:gd name="connsiteX2" fmla="*/ 872836 w 3609882"/>
                      <a:gd name="connsiteY2" fmla="*/ 2299856 h 4957825"/>
                      <a:gd name="connsiteX3" fmla="*/ 1136073 w 3609882"/>
                      <a:gd name="connsiteY3" fmla="*/ 3906983 h 4957825"/>
                      <a:gd name="connsiteX4" fmla="*/ 13855 w 3609882"/>
                      <a:gd name="connsiteY4" fmla="*/ 4724401 h 4957825"/>
                      <a:gd name="connsiteX5" fmla="*/ 0 w 3609882"/>
                      <a:gd name="connsiteY5" fmla="*/ 41565 h 4957825"/>
                      <a:gd name="connsiteX6" fmla="*/ 3546766 w 3609882"/>
                      <a:gd name="connsiteY6" fmla="*/ 0 h 4957825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591845 w 3654961"/>
                      <a:gd name="connsiteY0" fmla="*/ 0 h 4968373"/>
                      <a:gd name="connsiteX1" fmla="*/ 3259333 w 3654961"/>
                      <a:gd name="connsiteY1" fmla="*/ 1579420 h 4968373"/>
                      <a:gd name="connsiteX2" fmla="*/ 917915 w 3654961"/>
                      <a:gd name="connsiteY2" fmla="*/ 2299856 h 4968373"/>
                      <a:gd name="connsiteX3" fmla="*/ 1388970 w 3654961"/>
                      <a:gd name="connsiteY3" fmla="*/ 4045529 h 4968373"/>
                      <a:gd name="connsiteX4" fmla="*/ 58934 w 3654961"/>
                      <a:gd name="connsiteY4" fmla="*/ 4724401 h 4968373"/>
                      <a:gd name="connsiteX5" fmla="*/ 45079 w 3654961"/>
                      <a:gd name="connsiteY5" fmla="*/ 41565 h 4968373"/>
                      <a:gd name="connsiteX6" fmla="*/ 3591845 w 3654961"/>
                      <a:gd name="connsiteY6" fmla="*/ 0 h 4968373"/>
                      <a:gd name="connsiteX0" fmla="*/ 3591845 w 3654961"/>
                      <a:gd name="connsiteY0" fmla="*/ 0 h 4967280"/>
                      <a:gd name="connsiteX1" fmla="*/ 3259333 w 3654961"/>
                      <a:gd name="connsiteY1" fmla="*/ 1579420 h 4967280"/>
                      <a:gd name="connsiteX2" fmla="*/ 917915 w 3654961"/>
                      <a:gd name="connsiteY2" fmla="*/ 2299856 h 4967280"/>
                      <a:gd name="connsiteX3" fmla="*/ 1388970 w 3654961"/>
                      <a:gd name="connsiteY3" fmla="*/ 4045529 h 4967280"/>
                      <a:gd name="connsiteX4" fmla="*/ 58934 w 3654961"/>
                      <a:gd name="connsiteY4" fmla="*/ 4724401 h 4967280"/>
                      <a:gd name="connsiteX5" fmla="*/ 45079 w 3654961"/>
                      <a:gd name="connsiteY5" fmla="*/ 41565 h 4967280"/>
                      <a:gd name="connsiteX6" fmla="*/ 3591845 w 3654961"/>
                      <a:gd name="connsiteY6" fmla="*/ 0 h 4967280"/>
                      <a:gd name="connsiteX0" fmla="*/ 3591845 w 3654961"/>
                      <a:gd name="connsiteY0" fmla="*/ 0 h 4979298"/>
                      <a:gd name="connsiteX1" fmla="*/ 3259333 w 3654961"/>
                      <a:gd name="connsiteY1" fmla="*/ 1579420 h 4979298"/>
                      <a:gd name="connsiteX2" fmla="*/ 917915 w 3654961"/>
                      <a:gd name="connsiteY2" fmla="*/ 2299856 h 4979298"/>
                      <a:gd name="connsiteX3" fmla="*/ 1388970 w 3654961"/>
                      <a:gd name="connsiteY3" fmla="*/ 4045529 h 4979298"/>
                      <a:gd name="connsiteX4" fmla="*/ 58934 w 3654961"/>
                      <a:gd name="connsiteY4" fmla="*/ 4738255 h 4979298"/>
                      <a:gd name="connsiteX5" fmla="*/ 45079 w 3654961"/>
                      <a:gd name="connsiteY5" fmla="*/ 41565 h 4979298"/>
                      <a:gd name="connsiteX6" fmla="*/ 3591845 w 3654961"/>
                      <a:gd name="connsiteY6" fmla="*/ 0 h 497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54961" h="4979298">
                        <a:moveTo>
                          <a:pt x="3591845" y="0"/>
                        </a:moveTo>
                        <a:cubicBezTo>
                          <a:pt x="3704991" y="635000"/>
                          <a:pt x="3704988" y="1196111"/>
                          <a:pt x="3259333" y="1579420"/>
                        </a:cubicBezTo>
                        <a:cubicBezTo>
                          <a:pt x="2813678" y="1962729"/>
                          <a:pt x="1229642" y="1888838"/>
                          <a:pt x="917915" y="2299856"/>
                        </a:cubicBezTo>
                        <a:cubicBezTo>
                          <a:pt x="606188" y="2710874"/>
                          <a:pt x="1532133" y="3639129"/>
                          <a:pt x="1388970" y="4045529"/>
                        </a:cubicBezTo>
                        <a:cubicBezTo>
                          <a:pt x="1245807" y="4451929"/>
                          <a:pt x="185461" y="5430703"/>
                          <a:pt x="58934" y="4738255"/>
                        </a:cubicBezTo>
                        <a:cubicBezTo>
                          <a:pt x="-67593" y="4045807"/>
                          <a:pt x="49697" y="1602510"/>
                          <a:pt x="45079" y="41565"/>
                        </a:cubicBezTo>
                        <a:lnTo>
                          <a:pt x="3591845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th-TH" sz="1661" dirty="0"/>
                  </a:p>
                </p:txBody>
              </p:sp>
              <p:sp>
                <p:nvSpPr>
                  <p:cNvPr id="146" name="รูปแบบอิสระ: รูปร่าง 145">
                    <a:extLst>
                      <a:ext uri="{FF2B5EF4-FFF2-40B4-BE49-F238E27FC236}">
                        <a16:creationId xmlns:a16="http://schemas.microsoft.com/office/drawing/2014/main" id="{A12D6425-0DCA-4733-A6E8-4A42FB791EB9}"/>
                      </a:ext>
                    </a:extLst>
                  </p:cNvPr>
                  <p:cNvSpPr/>
                  <p:nvPr/>
                </p:nvSpPr>
                <p:spPr>
                  <a:xfrm>
                    <a:off x="-13854" y="-53779"/>
                    <a:ext cx="5988928" cy="3844532"/>
                  </a:xfrm>
                  <a:custGeom>
                    <a:avLst/>
                    <a:gdLst>
                      <a:gd name="connsiteX0" fmla="*/ 5791200 w 5791200"/>
                      <a:gd name="connsiteY0" fmla="*/ 13854 h 3574472"/>
                      <a:gd name="connsiteX1" fmla="*/ 3061855 w 5791200"/>
                      <a:gd name="connsiteY1" fmla="*/ 678872 h 3574472"/>
                      <a:gd name="connsiteX2" fmla="*/ 2992582 w 5791200"/>
                      <a:gd name="connsiteY2" fmla="*/ 1607127 h 3574472"/>
                      <a:gd name="connsiteX3" fmla="*/ 1413164 w 5791200"/>
                      <a:gd name="connsiteY3" fmla="*/ 1870363 h 3574472"/>
                      <a:gd name="connsiteX4" fmla="*/ 0 w 5791200"/>
                      <a:gd name="connsiteY4" fmla="*/ 3574472 h 3574472"/>
                      <a:gd name="connsiteX5" fmla="*/ 55418 w 5791200"/>
                      <a:gd name="connsiteY5" fmla="*/ 0 h 3574472"/>
                      <a:gd name="connsiteX6" fmla="*/ 5791200 w 5791200"/>
                      <a:gd name="connsiteY6" fmla="*/ 13854 h 3574472"/>
                      <a:gd name="connsiteX0" fmla="*/ 5822003 w 5822003"/>
                      <a:gd name="connsiteY0" fmla="*/ 28151 h 3588769"/>
                      <a:gd name="connsiteX1" fmla="*/ 3092658 w 5822003"/>
                      <a:gd name="connsiteY1" fmla="*/ 693169 h 3588769"/>
                      <a:gd name="connsiteX2" fmla="*/ 3023385 w 5822003"/>
                      <a:gd name="connsiteY2" fmla="*/ 1621424 h 3588769"/>
                      <a:gd name="connsiteX3" fmla="*/ 1443967 w 5822003"/>
                      <a:gd name="connsiteY3" fmla="*/ 1884660 h 3588769"/>
                      <a:gd name="connsiteX4" fmla="*/ 30803 w 5822003"/>
                      <a:gd name="connsiteY4" fmla="*/ 3588769 h 3588769"/>
                      <a:gd name="connsiteX5" fmla="*/ 0 w 5822003"/>
                      <a:gd name="connsiteY5" fmla="*/ 0 h 3588769"/>
                      <a:gd name="connsiteX6" fmla="*/ 5822003 w 5822003"/>
                      <a:gd name="connsiteY6" fmla="*/ 28151 h 3588769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88284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2063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6021126 w 6021126"/>
                      <a:gd name="connsiteY0" fmla="*/ 42449 h 3688855"/>
                      <a:gd name="connsiteX1" fmla="*/ 3291781 w 6021126"/>
                      <a:gd name="connsiteY1" fmla="*/ 707467 h 3688855"/>
                      <a:gd name="connsiteX2" fmla="*/ 3222508 w 6021126"/>
                      <a:gd name="connsiteY2" fmla="*/ 1635722 h 3688855"/>
                      <a:gd name="connsiteX3" fmla="*/ 1643090 w 6021126"/>
                      <a:gd name="connsiteY3" fmla="*/ 1898958 h 3688855"/>
                      <a:gd name="connsiteX4" fmla="*/ 2 w 6021126"/>
                      <a:gd name="connsiteY4" fmla="*/ 3688855 h 3688855"/>
                      <a:gd name="connsiteX5" fmla="*/ 141642 w 6021126"/>
                      <a:gd name="connsiteY5" fmla="*/ 0 h 3688855"/>
                      <a:gd name="connsiteX6" fmla="*/ 6021126 w 6021126"/>
                      <a:gd name="connsiteY6" fmla="*/ 42449 h 3688855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109407 w 6109407"/>
                      <a:gd name="connsiteY0" fmla="*/ 0 h 3789385"/>
                      <a:gd name="connsiteX1" fmla="*/ 3308212 w 6109407"/>
                      <a:gd name="connsiteY1" fmla="*/ 807997 h 3789385"/>
                      <a:gd name="connsiteX2" fmla="*/ 3238939 w 6109407"/>
                      <a:gd name="connsiteY2" fmla="*/ 1736252 h 3789385"/>
                      <a:gd name="connsiteX3" fmla="*/ 1659521 w 6109407"/>
                      <a:gd name="connsiteY3" fmla="*/ 1999488 h 3789385"/>
                      <a:gd name="connsiteX4" fmla="*/ 16433 w 6109407"/>
                      <a:gd name="connsiteY4" fmla="*/ 3789385 h 3789385"/>
                      <a:gd name="connsiteX5" fmla="*/ 0 w 6109407"/>
                      <a:gd name="connsiteY5" fmla="*/ 446 h 3789385"/>
                      <a:gd name="connsiteX6" fmla="*/ 6109407 w 6109407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826203"/>
                      <a:gd name="connsiteX1" fmla="*/ 3308212 w 6179364"/>
                      <a:gd name="connsiteY1" fmla="*/ 807997 h 3826203"/>
                      <a:gd name="connsiteX2" fmla="*/ 3238939 w 6179364"/>
                      <a:gd name="connsiteY2" fmla="*/ 1736252 h 3826203"/>
                      <a:gd name="connsiteX3" fmla="*/ 1659521 w 6179364"/>
                      <a:gd name="connsiteY3" fmla="*/ 1999488 h 3826203"/>
                      <a:gd name="connsiteX4" fmla="*/ 16433 w 6179364"/>
                      <a:gd name="connsiteY4" fmla="*/ 3789385 h 3826203"/>
                      <a:gd name="connsiteX5" fmla="*/ 0 w 6179364"/>
                      <a:gd name="connsiteY5" fmla="*/ 446 h 3826203"/>
                      <a:gd name="connsiteX6" fmla="*/ 6109407 w 6179364"/>
                      <a:gd name="connsiteY6" fmla="*/ 0 h 3826203"/>
                      <a:gd name="connsiteX0" fmla="*/ 6109407 w 6194666"/>
                      <a:gd name="connsiteY0" fmla="*/ 0 h 3826203"/>
                      <a:gd name="connsiteX1" fmla="*/ 3897392 w 6194666"/>
                      <a:gd name="connsiteY1" fmla="*/ 636422 h 3826203"/>
                      <a:gd name="connsiteX2" fmla="*/ 3238939 w 6194666"/>
                      <a:gd name="connsiteY2" fmla="*/ 1736252 h 3826203"/>
                      <a:gd name="connsiteX3" fmla="*/ 1659521 w 6194666"/>
                      <a:gd name="connsiteY3" fmla="*/ 1999488 h 3826203"/>
                      <a:gd name="connsiteX4" fmla="*/ 16433 w 6194666"/>
                      <a:gd name="connsiteY4" fmla="*/ 3789385 h 3826203"/>
                      <a:gd name="connsiteX5" fmla="*/ 0 w 6194666"/>
                      <a:gd name="connsiteY5" fmla="*/ 446 h 3826203"/>
                      <a:gd name="connsiteX6" fmla="*/ 6109407 w 6194666"/>
                      <a:gd name="connsiteY6" fmla="*/ 0 h 3826203"/>
                      <a:gd name="connsiteX0" fmla="*/ 6109407 w 6195622"/>
                      <a:gd name="connsiteY0" fmla="*/ 0 h 3830610"/>
                      <a:gd name="connsiteX1" fmla="*/ 3897392 w 6195622"/>
                      <a:gd name="connsiteY1" fmla="*/ 636422 h 3830610"/>
                      <a:gd name="connsiteX2" fmla="*/ 3052127 w 6195622"/>
                      <a:gd name="connsiteY2" fmla="*/ 1764848 h 3830610"/>
                      <a:gd name="connsiteX3" fmla="*/ 1659521 w 6195622"/>
                      <a:gd name="connsiteY3" fmla="*/ 1999488 h 3830610"/>
                      <a:gd name="connsiteX4" fmla="*/ 16433 w 6195622"/>
                      <a:gd name="connsiteY4" fmla="*/ 3789385 h 3830610"/>
                      <a:gd name="connsiteX5" fmla="*/ 0 w 6195622"/>
                      <a:gd name="connsiteY5" fmla="*/ 446 h 3830610"/>
                      <a:gd name="connsiteX6" fmla="*/ 6109407 w 6195622"/>
                      <a:gd name="connsiteY6" fmla="*/ 0 h 3830610"/>
                      <a:gd name="connsiteX0" fmla="*/ 6109407 w 6200522"/>
                      <a:gd name="connsiteY0" fmla="*/ 0 h 3830610"/>
                      <a:gd name="connsiteX1" fmla="*/ 4041094 w 6200522"/>
                      <a:gd name="connsiteY1" fmla="*/ 893784 h 3830610"/>
                      <a:gd name="connsiteX2" fmla="*/ 3052127 w 6200522"/>
                      <a:gd name="connsiteY2" fmla="*/ 1764848 h 3830610"/>
                      <a:gd name="connsiteX3" fmla="*/ 1659521 w 6200522"/>
                      <a:gd name="connsiteY3" fmla="*/ 1999488 h 3830610"/>
                      <a:gd name="connsiteX4" fmla="*/ 16433 w 6200522"/>
                      <a:gd name="connsiteY4" fmla="*/ 3789385 h 3830610"/>
                      <a:gd name="connsiteX5" fmla="*/ 0 w 6200522"/>
                      <a:gd name="connsiteY5" fmla="*/ 446 h 3830610"/>
                      <a:gd name="connsiteX6" fmla="*/ 6109407 w 6200522"/>
                      <a:gd name="connsiteY6" fmla="*/ 0 h 3830610"/>
                      <a:gd name="connsiteX0" fmla="*/ 6109407 w 6200522"/>
                      <a:gd name="connsiteY0" fmla="*/ 0 h 3906887"/>
                      <a:gd name="connsiteX1" fmla="*/ 4041094 w 6200522"/>
                      <a:gd name="connsiteY1" fmla="*/ 893784 h 3906887"/>
                      <a:gd name="connsiteX2" fmla="*/ 3052127 w 6200522"/>
                      <a:gd name="connsiteY2" fmla="*/ 1764848 h 3906887"/>
                      <a:gd name="connsiteX3" fmla="*/ 1659521 w 6200522"/>
                      <a:gd name="connsiteY3" fmla="*/ 1999488 h 3906887"/>
                      <a:gd name="connsiteX4" fmla="*/ 921756 w 6200522"/>
                      <a:gd name="connsiteY4" fmla="*/ 2860023 h 3906887"/>
                      <a:gd name="connsiteX5" fmla="*/ 16433 w 6200522"/>
                      <a:gd name="connsiteY5" fmla="*/ 3789385 h 3906887"/>
                      <a:gd name="connsiteX6" fmla="*/ 0 w 6200522"/>
                      <a:gd name="connsiteY6" fmla="*/ 446 h 3906887"/>
                      <a:gd name="connsiteX7" fmla="*/ 6109407 w 6200522"/>
                      <a:gd name="connsiteY7" fmla="*/ 0 h 3906887"/>
                      <a:gd name="connsiteX0" fmla="*/ 6109407 w 6210247"/>
                      <a:gd name="connsiteY0" fmla="*/ 0 h 3906887"/>
                      <a:gd name="connsiteX1" fmla="*/ 4285388 w 6210247"/>
                      <a:gd name="connsiteY1" fmla="*/ 793699 h 3906887"/>
                      <a:gd name="connsiteX2" fmla="*/ 3052127 w 6210247"/>
                      <a:gd name="connsiteY2" fmla="*/ 1764848 h 3906887"/>
                      <a:gd name="connsiteX3" fmla="*/ 1659521 w 6210247"/>
                      <a:gd name="connsiteY3" fmla="*/ 1999488 h 3906887"/>
                      <a:gd name="connsiteX4" fmla="*/ 921756 w 6210247"/>
                      <a:gd name="connsiteY4" fmla="*/ 2860023 h 3906887"/>
                      <a:gd name="connsiteX5" fmla="*/ 16433 w 6210247"/>
                      <a:gd name="connsiteY5" fmla="*/ 3789385 h 3906887"/>
                      <a:gd name="connsiteX6" fmla="*/ 0 w 6210247"/>
                      <a:gd name="connsiteY6" fmla="*/ 446 h 3906887"/>
                      <a:gd name="connsiteX7" fmla="*/ 6109407 w 6210247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1659521 w 6214422"/>
                      <a:gd name="connsiteY3" fmla="*/ 1999488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2033147 w 6214422"/>
                      <a:gd name="connsiteY3" fmla="*/ 2285446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3573"/>
                      <a:gd name="connsiteX1" fmla="*/ 4285388 w 6214422"/>
                      <a:gd name="connsiteY1" fmla="*/ 793699 h 3903573"/>
                      <a:gd name="connsiteX2" fmla="*/ 2477318 w 6214422"/>
                      <a:gd name="connsiteY2" fmla="*/ 964165 h 3903573"/>
                      <a:gd name="connsiteX3" fmla="*/ 2033147 w 6214422"/>
                      <a:gd name="connsiteY3" fmla="*/ 2285446 h 3903573"/>
                      <a:gd name="connsiteX4" fmla="*/ 849905 w 6214422"/>
                      <a:gd name="connsiteY4" fmla="*/ 2817129 h 3903573"/>
                      <a:gd name="connsiteX5" fmla="*/ 16433 w 6214422"/>
                      <a:gd name="connsiteY5" fmla="*/ 3789385 h 3903573"/>
                      <a:gd name="connsiteX6" fmla="*/ 0 w 6214422"/>
                      <a:gd name="connsiteY6" fmla="*/ 446 h 3903573"/>
                      <a:gd name="connsiteX7" fmla="*/ 6109407 w 6214422"/>
                      <a:gd name="connsiteY7" fmla="*/ 0 h 3903573"/>
                      <a:gd name="connsiteX0" fmla="*/ 6109407 w 6214422"/>
                      <a:gd name="connsiteY0" fmla="*/ 0 h 3912056"/>
                      <a:gd name="connsiteX1" fmla="*/ 4285388 w 6214422"/>
                      <a:gd name="connsiteY1" fmla="*/ 793699 h 3912056"/>
                      <a:gd name="connsiteX2" fmla="*/ 2477318 w 6214422"/>
                      <a:gd name="connsiteY2" fmla="*/ 964165 h 3912056"/>
                      <a:gd name="connsiteX3" fmla="*/ 2033147 w 6214422"/>
                      <a:gd name="connsiteY3" fmla="*/ 2285446 h 3912056"/>
                      <a:gd name="connsiteX4" fmla="*/ 849905 w 6214422"/>
                      <a:gd name="connsiteY4" fmla="*/ 2817129 h 3912056"/>
                      <a:gd name="connsiteX5" fmla="*/ 16433 w 6214422"/>
                      <a:gd name="connsiteY5" fmla="*/ 3789385 h 3912056"/>
                      <a:gd name="connsiteX6" fmla="*/ 0 w 6214422"/>
                      <a:gd name="connsiteY6" fmla="*/ 446 h 3912056"/>
                      <a:gd name="connsiteX7" fmla="*/ 6109407 w 6214422"/>
                      <a:gd name="connsiteY7" fmla="*/ 0 h 3912056"/>
                      <a:gd name="connsiteX0" fmla="*/ 6109407 w 6220180"/>
                      <a:gd name="connsiteY0" fmla="*/ 0 h 3912056"/>
                      <a:gd name="connsiteX1" fmla="*/ 4400350 w 6220180"/>
                      <a:gd name="connsiteY1" fmla="*/ 993869 h 3912056"/>
                      <a:gd name="connsiteX2" fmla="*/ 2477318 w 6220180"/>
                      <a:gd name="connsiteY2" fmla="*/ 964165 h 3912056"/>
                      <a:gd name="connsiteX3" fmla="*/ 2033147 w 6220180"/>
                      <a:gd name="connsiteY3" fmla="*/ 2285446 h 3912056"/>
                      <a:gd name="connsiteX4" fmla="*/ 849905 w 6220180"/>
                      <a:gd name="connsiteY4" fmla="*/ 2817129 h 3912056"/>
                      <a:gd name="connsiteX5" fmla="*/ 16433 w 6220180"/>
                      <a:gd name="connsiteY5" fmla="*/ 3789385 h 3912056"/>
                      <a:gd name="connsiteX6" fmla="*/ 0 w 6220180"/>
                      <a:gd name="connsiteY6" fmla="*/ 446 h 3912056"/>
                      <a:gd name="connsiteX7" fmla="*/ 6109407 w 6220180"/>
                      <a:gd name="connsiteY7" fmla="*/ 0 h 3912056"/>
                      <a:gd name="connsiteX0" fmla="*/ 6109407 w 6221637"/>
                      <a:gd name="connsiteY0" fmla="*/ 0 h 3912056"/>
                      <a:gd name="connsiteX1" fmla="*/ 4400350 w 6221637"/>
                      <a:gd name="connsiteY1" fmla="*/ 993869 h 3912056"/>
                      <a:gd name="connsiteX2" fmla="*/ 2477318 w 6221637"/>
                      <a:gd name="connsiteY2" fmla="*/ 964165 h 3912056"/>
                      <a:gd name="connsiteX3" fmla="*/ 2033147 w 6221637"/>
                      <a:gd name="connsiteY3" fmla="*/ 2285446 h 3912056"/>
                      <a:gd name="connsiteX4" fmla="*/ 849905 w 6221637"/>
                      <a:gd name="connsiteY4" fmla="*/ 2817129 h 3912056"/>
                      <a:gd name="connsiteX5" fmla="*/ 16433 w 6221637"/>
                      <a:gd name="connsiteY5" fmla="*/ 3789385 h 3912056"/>
                      <a:gd name="connsiteX6" fmla="*/ 0 w 6221637"/>
                      <a:gd name="connsiteY6" fmla="*/ 446 h 3912056"/>
                      <a:gd name="connsiteX7" fmla="*/ 6109407 w 6221637"/>
                      <a:gd name="connsiteY7" fmla="*/ 0 h 3912056"/>
                      <a:gd name="connsiteX0" fmla="*/ 6109407 w 6217155"/>
                      <a:gd name="connsiteY0" fmla="*/ 0 h 3912056"/>
                      <a:gd name="connsiteX1" fmla="*/ 4314129 w 6217155"/>
                      <a:gd name="connsiteY1" fmla="*/ 765103 h 3912056"/>
                      <a:gd name="connsiteX2" fmla="*/ 2477318 w 6217155"/>
                      <a:gd name="connsiteY2" fmla="*/ 964165 h 3912056"/>
                      <a:gd name="connsiteX3" fmla="*/ 2033147 w 6217155"/>
                      <a:gd name="connsiteY3" fmla="*/ 2285446 h 3912056"/>
                      <a:gd name="connsiteX4" fmla="*/ 849905 w 6217155"/>
                      <a:gd name="connsiteY4" fmla="*/ 2817129 h 3912056"/>
                      <a:gd name="connsiteX5" fmla="*/ 16433 w 6217155"/>
                      <a:gd name="connsiteY5" fmla="*/ 3789385 h 3912056"/>
                      <a:gd name="connsiteX6" fmla="*/ 0 w 6217155"/>
                      <a:gd name="connsiteY6" fmla="*/ 446 h 3912056"/>
                      <a:gd name="connsiteX7" fmla="*/ 6109407 w 6217155"/>
                      <a:gd name="connsiteY7" fmla="*/ 0 h 3912056"/>
                      <a:gd name="connsiteX0" fmla="*/ 6109407 w 6216702"/>
                      <a:gd name="connsiteY0" fmla="*/ 0 h 3912056"/>
                      <a:gd name="connsiteX1" fmla="*/ 4314129 w 6216702"/>
                      <a:gd name="connsiteY1" fmla="*/ 765103 h 3912056"/>
                      <a:gd name="connsiteX2" fmla="*/ 2362355 w 6216702"/>
                      <a:gd name="connsiteY2" fmla="*/ 721101 h 3912056"/>
                      <a:gd name="connsiteX3" fmla="*/ 2033147 w 6216702"/>
                      <a:gd name="connsiteY3" fmla="*/ 2285446 h 3912056"/>
                      <a:gd name="connsiteX4" fmla="*/ 849905 w 6216702"/>
                      <a:gd name="connsiteY4" fmla="*/ 2817129 h 3912056"/>
                      <a:gd name="connsiteX5" fmla="*/ 16433 w 6216702"/>
                      <a:gd name="connsiteY5" fmla="*/ 3789385 h 3912056"/>
                      <a:gd name="connsiteX6" fmla="*/ 0 w 6216702"/>
                      <a:gd name="connsiteY6" fmla="*/ 446 h 3912056"/>
                      <a:gd name="connsiteX7" fmla="*/ 6109407 w 6216702"/>
                      <a:gd name="connsiteY7" fmla="*/ 0 h 3912056"/>
                      <a:gd name="connsiteX0" fmla="*/ 6109407 w 6212589"/>
                      <a:gd name="connsiteY0" fmla="*/ 0 h 3912056"/>
                      <a:gd name="connsiteX1" fmla="*/ 4227908 w 6212589"/>
                      <a:gd name="connsiteY1" fmla="*/ 622123 h 3912056"/>
                      <a:gd name="connsiteX2" fmla="*/ 2362355 w 6212589"/>
                      <a:gd name="connsiteY2" fmla="*/ 721101 h 3912056"/>
                      <a:gd name="connsiteX3" fmla="*/ 2033147 w 6212589"/>
                      <a:gd name="connsiteY3" fmla="*/ 2285446 h 3912056"/>
                      <a:gd name="connsiteX4" fmla="*/ 849905 w 6212589"/>
                      <a:gd name="connsiteY4" fmla="*/ 2817129 h 3912056"/>
                      <a:gd name="connsiteX5" fmla="*/ 16433 w 6212589"/>
                      <a:gd name="connsiteY5" fmla="*/ 3789385 h 3912056"/>
                      <a:gd name="connsiteX6" fmla="*/ 0 w 6212589"/>
                      <a:gd name="connsiteY6" fmla="*/ 446 h 3912056"/>
                      <a:gd name="connsiteX7" fmla="*/ 6109407 w 6212589"/>
                      <a:gd name="connsiteY7" fmla="*/ 0 h 3912056"/>
                      <a:gd name="connsiteX0" fmla="*/ 6109407 w 6213116"/>
                      <a:gd name="connsiteY0" fmla="*/ 0 h 3912056"/>
                      <a:gd name="connsiteX1" fmla="*/ 4227908 w 6213116"/>
                      <a:gd name="connsiteY1" fmla="*/ 622123 h 3912056"/>
                      <a:gd name="connsiteX2" fmla="*/ 2290505 w 6213116"/>
                      <a:gd name="connsiteY2" fmla="*/ 721102 h 3912056"/>
                      <a:gd name="connsiteX3" fmla="*/ 2033147 w 6213116"/>
                      <a:gd name="connsiteY3" fmla="*/ 2285446 h 3912056"/>
                      <a:gd name="connsiteX4" fmla="*/ 849905 w 6213116"/>
                      <a:gd name="connsiteY4" fmla="*/ 2817129 h 3912056"/>
                      <a:gd name="connsiteX5" fmla="*/ 16433 w 6213116"/>
                      <a:gd name="connsiteY5" fmla="*/ 3789385 h 3912056"/>
                      <a:gd name="connsiteX6" fmla="*/ 0 w 6213116"/>
                      <a:gd name="connsiteY6" fmla="*/ 446 h 3912056"/>
                      <a:gd name="connsiteX7" fmla="*/ 6109407 w 6213116"/>
                      <a:gd name="connsiteY7" fmla="*/ 0 h 3912056"/>
                      <a:gd name="connsiteX0" fmla="*/ 6109407 w 6214399"/>
                      <a:gd name="connsiteY0" fmla="*/ 0 h 3912056"/>
                      <a:gd name="connsiteX1" fmla="*/ 4227908 w 6214399"/>
                      <a:gd name="connsiteY1" fmla="*/ 622123 h 3912056"/>
                      <a:gd name="connsiteX2" fmla="*/ 2290505 w 6214399"/>
                      <a:gd name="connsiteY2" fmla="*/ 721102 h 3912056"/>
                      <a:gd name="connsiteX3" fmla="*/ 2033147 w 6214399"/>
                      <a:gd name="connsiteY3" fmla="*/ 2285446 h 3912056"/>
                      <a:gd name="connsiteX4" fmla="*/ 849905 w 6214399"/>
                      <a:gd name="connsiteY4" fmla="*/ 2817129 h 3912056"/>
                      <a:gd name="connsiteX5" fmla="*/ 16433 w 6214399"/>
                      <a:gd name="connsiteY5" fmla="*/ 3789385 h 3912056"/>
                      <a:gd name="connsiteX6" fmla="*/ 0 w 6214399"/>
                      <a:gd name="connsiteY6" fmla="*/ 446 h 3912056"/>
                      <a:gd name="connsiteX7" fmla="*/ 6109407 w 6214399"/>
                      <a:gd name="connsiteY7" fmla="*/ 0 h 3912056"/>
                      <a:gd name="connsiteX0" fmla="*/ 6109407 w 6231869"/>
                      <a:gd name="connsiteY0" fmla="*/ 0 h 3912056"/>
                      <a:gd name="connsiteX1" fmla="*/ 4227908 w 6231869"/>
                      <a:gd name="connsiteY1" fmla="*/ 622123 h 3912056"/>
                      <a:gd name="connsiteX2" fmla="*/ 2290505 w 6231869"/>
                      <a:gd name="connsiteY2" fmla="*/ 721102 h 3912056"/>
                      <a:gd name="connsiteX3" fmla="*/ 2033147 w 6231869"/>
                      <a:gd name="connsiteY3" fmla="*/ 2285446 h 3912056"/>
                      <a:gd name="connsiteX4" fmla="*/ 849905 w 6231869"/>
                      <a:gd name="connsiteY4" fmla="*/ 2817129 h 3912056"/>
                      <a:gd name="connsiteX5" fmla="*/ 16433 w 6231869"/>
                      <a:gd name="connsiteY5" fmla="*/ 3789385 h 3912056"/>
                      <a:gd name="connsiteX6" fmla="*/ 0 w 6231869"/>
                      <a:gd name="connsiteY6" fmla="*/ 446 h 3912056"/>
                      <a:gd name="connsiteX7" fmla="*/ 6109407 w 6231869"/>
                      <a:gd name="connsiteY7" fmla="*/ 0 h 3912056"/>
                      <a:gd name="connsiteX0" fmla="*/ 6109407 w 6263187"/>
                      <a:gd name="connsiteY0" fmla="*/ 0 h 3912056"/>
                      <a:gd name="connsiteX1" fmla="*/ 4227908 w 6263187"/>
                      <a:gd name="connsiteY1" fmla="*/ 622123 h 3912056"/>
                      <a:gd name="connsiteX2" fmla="*/ 2290505 w 6263187"/>
                      <a:gd name="connsiteY2" fmla="*/ 721102 h 3912056"/>
                      <a:gd name="connsiteX3" fmla="*/ 2033147 w 6263187"/>
                      <a:gd name="connsiteY3" fmla="*/ 2285446 h 3912056"/>
                      <a:gd name="connsiteX4" fmla="*/ 849905 w 6263187"/>
                      <a:gd name="connsiteY4" fmla="*/ 2817129 h 3912056"/>
                      <a:gd name="connsiteX5" fmla="*/ 16433 w 6263187"/>
                      <a:gd name="connsiteY5" fmla="*/ 3789385 h 3912056"/>
                      <a:gd name="connsiteX6" fmla="*/ 0 w 6263187"/>
                      <a:gd name="connsiteY6" fmla="*/ 446 h 3912056"/>
                      <a:gd name="connsiteX7" fmla="*/ 6109407 w 6263187"/>
                      <a:gd name="connsiteY7" fmla="*/ 0 h 3912056"/>
                      <a:gd name="connsiteX0" fmla="*/ 6109407 w 6251157"/>
                      <a:gd name="connsiteY0" fmla="*/ 53381 h 3965437"/>
                      <a:gd name="connsiteX1" fmla="*/ 4141687 w 6251157"/>
                      <a:gd name="connsiteY1" fmla="*/ 775590 h 3965437"/>
                      <a:gd name="connsiteX2" fmla="*/ 2290505 w 6251157"/>
                      <a:gd name="connsiteY2" fmla="*/ 774483 h 3965437"/>
                      <a:gd name="connsiteX3" fmla="*/ 2033147 w 6251157"/>
                      <a:gd name="connsiteY3" fmla="*/ 2338827 h 3965437"/>
                      <a:gd name="connsiteX4" fmla="*/ 849905 w 6251157"/>
                      <a:gd name="connsiteY4" fmla="*/ 2870510 h 3965437"/>
                      <a:gd name="connsiteX5" fmla="*/ 16433 w 6251157"/>
                      <a:gd name="connsiteY5" fmla="*/ 3842766 h 3965437"/>
                      <a:gd name="connsiteX6" fmla="*/ 0 w 6251157"/>
                      <a:gd name="connsiteY6" fmla="*/ 53827 h 3965437"/>
                      <a:gd name="connsiteX7" fmla="*/ 6109407 w 6251157"/>
                      <a:gd name="connsiteY7" fmla="*/ 53381 h 3965437"/>
                      <a:gd name="connsiteX0" fmla="*/ 6109407 w 6249177"/>
                      <a:gd name="connsiteY0" fmla="*/ 53381 h 3965437"/>
                      <a:gd name="connsiteX1" fmla="*/ 4141687 w 6249177"/>
                      <a:gd name="connsiteY1" fmla="*/ 775590 h 3965437"/>
                      <a:gd name="connsiteX2" fmla="*/ 2520428 w 6249177"/>
                      <a:gd name="connsiteY2" fmla="*/ 1131930 h 3965437"/>
                      <a:gd name="connsiteX3" fmla="*/ 2033147 w 6249177"/>
                      <a:gd name="connsiteY3" fmla="*/ 2338827 h 3965437"/>
                      <a:gd name="connsiteX4" fmla="*/ 849905 w 6249177"/>
                      <a:gd name="connsiteY4" fmla="*/ 2870510 h 3965437"/>
                      <a:gd name="connsiteX5" fmla="*/ 16433 w 6249177"/>
                      <a:gd name="connsiteY5" fmla="*/ 3842766 h 3965437"/>
                      <a:gd name="connsiteX6" fmla="*/ 0 w 6249177"/>
                      <a:gd name="connsiteY6" fmla="*/ 53827 h 3965437"/>
                      <a:gd name="connsiteX7" fmla="*/ 6109407 w 6249177"/>
                      <a:gd name="connsiteY7" fmla="*/ 53381 h 3965437"/>
                      <a:gd name="connsiteX0" fmla="*/ 6109407 w 6258571"/>
                      <a:gd name="connsiteY0" fmla="*/ 72445 h 3984501"/>
                      <a:gd name="connsiteX1" fmla="*/ 4227908 w 6258571"/>
                      <a:gd name="connsiteY1" fmla="*/ 1052016 h 3984501"/>
                      <a:gd name="connsiteX2" fmla="*/ 2520428 w 6258571"/>
                      <a:gd name="connsiteY2" fmla="*/ 1150994 h 3984501"/>
                      <a:gd name="connsiteX3" fmla="*/ 2033147 w 6258571"/>
                      <a:gd name="connsiteY3" fmla="*/ 2357891 h 3984501"/>
                      <a:gd name="connsiteX4" fmla="*/ 849905 w 6258571"/>
                      <a:gd name="connsiteY4" fmla="*/ 2889574 h 3984501"/>
                      <a:gd name="connsiteX5" fmla="*/ 16433 w 6258571"/>
                      <a:gd name="connsiteY5" fmla="*/ 3861830 h 3984501"/>
                      <a:gd name="connsiteX6" fmla="*/ 0 w 6258571"/>
                      <a:gd name="connsiteY6" fmla="*/ 72891 h 3984501"/>
                      <a:gd name="connsiteX7" fmla="*/ 6109407 w 6258571"/>
                      <a:gd name="connsiteY7" fmla="*/ 72445 h 3984501"/>
                      <a:gd name="connsiteX0" fmla="*/ 6109407 w 6224172"/>
                      <a:gd name="connsiteY0" fmla="*/ 72445 h 3984501"/>
                      <a:gd name="connsiteX1" fmla="*/ 4227908 w 6224172"/>
                      <a:gd name="connsiteY1" fmla="*/ 1052016 h 3984501"/>
                      <a:gd name="connsiteX2" fmla="*/ 2520428 w 6224172"/>
                      <a:gd name="connsiteY2" fmla="*/ 1150994 h 3984501"/>
                      <a:gd name="connsiteX3" fmla="*/ 2033147 w 6224172"/>
                      <a:gd name="connsiteY3" fmla="*/ 2357891 h 3984501"/>
                      <a:gd name="connsiteX4" fmla="*/ 849905 w 6224172"/>
                      <a:gd name="connsiteY4" fmla="*/ 2889574 h 3984501"/>
                      <a:gd name="connsiteX5" fmla="*/ 16433 w 6224172"/>
                      <a:gd name="connsiteY5" fmla="*/ 3861830 h 3984501"/>
                      <a:gd name="connsiteX6" fmla="*/ 0 w 6224172"/>
                      <a:gd name="connsiteY6" fmla="*/ 72891 h 3984501"/>
                      <a:gd name="connsiteX7" fmla="*/ 6109407 w 6224172"/>
                      <a:gd name="connsiteY7" fmla="*/ 72445 h 3984501"/>
                      <a:gd name="connsiteX0" fmla="*/ 6109407 w 6241461"/>
                      <a:gd name="connsiteY0" fmla="*/ 72445 h 3984501"/>
                      <a:gd name="connsiteX1" fmla="*/ 4227908 w 6241461"/>
                      <a:gd name="connsiteY1" fmla="*/ 1052016 h 3984501"/>
                      <a:gd name="connsiteX2" fmla="*/ 2520428 w 6241461"/>
                      <a:gd name="connsiteY2" fmla="*/ 1150994 h 3984501"/>
                      <a:gd name="connsiteX3" fmla="*/ 2033147 w 6241461"/>
                      <a:gd name="connsiteY3" fmla="*/ 2357891 h 3984501"/>
                      <a:gd name="connsiteX4" fmla="*/ 849905 w 6241461"/>
                      <a:gd name="connsiteY4" fmla="*/ 2889574 h 3984501"/>
                      <a:gd name="connsiteX5" fmla="*/ 16433 w 6241461"/>
                      <a:gd name="connsiteY5" fmla="*/ 3861830 h 3984501"/>
                      <a:gd name="connsiteX6" fmla="*/ 0 w 6241461"/>
                      <a:gd name="connsiteY6" fmla="*/ 72891 h 3984501"/>
                      <a:gd name="connsiteX7" fmla="*/ 6109407 w 6241461"/>
                      <a:gd name="connsiteY7" fmla="*/ 72445 h 3984501"/>
                      <a:gd name="connsiteX0" fmla="*/ 6109407 w 6201346"/>
                      <a:gd name="connsiteY0" fmla="*/ 55500 h 3967556"/>
                      <a:gd name="connsiteX1" fmla="*/ 3739321 w 6201346"/>
                      <a:gd name="connsiteY1" fmla="*/ 806305 h 3967556"/>
                      <a:gd name="connsiteX2" fmla="*/ 2520428 w 6201346"/>
                      <a:gd name="connsiteY2" fmla="*/ 1134049 h 3967556"/>
                      <a:gd name="connsiteX3" fmla="*/ 2033147 w 6201346"/>
                      <a:gd name="connsiteY3" fmla="*/ 2340946 h 3967556"/>
                      <a:gd name="connsiteX4" fmla="*/ 849905 w 6201346"/>
                      <a:gd name="connsiteY4" fmla="*/ 2872629 h 3967556"/>
                      <a:gd name="connsiteX5" fmla="*/ 16433 w 6201346"/>
                      <a:gd name="connsiteY5" fmla="*/ 3844885 h 3967556"/>
                      <a:gd name="connsiteX6" fmla="*/ 0 w 6201346"/>
                      <a:gd name="connsiteY6" fmla="*/ 55946 h 3967556"/>
                      <a:gd name="connsiteX7" fmla="*/ 6109407 w 6201346"/>
                      <a:gd name="connsiteY7" fmla="*/ 55500 h 3967556"/>
                      <a:gd name="connsiteX0" fmla="*/ 6109407 w 6211840"/>
                      <a:gd name="connsiteY0" fmla="*/ 55500 h 3967556"/>
                      <a:gd name="connsiteX1" fmla="*/ 3739321 w 6211840"/>
                      <a:gd name="connsiteY1" fmla="*/ 806305 h 3967556"/>
                      <a:gd name="connsiteX2" fmla="*/ 2549169 w 6211840"/>
                      <a:gd name="connsiteY2" fmla="*/ 1405710 h 3967556"/>
                      <a:gd name="connsiteX3" fmla="*/ 2033147 w 6211840"/>
                      <a:gd name="connsiteY3" fmla="*/ 2340946 h 3967556"/>
                      <a:gd name="connsiteX4" fmla="*/ 849905 w 6211840"/>
                      <a:gd name="connsiteY4" fmla="*/ 2872629 h 3967556"/>
                      <a:gd name="connsiteX5" fmla="*/ 16433 w 6211840"/>
                      <a:gd name="connsiteY5" fmla="*/ 3844885 h 3967556"/>
                      <a:gd name="connsiteX6" fmla="*/ 0 w 6211840"/>
                      <a:gd name="connsiteY6" fmla="*/ 55946 h 3967556"/>
                      <a:gd name="connsiteX7" fmla="*/ 6109407 w 6211840"/>
                      <a:gd name="connsiteY7" fmla="*/ 55500 h 3967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11840" h="3967556">
                        <a:moveTo>
                          <a:pt x="6109407" y="55500"/>
                        </a:moveTo>
                        <a:cubicBezTo>
                          <a:pt x="6732627" y="180560"/>
                          <a:pt x="4332694" y="581270"/>
                          <a:pt x="3739321" y="806305"/>
                        </a:cubicBezTo>
                        <a:cubicBezTo>
                          <a:pt x="3145948" y="1031340"/>
                          <a:pt x="2833531" y="1149936"/>
                          <a:pt x="2549169" y="1405710"/>
                        </a:cubicBezTo>
                        <a:cubicBezTo>
                          <a:pt x="2264807" y="1661484"/>
                          <a:pt x="2316358" y="2096460"/>
                          <a:pt x="2033147" y="2340946"/>
                        </a:cubicBezTo>
                        <a:cubicBezTo>
                          <a:pt x="1749936" y="2585432"/>
                          <a:pt x="1123753" y="2574313"/>
                          <a:pt x="849905" y="2872629"/>
                        </a:cubicBezTo>
                        <a:cubicBezTo>
                          <a:pt x="576057" y="3170945"/>
                          <a:pt x="16720" y="4345629"/>
                          <a:pt x="16433" y="3844885"/>
                        </a:cubicBezTo>
                        <a:cubicBezTo>
                          <a:pt x="15745" y="2643863"/>
                          <a:pt x="15057" y="1171182"/>
                          <a:pt x="0" y="55946"/>
                        </a:cubicBezTo>
                        <a:cubicBezTo>
                          <a:pt x="2036469" y="55797"/>
                          <a:pt x="5486187" y="-69560"/>
                          <a:pt x="6109407" y="555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/>
                  </a:p>
                </p:txBody>
              </p:sp>
            </p:grpSp>
            <p:grpSp>
              <p:nvGrpSpPr>
                <p:cNvPr id="11" name="กลุ่ม 10">
                  <a:extLst>
                    <a:ext uri="{FF2B5EF4-FFF2-40B4-BE49-F238E27FC236}">
                      <a16:creationId xmlns:a16="http://schemas.microsoft.com/office/drawing/2014/main" id="{F37822A5-FD12-4BC8-B982-D1BED8B7AEC0}"/>
                    </a:ext>
                  </a:extLst>
                </p:cNvPr>
                <p:cNvGrpSpPr/>
                <p:nvPr/>
              </p:nvGrpSpPr>
              <p:grpSpPr>
                <a:xfrm flipH="1" flipV="1">
                  <a:off x="3659829" y="569056"/>
                  <a:ext cx="5503933" cy="4625727"/>
                  <a:chOff x="-13854" y="-53779"/>
                  <a:chExt cx="5988928" cy="5448712"/>
                </a:xfrm>
                <a:gradFill>
                  <a:gsLst>
                    <a:gs pos="0">
                      <a:srgbClr val="D7D3C8"/>
                    </a:gs>
                    <a:gs pos="73000">
                      <a:srgbClr val="D7D3C8"/>
                    </a:gs>
                    <a:gs pos="100000">
                      <a:srgbClr val="D7D3C8"/>
                    </a:gs>
                  </a:gsLst>
                  <a:path path="circle">
                    <a:fillToRect l="50000" t="50000" r="50000" b="50000"/>
                  </a:path>
                </a:gradFill>
              </p:grpSpPr>
              <p:sp>
                <p:nvSpPr>
                  <p:cNvPr id="143" name="รูปแบบอิสระ: รูปร่าง 142">
                    <a:extLst>
                      <a:ext uri="{FF2B5EF4-FFF2-40B4-BE49-F238E27FC236}">
                        <a16:creationId xmlns:a16="http://schemas.microsoft.com/office/drawing/2014/main" id="{06B15EE9-3037-4F2A-8A4F-7584076564B3}"/>
                      </a:ext>
                    </a:extLst>
                  </p:cNvPr>
                  <p:cNvSpPr/>
                  <p:nvPr/>
                </p:nvSpPr>
                <p:spPr>
                  <a:xfrm>
                    <a:off x="-13854" y="415635"/>
                    <a:ext cx="3654961" cy="4979298"/>
                  </a:xfrm>
                  <a:custGeom>
                    <a:avLst/>
                    <a:gdLst>
                      <a:gd name="connsiteX0" fmla="*/ 3034146 w 3034146"/>
                      <a:gd name="connsiteY0" fmla="*/ 0 h 4724400"/>
                      <a:gd name="connsiteX1" fmla="*/ 1676400 w 3034146"/>
                      <a:gd name="connsiteY1" fmla="*/ 1939636 h 4724400"/>
                      <a:gd name="connsiteX2" fmla="*/ 831273 w 3034146"/>
                      <a:gd name="connsiteY2" fmla="*/ 2521527 h 4724400"/>
                      <a:gd name="connsiteX3" fmla="*/ 498764 w 3034146"/>
                      <a:gd name="connsiteY3" fmla="*/ 4322618 h 4724400"/>
                      <a:gd name="connsiteX4" fmla="*/ 13855 w 3034146"/>
                      <a:gd name="connsiteY4" fmla="*/ 4724400 h 4724400"/>
                      <a:gd name="connsiteX5" fmla="*/ 0 w 3034146"/>
                      <a:gd name="connsiteY5" fmla="*/ 41564 h 4724400"/>
                      <a:gd name="connsiteX6" fmla="*/ 3034146 w 3034146"/>
                      <a:gd name="connsiteY6" fmla="*/ 0 h 4724400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34146"/>
                      <a:gd name="connsiteY0" fmla="*/ 0 h 5021667"/>
                      <a:gd name="connsiteX1" fmla="*/ 1676400 w 3034146"/>
                      <a:gd name="connsiteY1" fmla="*/ 1939636 h 5021667"/>
                      <a:gd name="connsiteX2" fmla="*/ 831273 w 3034146"/>
                      <a:gd name="connsiteY2" fmla="*/ 2521527 h 5021667"/>
                      <a:gd name="connsiteX3" fmla="*/ 498764 w 3034146"/>
                      <a:gd name="connsiteY3" fmla="*/ 4322618 h 5021667"/>
                      <a:gd name="connsiteX4" fmla="*/ 13855 w 3034146"/>
                      <a:gd name="connsiteY4" fmla="*/ 4724400 h 5021667"/>
                      <a:gd name="connsiteX5" fmla="*/ 0 w 3034146"/>
                      <a:gd name="connsiteY5" fmla="*/ 41564 h 5021667"/>
                      <a:gd name="connsiteX6" fmla="*/ 3034146 w 3034146"/>
                      <a:gd name="connsiteY6" fmla="*/ 0 h 5021667"/>
                      <a:gd name="connsiteX0" fmla="*/ 3034146 w 3073956"/>
                      <a:gd name="connsiteY0" fmla="*/ 0 h 5021667"/>
                      <a:gd name="connsiteX1" fmla="*/ 1676400 w 3073956"/>
                      <a:gd name="connsiteY1" fmla="*/ 1939636 h 5021667"/>
                      <a:gd name="connsiteX2" fmla="*/ 831273 w 3073956"/>
                      <a:gd name="connsiteY2" fmla="*/ 2521527 h 5021667"/>
                      <a:gd name="connsiteX3" fmla="*/ 498764 w 3073956"/>
                      <a:gd name="connsiteY3" fmla="*/ 4322618 h 5021667"/>
                      <a:gd name="connsiteX4" fmla="*/ 13855 w 3073956"/>
                      <a:gd name="connsiteY4" fmla="*/ 4724400 h 5021667"/>
                      <a:gd name="connsiteX5" fmla="*/ 0 w 3073956"/>
                      <a:gd name="connsiteY5" fmla="*/ 41564 h 5021667"/>
                      <a:gd name="connsiteX6" fmla="*/ 3034146 w 3073956"/>
                      <a:gd name="connsiteY6" fmla="*/ 0 h 5021667"/>
                      <a:gd name="connsiteX0" fmla="*/ 3034146 w 3101237"/>
                      <a:gd name="connsiteY0" fmla="*/ 0 h 5021667"/>
                      <a:gd name="connsiteX1" fmla="*/ 2286000 w 3101237"/>
                      <a:gd name="connsiteY1" fmla="*/ 2119745 h 5021667"/>
                      <a:gd name="connsiteX2" fmla="*/ 831273 w 3101237"/>
                      <a:gd name="connsiteY2" fmla="*/ 2521527 h 5021667"/>
                      <a:gd name="connsiteX3" fmla="*/ 498764 w 3101237"/>
                      <a:gd name="connsiteY3" fmla="*/ 4322618 h 5021667"/>
                      <a:gd name="connsiteX4" fmla="*/ 13855 w 3101237"/>
                      <a:gd name="connsiteY4" fmla="*/ 4724400 h 5021667"/>
                      <a:gd name="connsiteX5" fmla="*/ 0 w 3101237"/>
                      <a:gd name="connsiteY5" fmla="*/ 41564 h 5021667"/>
                      <a:gd name="connsiteX6" fmla="*/ 3034146 w 3101237"/>
                      <a:gd name="connsiteY6" fmla="*/ 0 h 5021667"/>
                      <a:gd name="connsiteX0" fmla="*/ 3740728 w 3780989"/>
                      <a:gd name="connsiteY0" fmla="*/ 13854 h 4980103"/>
                      <a:gd name="connsiteX1" fmla="*/ 2286000 w 3780989"/>
                      <a:gd name="connsiteY1" fmla="*/ 2078181 h 4980103"/>
                      <a:gd name="connsiteX2" fmla="*/ 831273 w 3780989"/>
                      <a:gd name="connsiteY2" fmla="*/ 2479963 h 4980103"/>
                      <a:gd name="connsiteX3" fmla="*/ 498764 w 3780989"/>
                      <a:gd name="connsiteY3" fmla="*/ 4281054 h 4980103"/>
                      <a:gd name="connsiteX4" fmla="*/ 13855 w 3780989"/>
                      <a:gd name="connsiteY4" fmla="*/ 4682836 h 4980103"/>
                      <a:gd name="connsiteX5" fmla="*/ 0 w 3780989"/>
                      <a:gd name="connsiteY5" fmla="*/ 0 h 4980103"/>
                      <a:gd name="connsiteX6" fmla="*/ 3740728 w 3780989"/>
                      <a:gd name="connsiteY6" fmla="*/ 13854 h 4980103"/>
                      <a:gd name="connsiteX0" fmla="*/ 3740728 w 3803936"/>
                      <a:gd name="connsiteY0" fmla="*/ 13854 h 4980103"/>
                      <a:gd name="connsiteX1" fmla="*/ 2826327 w 3803936"/>
                      <a:gd name="connsiteY1" fmla="*/ 1884217 h 4980103"/>
                      <a:gd name="connsiteX2" fmla="*/ 831273 w 3803936"/>
                      <a:gd name="connsiteY2" fmla="*/ 2479963 h 4980103"/>
                      <a:gd name="connsiteX3" fmla="*/ 498764 w 3803936"/>
                      <a:gd name="connsiteY3" fmla="*/ 4281054 h 4980103"/>
                      <a:gd name="connsiteX4" fmla="*/ 13855 w 3803936"/>
                      <a:gd name="connsiteY4" fmla="*/ 4682836 h 4980103"/>
                      <a:gd name="connsiteX5" fmla="*/ 0 w 3803936"/>
                      <a:gd name="connsiteY5" fmla="*/ 0 h 4980103"/>
                      <a:gd name="connsiteX6" fmla="*/ 3740728 w 3803936"/>
                      <a:gd name="connsiteY6" fmla="*/ 13854 h 4980103"/>
                      <a:gd name="connsiteX0" fmla="*/ 3740728 w 3819518"/>
                      <a:gd name="connsiteY0" fmla="*/ 13854 h 4980103"/>
                      <a:gd name="connsiteX1" fmla="*/ 2826327 w 3819518"/>
                      <a:gd name="connsiteY1" fmla="*/ 1884217 h 4980103"/>
                      <a:gd name="connsiteX2" fmla="*/ 831273 w 3819518"/>
                      <a:gd name="connsiteY2" fmla="*/ 2479963 h 4980103"/>
                      <a:gd name="connsiteX3" fmla="*/ 498764 w 3819518"/>
                      <a:gd name="connsiteY3" fmla="*/ 4281054 h 4980103"/>
                      <a:gd name="connsiteX4" fmla="*/ 13855 w 3819518"/>
                      <a:gd name="connsiteY4" fmla="*/ 4682836 h 4980103"/>
                      <a:gd name="connsiteX5" fmla="*/ 0 w 3819518"/>
                      <a:gd name="connsiteY5" fmla="*/ 0 h 4980103"/>
                      <a:gd name="connsiteX6" fmla="*/ 3740728 w 3819518"/>
                      <a:gd name="connsiteY6" fmla="*/ 13854 h 4980103"/>
                      <a:gd name="connsiteX0" fmla="*/ 3699165 w 3764759"/>
                      <a:gd name="connsiteY0" fmla="*/ 0 h 4980103"/>
                      <a:gd name="connsiteX1" fmla="*/ 2826327 w 3764759"/>
                      <a:gd name="connsiteY1" fmla="*/ 1884217 h 4980103"/>
                      <a:gd name="connsiteX2" fmla="*/ 831273 w 3764759"/>
                      <a:gd name="connsiteY2" fmla="*/ 2479963 h 4980103"/>
                      <a:gd name="connsiteX3" fmla="*/ 498764 w 3764759"/>
                      <a:gd name="connsiteY3" fmla="*/ 4281054 h 4980103"/>
                      <a:gd name="connsiteX4" fmla="*/ 13855 w 3764759"/>
                      <a:gd name="connsiteY4" fmla="*/ 4682836 h 4980103"/>
                      <a:gd name="connsiteX5" fmla="*/ 0 w 3764759"/>
                      <a:gd name="connsiteY5" fmla="*/ 0 h 4980103"/>
                      <a:gd name="connsiteX6" fmla="*/ 3699165 w 3764759"/>
                      <a:gd name="connsiteY6" fmla="*/ 0 h 4980103"/>
                      <a:gd name="connsiteX0" fmla="*/ 3408220 w 3496956"/>
                      <a:gd name="connsiteY0" fmla="*/ 0 h 4993957"/>
                      <a:gd name="connsiteX1" fmla="*/ 2826327 w 3496956"/>
                      <a:gd name="connsiteY1" fmla="*/ 1898071 h 4993957"/>
                      <a:gd name="connsiteX2" fmla="*/ 831273 w 3496956"/>
                      <a:gd name="connsiteY2" fmla="*/ 2493817 h 4993957"/>
                      <a:gd name="connsiteX3" fmla="*/ 498764 w 3496956"/>
                      <a:gd name="connsiteY3" fmla="*/ 4294908 h 4993957"/>
                      <a:gd name="connsiteX4" fmla="*/ 13855 w 3496956"/>
                      <a:gd name="connsiteY4" fmla="*/ 4696690 h 4993957"/>
                      <a:gd name="connsiteX5" fmla="*/ 0 w 3496956"/>
                      <a:gd name="connsiteY5" fmla="*/ 13854 h 4993957"/>
                      <a:gd name="connsiteX6" fmla="*/ 3408220 w 3496956"/>
                      <a:gd name="connsiteY6" fmla="*/ 0 h 4993957"/>
                      <a:gd name="connsiteX0" fmla="*/ 3408220 w 3460882"/>
                      <a:gd name="connsiteY0" fmla="*/ 0 h 4993957"/>
                      <a:gd name="connsiteX1" fmla="*/ 2355272 w 3460882"/>
                      <a:gd name="connsiteY1" fmla="*/ 1787235 h 4993957"/>
                      <a:gd name="connsiteX2" fmla="*/ 831273 w 3460882"/>
                      <a:gd name="connsiteY2" fmla="*/ 2493817 h 4993957"/>
                      <a:gd name="connsiteX3" fmla="*/ 498764 w 3460882"/>
                      <a:gd name="connsiteY3" fmla="*/ 4294908 h 4993957"/>
                      <a:gd name="connsiteX4" fmla="*/ 13855 w 3460882"/>
                      <a:gd name="connsiteY4" fmla="*/ 4696690 h 4993957"/>
                      <a:gd name="connsiteX5" fmla="*/ 0 w 3460882"/>
                      <a:gd name="connsiteY5" fmla="*/ 13854 h 4993957"/>
                      <a:gd name="connsiteX6" fmla="*/ 3408220 w 3460882"/>
                      <a:gd name="connsiteY6" fmla="*/ 0 h 4993957"/>
                      <a:gd name="connsiteX0" fmla="*/ 3408220 w 3461814"/>
                      <a:gd name="connsiteY0" fmla="*/ 0 h 4997951"/>
                      <a:gd name="connsiteX1" fmla="*/ 2355272 w 3461814"/>
                      <a:gd name="connsiteY1" fmla="*/ 1787235 h 4997951"/>
                      <a:gd name="connsiteX2" fmla="*/ 706582 w 3461814"/>
                      <a:gd name="connsiteY2" fmla="*/ 2369126 h 4997951"/>
                      <a:gd name="connsiteX3" fmla="*/ 498764 w 3461814"/>
                      <a:gd name="connsiteY3" fmla="*/ 4294908 h 4997951"/>
                      <a:gd name="connsiteX4" fmla="*/ 13855 w 3461814"/>
                      <a:gd name="connsiteY4" fmla="*/ 4696690 h 4997951"/>
                      <a:gd name="connsiteX5" fmla="*/ 0 w 3461814"/>
                      <a:gd name="connsiteY5" fmla="*/ 13854 h 4997951"/>
                      <a:gd name="connsiteX6" fmla="*/ 3408220 w 3461814"/>
                      <a:gd name="connsiteY6" fmla="*/ 0 h 4997951"/>
                      <a:gd name="connsiteX0" fmla="*/ 3505202 w 3555152"/>
                      <a:gd name="connsiteY0" fmla="*/ 13855 h 4984097"/>
                      <a:gd name="connsiteX1" fmla="*/ 2355272 w 3555152"/>
                      <a:gd name="connsiteY1" fmla="*/ 1773381 h 4984097"/>
                      <a:gd name="connsiteX2" fmla="*/ 706582 w 3555152"/>
                      <a:gd name="connsiteY2" fmla="*/ 2355272 h 4984097"/>
                      <a:gd name="connsiteX3" fmla="*/ 498764 w 3555152"/>
                      <a:gd name="connsiteY3" fmla="*/ 4281054 h 4984097"/>
                      <a:gd name="connsiteX4" fmla="*/ 13855 w 3555152"/>
                      <a:gd name="connsiteY4" fmla="*/ 4682836 h 4984097"/>
                      <a:gd name="connsiteX5" fmla="*/ 0 w 3555152"/>
                      <a:gd name="connsiteY5" fmla="*/ 0 h 4984097"/>
                      <a:gd name="connsiteX6" fmla="*/ 3505202 w 3555152"/>
                      <a:gd name="connsiteY6" fmla="*/ 13855 h 4984097"/>
                      <a:gd name="connsiteX0" fmla="*/ 3505202 w 3509945"/>
                      <a:gd name="connsiteY0" fmla="*/ 13855 h 4984097"/>
                      <a:gd name="connsiteX1" fmla="*/ 2355272 w 3509945"/>
                      <a:gd name="connsiteY1" fmla="*/ 1773381 h 4984097"/>
                      <a:gd name="connsiteX2" fmla="*/ 706582 w 3509945"/>
                      <a:gd name="connsiteY2" fmla="*/ 2355272 h 4984097"/>
                      <a:gd name="connsiteX3" fmla="*/ 498764 w 3509945"/>
                      <a:gd name="connsiteY3" fmla="*/ 4281054 h 4984097"/>
                      <a:gd name="connsiteX4" fmla="*/ 13855 w 3509945"/>
                      <a:gd name="connsiteY4" fmla="*/ 4682836 h 4984097"/>
                      <a:gd name="connsiteX5" fmla="*/ 0 w 3509945"/>
                      <a:gd name="connsiteY5" fmla="*/ 0 h 4984097"/>
                      <a:gd name="connsiteX6" fmla="*/ 3505202 w 3509945"/>
                      <a:gd name="connsiteY6" fmla="*/ 13855 h 4984097"/>
                      <a:gd name="connsiteX0" fmla="*/ 3505202 w 3510195"/>
                      <a:gd name="connsiteY0" fmla="*/ 13855 h 4984097"/>
                      <a:gd name="connsiteX1" fmla="*/ 2355272 w 3510195"/>
                      <a:gd name="connsiteY1" fmla="*/ 1773381 h 4984097"/>
                      <a:gd name="connsiteX2" fmla="*/ 706582 w 3510195"/>
                      <a:gd name="connsiteY2" fmla="*/ 2355272 h 4984097"/>
                      <a:gd name="connsiteX3" fmla="*/ 498764 w 3510195"/>
                      <a:gd name="connsiteY3" fmla="*/ 4281054 h 4984097"/>
                      <a:gd name="connsiteX4" fmla="*/ 13855 w 3510195"/>
                      <a:gd name="connsiteY4" fmla="*/ 4682836 h 4984097"/>
                      <a:gd name="connsiteX5" fmla="*/ 0 w 3510195"/>
                      <a:gd name="connsiteY5" fmla="*/ 0 h 4984097"/>
                      <a:gd name="connsiteX6" fmla="*/ 3505202 w 3510195"/>
                      <a:gd name="connsiteY6" fmla="*/ 13855 h 4984097"/>
                      <a:gd name="connsiteX0" fmla="*/ 3505202 w 3510379"/>
                      <a:gd name="connsiteY0" fmla="*/ 13855 h 4984097"/>
                      <a:gd name="connsiteX1" fmla="*/ 2382981 w 3510379"/>
                      <a:gd name="connsiteY1" fmla="*/ 1911927 h 4984097"/>
                      <a:gd name="connsiteX2" fmla="*/ 706582 w 3510379"/>
                      <a:gd name="connsiteY2" fmla="*/ 2355272 h 4984097"/>
                      <a:gd name="connsiteX3" fmla="*/ 498764 w 3510379"/>
                      <a:gd name="connsiteY3" fmla="*/ 4281054 h 4984097"/>
                      <a:gd name="connsiteX4" fmla="*/ 13855 w 3510379"/>
                      <a:gd name="connsiteY4" fmla="*/ 4682836 h 4984097"/>
                      <a:gd name="connsiteX5" fmla="*/ 0 w 3510379"/>
                      <a:gd name="connsiteY5" fmla="*/ 0 h 4984097"/>
                      <a:gd name="connsiteX6" fmla="*/ 3505202 w 3510379"/>
                      <a:gd name="connsiteY6" fmla="*/ 13855 h 4984097"/>
                      <a:gd name="connsiteX0" fmla="*/ 3865420 w 3868973"/>
                      <a:gd name="connsiteY0" fmla="*/ 13855 h 4984097"/>
                      <a:gd name="connsiteX1" fmla="*/ 2382981 w 3868973"/>
                      <a:gd name="connsiteY1" fmla="*/ 1911927 h 4984097"/>
                      <a:gd name="connsiteX2" fmla="*/ 706582 w 3868973"/>
                      <a:gd name="connsiteY2" fmla="*/ 2355272 h 4984097"/>
                      <a:gd name="connsiteX3" fmla="*/ 498764 w 3868973"/>
                      <a:gd name="connsiteY3" fmla="*/ 4281054 h 4984097"/>
                      <a:gd name="connsiteX4" fmla="*/ 13855 w 3868973"/>
                      <a:gd name="connsiteY4" fmla="*/ 4682836 h 4984097"/>
                      <a:gd name="connsiteX5" fmla="*/ 0 w 3868973"/>
                      <a:gd name="connsiteY5" fmla="*/ 0 h 4984097"/>
                      <a:gd name="connsiteX6" fmla="*/ 3865420 w 3868973"/>
                      <a:gd name="connsiteY6" fmla="*/ 13855 h 4984097"/>
                      <a:gd name="connsiteX0" fmla="*/ 3865420 w 3873426"/>
                      <a:gd name="connsiteY0" fmla="*/ 13855 h 4984097"/>
                      <a:gd name="connsiteX1" fmla="*/ 2992581 w 3873426"/>
                      <a:gd name="connsiteY1" fmla="*/ 1717964 h 4984097"/>
                      <a:gd name="connsiteX2" fmla="*/ 706582 w 3873426"/>
                      <a:gd name="connsiteY2" fmla="*/ 2355272 h 4984097"/>
                      <a:gd name="connsiteX3" fmla="*/ 498764 w 3873426"/>
                      <a:gd name="connsiteY3" fmla="*/ 4281054 h 4984097"/>
                      <a:gd name="connsiteX4" fmla="*/ 13855 w 3873426"/>
                      <a:gd name="connsiteY4" fmla="*/ 4682836 h 4984097"/>
                      <a:gd name="connsiteX5" fmla="*/ 0 w 3873426"/>
                      <a:gd name="connsiteY5" fmla="*/ 0 h 4984097"/>
                      <a:gd name="connsiteX6" fmla="*/ 3865420 w 3873426"/>
                      <a:gd name="connsiteY6" fmla="*/ 13855 h 4984097"/>
                      <a:gd name="connsiteX0" fmla="*/ 3865420 w 3873179"/>
                      <a:gd name="connsiteY0" fmla="*/ 13855 h 4980543"/>
                      <a:gd name="connsiteX1" fmla="*/ 2992581 w 3873179"/>
                      <a:gd name="connsiteY1" fmla="*/ 1717964 h 4980543"/>
                      <a:gd name="connsiteX2" fmla="*/ 803564 w 3873179"/>
                      <a:gd name="connsiteY2" fmla="*/ 2466109 h 4980543"/>
                      <a:gd name="connsiteX3" fmla="*/ 498764 w 3873179"/>
                      <a:gd name="connsiteY3" fmla="*/ 4281054 h 4980543"/>
                      <a:gd name="connsiteX4" fmla="*/ 13855 w 3873179"/>
                      <a:gd name="connsiteY4" fmla="*/ 4682836 h 4980543"/>
                      <a:gd name="connsiteX5" fmla="*/ 0 w 3873179"/>
                      <a:gd name="connsiteY5" fmla="*/ 0 h 4980543"/>
                      <a:gd name="connsiteX6" fmla="*/ 3865420 w 3873179"/>
                      <a:gd name="connsiteY6" fmla="*/ 13855 h 4980543"/>
                      <a:gd name="connsiteX0" fmla="*/ 3532911 w 3549464"/>
                      <a:gd name="connsiteY0" fmla="*/ 138545 h 4980543"/>
                      <a:gd name="connsiteX1" fmla="*/ 2992581 w 3549464"/>
                      <a:gd name="connsiteY1" fmla="*/ 1717964 h 4980543"/>
                      <a:gd name="connsiteX2" fmla="*/ 803564 w 3549464"/>
                      <a:gd name="connsiteY2" fmla="*/ 2466109 h 4980543"/>
                      <a:gd name="connsiteX3" fmla="*/ 498764 w 3549464"/>
                      <a:gd name="connsiteY3" fmla="*/ 4281054 h 4980543"/>
                      <a:gd name="connsiteX4" fmla="*/ 13855 w 3549464"/>
                      <a:gd name="connsiteY4" fmla="*/ 4682836 h 4980543"/>
                      <a:gd name="connsiteX5" fmla="*/ 0 w 3549464"/>
                      <a:gd name="connsiteY5" fmla="*/ 0 h 4980543"/>
                      <a:gd name="connsiteX6" fmla="*/ 3532911 w 3549464"/>
                      <a:gd name="connsiteY6" fmla="*/ 138545 h 4980543"/>
                      <a:gd name="connsiteX0" fmla="*/ 3546766 w 3562611"/>
                      <a:gd name="connsiteY0" fmla="*/ 0 h 5008253"/>
                      <a:gd name="connsiteX1" fmla="*/ 2992581 w 3562611"/>
                      <a:gd name="connsiteY1" fmla="*/ 1745674 h 5008253"/>
                      <a:gd name="connsiteX2" fmla="*/ 803564 w 3562611"/>
                      <a:gd name="connsiteY2" fmla="*/ 2493819 h 5008253"/>
                      <a:gd name="connsiteX3" fmla="*/ 498764 w 3562611"/>
                      <a:gd name="connsiteY3" fmla="*/ 4308764 h 5008253"/>
                      <a:gd name="connsiteX4" fmla="*/ 13855 w 3562611"/>
                      <a:gd name="connsiteY4" fmla="*/ 4710546 h 5008253"/>
                      <a:gd name="connsiteX5" fmla="*/ 0 w 3562611"/>
                      <a:gd name="connsiteY5" fmla="*/ 27710 h 5008253"/>
                      <a:gd name="connsiteX6" fmla="*/ 3546766 w 3562611"/>
                      <a:gd name="connsiteY6" fmla="*/ 0 h 5008253"/>
                      <a:gd name="connsiteX0" fmla="*/ 3546766 w 3706909"/>
                      <a:gd name="connsiteY0" fmla="*/ 0 h 5008253"/>
                      <a:gd name="connsiteX1" fmla="*/ 2992581 w 3706909"/>
                      <a:gd name="connsiteY1" fmla="*/ 1745674 h 5008253"/>
                      <a:gd name="connsiteX2" fmla="*/ 803564 w 3706909"/>
                      <a:gd name="connsiteY2" fmla="*/ 2493819 h 5008253"/>
                      <a:gd name="connsiteX3" fmla="*/ 498764 w 3706909"/>
                      <a:gd name="connsiteY3" fmla="*/ 4308764 h 5008253"/>
                      <a:gd name="connsiteX4" fmla="*/ 13855 w 3706909"/>
                      <a:gd name="connsiteY4" fmla="*/ 4710546 h 5008253"/>
                      <a:gd name="connsiteX5" fmla="*/ 0 w 3706909"/>
                      <a:gd name="connsiteY5" fmla="*/ 27710 h 5008253"/>
                      <a:gd name="connsiteX6" fmla="*/ 3546766 w 3706909"/>
                      <a:gd name="connsiteY6" fmla="*/ 0 h 5008253"/>
                      <a:gd name="connsiteX0" fmla="*/ 3546766 w 3576888"/>
                      <a:gd name="connsiteY0" fmla="*/ 0 h 5008253"/>
                      <a:gd name="connsiteX1" fmla="*/ 2992581 w 3576888"/>
                      <a:gd name="connsiteY1" fmla="*/ 1745674 h 5008253"/>
                      <a:gd name="connsiteX2" fmla="*/ 803564 w 3576888"/>
                      <a:gd name="connsiteY2" fmla="*/ 2493819 h 5008253"/>
                      <a:gd name="connsiteX3" fmla="*/ 498764 w 3576888"/>
                      <a:gd name="connsiteY3" fmla="*/ 4308764 h 5008253"/>
                      <a:gd name="connsiteX4" fmla="*/ 13855 w 3576888"/>
                      <a:gd name="connsiteY4" fmla="*/ 4710546 h 5008253"/>
                      <a:gd name="connsiteX5" fmla="*/ 0 w 3576888"/>
                      <a:gd name="connsiteY5" fmla="*/ 27710 h 5008253"/>
                      <a:gd name="connsiteX6" fmla="*/ 3546766 w 3576888"/>
                      <a:gd name="connsiteY6" fmla="*/ 0 h 5008253"/>
                      <a:gd name="connsiteX0" fmla="*/ 3546766 w 3560729"/>
                      <a:gd name="connsiteY0" fmla="*/ 0 h 5008253"/>
                      <a:gd name="connsiteX1" fmla="*/ 2604653 w 3560729"/>
                      <a:gd name="connsiteY1" fmla="*/ 1814947 h 5008253"/>
                      <a:gd name="connsiteX2" fmla="*/ 803564 w 3560729"/>
                      <a:gd name="connsiteY2" fmla="*/ 2493819 h 5008253"/>
                      <a:gd name="connsiteX3" fmla="*/ 498764 w 3560729"/>
                      <a:gd name="connsiteY3" fmla="*/ 4308764 h 5008253"/>
                      <a:gd name="connsiteX4" fmla="*/ 13855 w 3560729"/>
                      <a:gd name="connsiteY4" fmla="*/ 4710546 h 5008253"/>
                      <a:gd name="connsiteX5" fmla="*/ 0 w 3560729"/>
                      <a:gd name="connsiteY5" fmla="*/ 27710 h 5008253"/>
                      <a:gd name="connsiteX6" fmla="*/ 3546766 w 3560729"/>
                      <a:gd name="connsiteY6" fmla="*/ 0 h 5008253"/>
                      <a:gd name="connsiteX0" fmla="*/ 3546766 w 3560729"/>
                      <a:gd name="connsiteY0" fmla="*/ 0 h 5022108"/>
                      <a:gd name="connsiteX1" fmla="*/ 2604653 w 3560729"/>
                      <a:gd name="connsiteY1" fmla="*/ 1828802 h 5022108"/>
                      <a:gd name="connsiteX2" fmla="*/ 803564 w 3560729"/>
                      <a:gd name="connsiteY2" fmla="*/ 2507674 h 5022108"/>
                      <a:gd name="connsiteX3" fmla="*/ 498764 w 3560729"/>
                      <a:gd name="connsiteY3" fmla="*/ 4322619 h 5022108"/>
                      <a:gd name="connsiteX4" fmla="*/ 13855 w 3560729"/>
                      <a:gd name="connsiteY4" fmla="*/ 4724401 h 5022108"/>
                      <a:gd name="connsiteX5" fmla="*/ 0 w 3560729"/>
                      <a:gd name="connsiteY5" fmla="*/ 41565 h 5022108"/>
                      <a:gd name="connsiteX6" fmla="*/ 3546766 w 3560729"/>
                      <a:gd name="connsiteY6" fmla="*/ 0 h 5022108"/>
                      <a:gd name="connsiteX0" fmla="*/ 3546766 w 3560729"/>
                      <a:gd name="connsiteY0" fmla="*/ 0 h 5028368"/>
                      <a:gd name="connsiteX1" fmla="*/ 2604653 w 3560729"/>
                      <a:gd name="connsiteY1" fmla="*/ 1828802 h 5028368"/>
                      <a:gd name="connsiteX2" fmla="*/ 803564 w 3560729"/>
                      <a:gd name="connsiteY2" fmla="*/ 2313710 h 5028368"/>
                      <a:gd name="connsiteX3" fmla="*/ 498764 w 3560729"/>
                      <a:gd name="connsiteY3" fmla="*/ 4322619 h 5028368"/>
                      <a:gd name="connsiteX4" fmla="*/ 13855 w 3560729"/>
                      <a:gd name="connsiteY4" fmla="*/ 4724401 h 5028368"/>
                      <a:gd name="connsiteX5" fmla="*/ 0 w 3560729"/>
                      <a:gd name="connsiteY5" fmla="*/ 41565 h 5028368"/>
                      <a:gd name="connsiteX6" fmla="*/ 3546766 w 3560729"/>
                      <a:gd name="connsiteY6" fmla="*/ 0 h 5028368"/>
                      <a:gd name="connsiteX0" fmla="*/ 3546766 w 3567061"/>
                      <a:gd name="connsiteY0" fmla="*/ 0 h 5028368"/>
                      <a:gd name="connsiteX1" fmla="*/ 2826326 w 3567061"/>
                      <a:gd name="connsiteY1" fmla="*/ 1731820 h 5028368"/>
                      <a:gd name="connsiteX2" fmla="*/ 803564 w 3567061"/>
                      <a:gd name="connsiteY2" fmla="*/ 2313710 h 5028368"/>
                      <a:gd name="connsiteX3" fmla="*/ 498764 w 3567061"/>
                      <a:gd name="connsiteY3" fmla="*/ 4322619 h 5028368"/>
                      <a:gd name="connsiteX4" fmla="*/ 13855 w 3567061"/>
                      <a:gd name="connsiteY4" fmla="*/ 4724401 h 5028368"/>
                      <a:gd name="connsiteX5" fmla="*/ 0 w 3567061"/>
                      <a:gd name="connsiteY5" fmla="*/ 41565 h 5028368"/>
                      <a:gd name="connsiteX6" fmla="*/ 3546766 w 3567061"/>
                      <a:gd name="connsiteY6" fmla="*/ 0 h 5028368"/>
                      <a:gd name="connsiteX0" fmla="*/ 3546766 w 3567061"/>
                      <a:gd name="connsiteY0" fmla="*/ 0 h 4939815"/>
                      <a:gd name="connsiteX1" fmla="*/ 2826326 w 3567061"/>
                      <a:gd name="connsiteY1" fmla="*/ 1731820 h 4939815"/>
                      <a:gd name="connsiteX2" fmla="*/ 803564 w 3567061"/>
                      <a:gd name="connsiteY2" fmla="*/ 2313710 h 4939815"/>
                      <a:gd name="connsiteX3" fmla="*/ 1066801 w 3567061"/>
                      <a:gd name="connsiteY3" fmla="*/ 3782292 h 4939815"/>
                      <a:gd name="connsiteX4" fmla="*/ 13855 w 3567061"/>
                      <a:gd name="connsiteY4" fmla="*/ 4724401 h 4939815"/>
                      <a:gd name="connsiteX5" fmla="*/ 0 w 3567061"/>
                      <a:gd name="connsiteY5" fmla="*/ 41565 h 4939815"/>
                      <a:gd name="connsiteX6" fmla="*/ 3546766 w 3567061"/>
                      <a:gd name="connsiteY6" fmla="*/ 0 h 4939815"/>
                      <a:gd name="connsiteX0" fmla="*/ 3546766 w 3567427"/>
                      <a:gd name="connsiteY0" fmla="*/ 0 h 4944652"/>
                      <a:gd name="connsiteX1" fmla="*/ 2826326 w 3567427"/>
                      <a:gd name="connsiteY1" fmla="*/ 1731820 h 4944652"/>
                      <a:gd name="connsiteX2" fmla="*/ 748145 w 3567427"/>
                      <a:gd name="connsiteY2" fmla="*/ 2050474 h 4944652"/>
                      <a:gd name="connsiteX3" fmla="*/ 1066801 w 3567427"/>
                      <a:gd name="connsiteY3" fmla="*/ 3782292 h 4944652"/>
                      <a:gd name="connsiteX4" fmla="*/ 13855 w 3567427"/>
                      <a:gd name="connsiteY4" fmla="*/ 4724401 h 4944652"/>
                      <a:gd name="connsiteX5" fmla="*/ 0 w 3567427"/>
                      <a:gd name="connsiteY5" fmla="*/ 41565 h 4944652"/>
                      <a:gd name="connsiteX6" fmla="*/ 3546766 w 3567427"/>
                      <a:gd name="connsiteY6" fmla="*/ 0 h 4944652"/>
                      <a:gd name="connsiteX0" fmla="*/ 3546766 w 3566619"/>
                      <a:gd name="connsiteY0" fmla="*/ 0 h 4940065"/>
                      <a:gd name="connsiteX1" fmla="*/ 2826326 w 3566619"/>
                      <a:gd name="connsiteY1" fmla="*/ 1731820 h 4940065"/>
                      <a:gd name="connsiteX2" fmla="*/ 872836 w 3566619"/>
                      <a:gd name="connsiteY2" fmla="*/ 2299856 h 4940065"/>
                      <a:gd name="connsiteX3" fmla="*/ 1066801 w 3566619"/>
                      <a:gd name="connsiteY3" fmla="*/ 3782292 h 4940065"/>
                      <a:gd name="connsiteX4" fmla="*/ 13855 w 3566619"/>
                      <a:gd name="connsiteY4" fmla="*/ 4724401 h 4940065"/>
                      <a:gd name="connsiteX5" fmla="*/ 0 w 3566619"/>
                      <a:gd name="connsiteY5" fmla="*/ 41565 h 4940065"/>
                      <a:gd name="connsiteX6" fmla="*/ 3546766 w 3566619"/>
                      <a:gd name="connsiteY6" fmla="*/ 0 h 4940065"/>
                      <a:gd name="connsiteX0" fmla="*/ 3546766 w 3566619"/>
                      <a:gd name="connsiteY0" fmla="*/ 0 h 4943391"/>
                      <a:gd name="connsiteX1" fmla="*/ 2826326 w 3566619"/>
                      <a:gd name="connsiteY1" fmla="*/ 1731820 h 4943391"/>
                      <a:gd name="connsiteX2" fmla="*/ 872836 w 3566619"/>
                      <a:gd name="connsiteY2" fmla="*/ 2299856 h 4943391"/>
                      <a:gd name="connsiteX3" fmla="*/ 1343891 w 3566619"/>
                      <a:gd name="connsiteY3" fmla="*/ 3810001 h 4943391"/>
                      <a:gd name="connsiteX4" fmla="*/ 13855 w 3566619"/>
                      <a:gd name="connsiteY4" fmla="*/ 4724401 h 4943391"/>
                      <a:gd name="connsiteX5" fmla="*/ 0 w 3566619"/>
                      <a:gd name="connsiteY5" fmla="*/ 41565 h 4943391"/>
                      <a:gd name="connsiteX6" fmla="*/ 3546766 w 3566619"/>
                      <a:gd name="connsiteY6" fmla="*/ 0 h 4943391"/>
                      <a:gd name="connsiteX0" fmla="*/ 3546766 w 3566619"/>
                      <a:gd name="connsiteY0" fmla="*/ 0 h 4955848"/>
                      <a:gd name="connsiteX1" fmla="*/ 2826326 w 3566619"/>
                      <a:gd name="connsiteY1" fmla="*/ 1731820 h 4955848"/>
                      <a:gd name="connsiteX2" fmla="*/ 872836 w 3566619"/>
                      <a:gd name="connsiteY2" fmla="*/ 2299856 h 4955848"/>
                      <a:gd name="connsiteX3" fmla="*/ 1136073 w 3566619"/>
                      <a:gd name="connsiteY3" fmla="*/ 3906983 h 4955848"/>
                      <a:gd name="connsiteX4" fmla="*/ 13855 w 3566619"/>
                      <a:gd name="connsiteY4" fmla="*/ 4724401 h 4955848"/>
                      <a:gd name="connsiteX5" fmla="*/ 0 w 3566619"/>
                      <a:gd name="connsiteY5" fmla="*/ 41565 h 4955848"/>
                      <a:gd name="connsiteX6" fmla="*/ 3546766 w 3566619"/>
                      <a:gd name="connsiteY6" fmla="*/ 0 h 4955848"/>
                      <a:gd name="connsiteX0" fmla="*/ 3546766 w 3609882"/>
                      <a:gd name="connsiteY0" fmla="*/ 0 h 4955848"/>
                      <a:gd name="connsiteX1" fmla="*/ 3214254 w 3609882"/>
                      <a:gd name="connsiteY1" fmla="*/ 1579420 h 4955848"/>
                      <a:gd name="connsiteX2" fmla="*/ 872836 w 3609882"/>
                      <a:gd name="connsiteY2" fmla="*/ 2299856 h 4955848"/>
                      <a:gd name="connsiteX3" fmla="*/ 1136073 w 3609882"/>
                      <a:gd name="connsiteY3" fmla="*/ 3906983 h 4955848"/>
                      <a:gd name="connsiteX4" fmla="*/ 13855 w 3609882"/>
                      <a:gd name="connsiteY4" fmla="*/ 4724401 h 4955848"/>
                      <a:gd name="connsiteX5" fmla="*/ 0 w 3609882"/>
                      <a:gd name="connsiteY5" fmla="*/ 41565 h 4955848"/>
                      <a:gd name="connsiteX6" fmla="*/ 3546766 w 3609882"/>
                      <a:gd name="connsiteY6" fmla="*/ 0 h 4955848"/>
                      <a:gd name="connsiteX0" fmla="*/ 3546766 w 3609882"/>
                      <a:gd name="connsiteY0" fmla="*/ 0 h 4957825"/>
                      <a:gd name="connsiteX1" fmla="*/ 3214254 w 3609882"/>
                      <a:gd name="connsiteY1" fmla="*/ 1579420 h 4957825"/>
                      <a:gd name="connsiteX2" fmla="*/ 872836 w 3609882"/>
                      <a:gd name="connsiteY2" fmla="*/ 2299856 h 4957825"/>
                      <a:gd name="connsiteX3" fmla="*/ 1136073 w 3609882"/>
                      <a:gd name="connsiteY3" fmla="*/ 3906983 h 4957825"/>
                      <a:gd name="connsiteX4" fmla="*/ 13855 w 3609882"/>
                      <a:gd name="connsiteY4" fmla="*/ 4724401 h 4957825"/>
                      <a:gd name="connsiteX5" fmla="*/ 0 w 3609882"/>
                      <a:gd name="connsiteY5" fmla="*/ 41565 h 4957825"/>
                      <a:gd name="connsiteX6" fmla="*/ 3546766 w 3609882"/>
                      <a:gd name="connsiteY6" fmla="*/ 0 h 4957825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635098 w 3698214"/>
                      <a:gd name="connsiteY0" fmla="*/ 0 h 4956688"/>
                      <a:gd name="connsiteX1" fmla="*/ 3302586 w 3698214"/>
                      <a:gd name="connsiteY1" fmla="*/ 1579420 h 4956688"/>
                      <a:gd name="connsiteX2" fmla="*/ 961168 w 3698214"/>
                      <a:gd name="connsiteY2" fmla="*/ 2299856 h 4956688"/>
                      <a:gd name="connsiteX3" fmla="*/ 1432223 w 3698214"/>
                      <a:gd name="connsiteY3" fmla="*/ 4045529 h 4956688"/>
                      <a:gd name="connsiteX4" fmla="*/ 102187 w 3698214"/>
                      <a:gd name="connsiteY4" fmla="*/ 4724401 h 4956688"/>
                      <a:gd name="connsiteX5" fmla="*/ 88332 w 3698214"/>
                      <a:gd name="connsiteY5" fmla="*/ 41565 h 4956688"/>
                      <a:gd name="connsiteX6" fmla="*/ 3635098 w 3698214"/>
                      <a:gd name="connsiteY6" fmla="*/ 0 h 4956688"/>
                      <a:gd name="connsiteX0" fmla="*/ 3591845 w 3654961"/>
                      <a:gd name="connsiteY0" fmla="*/ 0 h 4968373"/>
                      <a:gd name="connsiteX1" fmla="*/ 3259333 w 3654961"/>
                      <a:gd name="connsiteY1" fmla="*/ 1579420 h 4968373"/>
                      <a:gd name="connsiteX2" fmla="*/ 917915 w 3654961"/>
                      <a:gd name="connsiteY2" fmla="*/ 2299856 h 4968373"/>
                      <a:gd name="connsiteX3" fmla="*/ 1388970 w 3654961"/>
                      <a:gd name="connsiteY3" fmla="*/ 4045529 h 4968373"/>
                      <a:gd name="connsiteX4" fmla="*/ 58934 w 3654961"/>
                      <a:gd name="connsiteY4" fmla="*/ 4724401 h 4968373"/>
                      <a:gd name="connsiteX5" fmla="*/ 45079 w 3654961"/>
                      <a:gd name="connsiteY5" fmla="*/ 41565 h 4968373"/>
                      <a:gd name="connsiteX6" fmla="*/ 3591845 w 3654961"/>
                      <a:gd name="connsiteY6" fmla="*/ 0 h 4968373"/>
                      <a:gd name="connsiteX0" fmla="*/ 3591845 w 3654961"/>
                      <a:gd name="connsiteY0" fmla="*/ 0 h 4967280"/>
                      <a:gd name="connsiteX1" fmla="*/ 3259333 w 3654961"/>
                      <a:gd name="connsiteY1" fmla="*/ 1579420 h 4967280"/>
                      <a:gd name="connsiteX2" fmla="*/ 917915 w 3654961"/>
                      <a:gd name="connsiteY2" fmla="*/ 2299856 h 4967280"/>
                      <a:gd name="connsiteX3" fmla="*/ 1388970 w 3654961"/>
                      <a:gd name="connsiteY3" fmla="*/ 4045529 h 4967280"/>
                      <a:gd name="connsiteX4" fmla="*/ 58934 w 3654961"/>
                      <a:gd name="connsiteY4" fmla="*/ 4724401 h 4967280"/>
                      <a:gd name="connsiteX5" fmla="*/ 45079 w 3654961"/>
                      <a:gd name="connsiteY5" fmla="*/ 41565 h 4967280"/>
                      <a:gd name="connsiteX6" fmla="*/ 3591845 w 3654961"/>
                      <a:gd name="connsiteY6" fmla="*/ 0 h 4967280"/>
                      <a:gd name="connsiteX0" fmla="*/ 3591845 w 3654961"/>
                      <a:gd name="connsiteY0" fmla="*/ 0 h 4979298"/>
                      <a:gd name="connsiteX1" fmla="*/ 3259333 w 3654961"/>
                      <a:gd name="connsiteY1" fmla="*/ 1579420 h 4979298"/>
                      <a:gd name="connsiteX2" fmla="*/ 917915 w 3654961"/>
                      <a:gd name="connsiteY2" fmla="*/ 2299856 h 4979298"/>
                      <a:gd name="connsiteX3" fmla="*/ 1388970 w 3654961"/>
                      <a:gd name="connsiteY3" fmla="*/ 4045529 h 4979298"/>
                      <a:gd name="connsiteX4" fmla="*/ 58934 w 3654961"/>
                      <a:gd name="connsiteY4" fmla="*/ 4738255 h 4979298"/>
                      <a:gd name="connsiteX5" fmla="*/ 45079 w 3654961"/>
                      <a:gd name="connsiteY5" fmla="*/ 41565 h 4979298"/>
                      <a:gd name="connsiteX6" fmla="*/ 3591845 w 3654961"/>
                      <a:gd name="connsiteY6" fmla="*/ 0 h 497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54961" h="4979298">
                        <a:moveTo>
                          <a:pt x="3591845" y="0"/>
                        </a:moveTo>
                        <a:cubicBezTo>
                          <a:pt x="3704991" y="635000"/>
                          <a:pt x="3704988" y="1196111"/>
                          <a:pt x="3259333" y="1579420"/>
                        </a:cubicBezTo>
                        <a:cubicBezTo>
                          <a:pt x="2813678" y="1962729"/>
                          <a:pt x="1229642" y="1888838"/>
                          <a:pt x="917915" y="2299856"/>
                        </a:cubicBezTo>
                        <a:cubicBezTo>
                          <a:pt x="606188" y="2710874"/>
                          <a:pt x="1532133" y="3639129"/>
                          <a:pt x="1388970" y="4045529"/>
                        </a:cubicBezTo>
                        <a:cubicBezTo>
                          <a:pt x="1245807" y="4451929"/>
                          <a:pt x="185461" y="5430703"/>
                          <a:pt x="58934" y="4738255"/>
                        </a:cubicBezTo>
                        <a:cubicBezTo>
                          <a:pt x="-67593" y="4045807"/>
                          <a:pt x="49697" y="1602510"/>
                          <a:pt x="45079" y="41565"/>
                        </a:cubicBezTo>
                        <a:lnTo>
                          <a:pt x="3591845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44" name="รูปแบบอิสระ: รูปร่าง 143">
                    <a:extLst>
                      <a:ext uri="{FF2B5EF4-FFF2-40B4-BE49-F238E27FC236}">
                        <a16:creationId xmlns:a16="http://schemas.microsoft.com/office/drawing/2014/main" id="{26F781D2-157F-47D4-A8F0-142FE32B2606}"/>
                      </a:ext>
                    </a:extLst>
                  </p:cNvPr>
                  <p:cNvSpPr/>
                  <p:nvPr/>
                </p:nvSpPr>
                <p:spPr>
                  <a:xfrm>
                    <a:off x="-13854" y="-53779"/>
                    <a:ext cx="5988928" cy="3844532"/>
                  </a:xfrm>
                  <a:custGeom>
                    <a:avLst/>
                    <a:gdLst>
                      <a:gd name="connsiteX0" fmla="*/ 5791200 w 5791200"/>
                      <a:gd name="connsiteY0" fmla="*/ 13854 h 3574472"/>
                      <a:gd name="connsiteX1" fmla="*/ 3061855 w 5791200"/>
                      <a:gd name="connsiteY1" fmla="*/ 678872 h 3574472"/>
                      <a:gd name="connsiteX2" fmla="*/ 2992582 w 5791200"/>
                      <a:gd name="connsiteY2" fmla="*/ 1607127 h 3574472"/>
                      <a:gd name="connsiteX3" fmla="*/ 1413164 w 5791200"/>
                      <a:gd name="connsiteY3" fmla="*/ 1870363 h 3574472"/>
                      <a:gd name="connsiteX4" fmla="*/ 0 w 5791200"/>
                      <a:gd name="connsiteY4" fmla="*/ 3574472 h 3574472"/>
                      <a:gd name="connsiteX5" fmla="*/ 55418 w 5791200"/>
                      <a:gd name="connsiteY5" fmla="*/ 0 h 3574472"/>
                      <a:gd name="connsiteX6" fmla="*/ 5791200 w 5791200"/>
                      <a:gd name="connsiteY6" fmla="*/ 13854 h 3574472"/>
                      <a:gd name="connsiteX0" fmla="*/ 5822003 w 5822003"/>
                      <a:gd name="connsiteY0" fmla="*/ 28151 h 3588769"/>
                      <a:gd name="connsiteX1" fmla="*/ 3092658 w 5822003"/>
                      <a:gd name="connsiteY1" fmla="*/ 693169 h 3588769"/>
                      <a:gd name="connsiteX2" fmla="*/ 3023385 w 5822003"/>
                      <a:gd name="connsiteY2" fmla="*/ 1621424 h 3588769"/>
                      <a:gd name="connsiteX3" fmla="*/ 1443967 w 5822003"/>
                      <a:gd name="connsiteY3" fmla="*/ 1884660 h 3588769"/>
                      <a:gd name="connsiteX4" fmla="*/ 30803 w 5822003"/>
                      <a:gd name="connsiteY4" fmla="*/ 3588769 h 3588769"/>
                      <a:gd name="connsiteX5" fmla="*/ 0 w 5822003"/>
                      <a:gd name="connsiteY5" fmla="*/ 0 h 3588769"/>
                      <a:gd name="connsiteX6" fmla="*/ 5822003 w 5822003"/>
                      <a:gd name="connsiteY6" fmla="*/ 28151 h 3588769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88284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5879484 w 5879484"/>
                      <a:gd name="connsiteY0" fmla="*/ 42449 h 3603067"/>
                      <a:gd name="connsiteX1" fmla="*/ 3150139 w 5879484"/>
                      <a:gd name="connsiteY1" fmla="*/ 707467 h 3603067"/>
                      <a:gd name="connsiteX2" fmla="*/ 3080866 w 5879484"/>
                      <a:gd name="connsiteY2" fmla="*/ 1635722 h 3603067"/>
                      <a:gd name="connsiteX3" fmla="*/ 1501448 w 5879484"/>
                      <a:gd name="connsiteY3" fmla="*/ 1898958 h 3603067"/>
                      <a:gd name="connsiteX4" fmla="*/ 2063 w 5879484"/>
                      <a:gd name="connsiteY4" fmla="*/ 3603067 h 3603067"/>
                      <a:gd name="connsiteX5" fmla="*/ 0 w 5879484"/>
                      <a:gd name="connsiteY5" fmla="*/ 0 h 3603067"/>
                      <a:gd name="connsiteX6" fmla="*/ 5879484 w 5879484"/>
                      <a:gd name="connsiteY6" fmla="*/ 42449 h 3603067"/>
                      <a:gd name="connsiteX0" fmla="*/ 6021126 w 6021126"/>
                      <a:gd name="connsiteY0" fmla="*/ 42449 h 3688855"/>
                      <a:gd name="connsiteX1" fmla="*/ 3291781 w 6021126"/>
                      <a:gd name="connsiteY1" fmla="*/ 707467 h 3688855"/>
                      <a:gd name="connsiteX2" fmla="*/ 3222508 w 6021126"/>
                      <a:gd name="connsiteY2" fmla="*/ 1635722 h 3688855"/>
                      <a:gd name="connsiteX3" fmla="*/ 1643090 w 6021126"/>
                      <a:gd name="connsiteY3" fmla="*/ 1898958 h 3688855"/>
                      <a:gd name="connsiteX4" fmla="*/ 2 w 6021126"/>
                      <a:gd name="connsiteY4" fmla="*/ 3688855 h 3688855"/>
                      <a:gd name="connsiteX5" fmla="*/ 141642 w 6021126"/>
                      <a:gd name="connsiteY5" fmla="*/ 0 h 3688855"/>
                      <a:gd name="connsiteX6" fmla="*/ 6021126 w 6021126"/>
                      <a:gd name="connsiteY6" fmla="*/ 42449 h 3688855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109408 w 6109408"/>
                      <a:gd name="connsiteY0" fmla="*/ 128236 h 3774642"/>
                      <a:gd name="connsiteX1" fmla="*/ 3380063 w 6109408"/>
                      <a:gd name="connsiteY1" fmla="*/ 793254 h 3774642"/>
                      <a:gd name="connsiteX2" fmla="*/ 3310790 w 6109408"/>
                      <a:gd name="connsiteY2" fmla="*/ 1721509 h 3774642"/>
                      <a:gd name="connsiteX3" fmla="*/ 1731372 w 6109408"/>
                      <a:gd name="connsiteY3" fmla="*/ 1984745 h 3774642"/>
                      <a:gd name="connsiteX4" fmla="*/ 88284 w 6109408"/>
                      <a:gd name="connsiteY4" fmla="*/ 3774642 h 3774642"/>
                      <a:gd name="connsiteX5" fmla="*/ 0 w 6109408"/>
                      <a:gd name="connsiteY5" fmla="*/ 0 h 3774642"/>
                      <a:gd name="connsiteX6" fmla="*/ 6109408 w 6109408"/>
                      <a:gd name="connsiteY6" fmla="*/ 128236 h 3774642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037557 w 6037557"/>
                      <a:gd name="connsiteY0" fmla="*/ 142533 h 3788939"/>
                      <a:gd name="connsiteX1" fmla="*/ 3308212 w 6037557"/>
                      <a:gd name="connsiteY1" fmla="*/ 807551 h 3788939"/>
                      <a:gd name="connsiteX2" fmla="*/ 3238939 w 6037557"/>
                      <a:gd name="connsiteY2" fmla="*/ 1735806 h 3788939"/>
                      <a:gd name="connsiteX3" fmla="*/ 1659521 w 6037557"/>
                      <a:gd name="connsiteY3" fmla="*/ 1999042 h 3788939"/>
                      <a:gd name="connsiteX4" fmla="*/ 16433 w 6037557"/>
                      <a:gd name="connsiteY4" fmla="*/ 3788939 h 3788939"/>
                      <a:gd name="connsiteX5" fmla="*/ 0 w 6037557"/>
                      <a:gd name="connsiteY5" fmla="*/ 0 h 3788939"/>
                      <a:gd name="connsiteX6" fmla="*/ 6037557 w 6037557"/>
                      <a:gd name="connsiteY6" fmla="*/ 142533 h 3788939"/>
                      <a:gd name="connsiteX0" fmla="*/ 6109407 w 6109407"/>
                      <a:gd name="connsiteY0" fmla="*/ 0 h 3789385"/>
                      <a:gd name="connsiteX1" fmla="*/ 3308212 w 6109407"/>
                      <a:gd name="connsiteY1" fmla="*/ 807997 h 3789385"/>
                      <a:gd name="connsiteX2" fmla="*/ 3238939 w 6109407"/>
                      <a:gd name="connsiteY2" fmla="*/ 1736252 h 3789385"/>
                      <a:gd name="connsiteX3" fmla="*/ 1659521 w 6109407"/>
                      <a:gd name="connsiteY3" fmla="*/ 1999488 h 3789385"/>
                      <a:gd name="connsiteX4" fmla="*/ 16433 w 6109407"/>
                      <a:gd name="connsiteY4" fmla="*/ 3789385 h 3789385"/>
                      <a:gd name="connsiteX5" fmla="*/ 0 w 6109407"/>
                      <a:gd name="connsiteY5" fmla="*/ 446 h 3789385"/>
                      <a:gd name="connsiteX6" fmla="*/ 6109407 w 6109407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789385"/>
                      <a:gd name="connsiteX1" fmla="*/ 3308212 w 6179364"/>
                      <a:gd name="connsiteY1" fmla="*/ 807997 h 3789385"/>
                      <a:gd name="connsiteX2" fmla="*/ 3238939 w 6179364"/>
                      <a:gd name="connsiteY2" fmla="*/ 1736252 h 3789385"/>
                      <a:gd name="connsiteX3" fmla="*/ 1659521 w 6179364"/>
                      <a:gd name="connsiteY3" fmla="*/ 1999488 h 3789385"/>
                      <a:gd name="connsiteX4" fmla="*/ 16433 w 6179364"/>
                      <a:gd name="connsiteY4" fmla="*/ 3789385 h 3789385"/>
                      <a:gd name="connsiteX5" fmla="*/ 0 w 6179364"/>
                      <a:gd name="connsiteY5" fmla="*/ 446 h 3789385"/>
                      <a:gd name="connsiteX6" fmla="*/ 6109407 w 6179364"/>
                      <a:gd name="connsiteY6" fmla="*/ 0 h 3789385"/>
                      <a:gd name="connsiteX0" fmla="*/ 6109407 w 6179364"/>
                      <a:gd name="connsiteY0" fmla="*/ 0 h 3826203"/>
                      <a:gd name="connsiteX1" fmla="*/ 3308212 w 6179364"/>
                      <a:gd name="connsiteY1" fmla="*/ 807997 h 3826203"/>
                      <a:gd name="connsiteX2" fmla="*/ 3238939 w 6179364"/>
                      <a:gd name="connsiteY2" fmla="*/ 1736252 h 3826203"/>
                      <a:gd name="connsiteX3" fmla="*/ 1659521 w 6179364"/>
                      <a:gd name="connsiteY3" fmla="*/ 1999488 h 3826203"/>
                      <a:gd name="connsiteX4" fmla="*/ 16433 w 6179364"/>
                      <a:gd name="connsiteY4" fmla="*/ 3789385 h 3826203"/>
                      <a:gd name="connsiteX5" fmla="*/ 0 w 6179364"/>
                      <a:gd name="connsiteY5" fmla="*/ 446 h 3826203"/>
                      <a:gd name="connsiteX6" fmla="*/ 6109407 w 6179364"/>
                      <a:gd name="connsiteY6" fmla="*/ 0 h 3826203"/>
                      <a:gd name="connsiteX0" fmla="*/ 6109407 w 6194666"/>
                      <a:gd name="connsiteY0" fmla="*/ 0 h 3826203"/>
                      <a:gd name="connsiteX1" fmla="*/ 3897392 w 6194666"/>
                      <a:gd name="connsiteY1" fmla="*/ 636422 h 3826203"/>
                      <a:gd name="connsiteX2" fmla="*/ 3238939 w 6194666"/>
                      <a:gd name="connsiteY2" fmla="*/ 1736252 h 3826203"/>
                      <a:gd name="connsiteX3" fmla="*/ 1659521 w 6194666"/>
                      <a:gd name="connsiteY3" fmla="*/ 1999488 h 3826203"/>
                      <a:gd name="connsiteX4" fmla="*/ 16433 w 6194666"/>
                      <a:gd name="connsiteY4" fmla="*/ 3789385 h 3826203"/>
                      <a:gd name="connsiteX5" fmla="*/ 0 w 6194666"/>
                      <a:gd name="connsiteY5" fmla="*/ 446 h 3826203"/>
                      <a:gd name="connsiteX6" fmla="*/ 6109407 w 6194666"/>
                      <a:gd name="connsiteY6" fmla="*/ 0 h 3826203"/>
                      <a:gd name="connsiteX0" fmla="*/ 6109407 w 6195622"/>
                      <a:gd name="connsiteY0" fmla="*/ 0 h 3830610"/>
                      <a:gd name="connsiteX1" fmla="*/ 3897392 w 6195622"/>
                      <a:gd name="connsiteY1" fmla="*/ 636422 h 3830610"/>
                      <a:gd name="connsiteX2" fmla="*/ 3052127 w 6195622"/>
                      <a:gd name="connsiteY2" fmla="*/ 1764848 h 3830610"/>
                      <a:gd name="connsiteX3" fmla="*/ 1659521 w 6195622"/>
                      <a:gd name="connsiteY3" fmla="*/ 1999488 h 3830610"/>
                      <a:gd name="connsiteX4" fmla="*/ 16433 w 6195622"/>
                      <a:gd name="connsiteY4" fmla="*/ 3789385 h 3830610"/>
                      <a:gd name="connsiteX5" fmla="*/ 0 w 6195622"/>
                      <a:gd name="connsiteY5" fmla="*/ 446 h 3830610"/>
                      <a:gd name="connsiteX6" fmla="*/ 6109407 w 6195622"/>
                      <a:gd name="connsiteY6" fmla="*/ 0 h 3830610"/>
                      <a:gd name="connsiteX0" fmla="*/ 6109407 w 6200522"/>
                      <a:gd name="connsiteY0" fmla="*/ 0 h 3830610"/>
                      <a:gd name="connsiteX1" fmla="*/ 4041094 w 6200522"/>
                      <a:gd name="connsiteY1" fmla="*/ 893784 h 3830610"/>
                      <a:gd name="connsiteX2" fmla="*/ 3052127 w 6200522"/>
                      <a:gd name="connsiteY2" fmla="*/ 1764848 h 3830610"/>
                      <a:gd name="connsiteX3" fmla="*/ 1659521 w 6200522"/>
                      <a:gd name="connsiteY3" fmla="*/ 1999488 h 3830610"/>
                      <a:gd name="connsiteX4" fmla="*/ 16433 w 6200522"/>
                      <a:gd name="connsiteY4" fmla="*/ 3789385 h 3830610"/>
                      <a:gd name="connsiteX5" fmla="*/ 0 w 6200522"/>
                      <a:gd name="connsiteY5" fmla="*/ 446 h 3830610"/>
                      <a:gd name="connsiteX6" fmla="*/ 6109407 w 6200522"/>
                      <a:gd name="connsiteY6" fmla="*/ 0 h 3830610"/>
                      <a:gd name="connsiteX0" fmla="*/ 6109407 w 6200522"/>
                      <a:gd name="connsiteY0" fmla="*/ 0 h 3906887"/>
                      <a:gd name="connsiteX1" fmla="*/ 4041094 w 6200522"/>
                      <a:gd name="connsiteY1" fmla="*/ 893784 h 3906887"/>
                      <a:gd name="connsiteX2" fmla="*/ 3052127 w 6200522"/>
                      <a:gd name="connsiteY2" fmla="*/ 1764848 h 3906887"/>
                      <a:gd name="connsiteX3" fmla="*/ 1659521 w 6200522"/>
                      <a:gd name="connsiteY3" fmla="*/ 1999488 h 3906887"/>
                      <a:gd name="connsiteX4" fmla="*/ 921756 w 6200522"/>
                      <a:gd name="connsiteY4" fmla="*/ 2860023 h 3906887"/>
                      <a:gd name="connsiteX5" fmla="*/ 16433 w 6200522"/>
                      <a:gd name="connsiteY5" fmla="*/ 3789385 h 3906887"/>
                      <a:gd name="connsiteX6" fmla="*/ 0 w 6200522"/>
                      <a:gd name="connsiteY6" fmla="*/ 446 h 3906887"/>
                      <a:gd name="connsiteX7" fmla="*/ 6109407 w 6200522"/>
                      <a:gd name="connsiteY7" fmla="*/ 0 h 3906887"/>
                      <a:gd name="connsiteX0" fmla="*/ 6109407 w 6210247"/>
                      <a:gd name="connsiteY0" fmla="*/ 0 h 3906887"/>
                      <a:gd name="connsiteX1" fmla="*/ 4285388 w 6210247"/>
                      <a:gd name="connsiteY1" fmla="*/ 793699 h 3906887"/>
                      <a:gd name="connsiteX2" fmla="*/ 3052127 w 6210247"/>
                      <a:gd name="connsiteY2" fmla="*/ 1764848 h 3906887"/>
                      <a:gd name="connsiteX3" fmla="*/ 1659521 w 6210247"/>
                      <a:gd name="connsiteY3" fmla="*/ 1999488 h 3906887"/>
                      <a:gd name="connsiteX4" fmla="*/ 921756 w 6210247"/>
                      <a:gd name="connsiteY4" fmla="*/ 2860023 h 3906887"/>
                      <a:gd name="connsiteX5" fmla="*/ 16433 w 6210247"/>
                      <a:gd name="connsiteY5" fmla="*/ 3789385 h 3906887"/>
                      <a:gd name="connsiteX6" fmla="*/ 0 w 6210247"/>
                      <a:gd name="connsiteY6" fmla="*/ 446 h 3906887"/>
                      <a:gd name="connsiteX7" fmla="*/ 6109407 w 6210247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1659521 w 6214422"/>
                      <a:gd name="connsiteY3" fmla="*/ 1999488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6887"/>
                      <a:gd name="connsiteX1" fmla="*/ 4285388 w 6214422"/>
                      <a:gd name="connsiteY1" fmla="*/ 793699 h 3906887"/>
                      <a:gd name="connsiteX2" fmla="*/ 2477318 w 6214422"/>
                      <a:gd name="connsiteY2" fmla="*/ 964165 h 3906887"/>
                      <a:gd name="connsiteX3" fmla="*/ 2033147 w 6214422"/>
                      <a:gd name="connsiteY3" fmla="*/ 2285446 h 3906887"/>
                      <a:gd name="connsiteX4" fmla="*/ 921756 w 6214422"/>
                      <a:gd name="connsiteY4" fmla="*/ 2860023 h 3906887"/>
                      <a:gd name="connsiteX5" fmla="*/ 16433 w 6214422"/>
                      <a:gd name="connsiteY5" fmla="*/ 3789385 h 3906887"/>
                      <a:gd name="connsiteX6" fmla="*/ 0 w 6214422"/>
                      <a:gd name="connsiteY6" fmla="*/ 446 h 3906887"/>
                      <a:gd name="connsiteX7" fmla="*/ 6109407 w 6214422"/>
                      <a:gd name="connsiteY7" fmla="*/ 0 h 3906887"/>
                      <a:gd name="connsiteX0" fmla="*/ 6109407 w 6214422"/>
                      <a:gd name="connsiteY0" fmla="*/ 0 h 3903573"/>
                      <a:gd name="connsiteX1" fmla="*/ 4285388 w 6214422"/>
                      <a:gd name="connsiteY1" fmla="*/ 793699 h 3903573"/>
                      <a:gd name="connsiteX2" fmla="*/ 2477318 w 6214422"/>
                      <a:gd name="connsiteY2" fmla="*/ 964165 h 3903573"/>
                      <a:gd name="connsiteX3" fmla="*/ 2033147 w 6214422"/>
                      <a:gd name="connsiteY3" fmla="*/ 2285446 h 3903573"/>
                      <a:gd name="connsiteX4" fmla="*/ 849905 w 6214422"/>
                      <a:gd name="connsiteY4" fmla="*/ 2817129 h 3903573"/>
                      <a:gd name="connsiteX5" fmla="*/ 16433 w 6214422"/>
                      <a:gd name="connsiteY5" fmla="*/ 3789385 h 3903573"/>
                      <a:gd name="connsiteX6" fmla="*/ 0 w 6214422"/>
                      <a:gd name="connsiteY6" fmla="*/ 446 h 3903573"/>
                      <a:gd name="connsiteX7" fmla="*/ 6109407 w 6214422"/>
                      <a:gd name="connsiteY7" fmla="*/ 0 h 3903573"/>
                      <a:gd name="connsiteX0" fmla="*/ 6109407 w 6214422"/>
                      <a:gd name="connsiteY0" fmla="*/ 0 h 3912056"/>
                      <a:gd name="connsiteX1" fmla="*/ 4285388 w 6214422"/>
                      <a:gd name="connsiteY1" fmla="*/ 793699 h 3912056"/>
                      <a:gd name="connsiteX2" fmla="*/ 2477318 w 6214422"/>
                      <a:gd name="connsiteY2" fmla="*/ 964165 h 3912056"/>
                      <a:gd name="connsiteX3" fmla="*/ 2033147 w 6214422"/>
                      <a:gd name="connsiteY3" fmla="*/ 2285446 h 3912056"/>
                      <a:gd name="connsiteX4" fmla="*/ 849905 w 6214422"/>
                      <a:gd name="connsiteY4" fmla="*/ 2817129 h 3912056"/>
                      <a:gd name="connsiteX5" fmla="*/ 16433 w 6214422"/>
                      <a:gd name="connsiteY5" fmla="*/ 3789385 h 3912056"/>
                      <a:gd name="connsiteX6" fmla="*/ 0 w 6214422"/>
                      <a:gd name="connsiteY6" fmla="*/ 446 h 3912056"/>
                      <a:gd name="connsiteX7" fmla="*/ 6109407 w 6214422"/>
                      <a:gd name="connsiteY7" fmla="*/ 0 h 3912056"/>
                      <a:gd name="connsiteX0" fmla="*/ 6109407 w 6220180"/>
                      <a:gd name="connsiteY0" fmla="*/ 0 h 3912056"/>
                      <a:gd name="connsiteX1" fmla="*/ 4400350 w 6220180"/>
                      <a:gd name="connsiteY1" fmla="*/ 993869 h 3912056"/>
                      <a:gd name="connsiteX2" fmla="*/ 2477318 w 6220180"/>
                      <a:gd name="connsiteY2" fmla="*/ 964165 h 3912056"/>
                      <a:gd name="connsiteX3" fmla="*/ 2033147 w 6220180"/>
                      <a:gd name="connsiteY3" fmla="*/ 2285446 h 3912056"/>
                      <a:gd name="connsiteX4" fmla="*/ 849905 w 6220180"/>
                      <a:gd name="connsiteY4" fmla="*/ 2817129 h 3912056"/>
                      <a:gd name="connsiteX5" fmla="*/ 16433 w 6220180"/>
                      <a:gd name="connsiteY5" fmla="*/ 3789385 h 3912056"/>
                      <a:gd name="connsiteX6" fmla="*/ 0 w 6220180"/>
                      <a:gd name="connsiteY6" fmla="*/ 446 h 3912056"/>
                      <a:gd name="connsiteX7" fmla="*/ 6109407 w 6220180"/>
                      <a:gd name="connsiteY7" fmla="*/ 0 h 3912056"/>
                      <a:gd name="connsiteX0" fmla="*/ 6109407 w 6221637"/>
                      <a:gd name="connsiteY0" fmla="*/ 0 h 3912056"/>
                      <a:gd name="connsiteX1" fmla="*/ 4400350 w 6221637"/>
                      <a:gd name="connsiteY1" fmla="*/ 993869 h 3912056"/>
                      <a:gd name="connsiteX2" fmla="*/ 2477318 w 6221637"/>
                      <a:gd name="connsiteY2" fmla="*/ 964165 h 3912056"/>
                      <a:gd name="connsiteX3" fmla="*/ 2033147 w 6221637"/>
                      <a:gd name="connsiteY3" fmla="*/ 2285446 h 3912056"/>
                      <a:gd name="connsiteX4" fmla="*/ 849905 w 6221637"/>
                      <a:gd name="connsiteY4" fmla="*/ 2817129 h 3912056"/>
                      <a:gd name="connsiteX5" fmla="*/ 16433 w 6221637"/>
                      <a:gd name="connsiteY5" fmla="*/ 3789385 h 3912056"/>
                      <a:gd name="connsiteX6" fmla="*/ 0 w 6221637"/>
                      <a:gd name="connsiteY6" fmla="*/ 446 h 3912056"/>
                      <a:gd name="connsiteX7" fmla="*/ 6109407 w 6221637"/>
                      <a:gd name="connsiteY7" fmla="*/ 0 h 3912056"/>
                      <a:gd name="connsiteX0" fmla="*/ 6109407 w 6217155"/>
                      <a:gd name="connsiteY0" fmla="*/ 0 h 3912056"/>
                      <a:gd name="connsiteX1" fmla="*/ 4314129 w 6217155"/>
                      <a:gd name="connsiteY1" fmla="*/ 765103 h 3912056"/>
                      <a:gd name="connsiteX2" fmla="*/ 2477318 w 6217155"/>
                      <a:gd name="connsiteY2" fmla="*/ 964165 h 3912056"/>
                      <a:gd name="connsiteX3" fmla="*/ 2033147 w 6217155"/>
                      <a:gd name="connsiteY3" fmla="*/ 2285446 h 3912056"/>
                      <a:gd name="connsiteX4" fmla="*/ 849905 w 6217155"/>
                      <a:gd name="connsiteY4" fmla="*/ 2817129 h 3912056"/>
                      <a:gd name="connsiteX5" fmla="*/ 16433 w 6217155"/>
                      <a:gd name="connsiteY5" fmla="*/ 3789385 h 3912056"/>
                      <a:gd name="connsiteX6" fmla="*/ 0 w 6217155"/>
                      <a:gd name="connsiteY6" fmla="*/ 446 h 3912056"/>
                      <a:gd name="connsiteX7" fmla="*/ 6109407 w 6217155"/>
                      <a:gd name="connsiteY7" fmla="*/ 0 h 3912056"/>
                      <a:gd name="connsiteX0" fmla="*/ 6109407 w 6216702"/>
                      <a:gd name="connsiteY0" fmla="*/ 0 h 3912056"/>
                      <a:gd name="connsiteX1" fmla="*/ 4314129 w 6216702"/>
                      <a:gd name="connsiteY1" fmla="*/ 765103 h 3912056"/>
                      <a:gd name="connsiteX2" fmla="*/ 2362355 w 6216702"/>
                      <a:gd name="connsiteY2" fmla="*/ 721101 h 3912056"/>
                      <a:gd name="connsiteX3" fmla="*/ 2033147 w 6216702"/>
                      <a:gd name="connsiteY3" fmla="*/ 2285446 h 3912056"/>
                      <a:gd name="connsiteX4" fmla="*/ 849905 w 6216702"/>
                      <a:gd name="connsiteY4" fmla="*/ 2817129 h 3912056"/>
                      <a:gd name="connsiteX5" fmla="*/ 16433 w 6216702"/>
                      <a:gd name="connsiteY5" fmla="*/ 3789385 h 3912056"/>
                      <a:gd name="connsiteX6" fmla="*/ 0 w 6216702"/>
                      <a:gd name="connsiteY6" fmla="*/ 446 h 3912056"/>
                      <a:gd name="connsiteX7" fmla="*/ 6109407 w 6216702"/>
                      <a:gd name="connsiteY7" fmla="*/ 0 h 3912056"/>
                      <a:gd name="connsiteX0" fmla="*/ 6109407 w 6212589"/>
                      <a:gd name="connsiteY0" fmla="*/ 0 h 3912056"/>
                      <a:gd name="connsiteX1" fmla="*/ 4227908 w 6212589"/>
                      <a:gd name="connsiteY1" fmla="*/ 622123 h 3912056"/>
                      <a:gd name="connsiteX2" fmla="*/ 2362355 w 6212589"/>
                      <a:gd name="connsiteY2" fmla="*/ 721101 h 3912056"/>
                      <a:gd name="connsiteX3" fmla="*/ 2033147 w 6212589"/>
                      <a:gd name="connsiteY3" fmla="*/ 2285446 h 3912056"/>
                      <a:gd name="connsiteX4" fmla="*/ 849905 w 6212589"/>
                      <a:gd name="connsiteY4" fmla="*/ 2817129 h 3912056"/>
                      <a:gd name="connsiteX5" fmla="*/ 16433 w 6212589"/>
                      <a:gd name="connsiteY5" fmla="*/ 3789385 h 3912056"/>
                      <a:gd name="connsiteX6" fmla="*/ 0 w 6212589"/>
                      <a:gd name="connsiteY6" fmla="*/ 446 h 3912056"/>
                      <a:gd name="connsiteX7" fmla="*/ 6109407 w 6212589"/>
                      <a:gd name="connsiteY7" fmla="*/ 0 h 3912056"/>
                      <a:gd name="connsiteX0" fmla="*/ 6109407 w 6213116"/>
                      <a:gd name="connsiteY0" fmla="*/ 0 h 3912056"/>
                      <a:gd name="connsiteX1" fmla="*/ 4227908 w 6213116"/>
                      <a:gd name="connsiteY1" fmla="*/ 622123 h 3912056"/>
                      <a:gd name="connsiteX2" fmla="*/ 2290505 w 6213116"/>
                      <a:gd name="connsiteY2" fmla="*/ 721102 h 3912056"/>
                      <a:gd name="connsiteX3" fmla="*/ 2033147 w 6213116"/>
                      <a:gd name="connsiteY3" fmla="*/ 2285446 h 3912056"/>
                      <a:gd name="connsiteX4" fmla="*/ 849905 w 6213116"/>
                      <a:gd name="connsiteY4" fmla="*/ 2817129 h 3912056"/>
                      <a:gd name="connsiteX5" fmla="*/ 16433 w 6213116"/>
                      <a:gd name="connsiteY5" fmla="*/ 3789385 h 3912056"/>
                      <a:gd name="connsiteX6" fmla="*/ 0 w 6213116"/>
                      <a:gd name="connsiteY6" fmla="*/ 446 h 3912056"/>
                      <a:gd name="connsiteX7" fmla="*/ 6109407 w 6213116"/>
                      <a:gd name="connsiteY7" fmla="*/ 0 h 3912056"/>
                      <a:gd name="connsiteX0" fmla="*/ 6109407 w 6214399"/>
                      <a:gd name="connsiteY0" fmla="*/ 0 h 3912056"/>
                      <a:gd name="connsiteX1" fmla="*/ 4227908 w 6214399"/>
                      <a:gd name="connsiteY1" fmla="*/ 622123 h 3912056"/>
                      <a:gd name="connsiteX2" fmla="*/ 2290505 w 6214399"/>
                      <a:gd name="connsiteY2" fmla="*/ 721102 h 3912056"/>
                      <a:gd name="connsiteX3" fmla="*/ 2033147 w 6214399"/>
                      <a:gd name="connsiteY3" fmla="*/ 2285446 h 3912056"/>
                      <a:gd name="connsiteX4" fmla="*/ 849905 w 6214399"/>
                      <a:gd name="connsiteY4" fmla="*/ 2817129 h 3912056"/>
                      <a:gd name="connsiteX5" fmla="*/ 16433 w 6214399"/>
                      <a:gd name="connsiteY5" fmla="*/ 3789385 h 3912056"/>
                      <a:gd name="connsiteX6" fmla="*/ 0 w 6214399"/>
                      <a:gd name="connsiteY6" fmla="*/ 446 h 3912056"/>
                      <a:gd name="connsiteX7" fmla="*/ 6109407 w 6214399"/>
                      <a:gd name="connsiteY7" fmla="*/ 0 h 3912056"/>
                      <a:gd name="connsiteX0" fmla="*/ 6109407 w 6231869"/>
                      <a:gd name="connsiteY0" fmla="*/ 0 h 3912056"/>
                      <a:gd name="connsiteX1" fmla="*/ 4227908 w 6231869"/>
                      <a:gd name="connsiteY1" fmla="*/ 622123 h 3912056"/>
                      <a:gd name="connsiteX2" fmla="*/ 2290505 w 6231869"/>
                      <a:gd name="connsiteY2" fmla="*/ 721102 h 3912056"/>
                      <a:gd name="connsiteX3" fmla="*/ 2033147 w 6231869"/>
                      <a:gd name="connsiteY3" fmla="*/ 2285446 h 3912056"/>
                      <a:gd name="connsiteX4" fmla="*/ 849905 w 6231869"/>
                      <a:gd name="connsiteY4" fmla="*/ 2817129 h 3912056"/>
                      <a:gd name="connsiteX5" fmla="*/ 16433 w 6231869"/>
                      <a:gd name="connsiteY5" fmla="*/ 3789385 h 3912056"/>
                      <a:gd name="connsiteX6" fmla="*/ 0 w 6231869"/>
                      <a:gd name="connsiteY6" fmla="*/ 446 h 3912056"/>
                      <a:gd name="connsiteX7" fmla="*/ 6109407 w 6231869"/>
                      <a:gd name="connsiteY7" fmla="*/ 0 h 3912056"/>
                      <a:gd name="connsiteX0" fmla="*/ 6109407 w 6263187"/>
                      <a:gd name="connsiteY0" fmla="*/ 0 h 3912056"/>
                      <a:gd name="connsiteX1" fmla="*/ 4227908 w 6263187"/>
                      <a:gd name="connsiteY1" fmla="*/ 622123 h 3912056"/>
                      <a:gd name="connsiteX2" fmla="*/ 2290505 w 6263187"/>
                      <a:gd name="connsiteY2" fmla="*/ 721102 h 3912056"/>
                      <a:gd name="connsiteX3" fmla="*/ 2033147 w 6263187"/>
                      <a:gd name="connsiteY3" fmla="*/ 2285446 h 3912056"/>
                      <a:gd name="connsiteX4" fmla="*/ 849905 w 6263187"/>
                      <a:gd name="connsiteY4" fmla="*/ 2817129 h 3912056"/>
                      <a:gd name="connsiteX5" fmla="*/ 16433 w 6263187"/>
                      <a:gd name="connsiteY5" fmla="*/ 3789385 h 3912056"/>
                      <a:gd name="connsiteX6" fmla="*/ 0 w 6263187"/>
                      <a:gd name="connsiteY6" fmla="*/ 446 h 3912056"/>
                      <a:gd name="connsiteX7" fmla="*/ 6109407 w 6263187"/>
                      <a:gd name="connsiteY7" fmla="*/ 0 h 3912056"/>
                      <a:gd name="connsiteX0" fmla="*/ 6109407 w 6251157"/>
                      <a:gd name="connsiteY0" fmla="*/ 53381 h 3965437"/>
                      <a:gd name="connsiteX1" fmla="*/ 4141687 w 6251157"/>
                      <a:gd name="connsiteY1" fmla="*/ 775590 h 3965437"/>
                      <a:gd name="connsiteX2" fmla="*/ 2290505 w 6251157"/>
                      <a:gd name="connsiteY2" fmla="*/ 774483 h 3965437"/>
                      <a:gd name="connsiteX3" fmla="*/ 2033147 w 6251157"/>
                      <a:gd name="connsiteY3" fmla="*/ 2338827 h 3965437"/>
                      <a:gd name="connsiteX4" fmla="*/ 849905 w 6251157"/>
                      <a:gd name="connsiteY4" fmla="*/ 2870510 h 3965437"/>
                      <a:gd name="connsiteX5" fmla="*/ 16433 w 6251157"/>
                      <a:gd name="connsiteY5" fmla="*/ 3842766 h 3965437"/>
                      <a:gd name="connsiteX6" fmla="*/ 0 w 6251157"/>
                      <a:gd name="connsiteY6" fmla="*/ 53827 h 3965437"/>
                      <a:gd name="connsiteX7" fmla="*/ 6109407 w 6251157"/>
                      <a:gd name="connsiteY7" fmla="*/ 53381 h 3965437"/>
                      <a:gd name="connsiteX0" fmla="*/ 6109407 w 6249177"/>
                      <a:gd name="connsiteY0" fmla="*/ 53381 h 3965437"/>
                      <a:gd name="connsiteX1" fmla="*/ 4141687 w 6249177"/>
                      <a:gd name="connsiteY1" fmla="*/ 775590 h 3965437"/>
                      <a:gd name="connsiteX2" fmla="*/ 2520428 w 6249177"/>
                      <a:gd name="connsiteY2" fmla="*/ 1131930 h 3965437"/>
                      <a:gd name="connsiteX3" fmla="*/ 2033147 w 6249177"/>
                      <a:gd name="connsiteY3" fmla="*/ 2338827 h 3965437"/>
                      <a:gd name="connsiteX4" fmla="*/ 849905 w 6249177"/>
                      <a:gd name="connsiteY4" fmla="*/ 2870510 h 3965437"/>
                      <a:gd name="connsiteX5" fmla="*/ 16433 w 6249177"/>
                      <a:gd name="connsiteY5" fmla="*/ 3842766 h 3965437"/>
                      <a:gd name="connsiteX6" fmla="*/ 0 w 6249177"/>
                      <a:gd name="connsiteY6" fmla="*/ 53827 h 3965437"/>
                      <a:gd name="connsiteX7" fmla="*/ 6109407 w 6249177"/>
                      <a:gd name="connsiteY7" fmla="*/ 53381 h 3965437"/>
                      <a:gd name="connsiteX0" fmla="*/ 6109407 w 6258571"/>
                      <a:gd name="connsiteY0" fmla="*/ 72445 h 3984501"/>
                      <a:gd name="connsiteX1" fmla="*/ 4227908 w 6258571"/>
                      <a:gd name="connsiteY1" fmla="*/ 1052016 h 3984501"/>
                      <a:gd name="connsiteX2" fmla="*/ 2520428 w 6258571"/>
                      <a:gd name="connsiteY2" fmla="*/ 1150994 h 3984501"/>
                      <a:gd name="connsiteX3" fmla="*/ 2033147 w 6258571"/>
                      <a:gd name="connsiteY3" fmla="*/ 2357891 h 3984501"/>
                      <a:gd name="connsiteX4" fmla="*/ 849905 w 6258571"/>
                      <a:gd name="connsiteY4" fmla="*/ 2889574 h 3984501"/>
                      <a:gd name="connsiteX5" fmla="*/ 16433 w 6258571"/>
                      <a:gd name="connsiteY5" fmla="*/ 3861830 h 3984501"/>
                      <a:gd name="connsiteX6" fmla="*/ 0 w 6258571"/>
                      <a:gd name="connsiteY6" fmla="*/ 72891 h 3984501"/>
                      <a:gd name="connsiteX7" fmla="*/ 6109407 w 6258571"/>
                      <a:gd name="connsiteY7" fmla="*/ 72445 h 3984501"/>
                      <a:gd name="connsiteX0" fmla="*/ 6109407 w 6224172"/>
                      <a:gd name="connsiteY0" fmla="*/ 72445 h 3984501"/>
                      <a:gd name="connsiteX1" fmla="*/ 4227908 w 6224172"/>
                      <a:gd name="connsiteY1" fmla="*/ 1052016 h 3984501"/>
                      <a:gd name="connsiteX2" fmla="*/ 2520428 w 6224172"/>
                      <a:gd name="connsiteY2" fmla="*/ 1150994 h 3984501"/>
                      <a:gd name="connsiteX3" fmla="*/ 2033147 w 6224172"/>
                      <a:gd name="connsiteY3" fmla="*/ 2357891 h 3984501"/>
                      <a:gd name="connsiteX4" fmla="*/ 849905 w 6224172"/>
                      <a:gd name="connsiteY4" fmla="*/ 2889574 h 3984501"/>
                      <a:gd name="connsiteX5" fmla="*/ 16433 w 6224172"/>
                      <a:gd name="connsiteY5" fmla="*/ 3861830 h 3984501"/>
                      <a:gd name="connsiteX6" fmla="*/ 0 w 6224172"/>
                      <a:gd name="connsiteY6" fmla="*/ 72891 h 3984501"/>
                      <a:gd name="connsiteX7" fmla="*/ 6109407 w 6224172"/>
                      <a:gd name="connsiteY7" fmla="*/ 72445 h 3984501"/>
                      <a:gd name="connsiteX0" fmla="*/ 6109407 w 6241461"/>
                      <a:gd name="connsiteY0" fmla="*/ 72445 h 3984501"/>
                      <a:gd name="connsiteX1" fmla="*/ 4227908 w 6241461"/>
                      <a:gd name="connsiteY1" fmla="*/ 1052016 h 3984501"/>
                      <a:gd name="connsiteX2" fmla="*/ 2520428 w 6241461"/>
                      <a:gd name="connsiteY2" fmla="*/ 1150994 h 3984501"/>
                      <a:gd name="connsiteX3" fmla="*/ 2033147 w 6241461"/>
                      <a:gd name="connsiteY3" fmla="*/ 2357891 h 3984501"/>
                      <a:gd name="connsiteX4" fmla="*/ 849905 w 6241461"/>
                      <a:gd name="connsiteY4" fmla="*/ 2889574 h 3984501"/>
                      <a:gd name="connsiteX5" fmla="*/ 16433 w 6241461"/>
                      <a:gd name="connsiteY5" fmla="*/ 3861830 h 3984501"/>
                      <a:gd name="connsiteX6" fmla="*/ 0 w 6241461"/>
                      <a:gd name="connsiteY6" fmla="*/ 72891 h 3984501"/>
                      <a:gd name="connsiteX7" fmla="*/ 6109407 w 6241461"/>
                      <a:gd name="connsiteY7" fmla="*/ 72445 h 3984501"/>
                      <a:gd name="connsiteX0" fmla="*/ 6109407 w 6201346"/>
                      <a:gd name="connsiteY0" fmla="*/ 55500 h 3967556"/>
                      <a:gd name="connsiteX1" fmla="*/ 3739321 w 6201346"/>
                      <a:gd name="connsiteY1" fmla="*/ 806305 h 3967556"/>
                      <a:gd name="connsiteX2" fmla="*/ 2520428 w 6201346"/>
                      <a:gd name="connsiteY2" fmla="*/ 1134049 h 3967556"/>
                      <a:gd name="connsiteX3" fmla="*/ 2033147 w 6201346"/>
                      <a:gd name="connsiteY3" fmla="*/ 2340946 h 3967556"/>
                      <a:gd name="connsiteX4" fmla="*/ 849905 w 6201346"/>
                      <a:gd name="connsiteY4" fmla="*/ 2872629 h 3967556"/>
                      <a:gd name="connsiteX5" fmla="*/ 16433 w 6201346"/>
                      <a:gd name="connsiteY5" fmla="*/ 3844885 h 3967556"/>
                      <a:gd name="connsiteX6" fmla="*/ 0 w 6201346"/>
                      <a:gd name="connsiteY6" fmla="*/ 55946 h 3967556"/>
                      <a:gd name="connsiteX7" fmla="*/ 6109407 w 6201346"/>
                      <a:gd name="connsiteY7" fmla="*/ 55500 h 3967556"/>
                      <a:gd name="connsiteX0" fmla="*/ 6109407 w 6211840"/>
                      <a:gd name="connsiteY0" fmla="*/ 55500 h 3967556"/>
                      <a:gd name="connsiteX1" fmla="*/ 3739321 w 6211840"/>
                      <a:gd name="connsiteY1" fmla="*/ 806305 h 3967556"/>
                      <a:gd name="connsiteX2" fmla="*/ 2549169 w 6211840"/>
                      <a:gd name="connsiteY2" fmla="*/ 1405710 h 3967556"/>
                      <a:gd name="connsiteX3" fmla="*/ 2033147 w 6211840"/>
                      <a:gd name="connsiteY3" fmla="*/ 2340946 h 3967556"/>
                      <a:gd name="connsiteX4" fmla="*/ 849905 w 6211840"/>
                      <a:gd name="connsiteY4" fmla="*/ 2872629 h 3967556"/>
                      <a:gd name="connsiteX5" fmla="*/ 16433 w 6211840"/>
                      <a:gd name="connsiteY5" fmla="*/ 3844885 h 3967556"/>
                      <a:gd name="connsiteX6" fmla="*/ 0 w 6211840"/>
                      <a:gd name="connsiteY6" fmla="*/ 55946 h 3967556"/>
                      <a:gd name="connsiteX7" fmla="*/ 6109407 w 6211840"/>
                      <a:gd name="connsiteY7" fmla="*/ 55500 h 3967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11840" h="3967556">
                        <a:moveTo>
                          <a:pt x="6109407" y="55500"/>
                        </a:moveTo>
                        <a:cubicBezTo>
                          <a:pt x="6732627" y="180560"/>
                          <a:pt x="4332694" y="581270"/>
                          <a:pt x="3739321" y="806305"/>
                        </a:cubicBezTo>
                        <a:cubicBezTo>
                          <a:pt x="3145948" y="1031340"/>
                          <a:pt x="2833531" y="1149936"/>
                          <a:pt x="2549169" y="1405710"/>
                        </a:cubicBezTo>
                        <a:cubicBezTo>
                          <a:pt x="2264807" y="1661484"/>
                          <a:pt x="2316358" y="2096460"/>
                          <a:pt x="2033147" y="2340946"/>
                        </a:cubicBezTo>
                        <a:cubicBezTo>
                          <a:pt x="1749936" y="2585432"/>
                          <a:pt x="1123753" y="2574313"/>
                          <a:pt x="849905" y="2872629"/>
                        </a:cubicBezTo>
                        <a:cubicBezTo>
                          <a:pt x="576057" y="3170945"/>
                          <a:pt x="16720" y="4345629"/>
                          <a:pt x="16433" y="3844885"/>
                        </a:cubicBezTo>
                        <a:cubicBezTo>
                          <a:pt x="15745" y="2643863"/>
                          <a:pt x="15057" y="1171182"/>
                          <a:pt x="0" y="55946"/>
                        </a:cubicBezTo>
                        <a:cubicBezTo>
                          <a:pt x="2036469" y="55797"/>
                          <a:pt x="5486187" y="-69560"/>
                          <a:pt x="6109407" y="555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/>
                  </a:p>
                </p:txBody>
              </p:sp>
            </p:grpSp>
            <p:grpSp>
              <p:nvGrpSpPr>
                <p:cNvPr id="12" name="กลุ่ม 11">
                  <a:extLst>
                    <a:ext uri="{FF2B5EF4-FFF2-40B4-BE49-F238E27FC236}">
                      <a16:creationId xmlns:a16="http://schemas.microsoft.com/office/drawing/2014/main" id="{76F184EA-A9FC-4893-92CC-326F289191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255808" y="373919"/>
                  <a:ext cx="376162" cy="907724"/>
                  <a:chOff x="6264894" y="1446698"/>
                  <a:chExt cx="759640" cy="1984379"/>
                </a:xfrm>
              </p:grpSpPr>
              <p:sp>
                <p:nvSpPr>
                  <p:cNvPr id="113" name="วงรี 112">
                    <a:extLst>
                      <a:ext uri="{FF2B5EF4-FFF2-40B4-BE49-F238E27FC236}">
                        <a16:creationId xmlns:a16="http://schemas.microsoft.com/office/drawing/2014/main" id="{128C59A7-D348-424C-9429-96820FDAE926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14" name="วงรี 113">
                    <a:extLst>
                      <a:ext uri="{FF2B5EF4-FFF2-40B4-BE49-F238E27FC236}">
                        <a16:creationId xmlns:a16="http://schemas.microsoft.com/office/drawing/2014/main" id="{75D142D2-069F-4C75-B195-E6AC48DBD829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15" name="วงรี 114">
                    <a:extLst>
                      <a:ext uri="{FF2B5EF4-FFF2-40B4-BE49-F238E27FC236}">
                        <a16:creationId xmlns:a16="http://schemas.microsoft.com/office/drawing/2014/main" id="{62B17900-A1A2-4918-8C33-CC184E584C39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16" name="วงรี 115">
                    <a:extLst>
                      <a:ext uri="{FF2B5EF4-FFF2-40B4-BE49-F238E27FC236}">
                        <a16:creationId xmlns:a16="http://schemas.microsoft.com/office/drawing/2014/main" id="{BA686A8D-C741-4931-A667-7BF48A1D3D9F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17" name="วงรี 116">
                    <a:extLst>
                      <a:ext uri="{FF2B5EF4-FFF2-40B4-BE49-F238E27FC236}">
                        <a16:creationId xmlns:a16="http://schemas.microsoft.com/office/drawing/2014/main" id="{E1BCA4A6-5942-4E01-BA54-EB9324308284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18" name="วงรี 117">
                    <a:extLst>
                      <a:ext uri="{FF2B5EF4-FFF2-40B4-BE49-F238E27FC236}">
                        <a16:creationId xmlns:a16="http://schemas.microsoft.com/office/drawing/2014/main" id="{00C40143-F391-4A21-89E1-AA12816DA887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19" name="วงรี 118">
                    <a:extLst>
                      <a:ext uri="{FF2B5EF4-FFF2-40B4-BE49-F238E27FC236}">
                        <a16:creationId xmlns:a16="http://schemas.microsoft.com/office/drawing/2014/main" id="{34C09DFE-DB41-4142-8203-9CFF5E0BC5EA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20" name="วงรี 119">
                    <a:extLst>
                      <a:ext uri="{FF2B5EF4-FFF2-40B4-BE49-F238E27FC236}">
                        <a16:creationId xmlns:a16="http://schemas.microsoft.com/office/drawing/2014/main" id="{C6156B48-21D0-4528-9650-B924A9677F2E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21" name="วงรี 120">
                    <a:extLst>
                      <a:ext uri="{FF2B5EF4-FFF2-40B4-BE49-F238E27FC236}">
                        <a16:creationId xmlns:a16="http://schemas.microsoft.com/office/drawing/2014/main" id="{8364CA46-A3F3-418A-A557-B44BD123A980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/>
                  </a:p>
                </p:txBody>
              </p:sp>
              <p:sp>
                <p:nvSpPr>
                  <p:cNvPr id="122" name="วงรี 121">
                    <a:extLst>
                      <a:ext uri="{FF2B5EF4-FFF2-40B4-BE49-F238E27FC236}">
                        <a16:creationId xmlns:a16="http://schemas.microsoft.com/office/drawing/2014/main" id="{8E14BE27-E921-49BC-81C3-1406C6173475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23" name="วงรี 122">
                    <a:extLst>
                      <a:ext uri="{FF2B5EF4-FFF2-40B4-BE49-F238E27FC236}">
                        <a16:creationId xmlns:a16="http://schemas.microsoft.com/office/drawing/2014/main" id="{4720A115-FDC7-4C51-B9D3-B4EA4389FAFF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24" name="วงรี 123">
                    <a:extLst>
                      <a:ext uri="{FF2B5EF4-FFF2-40B4-BE49-F238E27FC236}">
                        <a16:creationId xmlns:a16="http://schemas.microsoft.com/office/drawing/2014/main" id="{81E4AC77-6589-4AAF-8BCD-11F3AC478319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25" name="วงรี 124">
                    <a:extLst>
                      <a:ext uri="{FF2B5EF4-FFF2-40B4-BE49-F238E27FC236}">
                        <a16:creationId xmlns:a16="http://schemas.microsoft.com/office/drawing/2014/main" id="{85721239-ED7E-4D93-AD5E-9A0D5A930342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26" name="วงรี 125">
                    <a:extLst>
                      <a:ext uri="{FF2B5EF4-FFF2-40B4-BE49-F238E27FC236}">
                        <a16:creationId xmlns:a16="http://schemas.microsoft.com/office/drawing/2014/main" id="{2788A090-1E13-437A-97CC-7BF0D93ACBF9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27" name="วงรี 126">
                    <a:extLst>
                      <a:ext uri="{FF2B5EF4-FFF2-40B4-BE49-F238E27FC236}">
                        <a16:creationId xmlns:a16="http://schemas.microsoft.com/office/drawing/2014/main" id="{93A87CBE-748B-4CF6-93D2-B7A86425782C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28" name="วงรี 127">
                    <a:extLst>
                      <a:ext uri="{FF2B5EF4-FFF2-40B4-BE49-F238E27FC236}">
                        <a16:creationId xmlns:a16="http://schemas.microsoft.com/office/drawing/2014/main" id="{5F40E007-9A7E-41C5-BFB7-E76427D2846C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29" name="วงรี 128">
                    <a:extLst>
                      <a:ext uri="{FF2B5EF4-FFF2-40B4-BE49-F238E27FC236}">
                        <a16:creationId xmlns:a16="http://schemas.microsoft.com/office/drawing/2014/main" id="{87E2BD18-4DF4-48EB-AF62-B0EF2CE16C84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30" name="วงรี 129">
                    <a:extLst>
                      <a:ext uri="{FF2B5EF4-FFF2-40B4-BE49-F238E27FC236}">
                        <a16:creationId xmlns:a16="http://schemas.microsoft.com/office/drawing/2014/main" id="{C501D962-D39F-432E-902B-8AC7F049A5DC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31" name="วงรี 130">
                    <a:extLst>
                      <a:ext uri="{FF2B5EF4-FFF2-40B4-BE49-F238E27FC236}">
                        <a16:creationId xmlns:a16="http://schemas.microsoft.com/office/drawing/2014/main" id="{0552BF6C-5A50-4B67-94AD-FFE677549CF3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32" name="วงรี 131">
                    <a:extLst>
                      <a:ext uri="{FF2B5EF4-FFF2-40B4-BE49-F238E27FC236}">
                        <a16:creationId xmlns:a16="http://schemas.microsoft.com/office/drawing/2014/main" id="{2031177A-BAE5-46BB-A167-E9090E18B9AF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33" name="วงรี 132">
                    <a:extLst>
                      <a:ext uri="{FF2B5EF4-FFF2-40B4-BE49-F238E27FC236}">
                        <a16:creationId xmlns:a16="http://schemas.microsoft.com/office/drawing/2014/main" id="{6D92C542-75C8-4523-8DD0-494605702890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34" name="วงรี 133">
                    <a:extLst>
                      <a:ext uri="{FF2B5EF4-FFF2-40B4-BE49-F238E27FC236}">
                        <a16:creationId xmlns:a16="http://schemas.microsoft.com/office/drawing/2014/main" id="{C48559A6-9EA4-4375-9BBA-0AF6E446502A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35" name="วงรี 134">
                    <a:extLst>
                      <a:ext uri="{FF2B5EF4-FFF2-40B4-BE49-F238E27FC236}">
                        <a16:creationId xmlns:a16="http://schemas.microsoft.com/office/drawing/2014/main" id="{AD1B66C2-7A79-4E23-9C22-D62DB13482F2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36" name="วงรี 135">
                    <a:extLst>
                      <a:ext uri="{FF2B5EF4-FFF2-40B4-BE49-F238E27FC236}">
                        <a16:creationId xmlns:a16="http://schemas.microsoft.com/office/drawing/2014/main" id="{55460767-8513-4423-B0D4-DF19885322E1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37" name="วงรี 136">
                    <a:extLst>
                      <a:ext uri="{FF2B5EF4-FFF2-40B4-BE49-F238E27FC236}">
                        <a16:creationId xmlns:a16="http://schemas.microsoft.com/office/drawing/2014/main" id="{814372CA-53F7-4815-BDDD-9B229B59580A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38" name="วงรี 137">
                    <a:extLst>
                      <a:ext uri="{FF2B5EF4-FFF2-40B4-BE49-F238E27FC236}">
                        <a16:creationId xmlns:a16="http://schemas.microsoft.com/office/drawing/2014/main" id="{89FBF38F-D5B9-496B-A688-8CE91D8F8689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39" name="วงรี 138">
                    <a:extLst>
                      <a:ext uri="{FF2B5EF4-FFF2-40B4-BE49-F238E27FC236}">
                        <a16:creationId xmlns:a16="http://schemas.microsoft.com/office/drawing/2014/main" id="{4DB5819E-324B-4BF1-A62A-A0F58163265D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40" name="วงรี 139">
                    <a:extLst>
                      <a:ext uri="{FF2B5EF4-FFF2-40B4-BE49-F238E27FC236}">
                        <a16:creationId xmlns:a16="http://schemas.microsoft.com/office/drawing/2014/main" id="{D15A2339-1BAC-462C-B119-47FAC370A32A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41" name="วงรี 140">
                    <a:extLst>
                      <a:ext uri="{FF2B5EF4-FFF2-40B4-BE49-F238E27FC236}">
                        <a16:creationId xmlns:a16="http://schemas.microsoft.com/office/drawing/2014/main" id="{C6F2C93C-8E22-4CFF-965F-CABB7228E493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42" name="วงรี 141">
                    <a:extLst>
                      <a:ext uri="{FF2B5EF4-FFF2-40B4-BE49-F238E27FC236}">
                        <a16:creationId xmlns:a16="http://schemas.microsoft.com/office/drawing/2014/main" id="{D9D68331-0CCF-4F49-BF42-C72C6C82C9DA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</p:grpSp>
            <p:grpSp>
              <p:nvGrpSpPr>
                <p:cNvPr id="13" name="กลุ่ม 12">
                  <a:extLst>
                    <a:ext uri="{FF2B5EF4-FFF2-40B4-BE49-F238E27FC236}">
                      <a16:creationId xmlns:a16="http://schemas.microsoft.com/office/drawing/2014/main" id="{87AE376D-2CFD-4ABC-A8F2-8609DA77E4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5400000">
                  <a:off x="2133939" y="4354181"/>
                  <a:ext cx="347486" cy="982634"/>
                  <a:chOff x="6264894" y="1446698"/>
                  <a:chExt cx="759640" cy="1984379"/>
                </a:xfrm>
              </p:grpSpPr>
              <p:sp>
                <p:nvSpPr>
                  <p:cNvPr id="83" name="วงรี 82">
                    <a:extLst>
                      <a:ext uri="{FF2B5EF4-FFF2-40B4-BE49-F238E27FC236}">
                        <a16:creationId xmlns:a16="http://schemas.microsoft.com/office/drawing/2014/main" id="{4124F15E-ADAA-446B-9A1F-6F9CEDFA9EC1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84" name="วงรี 83">
                    <a:extLst>
                      <a:ext uri="{FF2B5EF4-FFF2-40B4-BE49-F238E27FC236}">
                        <a16:creationId xmlns:a16="http://schemas.microsoft.com/office/drawing/2014/main" id="{5084CCDD-09CE-42AF-8DD6-96592CEB9BD5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85" name="วงรี 84">
                    <a:extLst>
                      <a:ext uri="{FF2B5EF4-FFF2-40B4-BE49-F238E27FC236}">
                        <a16:creationId xmlns:a16="http://schemas.microsoft.com/office/drawing/2014/main" id="{037EC9D1-EAE6-46BE-9C19-BE4143CE4B40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86" name="วงรี 85">
                    <a:extLst>
                      <a:ext uri="{FF2B5EF4-FFF2-40B4-BE49-F238E27FC236}">
                        <a16:creationId xmlns:a16="http://schemas.microsoft.com/office/drawing/2014/main" id="{DF40ECFD-9376-4E00-A51D-56878FC8BE62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87" name="วงรี 86">
                    <a:extLst>
                      <a:ext uri="{FF2B5EF4-FFF2-40B4-BE49-F238E27FC236}">
                        <a16:creationId xmlns:a16="http://schemas.microsoft.com/office/drawing/2014/main" id="{F23C79F9-EA06-4BF1-BE15-D48425A1E60D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88" name="วงรี 87">
                    <a:extLst>
                      <a:ext uri="{FF2B5EF4-FFF2-40B4-BE49-F238E27FC236}">
                        <a16:creationId xmlns:a16="http://schemas.microsoft.com/office/drawing/2014/main" id="{A8D20DD3-DD07-4905-868B-05F7025534DA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89" name="วงรี 88">
                    <a:extLst>
                      <a:ext uri="{FF2B5EF4-FFF2-40B4-BE49-F238E27FC236}">
                        <a16:creationId xmlns:a16="http://schemas.microsoft.com/office/drawing/2014/main" id="{DAD4337A-9F1C-47F8-A478-26B222423D16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90" name="วงรี 89">
                    <a:extLst>
                      <a:ext uri="{FF2B5EF4-FFF2-40B4-BE49-F238E27FC236}">
                        <a16:creationId xmlns:a16="http://schemas.microsoft.com/office/drawing/2014/main" id="{06AFF9F3-2E32-4DA7-9AC8-FFFAA9475140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91" name="วงรี 90">
                    <a:extLst>
                      <a:ext uri="{FF2B5EF4-FFF2-40B4-BE49-F238E27FC236}">
                        <a16:creationId xmlns:a16="http://schemas.microsoft.com/office/drawing/2014/main" id="{38AD3D8D-7E1F-452A-ACF2-2CF3E5A15E09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/>
                  </a:p>
                </p:txBody>
              </p:sp>
              <p:sp>
                <p:nvSpPr>
                  <p:cNvPr id="92" name="วงรี 91">
                    <a:extLst>
                      <a:ext uri="{FF2B5EF4-FFF2-40B4-BE49-F238E27FC236}">
                        <a16:creationId xmlns:a16="http://schemas.microsoft.com/office/drawing/2014/main" id="{5317B7D7-7E42-459B-B6AB-365CF865044D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93" name="วงรี 92">
                    <a:extLst>
                      <a:ext uri="{FF2B5EF4-FFF2-40B4-BE49-F238E27FC236}">
                        <a16:creationId xmlns:a16="http://schemas.microsoft.com/office/drawing/2014/main" id="{F8577E8E-140D-45F4-BD1F-DE9A0CC8D44D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94" name="วงรี 93">
                    <a:extLst>
                      <a:ext uri="{FF2B5EF4-FFF2-40B4-BE49-F238E27FC236}">
                        <a16:creationId xmlns:a16="http://schemas.microsoft.com/office/drawing/2014/main" id="{61E64926-5AA1-4499-BCBF-26068C1F2112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95" name="วงรี 94">
                    <a:extLst>
                      <a:ext uri="{FF2B5EF4-FFF2-40B4-BE49-F238E27FC236}">
                        <a16:creationId xmlns:a16="http://schemas.microsoft.com/office/drawing/2014/main" id="{95A52B12-03C1-4E1B-A905-95E632122149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96" name="วงรี 95">
                    <a:extLst>
                      <a:ext uri="{FF2B5EF4-FFF2-40B4-BE49-F238E27FC236}">
                        <a16:creationId xmlns:a16="http://schemas.microsoft.com/office/drawing/2014/main" id="{32582F12-9213-485C-9063-6788BB863249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97" name="วงรี 96">
                    <a:extLst>
                      <a:ext uri="{FF2B5EF4-FFF2-40B4-BE49-F238E27FC236}">
                        <a16:creationId xmlns:a16="http://schemas.microsoft.com/office/drawing/2014/main" id="{3B1BC30A-B17C-4ADC-B4A0-CE1894D08B0C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98" name="วงรี 97">
                    <a:extLst>
                      <a:ext uri="{FF2B5EF4-FFF2-40B4-BE49-F238E27FC236}">
                        <a16:creationId xmlns:a16="http://schemas.microsoft.com/office/drawing/2014/main" id="{AB9BE515-278F-4CE2-84CA-43D38A768909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99" name="วงรี 98">
                    <a:extLst>
                      <a:ext uri="{FF2B5EF4-FFF2-40B4-BE49-F238E27FC236}">
                        <a16:creationId xmlns:a16="http://schemas.microsoft.com/office/drawing/2014/main" id="{82F0FCC7-2305-4401-AEDE-C3F8290629EA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00" name="วงรี 99">
                    <a:extLst>
                      <a:ext uri="{FF2B5EF4-FFF2-40B4-BE49-F238E27FC236}">
                        <a16:creationId xmlns:a16="http://schemas.microsoft.com/office/drawing/2014/main" id="{8D20E73D-0081-4D28-945E-463000904EC7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01" name="วงรี 100">
                    <a:extLst>
                      <a:ext uri="{FF2B5EF4-FFF2-40B4-BE49-F238E27FC236}">
                        <a16:creationId xmlns:a16="http://schemas.microsoft.com/office/drawing/2014/main" id="{C2836E78-8656-4598-901E-0BCE2F8A14BB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02" name="วงรี 101">
                    <a:extLst>
                      <a:ext uri="{FF2B5EF4-FFF2-40B4-BE49-F238E27FC236}">
                        <a16:creationId xmlns:a16="http://schemas.microsoft.com/office/drawing/2014/main" id="{FC3BC7B0-A351-487D-B758-019C4900D2B2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03" name="วงรี 102">
                    <a:extLst>
                      <a:ext uri="{FF2B5EF4-FFF2-40B4-BE49-F238E27FC236}">
                        <a16:creationId xmlns:a16="http://schemas.microsoft.com/office/drawing/2014/main" id="{DABC2C25-3736-4C40-997B-EA434E51A150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04" name="วงรี 103">
                    <a:extLst>
                      <a:ext uri="{FF2B5EF4-FFF2-40B4-BE49-F238E27FC236}">
                        <a16:creationId xmlns:a16="http://schemas.microsoft.com/office/drawing/2014/main" id="{747F5ED6-26B0-40DB-8376-82EC3514CCF3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05" name="วงรี 104">
                    <a:extLst>
                      <a:ext uri="{FF2B5EF4-FFF2-40B4-BE49-F238E27FC236}">
                        <a16:creationId xmlns:a16="http://schemas.microsoft.com/office/drawing/2014/main" id="{16703229-AB59-4258-9812-913DA3AC976B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06" name="วงรี 105">
                    <a:extLst>
                      <a:ext uri="{FF2B5EF4-FFF2-40B4-BE49-F238E27FC236}">
                        <a16:creationId xmlns:a16="http://schemas.microsoft.com/office/drawing/2014/main" id="{9B78A3EB-E17F-4BE6-A3FD-D737A68D30F3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07" name="วงรี 106">
                    <a:extLst>
                      <a:ext uri="{FF2B5EF4-FFF2-40B4-BE49-F238E27FC236}">
                        <a16:creationId xmlns:a16="http://schemas.microsoft.com/office/drawing/2014/main" id="{FEC5F1F1-22D2-42B9-AC8E-72538751C16A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08" name="วงรี 107">
                    <a:extLst>
                      <a:ext uri="{FF2B5EF4-FFF2-40B4-BE49-F238E27FC236}">
                        <a16:creationId xmlns:a16="http://schemas.microsoft.com/office/drawing/2014/main" id="{D459BDA2-E45E-40F0-B731-A3D9445488C3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09" name="วงรี 108">
                    <a:extLst>
                      <a:ext uri="{FF2B5EF4-FFF2-40B4-BE49-F238E27FC236}">
                        <a16:creationId xmlns:a16="http://schemas.microsoft.com/office/drawing/2014/main" id="{65E522A5-A9AB-404D-B407-B89CC7976A34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10" name="วงรี 109">
                    <a:extLst>
                      <a:ext uri="{FF2B5EF4-FFF2-40B4-BE49-F238E27FC236}">
                        <a16:creationId xmlns:a16="http://schemas.microsoft.com/office/drawing/2014/main" id="{1CB0B34B-453A-457B-8D02-0776841E31AD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11" name="วงรี 110">
                    <a:extLst>
                      <a:ext uri="{FF2B5EF4-FFF2-40B4-BE49-F238E27FC236}">
                        <a16:creationId xmlns:a16="http://schemas.microsoft.com/office/drawing/2014/main" id="{67413624-3B1D-4B8D-97CD-10FB0CB50DC0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112" name="วงรี 111">
                    <a:extLst>
                      <a:ext uri="{FF2B5EF4-FFF2-40B4-BE49-F238E27FC236}">
                        <a16:creationId xmlns:a16="http://schemas.microsoft.com/office/drawing/2014/main" id="{3F656F08-05AA-4334-AB4A-F7724B1F551C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</p:grpSp>
            <p:grpSp>
              <p:nvGrpSpPr>
                <p:cNvPr id="14" name="กลุ่ม 13">
                  <a:extLst>
                    <a:ext uri="{FF2B5EF4-FFF2-40B4-BE49-F238E27FC236}">
                      <a16:creationId xmlns:a16="http://schemas.microsoft.com/office/drawing/2014/main" id="{050A1E89-09BC-4754-BB39-82711AE497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5400000">
                  <a:off x="3466326" y="573401"/>
                  <a:ext cx="347486" cy="982634"/>
                  <a:chOff x="6264894" y="1446698"/>
                  <a:chExt cx="759640" cy="1984379"/>
                </a:xfrm>
              </p:grpSpPr>
              <p:sp>
                <p:nvSpPr>
                  <p:cNvPr id="53" name="วงรี 52">
                    <a:extLst>
                      <a:ext uri="{FF2B5EF4-FFF2-40B4-BE49-F238E27FC236}">
                        <a16:creationId xmlns:a16="http://schemas.microsoft.com/office/drawing/2014/main" id="{4C4E4F16-1D85-409D-A007-CE28DD28291D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54" name="วงรี 53">
                    <a:extLst>
                      <a:ext uri="{FF2B5EF4-FFF2-40B4-BE49-F238E27FC236}">
                        <a16:creationId xmlns:a16="http://schemas.microsoft.com/office/drawing/2014/main" id="{5EC84001-6A0A-4367-A2B7-6717F15901D6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55" name="วงรี 54">
                    <a:extLst>
                      <a:ext uri="{FF2B5EF4-FFF2-40B4-BE49-F238E27FC236}">
                        <a16:creationId xmlns:a16="http://schemas.microsoft.com/office/drawing/2014/main" id="{009EFEA8-6ACC-4361-B42C-82AEB623EFEF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56" name="วงรี 55">
                    <a:extLst>
                      <a:ext uri="{FF2B5EF4-FFF2-40B4-BE49-F238E27FC236}">
                        <a16:creationId xmlns:a16="http://schemas.microsoft.com/office/drawing/2014/main" id="{71698241-8C4C-426A-86AF-761A38C47C98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57" name="วงรี 56">
                    <a:extLst>
                      <a:ext uri="{FF2B5EF4-FFF2-40B4-BE49-F238E27FC236}">
                        <a16:creationId xmlns:a16="http://schemas.microsoft.com/office/drawing/2014/main" id="{12D4F99A-CA77-46D2-8D1B-C74FD1662F33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58" name="วงรี 57">
                    <a:extLst>
                      <a:ext uri="{FF2B5EF4-FFF2-40B4-BE49-F238E27FC236}">
                        <a16:creationId xmlns:a16="http://schemas.microsoft.com/office/drawing/2014/main" id="{A499BEBC-8F1A-426C-BA77-7E1BD2F57ACB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59" name="วงรี 58">
                    <a:extLst>
                      <a:ext uri="{FF2B5EF4-FFF2-40B4-BE49-F238E27FC236}">
                        <a16:creationId xmlns:a16="http://schemas.microsoft.com/office/drawing/2014/main" id="{99A8785D-E9B5-4535-A880-59067C9C1DCF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60" name="วงรี 59">
                    <a:extLst>
                      <a:ext uri="{FF2B5EF4-FFF2-40B4-BE49-F238E27FC236}">
                        <a16:creationId xmlns:a16="http://schemas.microsoft.com/office/drawing/2014/main" id="{F8A788E0-288E-4862-BED8-57AA89D43DCC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61" name="วงรี 60">
                    <a:extLst>
                      <a:ext uri="{FF2B5EF4-FFF2-40B4-BE49-F238E27FC236}">
                        <a16:creationId xmlns:a16="http://schemas.microsoft.com/office/drawing/2014/main" id="{A59BFADD-5E93-4762-B0D0-85808ABE4B6E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/>
                  </a:p>
                </p:txBody>
              </p:sp>
              <p:sp>
                <p:nvSpPr>
                  <p:cNvPr id="62" name="วงรี 61">
                    <a:extLst>
                      <a:ext uri="{FF2B5EF4-FFF2-40B4-BE49-F238E27FC236}">
                        <a16:creationId xmlns:a16="http://schemas.microsoft.com/office/drawing/2014/main" id="{9DF37FFB-1095-432C-B2F7-EEC6630658A9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63" name="วงรี 62">
                    <a:extLst>
                      <a:ext uri="{FF2B5EF4-FFF2-40B4-BE49-F238E27FC236}">
                        <a16:creationId xmlns:a16="http://schemas.microsoft.com/office/drawing/2014/main" id="{819B5580-1EF4-4283-B16D-1797049A8B84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64" name="วงรี 63">
                    <a:extLst>
                      <a:ext uri="{FF2B5EF4-FFF2-40B4-BE49-F238E27FC236}">
                        <a16:creationId xmlns:a16="http://schemas.microsoft.com/office/drawing/2014/main" id="{65595EA7-3065-4906-9D3F-CECFA0A33C68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65" name="วงรี 64">
                    <a:extLst>
                      <a:ext uri="{FF2B5EF4-FFF2-40B4-BE49-F238E27FC236}">
                        <a16:creationId xmlns:a16="http://schemas.microsoft.com/office/drawing/2014/main" id="{0637CBD2-5D3F-4A89-ABBC-2D94AF1C6ABB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66" name="วงรี 65">
                    <a:extLst>
                      <a:ext uri="{FF2B5EF4-FFF2-40B4-BE49-F238E27FC236}">
                        <a16:creationId xmlns:a16="http://schemas.microsoft.com/office/drawing/2014/main" id="{84FB9713-0281-44D3-94BA-07807BD21C7B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67" name="วงรี 66">
                    <a:extLst>
                      <a:ext uri="{FF2B5EF4-FFF2-40B4-BE49-F238E27FC236}">
                        <a16:creationId xmlns:a16="http://schemas.microsoft.com/office/drawing/2014/main" id="{EE4A08F5-3A06-4A19-A32C-2BB18BDE4386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68" name="วงรี 67">
                    <a:extLst>
                      <a:ext uri="{FF2B5EF4-FFF2-40B4-BE49-F238E27FC236}">
                        <a16:creationId xmlns:a16="http://schemas.microsoft.com/office/drawing/2014/main" id="{A70EF152-D433-4FAB-970B-C289153E8DEC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69" name="วงรี 68">
                    <a:extLst>
                      <a:ext uri="{FF2B5EF4-FFF2-40B4-BE49-F238E27FC236}">
                        <a16:creationId xmlns:a16="http://schemas.microsoft.com/office/drawing/2014/main" id="{26DE718E-C620-46F8-BD67-1E6786DA6BD9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70" name="วงรี 69">
                    <a:extLst>
                      <a:ext uri="{FF2B5EF4-FFF2-40B4-BE49-F238E27FC236}">
                        <a16:creationId xmlns:a16="http://schemas.microsoft.com/office/drawing/2014/main" id="{DECA7EFF-5554-4FED-BF81-06668FD093B0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71" name="วงรี 70">
                    <a:extLst>
                      <a:ext uri="{FF2B5EF4-FFF2-40B4-BE49-F238E27FC236}">
                        <a16:creationId xmlns:a16="http://schemas.microsoft.com/office/drawing/2014/main" id="{8C6AB1F8-449F-43E5-9856-E3C3711D6B82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72" name="วงรี 71">
                    <a:extLst>
                      <a:ext uri="{FF2B5EF4-FFF2-40B4-BE49-F238E27FC236}">
                        <a16:creationId xmlns:a16="http://schemas.microsoft.com/office/drawing/2014/main" id="{BCB32EF8-0A95-4EAB-B244-3F288A5D257B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73" name="วงรี 72">
                    <a:extLst>
                      <a:ext uri="{FF2B5EF4-FFF2-40B4-BE49-F238E27FC236}">
                        <a16:creationId xmlns:a16="http://schemas.microsoft.com/office/drawing/2014/main" id="{3135DF3B-0CF3-4E51-983D-AC5D9740FDCC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74" name="วงรี 73">
                    <a:extLst>
                      <a:ext uri="{FF2B5EF4-FFF2-40B4-BE49-F238E27FC236}">
                        <a16:creationId xmlns:a16="http://schemas.microsoft.com/office/drawing/2014/main" id="{4CFF5356-E367-453E-88B2-C08409FDE3B7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75" name="วงรี 74">
                    <a:extLst>
                      <a:ext uri="{FF2B5EF4-FFF2-40B4-BE49-F238E27FC236}">
                        <a16:creationId xmlns:a16="http://schemas.microsoft.com/office/drawing/2014/main" id="{A2BC5873-B466-4FF3-A0BE-D8900DDE42B7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76" name="วงรี 75">
                    <a:extLst>
                      <a:ext uri="{FF2B5EF4-FFF2-40B4-BE49-F238E27FC236}">
                        <a16:creationId xmlns:a16="http://schemas.microsoft.com/office/drawing/2014/main" id="{D50F8541-3B1B-4D1F-A87E-EF7082DDBDB4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77" name="วงรี 76">
                    <a:extLst>
                      <a:ext uri="{FF2B5EF4-FFF2-40B4-BE49-F238E27FC236}">
                        <a16:creationId xmlns:a16="http://schemas.microsoft.com/office/drawing/2014/main" id="{BC14C8CC-42CB-4530-8CFC-F5DCD05EBCB0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78" name="วงรี 77">
                    <a:extLst>
                      <a:ext uri="{FF2B5EF4-FFF2-40B4-BE49-F238E27FC236}">
                        <a16:creationId xmlns:a16="http://schemas.microsoft.com/office/drawing/2014/main" id="{641A66EA-E370-4509-BEC6-DEFC6454238A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79" name="วงรี 78">
                    <a:extLst>
                      <a:ext uri="{FF2B5EF4-FFF2-40B4-BE49-F238E27FC236}">
                        <a16:creationId xmlns:a16="http://schemas.microsoft.com/office/drawing/2014/main" id="{4AE9136D-2105-496E-9B6F-6EDC0AF4ABBC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80" name="วงรี 79">
                    <a:extLst>
                      <a:ext uri="{FF2B5EF4-FFF2-40B4-BE49-F238E27FC236}">
                        <a16:creationId xmlns:a16="http://schemas.microsoft.com/office/drawing/2014/main" id="{2F8C4802-BEC4-492B-9657-1340CB2330D5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81" name="วงรี 80">
                    <a:extLst>
                      <a:ext uri="{FF2B5EF4-FFF2-40B4-BE49-F238E27FC236}">
                        <a16:creationId xmlns:a16="http://schemas.microsoft.com/office/drawing/2014/main" id="{F5596125-20C0-4116-AC98-79B50CF1015F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82" name="วงรี 81">
                    <a:extLst>
                      <a:ext uri="{FF2B5EF4-FFF2-40B4-BE49-F238E27FC236}">
                        <a16:creationId xmlns:a16="http://schemas.microsoft.com/office/drawing/2014/main" id="{2B3D320E-F6AD-4703-A73A-7E3285E90C9A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</p:grpSp>
            <p:sp>
              <p:nvSpPr>
                <p:cNvPr id="15" name="กากบาท 14">
                  <a:extLst>
                    <a:ext uri="{FF2B5EF4-FFF2-40B4-BE49-F238E27FC236}">
                      <a16:creationId xmlns:a16="http://schemas.microsoft.com/office/drawing/2014/main" id="{F99AD4B4-681E-4926-B23D-6C191F7935BF}"/>
                    </a:ext>
                  </a:extLst>
                </p:cNvPr>
                <p:cNvSpPr/>
                <p:nvPr/>
              </p:nvSpPr>
              <p:spPr>
                <a:xfrm rot="1087668">
                  <a:off x="1191653" y="4451977"/>
                  <a:ext cx="368040" cy="320174"/>
                </a:xfrm>
                <a:prstGeom prst="plus">
                  <a:avLst>
                    <a:gd name="adj" fmla="val 35728"/>
                  </a:avLst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" name="กากบาท 15">
                  <a:extLst>
                    <a:ext uri="{FF2B5EF4-FFF2-40B4-BE49-F238E27FC236}">
                      <a16:creationId xmlns:a16="http://schemas.microsoft.com/office/drawing/2014/main" id="{7F0AC8E5-C581-4B53-B230-0F8BF79134CE}"/>
                    </a:ext>
                  </a:extLst>
                </p:cNvPr>
                <p:cNvSpPr/>
                <p:nvPr/>
              </p:nvSpPr>
              <p:spPr>
                <a:xfrm rot="1087668">
                  <a:off x="6767399" y="1518757"/>
                  <a:ext cx="368040" cy="320174"/>
                </a:xfrm>
                <a:prstGeom prst="plus">
                  <a:avLst>
                    <a:gd name="adj" fmla="val 35728"/>
                  </a:avLst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" name="กากบาท 16">
                  <a:extLst>
                    <a:ext uri="{FF2B5EF4-FFF2-40B4-BE49-F238E27FC236}">
                      <a16:creationId xmlns:a16="http://schemas.microsoft.com/office/drawing/2014/main" id="{EC5DDD3B-4C6C-4E33-82DE-D5281A11F53F}"/>
                    </a:ext>
                  </a:extLst>
                </p:cNvPr>
                <p:cNvSpPr/>
                <p:nvPr/>
              </p:nvSpPr>
              <p:spPr>
                <a:xfrm rot="1087668">
                  <a:off x="575845" y="1439726"/>
                  <a:ext cx="578147" cy="500224"/>
                </a:xfrm>
                <a:prstGeom prst="plus">
                  <a:avLst>
                    <a:gd name="adj" fmla="val 35728"/>
                  </a:avLst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8" name="กากบาท 17">
                  <a:extLst>
                    <a:ext uri="{FF2B5EF4-FFF2-40B4-BE49-F238E27FC236}">
                      <a16:creationId xmlns:a16="http://schemas.microsoft.com/office/drawing/2014/main" id="{0E790BBE-2791-414F-9DA8-917775C96B0B}"/>
                    </a:ext>
                  </a:extLst>
                </p:cNvPr>
                <p:cNvSpPr/>
                <p:nvPr/>
              </p:nvSpPr>
              <p:spPr>
                <a:xfrm rot="20237040">
                  <a:off x="1318434" y="452353"/>
                  <a:ext cx="552915" cy="426604"/>
                </a:xfrm>
                <a:prstGeom prst="plus">
                  <a:avLst>
                    <a:gd name="adj" fmla="val 35728"/>
                  </a:avLst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9" name="สี่เหลี่ยมผืนผ้า 18">
                  <a:extLst>
                    <a:ext uri="{FF2B5EF4-FFF2-40B4-BE49-F238E27FC236}">
                      <a16:creationId xmlns:a16="http://schemas.microsoft.com/office/drawing/2014/main" id="{6A22DA18-2521-41DB-89CD-551AE89413F1}"/>
                    </a:ext>
                  </a:extLst>
                </p:cNvPr>
                <p:cNvSpPr/>
                <p:nvPr/>
              </p:nvSpPr>
              <p:spPr>
                <a:xfrm>
                  <a:off x="6241377" y="425127"/>
                  <a:ext cx="330847" cy="305625"/>
                </a:xfrm>
                <a:prstGeom prst="rect">
                  <a:avLst/>
                </a:prstGeom>
                <a:noFill/>
                <a:ln w="2857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0" name="สี่เหลี่ยมผืนผ้า 19">
                  <a:extLst>
                    <a:ext uri="{FF2B5EF4-FFF2-40B4-BE49-F238E27FC236}">
                      <a16:creationId xmlns:a16="http://schemas.microsoft.com/office/drawing/2014/main" id="{96EB5A1E-67DB-4585-8998-6A1F261B8249}"/>
                    </a:ext>
                  </a:extLst>
                </p:cNvPr>
                <p:cNvSpPr/>
                <p:nvPr/>
              </p:nvSpPr>
              <p:spPr>
                <a:xfrm>
                  <a:off x="7961308" y="4240268"/>
                  <a:ext cx="330847" cy="305625"/>
                </a:xfrm>
                <a:prstGeom prst="rect">
                  <a:avLst/>
                </a:prstGeom>
                <a:noFill/>
                <a:ln w="2857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grpSp>
              <p:nvGrpSpPr>
                <p:cNvPr id="21" name="กลุ่ม 20">
                  <a:extLst>
                    <a:ext uri="{FF2B5EF4-FFF2-40B4-BE49-F238E27FC236}">
                      <a16:creationId xmlns:a16="http://schemas.microsoft.com/office/drawing/2014/main" id="{49268AB8-2390-47F0-AB96-1247551799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010805" y="3407851"/>
                  <a:ext cx="376162" cy="907724"/>
                  <a:chOff x="6264894" y="1446698"/>
                  <a:chExt cx="759640" cy="1984379"/>
                </a:xfrm>
              </p:grpSpPr>
              <p:sp>
                <p:nvSpPr>
                  <p:cNvPr id="23" name="วงรี 22">
                    <a:extLst>
                      <a:ext uri="{FF2B5EF4-FFF2-40B4-BE49-F238E27FC236}">
                        <a16:creationId xmlns:a16="http://schemas.microsoft.com/office/drawing/2014/main" id="{7B09AF49-5389-4A1B-A8C4-3F45211EE2C3}"/>
                      </a:ext>
                    </a:extLst>
                  </p:cNvPr>
                  <p:cNvSpPr/>
                  <p:nvPr/>
                </p:nvSpPr>
                <p:spPr>
                  <a:xfrm>
                    <a:off x="6264894" y="14508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24" name="วงรี 23">
                    <a:extLst>
                      <a:ext uri="{FF2B5EF4-FFF2-40B4-BE49-F238E27FC236}">
                        <a16:creationId xmlns:a16="http://schemas.microsoft.com/office/drawing/2014/main" id="{7ABE617D-A6A9-4B4F-A3F4-61BD7FDC38A5}"/>
                      </a:ext>
                    </a:extLst>
                  </p:cNvPr>
                  <p:cNvSpPr/>
                  <p:nvPr/>
                </p:nvSpPr>
                <p:spPr>
                  <a:xfrm>
                    <a:off x="6264894" y="16508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25" name="วงรี 24">
                    <a:extLst>
                      <a:ext uri="{FF2B5EF4-FFF2-40B4-BE49-F238E27FC236}">
                        <a16:creationId xmlns:a16="http://schemas.microsoft.com/office/drawing/2014/main" id="{6955107E-F235-48BD-840B-1377E9F80E00}"/>
                      </a:ext>
                    </a:extLst>
                  </p:cNvPr>
                  <p:cNvSpPr/>
                  <p:nvPr/>
                </p:nvSpPr>
                <p:spPr>
                  <a:xfrm>
                    <a:off x="6264894" y="18509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26" name="วงรี 25">
                    <a:extLst>
                      <a:ext uri="{FF2B5EF4-FFF2-40B4-BE49-F238E27FC236}">
                        <a16:creationId xmlns:a16="http://schemas.microsoft.com/office/drawing/2014/main" id="{DACDA99E-6A02-4532-9041-9221AD995E24}"/>
                      </a:ext>
                    </a:extLst>
                  </p:cNvPr>
                  <p:cNvSpPr/>
                  <p:nvPr/>
                </p:nvSpPr>
                <p:spPr>
                  <a:xfrm>
                    <a:off x="6264894" y="20509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27" name="วงรี 26">
                    <a:extLst>
                      <a:ext uri="{FF2B5EF4-FFF2-40B4-BE49-F238E27FC236}">
                        <a16:creationId xmlns:a16="http://schemas.microsoft.com/office/drawing/2014/main" id="{AEEDF788-DA0E-4E8B-8364-32FDA14337A5}"/>
                      </a:ext>
                    </a:extLst>
                  </p:cNvPr>
                  <p:cNvSpPr/>
                  <p:nvPr/>
                </p:nvSpPr>
                <p:spPr>
                  <a:xfrm>
                    <a:off x="6264894" y="22509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28" name="วงรี 27">
                    <a:extLst>
                      <a:ext uri="{FF2B5EF4-FFF2-40B4-BE49-F238E27FC236}">
                        <a16:creationId xmlns:a16="http://schemas.microsoft.com/office/drawing/2014/main" id="{65B9F99A-13EC-4F3A-B402-5D83A6899A60}"/>
                      </a:ext>
                    </a:extLst>
                  </p:cNvPr>
                  <p:cNvSpPr/>
                  <p:nvPr/>
                </p:nvSpPr>
                <p:spPr>
                  <a:xfrm>
                    <a:off x="6264894" y="24509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29" name="วงรี 28">
                    <a:extLst>
                      <a:ext uri="{FF2B5EF4-FFF2-40B4-BE49-F238E27FC236}">
                        <a16:creationId xmlns:a16="http://schemas.microsoft.com/office/drawing/2014/main" id="{E77E557D-F961-486E-A039-701A8B5F2924}"/>
                      </a:ext>
                    </a:extLst>
                  </p:cNvPr>
                  <p:cNvSpPr/>
                  <p:nvPr/>
                </p:nvSpPr>
                <p:spPr>
                  <a:xfrm>
                    <a:off x="6264894" y="265100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30" name="วงรี 29">
                    <a:extLst>
                      <a:ext uri="{FF2B5EF4-FFF2-40B4-BE49-F238E27FC236}">
                        <a16:creationId xmlns:a16="http://schemas.microsoft.com/office/drawing/2014/main" id="{8FC7C5BB-0C66-4768-B3FC-947CCC9D36C8}"/>
                      </a:ext>
                    </a:extLst>
                  </p:cNvPr>
                  <p:cNvSpPr/>
                  <p:nvPr/>
                </p:nvSpPr>
                <p:spPr>
                  <a:xfrm>
                    <a:off x="6264894" y="285102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31" name="วงรี 30">
                    <a:extLst>
                      <a:ext uri="{FF2B5EF4-FFF2-40B4-BE49-F238E27FC236}">
                        <a16:creationId xmlns:a16="http://schemas.microsoft.com/office/drawing/2014/main" id="{08CE7B66-D0D9-49AF-AB92-64653D6E74F4}"/>
                      </a:ext>
                    </a:extLst>
                  </p:cNvPr>
                  <p:cNvSpPr/>
                  <p:nvPr/>
                </p:nvSpPr>
                <p:spPr>
                  <a:xfrm>
                    <a:off x="6264894" y="3051052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 dirty="0"/>
                  </a:p>
                </p:txBody>
              </p:sp>
              <p:sp>
                <p:nvSpPr>
                  <p:cNvPr id="32" name="วงรี 31">
                    <a:extLst>
                      <a:ext uri="{FF2B5EF4-FFF2-40B4-BE49-F238E27FC236}">
                        <a16:creationId xmlns:a16="http://schemas.microsoft.com/office/drawing/2014/main" id="{6772E9DC-2C64-4075-A0B8-BF52BB501DBE}"/>
                      </a:ext>
                    </a:extLst>
                  </p:cNvPr>
                  <p:cNvSpPr/>
                  <p:nvPr/>
                </p:nvSpPr>
                <p:spPr>
                  <a:xfrm>
                    <a:off x="6264894" y="3251077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33" name="วงรี 32">
                    <a:extLst>
                      <a:ext uri="{FF2B5EF4-FFF2-40B4-BE49-F238E27FC236}">
                        <a16:creationId xmlns:a16="http://schemas.microsoft.com/office/drawing/2014/main" id="{E98E3B63-9237-439F-935B-CAB2E8E7C27D}"/>
                      </a:ext>
                    </a:extLst>
                  </p:cNvPr>
                  <p:cNvSpPr/>
                  <p:nvPr/>
                </p:nvSpPr>
                <p:spPr>
                  <a:xfrm>
                    <a:off x="6554714" y="14487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34" name="วงรี 33">
                    <a:extLst>
                      <a:ext uri="{FF2B5EF4-FFF2-40B4-BE49-F238E27FC236}">
                        <a16:creationId xmlns:a16="http://schemas.microsoft.com/office/drawing/2014/main" id="{B3F7ECA5-E82F-4B43-92D4-EF8114DD4FDB}"/>
                      </a:ext>
                    </a:extLst>
                  </p:cNvPr>
                  <p:cNvSpPr/>
                  <p:nvPr/>
                </p:nvSpPr>
                <p:spPr>
                  <a:xfrm>
                    <a:off x="6554714" y="16488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35" name="วงรี 34">
                    <a:extLst>
                      <a:ext uri="{FF2B5EF4-FFF2-40B4-BE49-F238E27FC236}">
                        <a16:creationId xmlns:a16="http://schemas.microsoft.com/office/drawing/2014/main" id="{F0D208DF-0D81-45D0-A4D0-FB2686086492}"/>
                      </a:ext>
                    </a:extLst>
                  </p:cNvPr>
                  <p:cNvSpPr/>
                  <p:nvPr/>
                </p:nvSpPr>
                <p:spPr>
                  <a:xfrm>
                    <a:off x="6554714" y="18488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36" name="วงรี 35">
                    <a:extLst>
                      <a:ext uri="{FF2B5EF4-FFF2-40B4-BE49-F238E27FC236}">
                        <a16:creationId xmlns:a16="http://schemas.microsoft.com/office/drawing/2014/main" id="{640EC629-0FC0-43B9-979E-074A655787D5}"/>
                      </a:ext>
                    </a:extLst>
                  </p:cNvPr>
                  <p:cNvSpPr/>
                  <p:nvPr/>
                </p:nvSpPr>
                <p:spPr>
                  <a:xfrm>
                    <a:off x="6554714" y="20488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37" name="วงรี 36">
                    <a:extLst>
                      <a:ext uri="{FF2B5EF4-FFF2-40B4-BE49-F238E27FC236}">
                        <a16:creationId xmlns:a16="http://schemas.microsoft.com/office/drawing/2014/main" id="{F60946F5-9ED1-444A-A582-0A47CE095E21}"/>
                      </a:ext>
                    </a:extLst>
                  </p:cNvPr>
                  <p:cNvSpPr/>
                  <p:nvPr/>
                </p:nvSpPr>
                <p:spPr>
                  <a:xfrm>
                    <a:off x="6554714" y="22488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38" name="วงรี 37">
                    <a:extLst>
                      <a:ext uri="{FF2B5EF4-FFF2-40B4-BE49-F238E27FC236}">
                        <a16:creationId xmlns:a16="http://schemas.microsoft.com/office/drawing/2014/main" id="{2F2E28DB-A84F-47CB-AF81-A035449B9175}"/>
                      </a:ext>
                    </a:extLst>
                  </p:cNvPr>
                  <p:cNvSpPr/>
                  <p:nvPr/>
                </p:nvSpPr>
                <p:spPr>
                  <a:xfrm>
                    <a:off x="6554714" y="24489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39" name="วงรี 38">
                    <a:extLst>
                      <a:ext uri="{FF2B5EF4-FFF2-40B4-BE49-F238E27FC236}">
                        <a16:creationId xmlns:a16="http://schemas.microsoft.com/office/drawing/2014/main" id="{543EC119-592F-4D06-960F-F83E7BF86986}"/>
                      </a:ext>
                    </a:extLst>
                  </p:cNvPr>
                  <p:cNvSpPr/>
                  <p:nvPr/>
                </p:nvSpPr>
                <p:spPr>
                  <a:xfrm>
                    <a:off x="6554714" y="264892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40" name="วงรี 39">
                    <a:extLst>
                      <a:ext uri="{FF2B5EF4-FFF2-40B4-BE49-F238E27FC236}">
                        <a16:creationId xmlns:a16="http://schemas.microsoft.com/office/drawing/2014/main" id="{E58387AC-EDC5-46F1-8BB2-1B140F3F93C3}"/>
                      </a:ext>
                    </a:extLst>
                  </p:cNvPr>
                  <p:cNvSpPr/>
                  <p:nvPr/>
                </p:nvSpPr>
                <p:spPr>
                  <a:xfrm>
                    <a:off x="6554714" y="284895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41" name="วงรี 40">
                    <a:extLst>
                      <a:ext uri="{FF2B5EF4-FFF2-40B4-BE49-F238E27FC236}">
                        <a16:creationId xmlns:a16="http://schemas.microsoft.com/office/drawing/2014/main" id="{1E8D2883-9EE2-4CCC-AD89-37864CEB53A9}"/>
                      </a:ext>
                    </a:extLst>
                  </p:cNvPr>
                  <p:cNvSpPr/>
                  <p:nvPr/>
                </p:nvSpPr>
                <p:spPr>
                  <a:xfrm>
                    <a:off x="6554714" y="3048975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42" name="วงรี 41">
                    <a:extLst>
                      <a:ext uri="{FF2B5EF4-FFF2-40B4-BE49-F238E27FC236}">
                        <a16:creationId xmlns:a16="http://schemas.microsoft.com/office/drawing/2014/main" id="{508E0BFB-3C9F-479D-8CC1-1C4A94AA9D42}"/>
                      </a:ext>
                    </a:extLst>
                  </p:cNvPr>
                  <p:cNvSpPr/>
                  <p:nvPr/>
                </p:nvSpPr>
                <p:spPr>
                  <a:xfrm>
                    <a:off x="6554714" y="3249000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43" name="วงรี 42">
                    <a:extLst>
                      <a:ext uri="{FF2B5EF4-FFF2-40B4-BE49-F238E27FC236}">
                        <a16:creationId xmlns:a16="http://schemas.microsoft.com/office/drawing/2014/main" id="{98421E8B-BFA3-45CA-9E04-BB4F00979A6D}"/>
                      </a:ext>
                    </a:extLst>
                  </p:cNvPr>
                  <p:cNvSpPr/>
                  <p:nvPr/>
                </p:nvSpPr>
                <p:spPr>
                  <a:xfrm>
                    <a:off x="6844534" y="14466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44" name="วงรี 43">
                    <a:extLst>
                      <a:ext uri="{FF2B5EF4-FFF2-40B4-BE49-F238E27FC236}">
                        <a16:creationId xmlns:a16="http://schemas.microsoft.com/office/drawing/2014/main" id="{D82179A1-89B5-4E36-9918-334F4B17256B}"/>
                      </a:ext>
                    </a:extLst>
                  </p:cNvPr>
                  <p:cNvSpPr/>
                  <p:nvPr/>
                </p:nvSpPr>
                <p:spPr>
                  <a:xfrm>
                    <a:off x="6844534" y="16467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45" name="วงรี 44">
                    <a:extLst>
                      <a:ext uri="{FF2B5EF4-FFF2-40B4-BE49-F238E27FC236}">
                        <a16:creationId xmlns:a16="http://schemas.microsoft.com/office/drawing/2014/main" id="{C86A2471-A9AC-418A-9BE4-86E991EB5DFD}"/>
                      </a:ext>
                    </a:extLst>
                  </p:cNvPr>
                  <p:cNvSpPr/>
                  <p:nvPr/>
                </p:nvSpPr>
                <p:spPr>
                  <a:xfrm>
                    <a:off x="6844534" y="18467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46" name="วงรี 45">
                    <a:extLst>
                      <a:ext uri="{FF2B5EF4-FFF2-40B4-BE49-F238E27FC236}">
                        <a16:creationId xmlns:a16="http://schemas.microsoft.com/office/drawing/2014/main" id="{AD5B8506-E606-4913-9327-060D6DA5A186}"/>
                      </a:ext>
                    </a:extLst>
                  </p:cNvPr>
                  <p:cNvSpPr/>
                  <p:nvPr/>
                </p:nvSpPr>
                <p:spPr>
                  <a:xfrm>
                    <a:off x="6844534" y="20467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47" name="วงรี 46">
                    <a:extLst>
                      <a:ext uri="{FF2B5EF4-FFF2-40B4-BE49-F238E27FC236}">
                        <a16:creationId xmlns:a16="http://schemas.microsoft.com/office/drawing/2014/main" id="{B0A1D85A-5642-4435-80DE-9EAECCFA5B22}"/>
                      </a:ext>
                    </a:extLst>
                  </p:cNvPr>
                  <p:cNvSpPr/>
                  <p:nvPr/>
                </p:nvSpPr>
                <p:spPr>
                  <a:xfrm>
                    <a:off x="6844534" y="22467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48" name="วงรี 47">
                    <a:extLst>
                      <a:ext uri="{FF2B5EF4-FFF2-40B4-BE49-F238E27FC236}">
                        <a16:creationId xmlns:a16="http://schemas.microsoft.com/office/drawing/2014/main" id="{838CBB01-601C-4F50-8EF5-F01431A317B8}"/>
                      </a:ext>
                    </a:extLst>
                  </p:cNvPr>
                  <p:cNvSpPr/>
                  <p:nvPr/>
                </p:nvSpPr>
                <p:spPr>
                  <a:xfrm>
                    <a:off x="6844534" y="24468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49" name="วงรี 48">
                    <a:extLst>
                      <a:ext uri="{FF2B5EF4-FFF2-40B4-BE49-F238E27FC236}">
                        <a16:creationId xmlns:a16="http://schemas.microsoft.com/office/drawing/2014/main" id="{627CF67D-2876-4666-9808-3B35AD522E12}"/>
                      </a:ext>
                    </a:extLst>
                  </p:cNvPr>
                  <p:cNvSpPr/>
                  <p:nvPr/>
                </p:nvSpPr>
                <p:spPr>
                  <a:xfrm>
                    <a:off x="6844534" y="264684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50" name="วงรี 49">
                    <a:extLst>
                      <a:ext uri="{FF2B5EF4-FFF2-40B4-BE49-F238E27FC236}">
                        <a16:creationId xmlns:a16="http://schemas.microsoft.com/office/drawing/2014/main" id="{B2CE3C84-F585-4A64-B43B-8D98BC3E84BA}"/>
                      </a:ext>
                    </a:extLst>
                  </p:cNvPr>
                  <p:cNvSpPr/>
                  <p:nvPr/>
                </p:nvSpPr>
                <p:spPr>
                  <a:xfrm>
                    <a:off x="6844534" y="284687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51" name="วงรี 50">
                    <a:extLst>
                      <a:ext uri="{FF2B5EF4-FFF2-40B4-BE49-F238E27FC236}">
                        <a16:creationId xmlns:a16="http://schemas.microsoft.com/office/drawing/2014/main" id="{06406B0F-23BA-4C2F-8B19-AB05E1D74D57}"/>
                      </a:ext>
                    </a:extLst>
                  </p:cNvPr>
                  <p:cNvSpPr/>
                  <p:nvPr/>
                </p:nvSpPr>
                <p:spPr>
                  <a:xfrm>
                    <a:off x="6844534" y="3046898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  <p:sp>
                <p:nvSpPr>
                  <p:cNvPr id="52" name="วงรี 51">
                    <a:extLst>
                      <a:ext uri="{FF2B5EF4-FFF2-40B4-BE49-F238E27FC236}">
                        <a16:creationId xmlns:a16="http://schemas.microsoft.com/office/drawing/2014/main" id="{DC0FDD28-B758-4BF1-888F-AC58F0D56861}"/>
                      </a:ext>
                    </a:extLst>
                  </p:cNvPr>
                  <p:cNvSpPr/>
                  <p:nvPr/>
                </p:nvSpPr>
                <p:spPr>
                  <a:xfrm>
                    <a:off x="6844534" y="3246923"/>
                    <a:ext cx="180000" cy="180000"/>
                  </a:xfrm>
                  <a:prstGeom prst="ellipse">
                    <a:avLst/>
                  </a:prstGeom>
                  <a:solidFill>
                    <a:schemeClr val="bg1">
                      <a:alpha val="4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sz="1661"/>
                  </a:p>
                </p:txBody>
              </p:sp>
            </p:grpSp>
            <p:sp>
              <p:nvSpPr>
                <p:cNvPr id="22" name="สี่เหลี่ยมผืนผ้า 21">
                  <a:extLst>
                    <a:ext uri="{FF2B5EF4-FFF2-40B4-BE49-F238E27FC236}">
                      <a16:creationId xmlns:a16="http://schemas.microsoft.com/office/drawing/2014/main" id="{3ED36AD7-18CD-47FD-8FA8-C3BD264DA4E7}"/>
                    </a:ext>
                  </a:extLst>
                </p:cNvPr>
                <p:cNvSpPr/>
                <p:nvPr/>
              </p:nvSpPr>
              <p:spPr>
                <a:xfrm>
                  <a:off x="399393" y="309383"/>
                  <a:ext cx="8441305" cy="4559946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  <a:alpha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sp>
            <p:nvSpPr>
              <p:cNvPr id="2" name="Text Placeholder 2"/>
              <p:cNvSpPr txBox="1">
                <a:spLocks/>
              </p:cNvSpPr>
              <p:nvPr/>
            </p:nvSpPr>
            <p:spPr>
              <a:xfrm>
                <a:off x="477905" y="1399268"/>
                <a:ext cx="1705219" cy="2410998"/>
              </a:xfrm>
              <a:prstGeom prst="rect">
                <a:avLst/>
              </a:prstGeom>
            </p:spPr>
            <p:txBody>
              <a:bodyPr vert="horz" lIns="91440" tIns="45720" rIns="91440" bIns="45720" rtlCol="0" anchor="ctr"/>
              <a:lstStyle>
                <a:defPPr>
                  <a:defRPr lang="th-TH"/>
                </a:defPPr>
                <a:lvl1pPr marL="0" algn="ctr" defTabSz="685800" rtl="0" eaLnBrk="1" latinLnBrk="0" hangingPunct="1">
                  <a:defRPr sz="9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3429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858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0287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3716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7145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0574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4003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743200" algn="l" defTabSz="685800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r>
                  <a:rPr lang="th-TH" altLang="ko-KR" sz="2800" b="1" dirty="0">
                    <a:solidFill>
                      <a:schemeClr val="tx1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เส้นทางการใช้ไฟฟ้าจากจุดเริ่มต้นถึง</a:t>
                </a:r>
              </a:p>
              <a:p>
                <a:pPr algn="l"/>
                <a:r>
                  <a:rPr lang="th-TH" altLang="ko-KR" sz="2800" b="1">
                    <a:solidFill>
                      <a:schemeClr val="tx1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ปลายทาง</a:t>
                </a:r>
                <a:endParaRPr lang="th-TH" altLang="ko-KR" sz="28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  <a:p>
                <a:pPr algn="l"/>
                <a:r>
                  <a:rPr lang="th-TH" altLang="ko-KR" sz="2800" b="1" dirty="0">
                    <a:solidFill>
                      <a:schemeClr val="tx1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ที่อยู่อาศัย</a:t>
                </a:r>
                <a:endParaRPr lang="th-TH" altLang="ko-KR" sz="28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pic>
            <p:nvPicPr>
              <p:cNvPr id="3" name="รูปภาพ 2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59806" y="868381"/>
                <a:ext cx="576000" cy="576000"/>
              </a:xfrm>
              <a:prstGeom prst="rect">
                <a:avLst/>
              </a:prstGeom>
            </p:spPr>
          </p:pic>
          <p:pic>
            <p:nvPicPr>
              <p:cNvPr id="4" name="รูปภาพ 3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27736" y="3770380"/>
                <a:ext cx="1241351" cy="1241351"/>
              </a:xfrm>
              <a:prstGeom prst="rect">
                <a:avLst/>
              </a:prstGeom>
            </p:spPr>
          </p:pic>
          <p:grpSp>
            <p:nvGrpSpPr>
              <p:cNvPr id="1025" name="กลุ่ม 1024">
                <a:extLst>
                  <a:ext uri="{FF2B5EF4-FFF2-40B4-BE49-F238E27FC236}">
                    <a16:creationId xmlns:a16="http://schemas.microsoft.com/office/drawing/2014/main" id="{ACE9585D-9E94-4955-BD97-F763214BBE2D}"/>
                  </a:ext>
                </a:extLst>
              </p:cNvPr>
              <p:cNvGrpSpPr/>
              <p:nvPr/>
            </p:nvGrpSpPr>
            <p:grpSpPr>
              <a:xfrm>
                <a:off x="1647884" y="328523"/>
                <a:ext cx="7010166" cy="4558144"/>
                <a:chOff x="1647884" y="328523"/>
                <a:chExt cx="7010166" cy="4558144"/>
              </a:xfrm>
            </p:grpSpPr>
            <p:pic>
              <p:nvPicPr>
                <p:cNvPr id="1026" name="Picture 2" descr="ระบบส่งและจ่ายไฟฟ้าในประเทศไทย: ระบบการส่งและจ่ายไฟฟ้า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011693" y="328523"/>
                  <a:ext cx="6646357" cy="4558144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5" name="สี่เหลี่ยมผืนผ้า 4">
                  <a:extLst>
                    <a:ext uri="{FF2B5EF4-FFF2-40B4-BE49-F238E27FC236}">
                      <a16:creationId xmlns:a16="http://schemas.microsoft.com/office/drawing/2014/main" id="{8EDA545F-7E1A-4FA0-8F7E-044400BD2975}"/>
                    </a:ext>
                  </a:extLst>
                </p:cNvPr>
                <p:cNvSpPr/>
                <p:nvPr/>
              </p:nvSpPr>
              <p:spPr>
                <a:xfrm>
                  <a:off x="3353643" y="526118"/>
                  <a:ext cx="831429" cy="34322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โรงต้นกำลัง</a:t>
                  </a:r>
                </a:p>
              </p:txBody>
            </p:sp>
            <p:sp>
              <p:nvSpPr>
                <p:cNvPr id="148" name="สี่เหลี่ยมผืนผ้า 147">
                  <a:extLst>
                    <a:ext uri="{FF2B5EF4-FFF2-40B4-BE49-F238E27FC236}">
                      <a16:creationId xmlns:a16="http://schemas.microsoft.com/office/drawing/2014/main" id="{5E7FB5E6-D411-40EE-BCE5-08DCFE4C060D}"/>
                    </a:ext>
                  </a:extLst>
                </p:cNvPr>
                <p:cNvSpPr/>
                <p:nvPr/>
              </p:nvSpPr>
              <p:spPr>
                <a:xfrm>
                  <a:off x="2345813" y="1247122"/>
                  <a:ext cx="1124373" cy="34322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หม้อแปลงไฟฟ้า</a:t>
                  </a:r>
                </a:p>
              </p:txBody>
            </p:sp>
            <p:sp>
              <p:nvSpPr>
                <p:cNvPr id="149" name="สี่เหลี่ยมผืนผ้า 148">
                  <a:extLst>
                    <a:ext uri="{FF2B5EF4-FFF2-40B4-BE49-F238E27FC236}">
                      <a16:creationId xmlns:a16="http://schemas.microsoft.com/office/drawing/2014/main" id="{6A1C13EE-2A00-4CCE-9F3C-880DC25BAFBC}"/>
                    </a:ext>
                  </a:extLst>
                </p:cNvPr>
                <p:cNvSpPr/>
                <p:nvPr/>
              </p:nvSpPr>
              <p:spPr>
                <a:xfrm>
                  <a:off x="2023683" y="2919453"/>
                  <a:ext cx="1124373" cy="34322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หม้อแปลงไฟฟ้า</a:t>
                  </a:r>
                </a:p>
              </p:txBody>
            </p:sp>
            <p:sp>
              <p:nvSpPr>
                <p:cNvPr id="150" name="สี่เหลี่ยมผืนผ้า 149">
                  <a:extLst>
                    <a:ext uri="{FF2B5EF4-FFF2-40B4-BE49-F238E27FC236}">
                      <a16:creationId xmlns:a16="http://schemas.microsoft.com/office/drawing/2014/main" id="{23617363-7D1B-4831-9666-E853C759D34F}"/>
                    </a:ext>
                  </a:extLst>
                </p:cNvPr>
                <p:cNvSpPr/>
                <p:nvPr/>
              </p:nvSpPr>
              <p:spPr>
                <a:xfrm>
                  <a:off x="6692643" y="434606"/>
                  <a:ext cx="1124373" cy="34322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หม้อแปลงไฟฟ้า</a:t>
                  </a:r>
                </a:p>
              </p:txBody>
            </p:sp>
            <p:sp>
              <p:nvSpPr>
                <p:cNvPr id="151" name="สี่เหลี่ยมผืนผ้า 150">
                  <a:extLst>
                    <a:ext uri="{FF2B5EF4-FFF2-40B4-BE49-F238E27FC236}">
                      <a16:creationId xmlns:a16="http://schemas.microsoft.com/office/drawing/2014/main" id="{B08A148F-FFF5-41DB-B238-B140D4C1E33D}"/>
                    </a:ext>
                  </a:extLst>
                </p:cNvPr>
                <p:cNvSpPr/>
                <p:nvPr/>
              </p:nvSpPr>
              <p:spPr>
                <a:xfrm>
                  <a:off x="7114554" y="3896264"/>
                  <a:ext cx="1124373" cy="34322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หม้อแปลงไฟฟ้า</a:t>
                  </a:r>
                </a:p>
              </p:txBody>
            </p:sp>
            <p:sp>
              <p:nvSpPr>
                <p:cNvPr id="152" name="สี่เหลี่ยมผืนผ้า 151">
                  <a:extLst>
                    <a:ext uri="{FF2B5EF4-FFF2-40B4-BE49-F238E27FC236}">
                      <a16:creationId xmlns:a16="http://schemas.microsoft.com/office/drawing/2014/main" id="{14F04E38-CE8F-45FF-A239-60D9D4448C76}"/>
                    </a:ext>
                  </a:extLst>
                </p:cNvPr>
                <p:cNvSpPr/>
                <p:nvPr/>
              </p:nvSpPr>
              <p:spPr>
                <a:xfrm>
                  <a:off x="4841781" y="397407"/>
                  <a:ext cx="1663596" cy="34322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ระบบสายส่งไฟฟ้าแรงสูง</a:t>
                  </a:r>
                </a:p>
              </p:txBody>
            </p:sp>
            <p:sp>
              <p:nvSpPr>
                <p:cNvPr id="153" name="สี่เหลี่ยมผืนผ้า 152">
                  <a:extLst>
                    <a:ext uri="{FF2B5EF4-FFF2-40B4-BE49-F238E27FC236}">
                      <a16:creationId xmlns:a16="http://schemas.microsoft.com/office/drawing/2014/main" id="{9A347670-6219-456C-A2E9-261F8D4F30C3}"/>
                    </a:ext>
                  </a:extLst>
                </p:cNvPr>
                <p:cNvSpPr/>
                <p:nvPr/>
              </p:nvSpPr>
              <p:spPr>
                <a:xfrm>
                  <a:off x="4153448" y="1552516"/>
                  <a:ext cx="1663596" cy="34322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ระบบสายส่งไฟฟ้าแรงสูง</a:t>
                  </a:r>
                </a:p>
              </p:txBody>
            </p:sp>
            <p:sp>
              <p:nvSpPr>
                <p:cNvPr id="154" name="สี่เหลี่ยมผืนผ้า 153">
                  <a:extLst>
                    <a:ext uri="{FF2B5EF4-FFF2-40B4-BE49-F238E27FC236}">
                      <a16:creationId xmlns:a16="http://schemas.microsoft.com/office/drawing/2014/main" id="{073CB971-9DB5-4A79-B0B6-38E8414BF21C}"/>
                    </a:ext>
                  </a:extLst>
                </p:cNvPr>
                <p:cNvSpPr/>
                <p:nvPr/>
              </p:nvSpPr>
              <p:spPr>
                <a:xfrm>
                  <a:off x="5860845" y="2447207"/>
                  <a:ext cx="1663596" cy="34322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ระบบสายส่งไฟฟ้าแรงสูง</a:t>
                  </a:r>
                </a:p>
              </p:txBody>
            </p:sp>
            <p:sp>
              <p:nvSpPr>
                <p:cNvPr id="155" name="สี่เหลี่ยมผืนผ้า 154">
                  <a:extLst>
                    <a:ext uri="{FF2B5EF4-FFF2-40B4-BE49-F238E27FC236}">
                      <a16:creationId xmlns:a16="http://schemas.microsoft.com/office/drawing/2014/main" id="{A7A2D573-78FF-4666-8EDA-8534C9DC97F3}"/>
                    </a:ext>
                  </a:extLst>
                </p:cNvPr>
                <p:cNvSpPr/>
                <p:nvPr/>
              </p:nvSpPr>
              <p:spPr>
                <a:xfrm>
                  <a:off x="3413870" y="3641548"/>
                  <a:ext cx="1395442" cy="25471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th-TH" sz="1600" b="1" dirty="0">
                    <a:solidFill>
                      <a:schemeClr val="tx1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7" name="กล่องข้อความ 156">
                  <a:extLst>
                    <a:ext uri="{FF2B5EF4-FFF2-40B4-BE49-F238E27FC236}">
                      <a16:creationId xmlns:a16="http://schemas.microsoft.com/office/drawing/2014/main" id="{077408C0-A884-4232-929D-B0B57E612754}"/>
                    </a:ext>
                  </a:extLst>
                </p:cNvPr>
                <p:cNvSpPr txBox="1"/>
                <p:nvPr/>
              </p:nvSpPr>
              <p:spPr>
                <a:xfrm>
                  <a:off x="3266659" y="3641548"/>
                  <a:ext cx="1663596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ระบบจำหน่ายไฟฟ้าแรงต่ำ</a:t>
                  </a:r>
                </a:p>
              </p:txBody>
            </p:sp>
            <p:sp>
              <p:nvSpPr>
                <p:cNvPr id="158" name="สี่เหลี่ยมผืนผ้า 157">
                  <a:extLst>
                    <a:ext uri="{FF2B5EF4-FFF2-40B4-BE49-F238E27FC236}">
                      <a16:creationId xmlns:a16="http://schemas.microsoft.com/office/drawing/2014/main" id="{C9897D78-BBD7-4146-83C4-DCE63D0E0C08}"/>
                    </a:ext>
                  </a:extLst>
                </p:cNvPr>
                <p:cNvSpPr/>
                <p:nvPr/>
              </p:nvSpPr>
              <p:spPr>
                <a:xfrm>
                  <a:off x="5745009" y="3867569"/>
                  <a:ext cx="1389428" cy="34322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โรงงานอุตสาหกรรม</a:t>
                  </a:r>
                </a:p>
              </p:txBody>
            </p:sp>
            <p:sp>
              <p:nvSpPr>
                <p:cNvPr id="159" name="สี่เหลี่ยมผืนผ้า 158">
                  <a:extLst>
                    <a:ext uri="{FF2B5EF4-FFF2-40B4-BE49-F238E27FC236}">
                      <a16:creationId xmlns:a16="http://schemas.microsoft.com/office/drawing/2014/main" id="{49E52E43-2762-4E32-9C75-07B582E9066C}"/>
                    </a:ext>
                  </a:extLst>
                </p:cNvPr>
                <p:cNvSpPr/>
                <p:nvPr/>
              </p:nvSpPr>
              <p:spPr>
                <a:xfrm>
                  <a:off x="3285015" y="4658754"/>
                  <a:ext cx="1124373" cy="19513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บ้านพักอาศัย</a:t>
                  </a:r>
                </a:p>
              </p:txBody>
            </p:sp>
            <p:sp>
              <p:nvSpPr>
                <p:cNvPr id="160" name="สี่เหลี่ยมผืนผ้า 159">
                  <a:extLst>
                    <a:ext uri="{FF2B5EF4-FFF2-40B4-BE49-F238E27FC236}">
                      <a16:creationId xmlns:a16="http://schemas.microsoft.com/office/drawing/2014/main" id="{71DEC356-721C-4566-BF1A-73339AD79EDA}"/>
                    </a:ext>
                  </a:extLst>
                </p:cNvPr>
                <p:cNvSpPr/>
                <p:nvPr/>
              </p:nvSpPr>
              <p:spPr>
                <a:xfrm>
                  <a:off x="1676299" y="906994"/>
                  <a:ext cx="837328" cy="343220"/>
                </a:xfrm>
                <a:prstGeom prst="rect">
                  <a:avLst/>
                </a:prstGeom>
                <a:ln/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จุดเริ่มต้น</a:t>
                  </a:r>
                </a:p>
              </p:txBody>
            </p:sp>
            <p:pic>
              <p:nvPicPr>
                <p:cNvPr id="161" name="รูปภาพ 160">
                  <a:extLst>
                    <a:ext uri="{FF2B5EF4-FFF2-40B4-BE49-F238E27FC236}">
                      <a16:creationId xmlns:a16="http://schemas.microsoft.com/office/drawing/2014/main" id="{269BEB9A-A385-48F1-9645-E2AB9D532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647884" y="520800"/>
                  <a:ext cx="386194" cy="386194"/>
                </a:xfrm>
                <a:prstGeom prst="rect">
                  <a:avLst/>
                </a:prstGeom>
              </p:spPr>
            </p:pic>
            <p:sp>
              <p:nvSpPr>
                <p:cNvPr id="162" name="สี่เหลี่ยมผืนผ้า 161">
                  <a:extLst>
                    <a:ext uri="{FF2B5EF4-FFF2-40B4-BE49-F238E27FC236}">
                      <a16:creationId xmlns:a16="http://schemas.microsoft.com/office/drawing/2014/main" id="{29D95102-27D0-4B47-9CF1-CC6620976901}"/>
                    </a:ext>
                  </a:extLst>
                </p:cNvPr>
                <p:cNvSpPr/>
                <p:nvPr/>
              </p:nvSpPr>
              <p:spPr>
                <a:xfrm>
                  <a:off x="4364757" y="4518604"/>
                  <a:ext cx="1994670" cy="343220"/>
                </a:xfrm>
                <a:prstGeom prst="rect">
                  <a:avLst/>
                </a:prstGeom>
                <a:ln/>
              </p:spPr>
              <p:style>
                <a:lnRef idx="1">
                  <a:schemeClr val="accent4"/>
                </a:lnRef>
                <a:fillRef idx="2">
                  <a:schemeClr val="accent4"/>
                </a:fillRef>
                <a:effectRef idx="1">
                  <a:schemeClr val="accent4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th-TH" sz="1600" b="1" dirty="0">
                      <a:solidFill>
                        <a:schemeClr val="tx1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ปลายทางใช้ไฟฟ้าบ้านที่อยู่อาศัย</a:t>
                  </a:r>
                </a:p>
              </p:txBody>
            </p:sp>
            <p:pic>
              <p:nvPicPr>
                <p:cNvPr id="163" name="รูปภาพ 162">
                  <a:extLst>
                    <a:ext uri="{FF2B5EF4-FFF2-40B4-BE49-F238E27FC236}">
                      <a16:creationId xmlns:a16="http://schemas.microsoft.com/office/drawing/2014/main" id="{4D60B79E-11F3-45C5-8BB3-6FF7447D5E4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325097" y="4171600"/>
                  <a:ext cx="386194" cy="386194"/>
                </a:xfrm>
                <a:prstGeom prst="rect">
                  <a:avLst/>
                </a:prstGeom>
              </p:spPr>
            </p:pic>
          </p:grpSp>
        </p:grp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00CD1269-3035-49C3-A586-CD9F12275C41}"/>
                </a:ext>
              </a:extLst>
            </p:cNvPr>
            <p:cNvCxnSpPr/>
            <p:nvPr/>
          </p:nvCxnSpPr>
          <p:spPr>
            <a:xfrm>
              <a:off x="460444" y="1606937"/>
              <a:ext cx="0" cy="198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313893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กลุ่ม 147">
            <a:extLst>
              <a:ext uri="{FF2B5EF4-FFF2-40B4-BE49-F238E27FC236}">
                <a16:creationId xmlns:a16="http://schemas.microsoft.com/office/drawing/2014/main" id="{24130FCA-8773-4A2D-AF75-A239FA5D4AC6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318BB9CA-C0FC-4F8E-8FA8-9776F1991546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8" name="วงรี 7">
                <a:extLst>
                  <a:ext uri="{FF2B5EF4-FFF2-40B4-BE49-F238E27FC236}">
                    <a16:creationId xmlns:a16="http://schemas.microsoft.com/office/drawing/2014/main" id="{230477FA-F438-491B-953E-8B8E241116CF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9E1ABB9E-3F19-4685-9E18-080420D2B5AC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4FFDEBB7-BDFF-4276-AAC0-5BB54719A366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1" name="กลุ่ม 10">
                <a:extLst>
                  <a:ext uri="{FF2B5EF4-FFF2-40B4-BE49-F238E27FC236}">
                    <a16:creationId xmlns:a16="http://schemas.microsoft.com/office/drawing/2014/main" id="{D9F22BAA-3BAA-4C3C-A033-32768D270CDF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C8780B58-DB25-4029-BA40-83DF3595316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C6F09E6B-6342-49C2-9071-0255DC84E80E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A11C9E99-F2DE-4A83-B7B9-66FDCF2BAE5F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4" name="รูปแบบอิสระ: รูปร่าง 143">
                  <a:extLst>
                    <a:ext uri="{FF2B5EF4-FFF2-40B4-BE49-F238E27FC236}">
                      <a16:creationId xmlns:a16="http://schemas.microsoft.com/office/drawing/2014/main" id="{CBEC31B1-0631-4C95-A93B-671094762D8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รูปแบบอิสระ: รูปร่าง 144">
                  <a:extLst>
                    <a:ext uri="{FF2B5EF4-FFF2-40B4-BE49-F238E27FC236}">
                      <a16:creationId xmlns:a16="http://schemas.microsoft.com/office/drawing/2014/main" id="{F67E4CE0-B674-4192-9552-CDE92159C29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2820D20B-645C-47E8-864A-5E9546EBD9C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0A82D908-5BF2-47BB-864A-A561AB40B6D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72C257B6-4C4A-48A8-AF5F-251D7628BD7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2CAFC9FE-6AED-4718-B804-5D3C8BD5C6D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EB7B0526-2AB0-4777-BC09-47F2795D842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F487EBDC-DA44-4F4E-BFDE-D789C90182D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DCA60CB5-01DC-4E8C-BA19-277FA5A1E8C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C63B3B45-D0EB-4A37-8C27-44FFCAC5777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B35A804D-0574-4609-BFAC-54D12D70C0A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0E815122-5C49-4400-810B-757BFF6A912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2F7875A3-326F-4139-AFB7-AAED953011B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49A849B6-A15A-4BFD-8EA7-4CAE2AF6605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59BC836D-B517-41C1-B593-0874A4017F4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3F48B0E6-5760-42E4-AD4F-165BA339183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6FB7F363-C2FA-49C7-9F02-34965A52099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EDDBF22D-060A-4E30-9558-1E4C6763DC0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9879974-E9BB-433B-AD57-D4E2860F401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97EC4F72-6422-4D01-AF9E-3B8F2227DF1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8A9D7B24-B189-4821-81B8-E2C7134A368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237E9CB8-4A34-4046-BFBC-2CE68B43383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35E26566-D638-4CBF-9EB2-278215AD19F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B7BD6428-16B1-459F-9A42-6E8B1BCDED5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86B114FB-D605-416A-B491-B88DE789298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9FB45375-5E5A-4627-B327-C3F1203DF1F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039A98EE-96DD-4F95-8B7B-86000793FCD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E8F40592-3A95-488D-8378-33D6F50FE58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DA09A4D7-3DE3-471C-A1FD-81CAD11178C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1F063826-30AC-4A85-B23B-5FDDB078C74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601DDF96-76E7-4A4C-8153-0460F41A05E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AAB3612C-5BFC-476B-A406-74E71549534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354E42B0-0F03-4E7F-B279-5FBFCC61497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32C04A13-1A6E-4F29-80BA-0E2F956FEF1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2086A80A-18CF-40B0-BCBD-C3699C854B1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AFA3549A-83FA-47E5-B2CD-4DE8D6EAF9C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D9433608-6CAF-4CDA-809F-ED1009D2A7E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DBD1A74E-6581-435B-B3DA-7939D7EB86C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77CDCAEA-3225-4452-B468-8AB0FC94051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5D965F08-49C0-4699-A8C4-2A2D0B96378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BEB00D81-496F-4CF7-9D3D-8F832E1DE80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A33FEEF3-9151-4898-91FA-9228DCA8FE8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ED0B197-A7D3-47D8-8644-1D80500C336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0E30D687-CA4B-41E0-95CF-D5EDAAE5E85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55190CD-46DD-4D48-8163-FFC72B10D1E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D45070AB-2861-43E1-A95B-939D2C12D10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8540FE94-C1C7-4A88-A437-E8B50008E18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6F1B307B-9375-40FA-B74B-0CC65551EF2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59E4A4D6-9B2C-4FE2-9C9F-01174007EF9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85534DF5-FF51-4436-BE08-092F694155C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AAA9C357-CA22-44DE-9BC4-ED489971C23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973F984A-D10D-4966-A978-9AAB3F68BE1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7C01C74D-7E67-466A-A57F-F9E4B7AC45E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D5CD96C5-A5FD-40C9-8377-4A022E839E6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ABDE22F2-7A02-4A5D-851B-6494603B19D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963F5056-8912-4154-90D4-7FF29DE5A62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BB63061E-7599-49F1-8E4C-79D5F784AB8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00E4840A-8BBD-486E-8FC8-1F094C394FB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574BB03E-DFFF-4DEB-B657-79B137DC6F5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54916D98-492B-4FBA-A8A9-5CC60CC3CBD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6C09392D-C596-407A-B3AC-1751729FF56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FD421D2A-5E7E-4C31-9E46-23D0DC60113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242CBF19-50E9-4843-9A44-52215C2B999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5AF7076A-2164-4EA9-8D94-6DED8370216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D6289671-B6FE-4BD1-8316-4100686B7BB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6B364AE7-7E63-41A2-938A-336D420E76C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C8C3F55E-FDF7-4CA3-8DE1-21BFF1341CF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0F74663A-B1AC-4071-9077-AFDEE7D6766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CCC18D23-625C-43DC-9E7E-0A8DF518847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47CC083C-0070-4157-B976-35D2EA5E812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4F280A06-A191-446F-8DD2-BCA9243D67C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15B3DB16-000A-4479-AB9A-E03B1C1F0E5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4A80C175-0256-40A2-B960-51A24112EA5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00CD3F89-5401-41C9-889E-CEFD99B4A65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66C66EBD-524E-4627-8F20-E1018E5ED35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279F3449-F996-4948-A210-C6B37BDB352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86E1579E-55D6-4AB4-A1EF-86A52DF5017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CF3F499C-0FFB-49ED-9E10-EF6F9EF1021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C37D09B0-434F-4DA1-B8C5-9A6E3A9BFFB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1DD3B16F-DB63-486B-BE2A-0E5570A99C4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FFE29585-697A-47BE-B1FF-9D8A17EE6DB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EEC9DE0C-652E-4960-8FD5-D3BDEE2C89F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6913FF8D-DFE8-4FE6-AC8E-6E4C2771BEB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F3C7C686-C44C-4F2D-B82E-CC10E1EA840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2F8DDDC8-9956-473A-A069-A8D4A15C31C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07B5F100-CE57-46A5-B9A0-56FDAFA90B6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AF44CBC3-A554-4DDE-AD70-2FBF99D079F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3CF82FE0-CABE-4D37-B13E-1C4B15DB7DC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32656D22-1F2E-468C-903C-8927B4CE6E2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580977A-0117-45E6-BF41-D314CF7837B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EA04B236-5750-40FE-A4AE-52C653CCB46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C252150A-FFD1-4871-86BE-96843976BA5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5872FCFA-E1ED-4F1E-8E66-EA66AA13952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CC6945FE-DDDB-4056-9A90-10B933FE83A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CFDD2E89-3971-48B9-BA17-27680B3F931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6" name="กากบาท 15">
                <a:extLst>
                  <a:ext uri="{FF2B5EF4-FFF2-40B4-BE49-F238E27FC236}">
                    <a16:creationId xmlns:a16="http://schemas.microsoft.com/office/drawing/2014/main" id="{6FC4FD0D-0F0A-4DC6-8B45-BE4443DBAF6B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7" name="กากบาท 16">
                <a:extLst>
                  <a:ext uri="{FF2B5EF4-FFF2-40B4-BE49-F238E27FC236}">
                    <a16:creationId xmlns:a16="http://schemas.microsoft.com/office/drawing/2014/main" id="{9ADC2EBE-2D0C-420E-BECB-BA1AA0003ECB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3A9C0BC4-8346-4646-A913-65E35697249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4DA896CE-5B18-4FC3-BF4F-348D6FDC2F0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0" name="สี่เหลี่ยมผืนผ้า 19">
                <a:extLst>
                  <a:ext uri="{FF2B5EF4-FFF2-40B4-BE49-F238E27FC236}">
                    <a16:creationId xmlns:a16="http://schemas.microsoft.com/office/drawing/2014/main" id="{0EF3150E-98AC-4DBE-ACE8-8B74A0AB1BBD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5B6FC1D1-E87C-4355-9BF7-0FF14795745E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EB1358E7-A505-40BB-B303-9C8184D0A08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4" name="วงรี 23">
                  <a:extLst>
                    <a:ext uri="{FF2B5EF4-FFF2-40B4-BE49-F238E27FC236}">
                      <a16:creationId xmlns:a16="http://schemas.microsoft.com/office/drawing/2014/main" id="{0487E1F0-323A-4361-B958-CB3BC9000C9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DB9CBB4C-556E-49D5-B306-B96EA332EF0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EF054503-7DC7-42FE-A92C-CD41CADAB76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2B9A6629-C402-480B-B250-14F5A516BAA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4AD50B22-15F1-491F-8E74-092C9FBD567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715F6F64-AA1E-42B8-94CD-01CCB34EA1A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07A0D1AA-E37E-4647-BA91-E6DADFE959B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52CB798B-D723-4BBA-A414-634CEC403AF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BD4BE67B-33CB-4B48-89AA-4360CB2D639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BB10FBE2-6679-4E67-8A94-14C173A3794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205EC878-B252-4E49-BE76-D85B41F80D6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B709F5E0-4E77-47AC-81D9-DC11C21F135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2C258BA0-0DCB-42DE-B9B5-300A5EBAFEC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3E5D60E9-CB17-4EB5-BEC6-B0C3515474B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5EEE4283-5574-4CFA-BFA1-05FAA68BBBE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8E1FB0A4-3A67-4568-A02D-494690B2E85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1AEF6764-9E17-47B3-B946-97D471A72A3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17447D76-C5A7-45CD-AE3B-60E8A724FAB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5CFD90F4-8C45-4ACE-9783-EDBE80F3B60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EDC52FDE-58E7-4A62-BC92-3162D025B37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98204212-9DA4-40F8-B8C1-4FDDAAF1EDB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9E49FE1C-E328-4EDA-9DD5-DE13EC3B50F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07EC3FC6-9698-4F85-A6CA-25919BEB279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96E66788-0DED-4D47-8E6C-94C140EA730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3701F3A6-66F9-4DF8-A781-F2772D7A375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82CA6A3F-048D-4201-85EA-BDF2124CBF1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9E441E9F-7EC7-4D5C-AC2D-34DEE0CC45B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E90ABC9D-67F4-4129-A7E5-F396E7C0993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5F5821BA-5E5D-40B0-8DE4-A4F95D91B4B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F093484D-AB10-4600-BA55-0D0A7D65C1C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F3C70CF7-37E3-4AC8-B86A-AFC7D135A4F5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2050" name="Picture 2" descr="การใช้งานไขควงเช็คไฟ - YouTube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662" y="1893097"/>
              <a:ext cx="3133256" cy="2349941"/>
            </a:xfrm>
            <a:prstGeom prst="rect">
              <a:avLst/>
            </a:prstGeom>
            <a:noFill/>
            <a:ln>
              <a:solidFill>
                <a:schemeClr val="accent4">
                  <a:lumMod val="75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2" name="Picture 4" descr="ไม่มีคำอธิบายรูปภาพ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5099" y="341372"/>
              <a:ext cx="3293386" cy="3947019"/>
            </a:xfrm>
            <a:prstGeom prst="rect">
              <a:avLst/>
            </a:prstGeom>
            <a:noFill/>
            <a:ln>
              <a:solidFill>
                <a:schemeClr val="accent4">
                  <a:lumMod val="75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Text Placeholder 2"/>
            <p:cNvSpPr txBox="1">
              <a:spLocks/>
            </p:cNvSpPr>
            <p:nvPr/>
          </p:nvSpPr>
          <p:spPr>
            <a:xfrm>
              <a:off x="1149259" y="308063"/>
              <a:ext cx="312546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วงจรไฟฟ้าภายในบ้าน</a:t>
              </a:r>
              <a:endParaRPr lang="th-TH" altLang="ko-KR" sz="38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60426" y="383283"/>
              <a:ext cx="576000" cy="576000"/>
            </a:xfrm>
            <a:prstGeom prst="rect">
              <a:avLst/>
            </a:prstGeom>
          </p:spPr>
        </p:pic>
        <p:sp>
          <p:nvSpPr>
            <p:cNvPr id="2" name="สี่เหลี่ยมผืนผ้า 1"/>
            <p:cNvSpPr/>
            <p:nvPr/>
          </p:nvSpPr>
          <p:spPr>
            <a:xfrm>
              <a:off x="1123679" y="929183"/>
              <a:ext cx="4572000" cy="1015663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บ้านของเรามีอุปกรณ์ไฟฟ้าหรือเครื่องใช้ไฟฟ้าหลายชนิด 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ถ้าต้องการใช้งานเครื่องใช้ไฟฟ้าเหล่านั้น 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เราจะต้องต่อเครื่องใช้ไฟฟ้าเข้ากับวงจรไฟฟ้าภายในบ้าน</a:t>
              </a:r>
            </a:p>
          </p:txBody>
        </p:sp>
        <p:sp>
          <p:nvSpPr>
            <p:cNvPr id="149" name="กล่องข้อความ 148">
              <a:extLst>
                <a:ext uri="{FF2B5EF4-FFF2-40B4-BE49-F238E27FC236}">
                  <a16:creationId xmlns:a16="http://schemas.microsoft.com/office/drawing/2014/main" id="{1ECD2FC4-524A-4F1C-8527-7BDCCE240BDD}"/>
                </a:ext>
              </a:extLst>
            </p:cNvPr>
            <p:cNvSpPr txBox="1"/>
            <p:nvPr/>
          </p:nvSpPr>
          <p:spPr>
            <a:xfrm>
              <a:off x="505933" y="4259475"/>
              <a:ext cx="4751560" cy="830997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ภาพการต่อไฟฟ้าเข้าบ้าน โดยมีสายไฟ 2 สาย คือ สาย N จะมีศักย์ไฟฟ้าเป็นศูนย์เป็นสายกลาง และสาย L จะมีค่าศักย์ไฟฟ้า เมื่อเทียบกับพื้นดิน เชื่อมระหว่างเสาไฟฟ้าแรงสูงเข้าสู่แผงควบคุมการจ่ายไฟฟ้าภายในบ้าน</a:t>
              </a:r>
            </a:p>
          </p:txBody>
        </p:sp>
        <p:sp>
          <p:nvSpPr>
            <p:cNvPr id="151" name="กล่องข้อความ 150">
              <a:extLst>
                <a:ext uri="{FF2B5EF4-FFF2-40B4-BE49-F238E27FC236}">
                  <a16:creationId xmlns:a16="http://schemas.microsoft.com/office/drawing/2014/main" id="{46B583FA-80D5-4990-BFB8-EB9B96B98001}"/>
                </a:ext>
              </a:extLst>
            </p:cNvPr>
            <p:cNvSpPr txBox="1"/>
            <p:nvPr/>
          </p:nvSpPr>
          <p:spPr>
            <a:xfrm>
              <a:off x="5418978" y="4318510"/>
              <a:ext cx="3325629" cy="584775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ภาพแนะนำติดตั้งระบบไฟฟ้าภายในบ้าน </a:t>
              </a:r>
            </a:p>
            <a:p>
              <a:pPr algn="ctr"/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(ที่มา: การไฟฟ้านครหลวง mea.or.th)</a:t>
              </a:r>
            </a:p>
          </p:txBody>
        </p:sp>
        <p:pic>
          <p:nvPicPr>
            <p:cNvPr id="152" name="รูปภาพ 151">
              <a:extLst>
                <a:ext uri="{FF2B5EF4-FFF2-40B4-BE49-F238E27FC236}">
                  <a16:creationId xmlns:a16="http://schemas.microsoft.com/office/drawing/2014/main" id="{C895E32A-DC11-4794-8239-47BEFB853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91712" y="275948"/>
              <a:ext cx="723015" cy="723015"/>
            </a:xfrm>
            <a:prstGeom prst="rect">
              <a:avLst/>
            </a:prstGeom>
          </p:spPr>
        </p:pic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334CB6BE-2C86-4693-A4A8-42BD6C883DAB}"/>
                </a:ext>
              </a:extLst>
            </p:cNvPr>
            <p:cNvCxnSpPr/>
            <p:nvPr/>
          </p:nvCxnSpPr>
          <p:spPr>
            <a:xfrm>
              <a:off x="1116822" y="1042126"/>
              <a:ext cx="0" cy="75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4" name="รูปภาพ 13">
              <a:extLst>
                <a:ext uri="{FF2B5EF4-FFF2-40B4-BE49-F238E27FC236}">
                  <a16:creationId xmlns:a16="http://schemas.microsoft.com/office/drawing/2014/main" id="{646A3BF8-72B0-4D88-ADD0-69DE11C6A3C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1721" y="1036744"/>
              <a:ext cx="360000" cy="36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335279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5D699E3-1813-4B83-A588-8CB5C631720C}"/>
              </a:ext>
            </a:extLst>
          </p:cNvPr>
          <p:cNvGrpSpPr/>
          <p:nvPr/>
        </p:nvGrpSpPr>
        <p:grpSpPr>
          <a:xfrm>
            <a:off x="-164888" y="-71791"/>
            <a:ext cx="9704467" cy="5266574"/>
            <a:chOff x="-164888" y="-71791"/>
            <a:chExt cx="9704467" cy="5266574"/>
          </a:xfrm>
        </p:grpSpPr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504B104D-E4F0-4F31-8F15-F702242FF2F6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FC699C49-10D3-44F6-B089-11D40A3FCBF4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วงรี 19">
                <a:extLst>
                  <a:ext uri="{FF2B5EF4-FFF2-40B4-BE49-F238E27FC236}">
                    <a16:creationId xmlns:a16="http://schemas.microsoft.com/office/drawing/2014/main" id="{4A74FD14-81A2-40BC-BCF1-7586950098B5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วงรี 20">
                <a:extLst>
                  <a:ext uri="{FF2B5EF4-FFF2-40B4-BE49-F238E27FC236}">
                    <a16:creationId xmlns:a16="http://schemas.microsoft.com/office/drawing/2014/main" id="{AFB922B1-491F-4C5F-8B74-832776327405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8EB31E7C-3B27-47E0-8B90-D0E5517850D0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1" name="รูปแบบอิสระ: รูปร่าง 160">
                  <a:extLst>
                    <a:ext uri="{FF2B5EF4-FFF2-40B4-BE49-F238E27FC236}">
                      <a16:creationId xmlns:a16="http://schemas.microsoft.com/office/drawing/2014/main" id="{60B6E5F7-8E6F-4754-953C-B8ACCE99C342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62" name="รูปแบบอิสระ: รูปร่าง 161">
                  <a:extLst>
                    <a:ext uri="{FF2B5EF4-FFF2-40B4-BE49-F238E27FC236}">
                      <a16:creationId xmlns:a16="http://schemas.microsoft.com/office/drawing/2014/main" id="{24C8C5B6-4EC1-4725-83F7-043389E9BDF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1EEDF5D9-81EC-483A-8D48-16B0CAAD46F3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9" name="รูปแบบอิสระ: รูปร่าง 158">
                  <a:extLst>
                    <a:ext uri="{FF2B5EF4-FFF2-40B4-BE49-F238E27FC236}">
                      <a16:creationId xmlns:a16="http://schemas.microsoft.com/office/drawing/2014/main" id="{9336094F-979B-4934-B1CF-B5134E9F357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60" name="รูปแบบอิสระ: รูปร่าง 159">
                  <a:extLst>
                    <a:ext uri="{FF2B5EF4-FFF2-40B4-BE49-F238E27FC236}">
                      <a16:creationId xmlns:a16="http://schemas.microsoft.com/office/drawing/2014/main" id="{A22A6A77-F991-47D6-AC63-29B938B4EA2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5BE72CDC-21E2-4541-A97D-1645172A6ED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A23901A-33C0-4528-AECA-0FB0C398EC3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33346CB1-AE2D-4F90-AD47-D1F3F05EF60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31252EE9-DB26-4CC9-9379-8203390A1BD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6C95C7B3-74B7-475D-ADC4-7B330093331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891D6E56-D1CD-46CE-AA8C-608A6CFCA5A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35957856-6EEC-4DFE-8464-CEFF7F9F727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FC96EBD3-7160-4BF1-BC6F-779C22FDE54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31700E1B-86BF-4A20-A7F3-E9B17A9261F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8F4D24AD-4FE1-48CB-A21A-FE64828329B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D13BEB80-0ED3-47A9-9E10-11A4FEF39E2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41312EF4-D462-4DBD-9D21-1DE823258F8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BFE81A61-BC50-4083-953A-C6254EC21C0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0C62C17B-35D8-4CE6-81E7-07317867EAC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3661B936-7607-47FE-B8D7-A982C6EA6E3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5D5914BD-2EB2-4175-B3F9-68EA82DFA5A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6B133F06-DDE5-4538-BD72-B0D79D04F1C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8A496711-A04F-42B6-9FF5-23F77296D4C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A0FA4381-7BC1-4F91-A246-889C5040A3F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103B2A2E-98DE-4DAC-AD4A-431A4612949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F71ACA53-54CA-4651-B22E-8B6D66EF959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07060043-0524-4472-9FAC-5032895377D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2B970028-40C8-4FF5-A993-6C988116401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1A51758E-53C5-4989-B7A3-1F2C33D7230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FABDDADE-A639-4B60-9721-4537B9B96FC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062E8A6C-DBFB-456B-A25F-8BABED9E6B9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2D4183C7-BB69-44FF-8556-FD9F7966D3B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53F4DEAC-292B-4766-8C4F-46AAF215F0C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69996DF4-88BC-4E5D-985B-0C68EF9C17B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7" name="วงรี 156">
                  <a:extLst>
                    <a:ext uri="{FF2B5EF4-FFF2-40B4-BE49-F238E27FC236}">
                      <a16:creationId xmlns:a16="http://schemas.microsoft.com/office/drawing/2014/main" id="{F4C35B1B-CD12-4433-B269-E254DD4663C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8" name="วงรี 157">
                  <a:extLst>
                    <a:ext uri="{FF2B5EF4-FFF2-40B4-BE49-F238E27FC236}">
                      <a16:creationId xmlns:a16="http://schemas.microsoft.com/office/drawing/2014/main" id="{4CE8F2FF-CC9E-4D23-A59D-AC78D6C7451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7" name="กลุ่ม 26">
                <a:extLst>
                  <a:ext uri="{FF2B5EF4-FFF2-40B4-BE49-F238E27FC236}">
                    <a16:creationId xmlns:a16="http://schemas.microsoft.com/office/drawing/2014/main" id="{BBA7C8BB-CF72-44A9-8CDF-B3F29CC1B7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58ED6F93-BAC5-4F13-8A09-662E0AF209E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373D2B91-30EC-45F0-BE9F-8B2C7F99B85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C0D1D964-BC5B-49D2-85FC-894955CBDB5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BF6051A4-C38B-4AD7-ADA7-B1702DFB152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EBFE0A9-29F6-4A17-AF97-E0AEE1C7949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366AC849-DE79-4290-BE05-3057D653E74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53CF4608-DD2C-4150-8E42-8A745039E78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52800A21-069B-4AFF-BE79-E048E2EFB82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418E8917-982B-4678-A747-11018AB561C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4CAD2263-D901-4A02-8797-7B4C1EEA6EF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3A9214B6-2B49-445A-A315-F4978A63154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5EF9AD58-44D8-4B3F-88F0-047B799535A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702D990B-84AA-4776-B0E7-30D0F044E64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9F4E1779-0AC6-4D24-B19D-3D462E57DA5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8AC26929-C33B-480B-B94B-DF48587FDE3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49BAE339-509C-40E5-BC64-DAED2DB3541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B92CACEC-97AA-40A1-8C0F-1E155E6A363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318981A2-4B03-40B3-98D5-E0AE455A85B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AFF17BCF-3566-4B7F-9980-C2C7F71DA93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2996498-D6DF-46B6-94ED-034B5085781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527C464D-CC77-4C04-98B8-41804F9928D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5803C2A0-0541-4D43-A82B-57F57FCC7AA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BC2F31BE-8AEE-4013-A4AA-C6A8D2D5A7C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BCB116DE-930E-44E5-A18B-893F3D8C3B5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34814CF4-8454-4387-8083-8A0694CA786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70E220B2-B757-4A79-A62A-B71E337FD15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B42849F1-B87F-4ACD-B512-A03CB19F16D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E71E7A1D-37F8-4F36-A070-CF643FAE2C8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FEB96731-5259-4E38-B9EA-8E3E21FABE3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33BD0E58-1626-46E5-9529-1D1CC1F2C59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9" name="กลุ่ม 28">
                <a:extLst>
                  <a:ext uri="{FF2B5EF4-FFF2-40B4-BE49-F238E27FC236}">
                    <a16:creationId xmlns:a16="http://schemas.microsoft.com/office/drawing/2014/main" id="{B20EAE12-B235-4442-B2DE-54112E47D74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2CDDF93E-78F7-447D-A0BC-A4CDA3FC5DD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EC04BA00-A1A6-4F7E-8FF9-5ECAC7E3F4A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9906187B-7E7D-49DB-B5AD-CD09B82A783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FC73A2A6-757A-455A-AB98-28974A4BB0E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867F869-AF92-49AC-8FE0-BEF9111E5DF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31250533-6A45-4C1D-BE67-29804B9665B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1673CEC3-7EBA-458D-B8D8-FA995CE9DCC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B48471A8-8F8E-4BC7-90B1-2D74BB6A37F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369AA3CC-820C-4475-B37B-E8FCFFF073E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2D5B2923-7989-4C99-BCBA-616256F0A96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B0881960-0466-4EE4-BA59-D104A8A3853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DD93944F-AB94-4790-95E1-E9CDDF1EADC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EA0D39DF-A306-444B-B340-A66B7894754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5A4C353-DF9B-44AC-98F1-018066EA2F9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AA5B6C98-7B9D-4079-BC33-F3C6F835F0B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DEBF5184-F262-4559-8C80-456BD496EC9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FFC53855-1E13-4DFD-BF38-DFE8F295EA9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B44C7AAF-F74F-4307-9FBE-A2139516447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E465C917-1B4D-4236-B9BC-AB8170EE8FC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D5FCDCEC-AEE5-40C5-A098-D53D762FAAE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9F1F5851-C486-496C-8649-12287DA7AF0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9E15F3F5-27B8-4BE4-A25A-5DB9D884742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6D1D623D-D7BB-441C-ADEB-4F3E2ACB5B2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76EEBB71-E27D-463C-BEE7-2FC43EEBB7D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358FB0E7-4BE5-4041-BF45-A470A6BFE03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25CCF63E-098D-47EB-93CD-71C762BA83C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7B8C69E5-5667-458F-B4B7-B326B18466C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23029941-EFB9-46E6-84C7-58DC2210F66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0E52CDCA-F447-4C8F-82D5-5FD98995479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A56F533A-C091-4FD5-A038-49BB8633D3A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31" name="กากบาท 30">
                <a:extLst>
                  <a:ext uri="{FF2B5EF4-FFF2-40B4-BE49-F238E27FC236}">
                    <a16:creationId xmlns:a16="http://schemas.microsoft.com/office/drawing/2014/main" id="{D019EBE8-A993-4AB4-9FBF-6C2221CFD71E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2" name="กากบาท 31">
                <a:extLst>
                  <a:ext uri="{FF2B5EF4-FFF2-40B4-BE49-F238E27FC236}">
                    <a16:creationId xmlns:a16="http://schemas.microsoft.com/office/drawing/2014/main" id="{9FE52FBD-CA2E-44E0-8A59-74E62C3ECAD2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3" name="กากบาท 32">
                <a:extLst>
                  <a:ext uri="{FF2B5EF4-FFF2-40B4-BE49-F238E27FC236}">
                    <a16:creationId xmlns:a16="http://schemas.microsoft.com/office/drawing/2014/main" id="{A3028FD7-A2AF-45D3-99DD-0852843D09D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4" name="กากบาท 33">
                <a:extLst>
                  <a:ext uri="{FF2B5EF4-FFF2-40B4-BE49-F238E27FC236}">
                    <a16:creationId xmlns:a16="http://schemas.microsoft.com/office/drawing/2014/main" id="{06C7F34D-DDA8-40AB-B79C-E1CB0AA3A91D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:a16="http://schemas.microsoft.com/office/drawing/2014/main" id="{34DD9483-B404-4AF8-894F-BB069336348E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6F195C12-F253-4998-A105-4194C93E859C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37" name="กลุ่ม 36">
                <a:extLst>
                  <a:ext uri="{FF2B5EF4-FFF2-40B4-BE49-F238E27FC236}">
                    <a16:creationId xmlns:a16="http://schemas.microsoft.com/office/drawing/2014/main" id="{27583898-F1E7-45CD-83AD-5AF10B14883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FAC9CDEC-DC6F-4C50-8CCE-8F93F3FE3F0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6AE4A87D-B873-481E-A0FD-AD41BADF63D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B834B023-F5B7-4AEC-88EF-F3818C0007E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7C808349-0B3B-4001-BE88-12C3EABA606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5EAE8A0-8DC1-4A48-99B4-DD3D3D84773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E5DEB24E-3901-4B84-BDAC-FA933084E62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3252DFAF-D5CC-494A-B545-30DBD64B7E6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2E73C6C5-0DB5-4C6A-860F-D053C017AF2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47C5073-4436-4ED2-B599-73068D0B0FC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76AC696C-8BD8-417D-A3AD-EBBFBEC722E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CC8F2F98-E139-4389-866D-D2616BE1923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41EC394D-0EF2-4F41-9610-37F62060D1A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9ACF40A9-4E38-410E-9641-36EB7167523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AF0353A1-3016-4350-A951-5108AEAF18C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F631A0C5-410E-43E7-8A45-BB1F7A9D3B2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4E511C51-7FF4-4A0B-943F-20A32C49CD2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59065D6B-8B9E-4DEA-AEBE-7C32A19332B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E7ACC570-0A15-41AB-9176-FDDE9BDAFD2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18E575F9-1370-4EC8-BE49-9082014CD96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0846791E-2ACD-487B-9376-FBB57B7B3B2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94B89D1C-BFDA-4463-A836-FEA56893E12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268A0350-E1D2-4C51-8A8B-8FD18397C0F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5EB6ED2D-04BA-4AF8-80C1-5585C54C41A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86FF7E8D-A4E7-436D-AB96-DB8776D2164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FCA4F916-6B42-4CAE-8631-768263D34F2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F7B45599-20CB-49C5-9D3B-19DBEF4878D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6C75E2EE-A854-41EB-B0CB-3F44C2D9F7E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A65AA067-43D1-4B89-A911-882E302B18D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782094FA-163A-4021-9D9D-22809988A31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D9F9953C-73BD-49F5-99D4-C86F201851F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38" name="สี่เหลี่ยมผืนผ้า 37">
                <a:extLst>
                  <a:ext uri="{FF2B5EF4-FFF2-40B4-BE49-F238E27FC236}">
                    <a16:creationId xmlns:a16="http://schemas.microsoft.com/office/drawing/2014/main" id="{AAF252BD-7C20-4FCD-9503-ECA6CA62654A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pic>
          <p:nvPicPr>
            <p:cNvPr id="1030" name="Picture 6" descr="√ Rangkaian Listrik: Jenis, Perbedaan, Contoh (LENGKAP)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6234" y="2557637"/>
              <a:ext cx="3549475" cy="1977900"/>
            </a:xfrm>
            <a:prstGeom prst="rect">
              <a:avLst/>
            </a:prstGeom>
            <a:noFill/>
            <a:ln>
              <a:solidFill>
                <a:srgbClr val="002060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-11010" y="291039"/>
              <a:ext cx="9143999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4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เฉลย</a:t>
              </a:r>
              <a:r>
                <a:rPr lang="th-TH" sz="4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ทบทวนความรู้ก่อนเรียน</a:t>
              </a:r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677369" y="465417"/>
              <a:ext cx="487378" cy="487378"/>
            </a:xfrm>
            <a:prstGeom prst="rect">
              <a:avLst/>
            </a:prstGeom>
          </p:spPr>
        </p:pic>
        <p:sp>
          <p:nvSpPr>
            <p:cNvPr id="4" name="สี่เหลี่ยมผืนผ้า 3"/>
            <p:cNvSpPr/>
            <p:nvPr/>
          </p:nvSpPr>
          <p:spPr>
            <a:xfrm>
              <a:off x="-164888" y="1075562"/>
              <a:ext cx="914399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จากภาพ นำตัวเลขหน้าอุปกรณ์ไฟฟ้าในวงจรไฟฟ้าอย่างง่ายเติมให้ตรงกับหน้าที่ของอุปกรณ์นั้น ๆ ให้ถูกต้อง</a:t>
              </a:r>
            </a:p>
          </p:txBody>
        </p:sp>
        <p:sp>
          <p:nvSpPr>
            <p:cNvPr id="7" name="สี่เหลี่ยมผืนผ้า 6"/>
            <p:cNvSpPr/>
            <p:nvPr/>
          </p:nvSpPr>
          <p:spPr>
            <a:xfrm>
              <a:off x="4560989" y="2490973"/>
              <a:ext cx="4978590" cy="19389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................ เปิดหรือปิดวงจรไฟฟ้า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................ เป็นแหล่งกำเนิดพลังงานไฟฟ้า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................ เปลี่ยนพลังงานไฟฟ้าเป็นพลังงานแสง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................ เชื่อมต่อระหว่างแหล่งกำเนิดไฟฟ้า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และอุปกรณ์ไฟฟ้า</a:t>
              </a:r>
            </a:p>
          </p:txBody>
        </p:sp>
        <p:sp>
          <p:nvSpPr>
            <p:cNvPr id="8" name="สี่เหลี่ยมผืนผ้า 7"/>
            <p:cNvSpPr/>
            <p:nvPr/>
          </p:nvSpPr>
          <p:spPr>
            <a:xfrm>
              <a:off x="498975" y="1611846"/>
              <a:ext cx="812403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สายไฟฟ้า     สวิตช์      หลอดไฟฟ้า     ถ่านไฟฉาย   </a:t>
              </a:r>
            </a:p>
          </p:txBody>
        </p:sp>
        <p:sp>
          <p:nvSpPr>
            <p:cNvPr id="9" name="สี่เหลี่ยมผืนผ้า 8"/>
            <p:cNvSpPr/>
            <p:nvPr/>
          </p:nvSpPr>
          <p:spPr>
            <a:xfrm>
              <a:off x="498975" y="1567207"/>
              <a:ext cx="8124030" cy="650680"/>
            </a:xfrm>
            <a:prstGeom prst="rect">
              <a:avLst/>
            </a:prstGeom>
            <a:noFill/>
            <a:ln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95033" y="2593619"/>
              <a:ext cx="276225" cy="276225"/>
            </a:xfrm>
            <a:prstGeom prst="rect">
              <a:avLst/>
            </a:prstGeom>
          </p:spPr>
        </p:pic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4389" y="2593619"/>
              <a:ext cx="276225" cy="276225"/>
            </a:xfrm>
            <a:prstGeom prst="rect">
              <a:avLst/>
            </a:prstGeom>
          </p:spPr>
        </p:pic>
        <p:pic>
          <p:nvPicPr>
            <p:cNvPr id="12" name="รูปภาพ 11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362440" y="4226129"/>
              <a:ext cx="276225" cy="276225"/>
            </a:xfrm>
            <a:prstGeom prst="rect">
              <a:avLst/>
            </a:prstGeom>
          </p:spPr>
        </p:pic>
        <p:pic>
          <p:nvPicPr>
            <p:cNvPr id="13" name="รูปภาพ 12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73713" y="4623852"/>
              <a:ext cx="276225" cy="276225"/>
            </a:xfrm>
            <a:prstGeom prst="rect">
              <a:avLst/>
            </a:prstGeom>
          </p:spPr>
        </p:pic>
        <p:cxnSp>
          <p:nvCxnSpPr>
            <p:cNvPr id="15" name="ตัวเชื่อมต่อตรง 14"/>
            <p:cNvCxnSpPr/>
            <p:nvPr/>
          </p:nvCxnSpPr>
          <p:spPr>
            <a:xfrm>
              <a:off x="967395" y="2743356"/>
              <a:ext cx="407080" cy="126488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 flipH="1">
              <a:off x="3695033" y="2806600"/>
              <a:ext cx="77779" cy="27017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 flipH="1" flipV="1">
              <a:off x="3204739" y="4111472"/>
              <a:ext cx="198445" cy="229313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 flipH="1" flipV="1">
              <a:off x="2078799" y="4478286"/>
              <a:ext cx="232128" cy="25961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0" name="รูปภาพ 29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35857" y="3590848"/>
              <a:ext cx="1552652" cy="1552652"/>
            </a:xfrm>
            <a:prstGeom prst="rect">
              <a:avLst/>
            </a:prstGeom>
          </p:spPr>
        </p:pic>
      </p:grpSp>
      <p:sp>
        <p:nvSpPr>
          <p:cNvPr id="163" name="สี่เหลี่ยมผืนผ้า 162">
            <a:extLst>
              <a:ext uri="{FF2B5EF4-FFF2-40B4-BE49-F238E27FC236}">
                <a16:creationId xmlns:a16="http://schemas.microsoft.com/office/drawing/2014/main" id="{1E2C25CF-F84C-4111-A278-05B4ED4A9CEF}"/>
              </a:ext>
            </a:extLst>
          </p:cNvPr>
          <p:cNvSpPr/>
          <p:nvPr/>
        </p:nvSpPr>
        <p:spPr>
          <a:xfrm>
            <a:off x="1454000" y="4597590"/>
            <a:ext cx="6539023" cy="327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15000"/>
              </a:lnSpc>
              <a:spcAft>
                <a:spcPts val="0"/>
              </a:spcAft>
            </a:pPr>
            <a:r>
              <a:rPr lang="en-US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(</a:t>
            </a:r>
            <a:r>
              <a:rPr lang="th-TH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ที่มา</a:t>
            </a:r>
            <a:r>
              <a:rPr lang="en-US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: </a:t>
            </a:r>
            <a:r>
              <a:rPr lang="th-TH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หนังสือเรียนรายวิชาพื้นฐานวิทยาศาสตร์และเทคโนโลยี ชั้นมัธยมศึกษาปีที่ </a:t>
            </a:r>
            <a:r>
              <a:rPr lang="en-US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3</a:t>
            </a:r>
            <a:r>
              <a:rPr lang="th-TH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 เล่ม 2 หน้า 64 สสวท.</a:t>
            </a:r>
            <a:r>
              <a:rPr lang="en-US" sz="1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rPr>
              <a:t>)</a:t>
            </a:r>
            <a:endParaRPr lang="en-US" sz="1400" b="1" dirty="0">
              <a:effectLst/>
              <a:latin typeface="TH SarabunPSK" panose="020B0500040200020003" pitchFamily="34" charset="-34"/>
              <a:ea typeface="Times New Roman" panose="02020603050405020304" pitchFamily="18" charset="0"/>
              <a:cs typeface="TH SarabunPSK" panose="020B0500040200020003" pitchFamily="34" charset="-34"/>
            </a:endParaRPr>
          </a:p>
        </p:txBody>
      </p:sp>
      <p:sp>
        <p:nvSpPr>
          <p:cNvPr id="168" name="กล่องข้อความ 167">
            <a:extLst>
              <a:ext uri="{FF2B5EF4-FFF2-40B4-BE49-F238E27FC236}">
                <a16:creationId xmlns:a16="http://schemas.microsoft.com/office/drawing/2014/main" id="{BF9EBE19-3036-41CF-A4CA-74E5B22BA4B0}"/>
              </a:ext>
            </a:extLst>
          </p:cNvPr>
          <p:cNvSpPr txBox="1"/>
          <p:nvPr/>
        </p:nvSpPr>
        <p:spPr>
          <a:xfrm>
            <a:off x="4359375" y="2445672"/>
            <a:ext cx="127520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th-TH" sz="2400" b="1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สวิตช์   </a:t>
            </a:r>
          </a:p>
          <a:p>
            <a:pPr algn="ctr"/>
            <a:r>
              <a:rPr lang="th-TH" sz="2400" b="1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ถ่านไฟฉาย   </a:t>
            </a:r>
          </a:p>
          <a:p>
            <a:pPr algn="ctr"/>
            <a:r>
              <a:rPr lang="th-TH" sz="2400" b="1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หลอดไฟฟ้า   </a:t>
            </a:r>
          </a:p>
          <a:p>
            <a:pPr algn="ctr"/>
            <a:r>
              <a:rPr lang="th-TH" sz="2400" b="1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สายไฟฟ้า </a:t>
            </a:r>
          </a:p>
        </p:txBody>
      </p:sp>
    </p:spTree>
    <p:extLst>
      <p:ext uri="{BB962C8B-B14F-4D97-AF65-F5344CB8AC3E}">
        <p14:creationId xmlns:p14="http://schemas.microsoft.com/office/powerpoint/2010/main" val="199041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0A38DFA6-0299-4F73-97B3-CB7F9630EA07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6CB5627C-3B64-4A25-895A-BC93D6D2855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9C529AF9-0CFD-43A6-B784-04111E3521AB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4381205D-E776-4A76-BDF1-A10790C0CE48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D02A2A2A-46FF-4AD2-AAB7-3F6EF4423E49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BF958E1D-36BF-47F9-8386-F6112D7F786C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14623025-8317-41FC-9E9E-3EC86A722276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D81EE411-1AF1-4C93-B58A-9A443628DB7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72FA0A90-F7DB-4F37-AA10-6D5B99CA97C6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B74FB95E-FCDF-428B-BEAC-6BFAE6F71F3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89F7E005-82F1-445B-8C53-FC57B6EC083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62A17EE5-A59F-45EA-8001-A8AB3175C73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5FAC178B-C6B3-4C4E-93EB-D183A9EE253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5DC9122C-3D81-41F2-925C-CC266E2D1E3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B29A41CA-C73D-4E57-A7E8-2265D4666CB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FB5EA07C-9D45-430F-AC26-675CE5E84C8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91925576-5794-41C2-B1B2-79FCC329149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9036C716-D2DA-4D2D-9902-04C4168DEE0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10420B9E-21B6-44BA-ADCE-5F4A64B0EF8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3A7D1E66-61DF-423F-9B66-BE9D51D5A61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8C4C01E6-54D3-4316-BC49-A7AD17125E6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A80EA1B6-85C4-413A-8052-EED038C8FB3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6843D0ED-EAC4-451B-A3EE-157489B68E2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68CC77BA-1B94-432F-80D6-705210E629E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57EA8B5C-896A-4C8C-898D-53975BE6E11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049C6398-2A69-4FFE-A667-0A7B713E187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94DC625C-EC07-4612-A726-BD18CB71115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D5C75E20-42CB-4EE9-A6B0-20607486A44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D6BD1EA7-D464-4C4E-9105-6661BAE6BE4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464098AF-AFB7-4AF7-AE3D-F102EE7EF78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CFE365D7-DBD1-4E71-8471-304B36F9A88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F5067618-0E13-4A47-95F7-7BD6416BB86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49C86F57-44A0-468D-8D93-8F425EFDE0C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8BB23685-1515-4E61-A23E-369A3E5D6C4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3B6D9F6A-CD2D-4C09-A575-495F8095578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59320071-17EF-4037-981E-4D7B6109797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8FE07250-851F-442F-B58C-EAED2783C8E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DE9FEE63-FB23-4762-8084-3D8FDBD0DBE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446C76BD-3F00-426B-A76B-EAB366B91EA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6D0ABDDE-56F7-4591-AD42-0F5B35E4D23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B52103E9-CF40-41A3-8A90-E3EA569EA39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C906DE35-F023-4C82-876C-C15A9EF180E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BA4B7574-E17A-4A3A-A3CE-36B7424860C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53E51FFB-D12C-4CC6-B1BF-C5F79A96E64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7CC402E-817B-4054-A20F-AA50E34D45D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D0A41B03-B7DB-49E9-A864-62035CD0AAA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79A01071-732C-4130-B337-3BD69E606DA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D22FC1D7-AF31-4CC1-B6D7-46CEF0E0C26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3AACEA70-3BEB-4EFD-A37B-32BE80F57D2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E37733D7-3FAE-4055-A9B5-33D8BCB47DE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074D66B6-5D17-42A3-89DC-6D705816869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95957C35-5B5D-44F7-8598-B1CBE4DA0DC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9C7766A0-1711-4797-9325-6F7D387781D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694D4332-463C-4A6F-A183-AA9B7C19CC2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89D69C86-826F-46FD-B65B-575C53DA57A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6FFA4EF3-2C4E-402A-A177-38F93B20803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30984B5B-493C-4BFC-B43F-E38DCC0DEE2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D7C3F2AD-A187-4E3F-A4B7-A78A8DAC012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9883263F-262B-4FA1-A54E-07B6BCF78DD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A32913D5-6D42-4C98-8807-0818E80E18B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144D5FD6-4CC5-4097-A416-76C1D4087F8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DE918F2B-79A8-4F98-B84C-0746D7A9EC0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38A70DEE-0506-4212-A784-7716186DCAD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C6F6731F-3358-4D68-8CCF-37FFAE6C00D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F42D92C9-29E8-4608-833F-275B1634656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7FC87D9F-F262-4FF8-AFE3-6BF96851A10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ACB12C7A-1C1B-48EB-97CB-C016E2774C2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C951A53C-272F-48DF-9825-4D71AABAB0B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87C8AF3A-396E-4E24-B073-AC66B7DD59D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E3204F8-C4B1-4B2E-AC5D-AC37C8FB590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5A8540CC-DD6A-4468-9DC1-7122CA7EBF4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8638F445-81B9-49EB-A59A-DFCF70376D5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18A40A67-CCF7-4F02-8846-07BD97A8BEE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C76AEB2D-CA24-4AD8-8E46-81B1AA0E8C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4260AEDD-5210-4337-9072-0EF3D7F0403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664D1E04-C16D-48E8-953F-F65840CCA44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79B1C3FD-1523-44B1-97B3-2EF9FD4CBAD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BFD5D082-3F48-42E0-82E8-F8C5EC19ED4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CB23B422-6906-4CC8-BCAC-18272DE4261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00608D48-F44D-4AB1-9E87-5F5FA0D52F9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6B76C152-375C-4E69-947B-8280F196B9E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40D2218E-52EA-4A89-95C4-2C2252A4491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4248F156-2EF6-4A33-90D0-41429CD5310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F4FABFCD-5B8D-4A24-B76E-C916D7E5B7E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6DB53933-7727-4F92-A888-E44492F2192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365536E1-8110-4904-843C-459F887AE0F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DA305E91-9CAB-4A3A-9732-82B0A1EAB1D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80990F94-9BE8-405C-B8D0-C4B0C5EF7ED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6C286808-3B17-4D20-AF86-64B1ECA7605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D75D103-19EE-4E1B-A790-0D0AAA25E07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A8C1C714-D3F4-42DB-8FBF-907D056228B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A6C96022-C1D5-47F5-8F0E-DDA41147F0A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597B338-60AD-4C02-AF41-ECE61A6F8D2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48135F98-D5C3-46DE-890E-A90CA87B7F1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E8D8E9E4-6F4A-4FBB-B95C-1CB73021C54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84EA3D03-654A-468F-94D7-06C202CC8FD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26EACFD0-6F4C-4849-A206-491CC416865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A74B93B3-051B-4A40-9F72-BF025650C02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2D972045-D42D-4287-BB53-FE28BAD6D56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7ACEF23A-D8CF-4B23-AD28-84F3F5BE25D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49E7E86E-00E7-4518-BE02-34627E27070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D25DD081-3C47-4D4D-91A9-C469D9B0149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C7CEEDA1-B688-45F2-90FE-3D8FF0DCA1D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C4DBFC05-483B-48BD-8D0E-FD0E8980AF7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37477A05-1412-411A-B2AC-36C7A4E9F169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ED465D16-B9A6-4B8C-8DCB-ADC271CDC8C0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AAD0C4DA-BF54-410E-AD7D-4E52D86C17DD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7D471183-F560-48ED-8086-FFFDBCF605BA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0FACCA9B-1233-44D1-B8F8-39ABF0A6E3F1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3F70764F-0B3A-4621-BDF9-82EE04085C6E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0B71FCBC-3427-4F4C-878E-2F911B73FCF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10C01656-EC9E-4943-8957-B3E35F97A0D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C4F1CAEB-CEFD-4E0D-946A-36D90B7C716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3A2AA993-22A7-45CB-8324-6A1A78EE0BF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8A548405-CF37-4303-AC53-28CE1DBD32C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F6660C3A-416D-4E5D-ABC6-562C62FB5A2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FDF1A981-C28A-4765-81F5-648E8FA0219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2E08EBD6-9955-48ED-8B1B-583116D58C3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55715E10-3724-449B-B305-BF501F09659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EF6CE869-356D-4F7E-9EB4-8D522E3BBB6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65BF30B9-C2EF-483D-BBF6-1D9E91DEA28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4B741088-181A-4B19-8412-390F6D9ADC4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C828C5C8-04D9-47DB-B5BC-2BAC802AE5E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2AAE8DC1-7A6F-458C-9B56-06369916127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807095C2-5D8F-45C3-9792-6CFC219F1CC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788100C3-1DDD-4B5A-9B4D-FE5B10694F5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836DFCEB-F5A3-418F-8D2A-D22CB1879B5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A61DCB41-D66E-4092-8AAD-030FDD31579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9E6B763A-2FB5-4231-B241-929DF7E4B93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FEE5DE10-F71C-4060-B398-A603D282756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976B4AF3-44DB-4964-B41F-968E73513AC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5D41004B-A7BC-48B8-9C03-15770CFAC29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153996F-6EF9-47B2-A9A6-E391C90900D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89CF99AD-D905-43EC-A9B3-86CB4DEB53E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6AF0B47E-B68E-4C41-8563-60DB81FBB3E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3A431699-EB84-4A78-9523-5B351E37BF9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7CF37194-86BB-443E-ACAF-253139F6698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D7E65D10-6CAF-4B48-87D8-DC0AA3A6903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F9A80608-EFEA-446B-9B1D-879E5DADAC2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DCD9D6A6-DDC4-4EBD-B316-39185567533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550FB6E2-4510-44DC-B890-F8DD8983AED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87E7811C-E484-443C-84D3-3B3E10F13E31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สี่เหลี่ยมผืนผ้า 1"/>
            <p:cNvSpPr/>
            <p:nvPr/>
          </p:nvSpPr>
          <p:spPr>
            <a:xfrm>
              <a:off x="1555585" y="899877"/>
              <a:ext cx="6737381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จะมีอุปกรณ์ไฟฟ้าหรือเครื่องใช้ไฟฟ้าหลายชนิด ประกอบด้วยแผงควบคุมไฟฟ้า </a:t>
              </a:r>
            </a:p>
            <a:p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ซึ่งมีสะพานไฟและฟิวส์อยู่ภายใน สวิตช์ เต้ารับ และเต้าเสียบที่เชื่อมต่ออยู่กับอุปกรณ์ไฟฟ้าหรือเครื่องใช้ไฟฟ้า </a:t>
              </a:r>
              <a:endParaRPr lang="th-TH" sz="24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58856" y="397314"/>
              <a:ext cx="576000" cy="576000"/>
            </a:xfrm>
            <a:prstGeom prst="rect">
              <a:avLst/>
            </a:prstGeom>
          </p:spPr>
        </p:pic>
        <p:pic>
          <p:nvPicPr>
            <p:cNvPr id="3074" name="Picture 2" descr="สะพานไฟ (Cut Out) กับภัยเงียบที่ซ่อนเร้น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81" t="18348" r="44837" b="18673"/>
            <a:stretch/>
          </p:blipFill>
          <p:spPr bwMode="auto">
            <a:xfrm>
              <a:off x="1184971" y="2118251"/>
              <a:ext cx="3181194" cy="2213581"/>
            </a:xfrm>
            <a:prstGeom prst="rect">
              <a:avLst/>
            </a:prstGeom>
            <a:noFill/>
            <a:ln>
              <a:solidFill>
                <a:schemeClr val="accent4">
                  <a:lumMod val="75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76" name="Picture 4" descr="Changmuns (ช่างมันส์): ไฟฟ้าเบื้องตันสำหรับบ้านที่อยู่อาศัย ตอนที่1:  คำศัพท์เบื้องต้นเกี่ยวกับไฟฟ้าที่เราควรรู้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4891" y="2105008"/>
              <a:ext cx="3322700" cy="2213580"/>
            </a:xfrm>
            <a:prstGeom prst="rect">
              <a:avLst/>
            </a:prstGeom>
            <a:noFill/>
            <a:ln>
              <a:solidFill>
                <a:schemeClr val="accent4">
                  <a:lumMod val="75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 Placeholder 2"/>
            <p:cNvSpPr txBox="1">
              <a:spLocks/>
            </p:cNvSpPr>
            <p:nvPr/>
          </p:nvSpPr>
          <p:spPr>
            <a:xfrm>
              <a:off x="1178098" y="4390076"/>
              <a:ext cx="6814925" cy="422262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th-TH" altLang="ko-KR" sz="22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สะพานไฟ </a:t>
              </a:r>
              <a:r>
                <a:rPr lang="en-US" altLang="ko-KR" sz="22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(cut out) </a:t>
              </a:r>
              <a:r>
                <a:rPr lang="th-TH" altLang="ko-KR" sz="22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หรือแผงควบคุมการจ่ายไฟฟ้าทั้งหมดภายในบ้าน</a:t>
              </a:r>
              <a:endParaRPr lang="th-TH" altLang="ko-KR" sz="22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15826" y="299072"/>
              <a:ext cx="723015" cy="723015"/>
            </a:xfrm>
            <a:prstGeom prst="rect">
              <a:avLst/>
            </a:prstGeom>
          </p:spPr>
        </p:pic>
        <p:sp>
          <p:nvSpPr>
            <p:cNvPr id="150" name="Text Placeholder 2">
              <a:extLst>
                <a:ext uri="{FF2B5EF4-FFF2-40B4-BE49-F238E27FC236}">
                  <a16:creationId xmlns:a16="http://schemas.microsoft.com/office/drawing/2014/main" id="{9C040FA9-2E8B-4059-928A-EDC01C701153}"/>
                </a:ext>
              </a:extLst>
            </p:cNvPr>
            <p:cNvSpPr txBox="1">
              <a:spLocks/>
            </p:cNvSpPr>
            <p:nvPr/>
          </p:nvSpPr>
          <p:spPr>
            <a:xfrm>
              <a:off x="1149259" y="308063"/>
              <a:ext cx="312546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วงจรไฟฟ้าภายในบ้าน</a:t>
              </a:r>
              <a:endParaRPr lang="th-TH" altLang="ko-KR" sz="38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51" name="รูปภาพ 13">
              <a:extLst>
                <a:ext uri="{FF2B5EF4-FFF2-40B4-BE49-F238E27FC236}">
                  <a16:creationId xmlns:a16="http://schemas.microsoft.com/office/drawing/2014/main" id="{2BFD5475-9EBC-46FE-B93D-0F7B8093F0E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77509" y="1058461"/>
              <a:ext cx="360000" cy="360000"/>
            </a:xfrm>
            <a:prstGeom prst="rect">
              <a:avLst/>
            </a:prstGeom>
          </p:spPr>
        </p:pic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216588DD-D02E-426B-B987-45409F084BCA}"/>
                </a:ext>
              </a:extLst>
            </p:cNvPr>
            <p:cNvCxnSpPr/>
            <p:nvPr/>
          </p:nvCxnSpPr>
          <p:spPr>
            <a:xfrm>
              <a:off x="1555585" y="1022087"/>
              <a:ext cx="0" cy="972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8864103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C79419EE-B3BD-456D-8DB9-CE8CF20E3807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95C71BEF-2D04-4B4F-AE2B-EE2B27260ED0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94173740-B8F3-4E23-B5E4-806248A76575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7CA6DF4A-006F-4CA6-AA0B-187351874482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D0E5F441-DE91-4C16-8438-3409B368C751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B46EBB8B-C9FE-497F-A36F-794B1EE95197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FB425DD7-22ED-42B9-9D1E-D8E946F866BA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185FAD11-34C8-447C-BA1E-83F4D006724A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AB14494D-4663-4914-87FD-CEA5C0BABDF9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2100AE75-09AB-4939-B4A6-60500D4F218C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3FBA10F8-E1EA-473F-AFA4-632F253F34E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7B9A3218-4F30-45D3-8E82-07E0A52B38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9EAE8B10-6A99-4E4A-B2C7-8661652C9C4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81A7321C-C95F-441C-9274-D145C39556D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8CF01E7A-B597-4694-9624-6D0A7967181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4777DE57-2616-4729-926B-E957C6E172D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8B21AE8F-8207-47A6-8F2F-0E74E877495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F0D34EE7-F8FC-40F1-A10A-9F6E8255CD3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2408F932-5CF4-43BA-BF44-628431D9CCD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6D0752C1-F280-42B9-8258-17690DF8883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10EADFD4-F2CB-47DF-A605-924F8DBA1CB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1EF67D75-12C1-433F-9F26-57A5A0A80F4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42E4BB4B-4973-43E3-B309-AC789E8624A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E908F69B-6C55-46CC-8D4B-D98B818FE50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8A6ED08-A7C4-4AA9-9511-E492F4BF25F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D5CF9D7-30DA-4CC6-A86A-811D75EA8C7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8E0818D3-0236-4203-AB4A-8518348956E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95EF0BDE-80C5-41C2-B7AD-41137F4FE9D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92C53D5D-2D5F-4E1C-B3F2-B227C040FB4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6B4A828B-0F42-49B1-B9F5-225748043AE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E22BB765-A574-4C75-A779-E53C846CE03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B51A937E-4B5C-4107-A366-210C1DD5DDB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61D58E37-81A2-4B21-A36F-9A1EF8E6B51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2A618971-E30C-4172-8EB0-9DA170AF3C4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C4324A0E-095F-478B-89F3-3CBFF4F991E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1024D6CF-DDC5-4C10-A86D-210F4DC2049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F5126B61-B702-43AA-91BD-310BC4C437B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78A3C1B4-146E-4807-ADE1-DB1B19FACBD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60920AD3-EC0E-46FE-9D08-53219827A7B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00467601-1E76-4088-9520-CED03165A4E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65F29B3-1819-48C9-A18A-2AC9B78A630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E98F11B6-A3AE-488A-9FA1-E9DDC524499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B4E15561-B6C2-4FAA-AF9E-CAB64A8091E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8467445C-57C8-4A99-BACE-CD7664AE874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C99BB1C4-906F-4238-B38D-CEA1DF82E84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B3A229F8-898F-4ED8-ADA7-82D203C7108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A316B9E5-895F-4680-AF47-A351459927D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DAADE6D1-A3AC-4FEC-A0DC-1CC6A950446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191E207F-7DA6-44BC-BAA7-BCC37FF61DA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D7878B90-6268-47C7-A7A0-D640565B1B9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29F09BA1-468E-42DE-A1A7-85C4E94A916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2B458F41-34D7-4122-8779-F78E3E70ACB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78E024A0-3F32-4365-8DF8-23C22DD6502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BB0D00AA-B65E-4877-8980-A706BC365B2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72F7C383-D48E-46E3-8454-28672893B61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145BDF45-30DC-4C5E-93DA-BEA5624B908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67F29FC6-36DE-47C9-8D0A-47A9555E872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C290F826-D80E-4A52-A1AD-1503AC69BB9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6B5D5392-FD65-4B26-8EB8-59C0DD573DB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88EB8979-568A-4FBE-A546-C927CFB71C6C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D7A1891F-5BDC-47E5-AB29-D1CB2BD39CD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279C2F7A-4AD2-4E9E-B57C-E24D46CEF0B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27FACFDC-77D9-4713-A167-5663E4AC4E6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4DAB6117-CFD8-4F4B-A640-A27F9DBAF9D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ED8DEF09-D765-42C2-B273-857CA31F433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4C51637D-F683-484E-88F1-0CA45C7AD27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8DE28EF7-6EFD-479F-A148-8F77A16E47B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CD7E1DB0-7278-43AD-8811-67111BCE908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36216968-DDDA-4A54-8A2F-E18B7105262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5713E8E4-3A81-4649-9F69-D22CBDE67BF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EDB57694-8AAC-4AE6-BF7D-1FBF8393ABE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0EAF2FD0-5941-4F26-B53A-DCA3CD81D0B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EC599DBC-917F-4285-854E-9751D0435D0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D2C0E0D9-C27F-4884-83EC-1E7D9AD0968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92416E9A-BD36-4840-9110-167AD273180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F99626B0-2735-4685-9D57-D21034624F6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DF077F1-D68C-433C-912B-BD9955102AC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A7004E3-A4F8-4701-9D5D-58CF8EAF1B5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4085C0ED-08F0-4C03-96B2-BA27A57B216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C44193C-EB1E-49E6-8A6A-44241470B0F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8C7022DA-3718-428B-A3BA-68C4E1581C3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B78B72BB-422C-4082-8C5F-C8C4EAA57DA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010FC1DF-3C89-4585-9E90-0CC996347A6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3C30CA34-9299-47D9-8716-AE47971CC89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671FD72D-958D-4192-8A3F-3D8E1B9B410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EB1E7AB3-EDC6-4D21-8804-F9E2582A2D0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4A5507BB-F675-4041-BFA9-C47CA5F2F88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60209C97-23DA-4B6E-946B-ECFD9806F47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811B4232-54C8-4F64-9D6A-214680AF274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FD7440A8-4C29-48F5-BED2-019A3FAE3CC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4C5AE3FC-F514-4BDB-99D9-919893F4DE5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63C525A0-C04E-41A4-AE31-6463C959CCF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AC814663-B256-4167-9176-B7B04B306DB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2F1A7BD2-54DB-4A3B-BC30-202D0E1C09F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7D27926D-BC25-4FDB-907D-A682CF49B94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EE1DBF4B-3D8D-4ABE-99E8-792B67A66ED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6191FDA9-C991-4CE9-A12F-165004E0590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B1175BF7-2AF2-4EA8-8D08-46DA76E8E43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9B52A534-3BD6-4AB0-A733-D6674EAF48C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471177BA-ECFA-48B6-BABA-BACC966FE2C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3C03C064-2566-465F-A545-3B4A1E4451E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73A4FA8B-B3BA-48B0-95F4-692B0811B37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DA051D39-F676-479E-AD76-5100561B1C4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02820B95-3B78-4324-8A3E-737F61A4EB5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0DF65256-89E3-4C92-8E4E-EB7D3B02EA93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4999B46E-BF41-4A96-BA02-7AB661B43342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674D92E8-04FE-423D-80EA-39F69A2F3939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0CED3978-B0CB-4E56-8E78-65405A8C1CE0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97DE4F6D-B5FE-4BFF-B828-3257396D2450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238A5455-D5CD-46EC-9012-032B86DCB5E2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99EE77CC-1FDE-478A-B580-B13836BD06A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2E9B96BF-871D-4328-B8F8-F539AE8F061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65B3A841-E5EF-40B3-AFAB-6E2CE8D4603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D4978890-1EF4-41B3-94B7-4AF429533A0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EE37797D-01DA-47EA-92A4-4861D4FBC33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24CCC92F-518F-4C11-A1D3-1FF48D3258D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D2E5D1B0-CD3B-4943-B6A1-FD570D06341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D5E9C0D3-8B8E-4DBE-8193-1DE7090CFFD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1C9AC0FE-8377-4777-AE57-500196B7E99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002B5F23-9DE1-483D-BC72-BC5D19B9C79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EBCEF5E3-EF57-45E3-AB6A-C90E67E3F6D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8D195E3D-B665-4011-827B-A98B1056381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D93150CC-A1AA-4E0B-8717-5C022A78D72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C8655E37-8DB5-4246-95C1-CC89DCFBB1F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36F41E9B-07E3-4975-97E4-D17E7FE9583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AFA63CA3-E5D6-4015-83CA-D34FF885ED7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6CD74EF4-2C0D-4156-A006-1697359045A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8069B0A5-00A5-451E-BD06-E494614EB46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1455C432-40BE-447B-8E2C-D15FD8A7571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11618603-19FB-47C2-B44B-EB3C90053CD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21E38DCA-EAB9-4794-862F-A030E566A2C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E073F6B7-EBA2-4E6F-8078-979FAF4AC50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4471EFB4-AA47-45EF-897C-B0394277C39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BEC75A07-B5C2-482F-AF9B-B0D214E2473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6547FEF-30AC-4C3B-AA92-F230A2F8E9E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721CD66A-87BF-48AE-9481-C2AB2B2318F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4BD8D8A5-4BA0-4EF2-8724-3C779D306CE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B894BFF0-9A25-4CB1-A680-FAC05AD1EE1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457700C6-0064-42E7-AABD-52376398231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F77650D3-C4A6-4625-92CE-67F0B4BB2DC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2F5CF6AA-1E4B-4B6E-836D-0D844D67E2D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49261589-4AC8-4A71-A9D1-61B897B95AE7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4098" name="Picture 2" descr="ในภาพอาจจะมี ข้อความพูดว่า &quot;ฟิวส์หลอดแก้ว ↑ ฟิวส์ขวดกระเบื้อง เบื้อง ดกระ ↑ ฟิวส์ก้ามปู 만들 ฟิวส์ใบมึด 1 ฟิวส์เส้น&quot;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245" y="1244009"/>
              <a:ext cx="2845900" cy="2843266"/>
            </a:xfrm>
            <a:prstGeom prst="rect">
              <a:avLst/>
            </a:prstGeom>
            <a:noFill/>
            <a:ln>
              <a:solidFill>
                <a:schemeClr val="accent4">
                  <a:lumMod val="75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00" name="Picture 4" descr="เครื่องประหยัดไฟมันประหยัดไฟได้จริงไหมครับ  บริษัทชื่อดังก็เอากับเขาด้วยมันหากินง่ายไปไหม - Pantip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8047" y="1244007"/>
              <a:ext cx="2843266" cy="2843267"/>
            </a:xfrm>
            <a:prstGeom prst="rect">
              <a:avLst/>
            </a:prstGeom>
            <a:noFill/>
            <a:ln>
              <a:solidFill>
                <a:schemeClr val="accent4">
                  <a:lumMod val="75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02" name="Picture 6" descr="เต้ารับ-เต้าเสียบ - ความรู้เรื่องการเครื่องใช้ไฟฟ้าหลักของบ้าน  ใช้อย่างถูกต้องประหยัดและคุ้มค่า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317"/>
            <a:stretch/>
          </p:blipFill>
          <p:spPr bwMode="auto">
            <a:xfrm>
              <a:off x="6220215" y="1241144"/>
              <a:ext cx="2444881" cy="2825635"/>
            </a:xfrm>
            <a:prstGeom prst="rect">
              <a:avLst/>
            </a:prstGeom>
            <a:noFill/>
            <a:ln>
              <a:solidFill>
                <a:schemeClr val="accent4">
                  <a:lumMod val="75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 Placeholder 2"/>
            <p:cNvSpPr txBox="1">
              <a:spLocks/>
            </p:cNvSpPr>
            <p:nvPr/>
          </p:nvSpPr>
          <p:spPr>
            <a:xfrm>
              <a:off x="493244" y="4218875"/>
              <a:ext cx="8171851" cy="335062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th-TH" altLang="ko-KR" sz="24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ฟิวส์ สวิตซ์ เต้ารับ และเต้าเสียบ</a:t>
              </a:r>
              <a:endParaRPr lang="th-TH" altLang="ko-KR" sz="24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7115" y="290299"/>
              <a:ext cx="723015" cy="723015"/>
            </a:xfrm>
            <a:prstGeom prst="rect">
              <a:avLst/>
            </a:prstGeom>
          </p:spPr>
        </p:pic>
        <p:sp>
          <p:nvSpPr>
            <p:cNvPr id="150" name="Text Placeholder 2">
              <a:extLst>
                <a:ext uri="{FF2B5EF4-FFF2-40B4-BE49-F238E27FC236}">
                  <a16:creationId xmlns:a16="http://schemas.microsoft.com/office/drawing/2014/main" id="{6EA86C04-FBEF-4CB4-A79F-8136314209C0}"/>
                </a:ext>
              </a:extLst>
            </p:cNvPr>
            <p:cNvSpPr txBox="1">
              <a:spLocks/>
            </p:cNvSpPr>
            <p:nvPr/>
          </p:nvSpPr>
          <p:spPr>
            <a:xfrm>
              <a:off x="1149259" y="308063"/>
              <a:ext cx="312546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วงจรไฟฟ้าภายในบ้าน</a:t>
              </a:r>
              <a:endParaRPr lang="th-TH" altLang="ko-KR" sz="38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51" name="รูปภาพ 150">
              <a:extLst>
                <a:ext uri="{FF2B5EF4-FFF2-40B4-BE49-F238E27FC236}">
                  <a16:creationId xmlns:a16="http://schemas.microsoft.com/office/drawing/2014/main" id="{57640F52-B0C7-4378-9C54-241B2807642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60426" y="383283"/>
              <a:ext cx="576000" cy="57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8481877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291BBD80-1044-424A-A30E-A8B09EAF08C7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53667C99-0F01-4291-AF5B-F893A666B466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D7E4F2C0-0BB2-464E-886A-CA39A4C0B9A1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8F7EEED3-BB5A-4AE1-814F-E3B07E142AFB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7B352F1B-4641-4EA2-961A-A0CE13A2CC8B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B3058643-3BC3-4B4E-8D6B-114EEA732ADD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4A44CDAD-F35D-4C09-9A8A-34BA734431B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6C97A4AE-F8F3-4C9E-AFF6-CC02A2BCDC7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456496C1-EFC2-4B76-A088-36832A8794AD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2BF9782A-253A-414D-A7C2-10C97ABFC28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7CE093E5-857E-473F-9ECC-7C9FEE35D96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351D2B80-630B-4E69-ADAB-7D997A964FB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93E46EA6-2E3C-40CF-9AB9-4029806FCE9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458973F-2AB2-4BD6-BACF-5B03A7E839A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38EDADBA-B40E-4C6C-A643-3BB0DEBE084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9EF251D-6F72-4678-930F-51FF27496F6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13B1FD1F-87FF-41C5-8DE2-4AC9A7D4505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F6622F29-D5D0-4591-9076-5958102831A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357093BA-643F-4C80-8C6D-7082AA356CF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C4F9B4C-F198-4214-A9BD-32665FC8B65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54667B2C-2082-43B5-B8C1-8CB72920219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579E23C-2546-435F-A690-875DC63475C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25632A0F-CB2C-4F7F-898E-DE9B4B273FC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9F19A835-F812-48B0-AF2F-B128C44EA59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3EEB8A9A-CF43-4BE1-9A2C-B6EED1FF9EC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A058BFFA-9F1F-4358-9588-DC6DB29F575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DB562168-C44A-4570-B7DD-5DFC7B4304F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DE59B8CE-CFA8-4F86-A6E0-70DAE3376FC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2B427297-F2EA-4BEA-AEE2-72F0B5493B8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0F57BAD1-42AA-4A57-B478-C4E7D3C8513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82A17B98-E02E-4B27-8F30-0CF66DD0176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63D47E80-32E5-40A7-AAE2-D50817BD78E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DF3C285D-94CD-4DD5-A871-4211375F835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89874A99-4C69-4156-858B-DC7FF10DB06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710993BA-BD42-471D-A56D-C44DC3F0E61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1F518465-2D16-4F43-95D6-5591C18424C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C1A33160-C444-4893-9E69-D74C6F9BB0D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B8344588-17B1-45EF-BB53-F07BAE6C61B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3F5F54A7-07F3-48BE-B07D-F47A8870D22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425575C3-9753-458F-B6B6-02D461B060D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E3310B1B-3721-40DA-8D2B-F68EAB4875A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5E022102-AF39-4B7C-821D-6079C329925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9CF234B1-A740-4BC1-9047-C05B454370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98FD2DC6-53D1-456F-89A0-49CEFE2B632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41823B63-26A7-482D-9707-754ED60B3C4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8B031039-E499-40C3-8204-6D26BE72D02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775471B4-E5D5-487C-A047-B8CC6F857DF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56E247A9-C190-4471-8100-BBF01B31951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1B74ACDC-4658-4ABA-B0F2-D7039323549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051FA126-7575-4FB2-97DC-07FAB83E57D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165E2919-74F4-45D4-91EE-075BD08B525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C27BC92E-B557-4159-9F24-2D9B63D6BB5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A41AE9A3-5F37-42C0-908C-C7203688E0D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6942BEAD-A849-4C06-BE38-EF05AEA8F6A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5A616031-4541-487D-A135-3A562867F17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AAC69E82-C9A8-4641-81E8-48CF191262C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471CCC06-29A4-48CC-9651-18A11905D15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85C52475-CC0A-4F98-838B-13F8DA3560F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C26AB2CA-47E6-404B-898E-F15157ECA14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13629767-99C7-4ED2-ADC3-83A970C01C5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0388FE2A-3246-4A28-8B25-C508971BC87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32668FC5-992A-4824-9904-EAFACCB1E5B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CAA7AA39-98CF-4FAA-93D0-E8CE7102C8E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B7DD571D-C060-4012-B120-105F7BBCBAF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16D7829C-A525-44B1-8800-E888EF21A8E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009FD9D1-38D3-4972-8570-D9B385A6DF7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7AE80FD4-59E3-4F3E-ABA4-9084E391506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EE4352C7-37A6-4AA0-BD03-14CE648752B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295A47D5-3A61-45EC-8BD4-7B55CB40F1B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1DF080F8-90F6-4F0C-936D-1D65CC10D6E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0D2C38AB-76C4-4A63-90E2-C16AE91A413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DA6F65AE-4867-4A58-B1A4-C094BD9D4BB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EB8ADB55-F4F8-48F3-8F83-F4F6E48A295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E25FD5A4-B318-4269-AA0E-0A3FF929718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32C2B662-B415-4CB0-BB61-3AD2E83B8F4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3AE15685-1038-4FEE-BF99-07CB1D68AFF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9F16B8A2-2658-4A8E-8AC4-02FF02D5E18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F98A6303-2F1E-4504-A939-CBC463ED018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EA669674-12E7-4167-B0DB-3F1AB55AC13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BCDDDE9A-4678-4253-9741-30661481B61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A81DC847-BA55-4472-876C-045FBCF4F79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295FE3A4-4E09-4C31-8071-98EBCA84D8B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CC320E49-CB9F-4332-9A2B-DBAD0FC6430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1D427D47-33CA-4E23-BF46-E8E060FACEF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386F331D-6ED5-4DA7-A8D1-E44226C37C3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713D968F-2F4D-4177-BBB3-7EF9FBE6A6E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46093A1B-AA80-4B4E-9EAC-DEA36215453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D58DFE2A-EAE4-47A8-BD5B-63C6185ED38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B6192E39-0523-4B81-869A-97018AAC47E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1A4F6ED5-F5C4-4F3A-90FF-E0D285BC0E1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55C9FAFA-7090-485A-906C-5FB2D37DC80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89AC4881-42D7-48E6-AD1D-37B7548EFD0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D986BA98-1CDD-49D8-B2EB-2ECD8340B29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5310E821-BDC2-4765-BC3F-1BD00D4E36E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77506394-4B70-4917-90B4-29266A97076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2267E469-6BE5-46A1-8928-D45B34369B4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6AFF9214-F869-4C62-B7A9-603F2D3EA8D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AB28C2D5-3323-4941-B00F-E897C35115D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2743AD36-DFB8-4F52-A6E8-408C9CA7976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AC1550EA-2E25-47E6-AF9D-616C1D40C86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43B69C44-5613-4798-99DF-802A1C596F4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11822E2C-B0C5-48D0-BA9D-E590CD070CE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DB560318-CB21-403E-AA53-56437867C2B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0F6D9B7E-C9D8-496E-98BC-9324E2B41A3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F0A12858-83D7-4FDD-83D9-BEE8E1B04F18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BB895B49-3F7C-4908-A349-0457852EAF96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A530648A-1CD0-41E2-899A-7568D51D16C9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18141292-BDBF-4AA7-8833-2487020D65B4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206206B6-2395-48A6-8604-5E172BBE61B9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75E330E1-CF3B-4524-98A4-517412B8622A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1" name="กลุ่ม 30">
                <a:extLst>
                  <a:ext uri="{FF2B5EF4-FFF2-40B4-BE49-F238E27FC236}">
                    <a16:creationId xmlns:a16="http://schemas.microsoft.com/office/drawing/2014/main" id="{DB2C6003-CE07-4913-A8C6-2F5AC1A881B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5091C299-903B-4A24-ADF4-E045881CAAE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188C38FA-C8AD-462D-B826-19918BC5684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F258585A-484F-4598-8AB3-702A77A4F5E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68C1D017-CFB9-40B8-A964-530EF0A65E3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F78EED74-3C54-4A85-8B68-90FACA3B749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950C2F45-8597-4D1A-8B94-9F1504AB0E5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0073A6A6-E08E-4506-91C0-2C5E934BB79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D23CBF33-7543-4DD5-AAB2-968A7F59C0C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9AB5EF12-EF6E-46F4-AFF2-348470C39CC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09EAE749-F00D-4DD8-832C-FA7F7B7E9E1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6F51B3FA-DCEE-4815-8B5F-F3AC5F71769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6A7C0956-13A2-445B-A879-CB23CB2ADA6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04130973-A920-474A-B9D4-34CDD620CD6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80E0AD3B-64B1-485C-84C9-C32126903A9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B745B2C3-87A4-4505-8171-323DEC95206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43401999-F05B-4844-B9FB-37359C93B6B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080431DE-19F6-4894-AFC1-704D13C7D81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D420DAB3-3370-49E6-9803-E3C4C4F152A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F22EC729-AE20-4D76-B7DC-A8B1636085A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D2E66BBF-B355-4F68-BD0E-AB78A64B7A2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D6F51D91-9BB0-48EA-BDD4-5C637701B1F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8E616137-CBF7-4370-8DEA-260CAB55BA7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C7987397-8DC5-4E69-9E5E-A0F1DBAE9AE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420BA63E-BF3B-4185-81B6-BCEA14BEA02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121FB295-1569-41DE-8BB7-3FD3F87A908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1024088-66A1-47E1-8379-4B61495994B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B815DE6-1380-4437-B6D9-10DCF788753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620C60BA-8F29-44D1-9FD4-F528083D397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21EE5415-DC25-494D-A5CE-05EC7A384A7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D2BE08B2-FE3C-46AE-8914-38CA883D3E7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2" name="สี่เหลี่ยมผืนผ้า 31">
                <a:extLst>
                  <a:ext uri="{FF2B5EF4-FFF2-40B4-BE49-F238E27FC236}">
                    <a16:creationId xmlns:a16="http://schemas.microsoft.com/office/drawing/2014/main" id="{091463D1-8672-4088-B4D6-FC27F1DD83E5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4" name="สี่เหลี่ยมผืนผ้า 3"/>
            <p:cNvSpPr/>
            <p:nvPr/>
          </p:nvSpPr>
          <p:spPr>
            <a:xfrm>
              <a:off x="0" y="1004069"/>
              <a:ext cx="9143999" cy="561885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การต่อวงจรไฟฟ้าภายในบ้านแบ่งออกเป็น 2 ส่วน คือ </a:t>
              </a:r>
            </a:p>
          </p:txBody>
        </p:sp>
        <p:sp>
          <p:nvSpPr>
            <p:cNvPr id="5" name="สี่เหลี่ยมผืนผ้า 4"/>
            <p:cNvSpPr/>
            <p:nvPr/>
          </p:nvSpPr>
          <p:spPr>
            <a:xfrm>
              <a:off x="471247" y="2035345"/>
              <a:ext cx="4079676" cy="2122889"/>
            </a:xfrm>
            <a:prstGeom prst="rect">
              <a:avLst/>
            </a:prstGeom>
            <a:ln>
              <a:solidFill>
                <a:srgbClr val="002060"/>
              </a:solidFill>
            </a:ln>
          </p:spPr>
          <p:txBody>
            <a:bodyPr wrap="square">
              <a:spAutoFit/>
            </a:bodyPr>
            <a:lstStyle/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ส่วนที่ 1 เป็นการต่ออุปกรณ์ไฟฟ้าที่ใช้ในวงจรไฟฟ้า </a:t>
              </a: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เช่น ฟิวส์ สะพานไฟ สวิตช์ ซึ่งใช้การต่อแบบอนุกรม 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ช่วยให้เราสามารถควบคุมวงจรไฟฟ้าภายในบ้าน</a:t>
              </a: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หรือควบคุมเฉพาะส่วนให้วงจรปิดหรือเปิดตาม</a:t>
              </a: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ความต้องการ</a:t>
              </a: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endParaRPr lang="th-TH" sz="4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" name="สี่เหลี่ยมผืนผ้า 5"/>
            <p:cNvSpPr/>
            <p:nvPr/>
          </p:nvSpPr>
          <p:spPr>
            <a:xfrm>
              <a:off x="4550923" y="2042006"/>
              <a:ext cx="4172607" cy="2123658"/>
            </a:xfrm>
            <a:prstGeom prst="rect">
              <a:avLst/>
            </a:prstGeom>
            <a:ln>
              <a:solidFill>
                <a:srgbClr val="002060"/>
              </a:solidFill>
            </a:ln>
          </p:spPr>
          <p:txBody>
            <a:bodyPr wrap="square">
              <a:spAutoFit/>
            </a:bodyPr>
            <a:lstStyle/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ส่วนที่ 2 เป็นการต่อเครื่องใช้ไฟฟ้าต่าง ๆ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เช่น หม้อหุงข้าว ตู้เย็น  พัดลม หลอดไฟฟ้า ซึ่งเครื่องใช้ไฟฟ้าเหล่านี้ใช้การต่อเข้ากับวงจรภายในบ้านแบบขนาน เมื่อเครื่องใช้ไฟฟ้าชนิดใดชนิดหนึ่งเกิดขัดข้องหรือขำรุดเสียหาย เครื่องใช้ไฟฟ้าชนิดอื่น ๆ ยังคงใช้งานได้ตามปกติ </a:t>
              </a: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3746" b="71886"/>
            <a:stretch/>
          </p:blipFill>
          <p:spPr>
            <a:xfrm>
              <a:off x="7811419" y="1427821"/>
              <a:ext cx="936635" cy="859634"/>
            </a:xfrm>
            <a:prstGeom prst="rect">
              <a:avLst/>
            </a:prstGeom>
          </p:spPr>
        </p:pic>
        <p:pic>
          <p:nvPicPr>
            <p:cNvPr id="12" name="รูปภาพ 11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173" t="70077" r="54682" b="4909"/>
            <a:stretch/>
          </p:blipFill>
          <p:spPr>
            <a:xfrm>
              <a:off x="7962879" y="3969843"/>
              <a:ext cx="949673" cy="965634"/>
            </a:xfrm>
            <a:prstGeom prst="rect">
              <a:avLst/>
            </a:prstGeom>
          </p:spPr>
        </p:pic>
        <p:pic>
          <p:nvPicPr>
            <p:cNvPr id="13" name="รูปภาพ 12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1873" b="70026"/>
            <a:stretch/>
          </p:blipFill>
          <p:spPr>
            <a:xfrm>
              <a:off x="3921709" y="3761407"/>
              <a:ext cx="1323848" cy="1245008"/>
            </a:xfrm>
            <a:prstGeom prst="rect">
              <a:avLst/>
            </a:prstGeom>
          </p:spPr>
        </p:pic>
        <p:pic>
          <p:nvPicPr>
            <p:cNvPr id="14" name="รูปภาพ 1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110" t="37416" r="58115" b="38812"/>
            <a:stretch/>
          </p:blipFill>
          <p:spPr>
            <a:xfrm>
              <a:off x="7045806" y="3944195"/>
              <a:ext cx="858681" cy="940461"/>
            </a:xfrm>
            <a:prstGeom prst="rect">
              <a:avLst/>
            </a:prstGeom>
          </p:spPr>
        </p:pic>
        <p:pic>
          <p:nvPicPr>
            <p:cNvPr id="9" name="รูปภาพ 8"/>
            <p:cNvPicPr>
              <a:picLocks noChangeAspect="1"/>
            </p:cNvPicPr>
            <p:nvPr/>
          </p:nvPicPr>
          <p:blipFill rotWithShape="1">
            <a:blip r:embed="rId3">
              <a:clrChange>
                <a:clrFrom>
                  <a:srgbClr val="FEFEFE"/>
                </a:clrFrom>
                <a:clrTo>
                  <a:srgbClr val="FEFEFE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" t="71938" r="73359" b="6770"/>
            <a:stretch/>
          </p:blipFill>
          <p:spPr>
            <a:xfrm>
              <a:off x="993885" y="3931872"/>
              <a:ext cx="1010093" cy="1095154"/>
            </a:xfrm>
            <a:prstGeom prst="rect">
              <a:avLst/>
            </a:prstGeom>
          </p:spPr>
        </p:pic>
        <p:pic>
          <p:nvPicPr>
            <p:cNvPr id="10" name="รูปภาพ 9"/>
            <p:cNvPicPr>
              <a:picLocks noChangeAspect="1"/>
            </p:cNvPicPr>
            <p:nvPr/>
          </p:nvPicPr>
          <p:blipFill rotWithShape="1">
            <a:blip r:embed="rId3">
              <a:clrChange>
                <a:clrFrom>
                  <a:srgbClr val="FEFEFE"/>
                </a:clrFrom>
                <a:clrTo>
                  <a:srgbClr val="FEFEFE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813" t="51887" r="49380" b="29509"/>
            <a:stretch/>
          </p:blipFill>
          <p:spPr>
            <a:xfrm rot="20552978">
              <a:off x="470903" y="1012639"/>
              <a:ext cx="1275907" cy="956930"/>
            </a:xfrm>
            <a:prstGeom prst="rect">
              <a:avLst/>
            </a:prstGeom>
          </p:spPr>
        </p:pic>
        <p:pic>
          <p:nvPicPr>
            <p:cNvPr id="17" name="รูปภาพ 16"/>
            <p:cNvPicPr>
              <a:picLocks noChangeAspect="1"/>
            </p:cNvPicPr>
            <p:nvPr/>
          </p:nvPicPr>
          <p:blipFill rotWithShape="1">
            <a:blip r:embed="rId3">
              <a:clrChange>
                <a:clrFrom>
                  <a:srgbClr val="FEFEFE"/>
                </a:clrFrom>
                <a:clrTo>
                  <a:srgbClr val="FEFEFE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813" t="71112" r="49380" b="5322"/>
            <a:stretch/>
          </p:blipFill>
          <p:spPr>
            <a:xfrm rot="1192884">
              <a:off x="2586292" y="3837629"/>
              <a:ext cx="1275907" cy="1212112"/>
            </a:xfrm>
            <a:prstGeom prst="rect">
              <a:avLst/>
            </a:prstGeom>
          </p:spPr>
        </p:pic>
        <p:sp>
          <p:nvSpPr>
            <p:cNvPr id="157" name="Text Placeholder 2">
              <a:extLst>
                <a:ext uri="{FF2B5EF4-FFF2-40B4-BE49-F238E27FC236}">
                  <a16:creationId xmlns:a16="http://schemas.microsoft.com/office/drawing/2014/main" id="{01332D83-DD23-49AA-9451-80235D1CA263}"/>
                </a:ext>
              </a:extLst>
            </p:cNvPr>
            <p:cNvSpPr txBox="1">
              <a:spLocks/>
            </p:cNvSpPr>
            <p:nvPr/>
          </p:nvSpPr>
          <p:spPr>
            <a:xfrm>
              <a:off x="1149259" y="308063"/>
              <a:ext cx="312546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วงจรไฟฟ้าภายในบ้าน</a:t>
              </a:r>
              <a:endParaRPr lang="th-TH" altLang="ko-KR" sz="38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58" name="รูปภาพ 157">
              <a:extLst>
                <a:ext uri="{FF2B5EF4-FFF2-40B4-BE49-F238E27FC236}">
                  <a16:creationId xmlns:a16="http://schemas.microsoft.com/office/drawing/2014/main" id="{8673EBED-427E-43C5-85FB-E3C94F23C57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60426" y="383283"/>
              <a:ext cx="576000" cy="576000"/>
            </a:xfrm>
            <a:prstGeom prst="rect">
              <a:avLst/>
            </a:prstGeom>
          </p:spPr>
        </p:pic>
        <p:pic>
          <p:nvPicPr>
            <p:cNvPr id="159" name="รูปภาพ 158">
              <a:extLst>
                <a:ext uri="{FF2B5EF4-FFF2-40B4-BE49-F238E27FC236}">
                  <a16:creationId xmlns:a16="http://schemas.microsoft.com/office/drawing/2014/main" id="{1F3FB919-CFD9-4341-A760-DB89F7956A9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7115" y="290299"/>
              <a:ext cx="723015" cy="723015"/>
            </a:xfrm>
            <a:prstGeom prst="rect">
              <a:avLst/>
            </a:prstGeom>
          </p:spPr>
        </p:pic>
        <p:pic>
          <p:nvPicPr>
            <p:cNvPr id="160" name="รูปภาพ 13">
              <a:extLst>
                <a:ext uri="{FF2B5EF4-FFF2-40B4-BE49-F238E27FC236}">
                  <a16:creationId xmlns:a16="http://schemas.microsoft.com/office/drawing/2014/main" id="{E9E5C8A2-41D4-4AA9-B753-D0DCE1148FB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04279" y="1125798"/>
              <a:ext cx="360000" cy="36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9673569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กลุ่ม 151">
            <a:extLst>
              <a:ext uri="{FF2B5EF4-FFF2-40B4-BE49-F238E27FC236}">
                <a16:creationId xmlns:a16="http://schemas.microsoft.com/office/drawing/2014/main" id="{5D4629D7-6769-4ED9-B478-87324D1D1C8D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BD9352F2-B61E-4625-8513-D6AB2B1611EB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8" name="วงรี 7">
                <a:extLst>
                  <a:ext uri="{FF2B5EF4-FFF2-40B4-BE49-F238E27FC236}">
                    <a16:creationId xmlns:a16="http://schemas.microsoft.com/office/drawing/2014/main" id="{6FB7AB39-FABD-42CE-AEAE-97C4FA5383D2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7818D32C-DAC0-4DD5-B366-FA08F54203B7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491C4C8C-E070-4068-A152-33CA1306CB81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1" name="กลุ่ม 10">
                <a:extLst>
                  <a:ext uri="{FF2B5EF4-FFF2-40B4-BE49-F238E27FC236}">
                    <a16:creationId xmlns:a16="http://schemas.microsoft.com/office/drawing/2014/main" id="{D46EC67E-A97D-4558-BC2D-5728757E733B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B4207ECB-0502-4E58-8756-178739FE4699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52B82B93-9127-47A7-8580-3F67B73CF8A3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19586B60-8C33-427F-ACA7-07D5455E8B4E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4" name="รูปแบบอิสระ: รูปร่าง 143">
                  <a:extLst>
                    <a:ext uri="{FF2B5EF4-FFF2-40B4-BE49-F238E27FC236}">
                      <a16:creationId xmlns:a16="http://schemas.microsoft.com/office/drawing/2014/main" id="{348A408D-C708-4B91-94A8-88CC71799EAC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รูปแบบอิสระ: รูปร่าง 144">
                  <a:extLst>
                    <a:ext uri="{FF2B5EF4-FFF2-40B4-BE49-F238E27FC236}">
                      <a16:creationId xmlns:a16="http://schemas.microsoft.com/office/drawing/2014/main" id="{911342C1-DFC0-4D0A-A64F-3B534685AF8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38E11DB8-DE5C-4E55-ABEA-8FA9E3C8840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3B011541-D31E-4602-AFC1-92BBACD2FC2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FEAF0B6B-54C0-44AD-812D-EEACE324955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D4AC0F10-E1CE-41FD-A472-9D7864F6051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C96FC44C-4667-44DF-8115-5ECF1C1E40D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08B53222-A729-454C-8519-61F5CA62689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C19F83B0-F1AA-4BD1-916E-79E94B86918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BC44A00-EA9D-4E74-8EE0-F269BF84C30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C3DFB603-BC52-4BC8-B3C8-84FFC47C6D9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F0A9ACA7-C720-42D5-9686-277C541407D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92EBF100-88AB-4307-B2EE-63A6FF6B7E0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BFA0539A-1C80-4AD5-9262-086E6B9036C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E097C96B-C9E3-4A92-B9B4-89881027C38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1104EFF-41FE-4ABE-A38B-DF71B9AC1BB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8B816C8E-E529-4BDA-AA1C-1758F3090EA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43FD6C50-5A55-4934-B896-575FCA16936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A8ADCA9D-2D7C-4DEF-A6B7-B34EBC29270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70840239-1787-45D5-B646-422B2464E2F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564798A6-08BF-4DE2-8324-86E72F3B9FD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045D5881-AEBB-45E5-AEF2-58588FB5CC1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E0A5D5F0-5DCC-4E2B-8C42-AF4017CF359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80C0040C-AB55-4A7B-838C-24B8E2DBF5F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177C02B5-260A-4DEF-8FA2-A9B38DBF931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13E97C26-7B19-4FD3-8AB9-07990FCB5A5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B9C0BBE9-39E6-432A-BD85-1DB4FCC8194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CC52719F-AF0A-421A-9980-40AC61C228B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A967EA62-83B6-4364-B413-250CC4AE59E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DCBEADA5-39AF-492B-B26C-B3B57E1A39F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76A9A922-D740-41A1-ADB8-2ED36503D00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0B43268F-D601-45C7-911A-0AEDB5EC9C9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0F91B6B8-04CA-488F-9A23-0F28B00BB9F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A9449EE8-F18A-430F-8F0A-B74A0F76C65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B6B099E5-362A-4FEF-9071-9A5B671F9DE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8E10D10D-EF42-4E31-A8CA-EC5BBCA9CD4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8A7C2E5E-DA45-4E8A-AB08-16DB490F79B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242641A9-8977-484F-95CF-01E0C11BC92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60B4FD49-5ECA-4B5A-B1DD-522B9330B9F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36FF4845-F45F-4619-B1DA-A64BD56ED64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CF3457C3-C2E2-4D81-9FFE-0C0D727892C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9FC75A9-9E10-4860-A787-7A9596B5DA2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2321E693-20E6-4CD5-86D6-EC359197AB0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9F3EC5B2-5915-4921-BAF6-D2AE367CC32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DB39811F-A816-4E20-9231-2BAD9442A05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AC91882F-4BC8-469C-A8B4-A775E9E51C3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F6585D26-5B38-4133-A0EF-71CC74DC88C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3B51986F-7CDA-46AD-86F9-7675FC2850D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AE41D7E7-CFCA-44DD-86E4-9E498307BD6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E6B8BB37-92D5-4B3B-98FF-3604F838D72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67FC62EC-2551-424C-9151-EA028A548A1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7C6949A3-1C73-4B0B-A9D2-9BC38A847A6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83A0F9F9-92B6-4F79-932E-8B42FF607D6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73F99249-AFC9-4F7E-90ED-9A32964A98F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0F733CD8-2C38-40AE-80C0-485B48061E5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87933054-7D08-43E7-B9B9-8CC35E38D13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1EB3A4B0-F81C-4D55-A368-E4D4DE01EC3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B070BF00-8003-4DCA-9B5F-7D95341D66E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7506715F-BAC9-405F-A8B4-1268D1D4988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6C007AD9-A88E-4613-BE31-65342748BA4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DD16B64C-49AD-4606-8E7A-E942018D17C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C29BDF5A-F2A0-4C58-9342-A8C5D0E00F3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33C4E6B4-B1E0-466A-BA8E-9294FB46F2A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7228949C-D24F-428B-9421-587D5E1FB90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63E128AA-C643-4F7E-B6E5-23550CF9131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6A0DA53C-2249-4BF7-91F8-2B29E49C499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63F74637-FF55-4FE2-9E93-4A9E903CD94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B36BF3D4-4AF2-479F-B47A-632E914A88B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A2F565F9-0B64-47D9-BCBB-E32F66BD175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DE8B9B5-D330-413A-8D23-46F85EB3394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8433FFA4-783C-4C8F-BF39-F725637FE6E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3AA8587A-35E1-438D-800D-AD26088AD75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E22BFB6D-70A5-4F15-A05A-FA56D5BD338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CF89D62B-66AF-44E5-A918-D2EFD94C7ED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DDDF5781-71E2-44BE-8900-4F64F5F648A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E4672E91-6C63-4FA8-B4F4-17594126968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47308083-DC62-4BFF-8C5A-E228D7D5CFE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89A6E54A-E681-4383-B143-4F849D49766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4F7110C2-9923-4B6B-AA64-F64F38E06E5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E3FCC5AE-FF90-4083-BAFC-A22949DFD85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398E16F8-A123-49ED-8770-B69C356EDE1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50858EFF-4079-4DE1-A2F8-5844736C2CA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5F8BB5B5-0AC4-4AFF-890E-3AB3D36C588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509E07BF-85DB-4C08-9770-FBAFC39B211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CC03DF23-2A6C-4CFF-81F8-FFEC2754630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F37B6CAD-B40A-403E-B55D-1AC6E8870F7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D46497C0-3927-4B69-B8C6-35A9D2C251B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4402A4B3-87DB-4AF9-92F6-44D2281B225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85716CB3-AAF7-4E79-B888-8AB10E79F6C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3660A6F9-05D8-4179-BE18-21057024BCC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123CF962-A0F6-4357-A06C-7612511CE23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12E65516-6386-4C8B-8856-915030770D1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5EDF907-A7E8-44B6-A2A5-F01A276FB6D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FB676794-DE54-4DB6-9F71-AEBA441EDC5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2AA40691-3638-4611-8E0A-8DA4A0381F6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6" name="กากบาท 15">
                <a:extLst>
                  <a:ext uri="{FF2B5EF4-FFF2-40B4-BE49-F238E27FC236}">
                    <a16:creationId xmlns:a16="http://schemas.microsoft.com/office/drawing/2014/main" id="{0C27D9F4-DBC5-479A-A91F-B49AE5D43DD0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7" name="กากบาท 16">
                <a:extLst>
                  <a:ext uri="{FF2B5EF4-FFF2-40B4-BE49-F238E27FC236}">
                    <a16:creationId xmlns:a16="http://schemas.microsoft.com/office/drawing/2014/main" id="{E8272C6F-9AD9-44A4-AED1-D3816B3B0BF9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F4ACF07D-5482-4E6D-B432-9F25C3AC60BF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05EA9B8B-ACE6-409F-867F-DA0A0B7A354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0" name="สี่เหลี่ยมผืนผ้า 19">
                <a:extLst>
                  <a:ext uri="{FF2B5EF4-FFF2-40B4-BE49-F238E27FC236}">
                    <a16:creationId xmlns:a16="http://schemas.microsoft.com/office/drawing/2014/main" id="{5C3DB619-7453-42B6-AE66-14FF9A0467E2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A2626975-68C1-4739-AF53-7B38B650E4C0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DE6B8B8A-AEE8-4B7D-9C3F-3C4A9E5817F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4" name="วงรี 23">
                  <a:extLst>
                    <a:ext uri="{FF2B5EF4-FFF2-40B4-BE49-F238E27FC236}">
                      <a16:creationId xmlns:a16="http://schemas.microsoft.com/office/drawing/2014/main" id="{A46ED75F-2F9E-4A35-B6A1-C2479CAF610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ED1B4133-5F62-4D17-B403-992C2CF7831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6A451D31-36D8-4DE8-A98A-0E1ABC56DF1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AC555A27-88DA-4384-96B4-E79D01200DF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B014652E-8389-4391-AB71-C30C026ADBA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C151ACB3-7F57-4BD2-BE33-2A52A133459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DE63A66D-02C4-467A-8EDA-CB9612F5976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0FBFF307-382F-4CCB-924B-47F0E776C36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DB265878-B468-4EF0-8C36-056A48DF3D2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129BD191-38F6-41EF-BD14-96EFB24E4A2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6598413D-1D8A-4A18-832C-C3645CE4E1E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5C7A9136-B51B-4C9E-BFE9-4DFBFFC0A59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A2701926-AF43-46BB-8DAB-B5A6C4A2A36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0F051D47-D137-49AF-8F95-BEDB3312BBD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73CD4E46-CE5C-47E0-A55B-40F561460A2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A966F569-5D21-4EA1-93C0-9C584D4569A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FDD35881-5E3E-47B0-A916-54333475B70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95FCCDB1-82AE-4FF4-B181-4439BB6B1D1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C90A0BE6-9C43-4AFA-B2BF-16B39BE1355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24A39440-4A8A-4E2C-B092-4435EC6EDB0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B7DDB636-CDFA-425D-A74D-B49BA951D82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5AFB68AF-EB02-475C-8348-F128F3FBFF2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0A53D280-29D7-4124-AE68-A84F9DB46A3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2061AC3-23E3-402A-A760-9A174959220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14EE406-79F0-45BE-AC56-BC2DD21C0B6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5931810E-0230-4132-B409-03484215A2A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0DEDB4B9-C8C1-474F-9564-BE1E3368431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A6336E60-6407-408D-802B-F33EA0284F7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9AEC3D61-F00C-4892-B91E-947DC79A130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3B37CBB9-51E0-4456-99DC-F80381B53F7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239514A2-98F7-415A-BBD3-EF2C7E568A11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2" name="รูปภาพ 1"/>
            <p:cNvPicPr/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055" t="49246" r="12882" b="10384"/>
            <a:stretch/>
          </p:blipFill>
          <p:spPr bwMode="auto">
            <a:xfrm>
              <a:off x="1250464" y="934405"/>
              <a:ext cx="5040203" cy="3354136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150977" y="281630"/>
              <a:ext cx="6384257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การต่อเครื่องใช้ไฟฟ้าเข้ากับวงจรไฟฟ้าภายในบ้าน</a:t>
              </a:r>
              <a:endParaRPr lang="th-TH" altLang="ko-KR" sz="35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9708" y="351254"/>
              <a:ext cx="576000" cy="576000"/>
            </a:xfrm>
            <a:prstGeom prst="rect">
              <a:avLst/>
            </a:prstGeom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6419473" y="1163853"/>
              <a:ext cx="2413363" cy="34778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เครื่องใช้ไฟฟ้าต่อเข้ากับวงจรภายในบ้านแบบขนาน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เมื่อเครื่องใช้ไฟฟ้าชนิดใด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เกิดขัดข้องหรือขำรุดเสียหาย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เครื่องใช้ไฟฟ้าชนิดอื่น ๆ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ยังคงใช้งานได้ตามปกติ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นอกจากนี้สามารถเพิ่มเครื่องใช้ไฟฟ้าเข้าไปในวงจรได้ โดยไม่มีผลต่อเครื่องใช้ไฟฟ้าเครื่องอื่น ๆ</a:t>
              </a:r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439813">
              <a:off x="8108299" y="375540"/>
              <a:ext cx="453796" cy="612217"/>
            </a:xfrm>
            <a:prstGeom prst="rect">
              <a:avLst/>
            </a:prstGeom>
          </p:spPr>
        </p:pic>
        <p:sp>
          <p:nvSpPr>
            <p:cNvPr id="149" name="กล่องข้อความ 148">
              <a:extLst>
                <a:ext uri="{FF2B5EF4-FFF2-40B4-BE49-F238E27FC236}">
                  <a16:creationId xmlns:a16="http://schemas.microsoft.com/office/drawing/2014/main" id="{FA4206F9-479D-47A6-82DA-DD87E5A43118}"/>
                </a:ext>
              </a:extLst>
            </p:cNvPr>
            <p:cNvSpPr txBox="1"/>
            <p:nvPr/>
          </p:nvSpPr>
          <p:spPr>
            <a:xfrm>
              <a:off x="1176791" y="4287477"/>
              <a:ext cx="5113875" cy="584775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ภาพการต่อเครื่องใช้ไฟฟ้าเข้ากับวงจรไฟฟ้าในบ้านแบบขนาน (ที่มา: หนังสือเรียนรายวิชาพื้นฐานวิทยาศาสตร์และเทคโนโลยี ชั้นมัธยมศึกษาปีที่ 3 เล่ม 2 หน้า 91 สสวท.)</a:t>
              </a:r>
            </a:p>
          </p:txBody>
        </p: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160134B6-3C33-4106-8042-79D1073A6197}"/>
                </a:ext>
              </a:extLst>
            </p:cNvPr>
            <p:cNvCxnSpPr/>
            <p:nvPr/>
          </p:nvCxnSpPr>
          <p:spPr>
            <a:xfrm>
              <a:off x="6419473" y="1259164"/>
              <a:ext cx="0" cy="126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A137B00C-5DE1-4289-BD1A-4CF03EC61BC9}"/>
                </a:ext>
              </a:extLst>
            </p:cNvPr>
            <p:cNvCxnSpPr/>
            <p:nvPr/>
          </p:nvCxnSpPr>
          <p:spPr>
            <a:xfrm>
              <a:off x="8738679" y="3308378"/>
              <a:ext cx="0" cy="126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60001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FF0B50C7-D3BF-42A6-935F-6DA48C84AAAB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8" name="กลุ่ม 7">
              <a:extLst>
                <a:ext uri="{FF2B5EF4-FFF2-40B4-BE49-F238E27FC236}">
                  <a16:creationId xmlns:a16="http://schemas.microsoft.com/office/drawing/2014/main" id="{98A694ED-ED4C-440C-B517-67D7B1899DDA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FA9D99C8-8FA7-428E-AD1B-750660D80B2C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29665594-BC47-4036-8BA2-505597BF27F0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FBC7E1F7-D8A0-48EF-91A8-90CFD2741AED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CC9E49CE-190A-4736-A4FC-A2236F4F7DA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6B37DC1A-8243-4164-A9DF-69203DE6C26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9954D59F-8143-4AA6-B907-CC49EF82250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A8D2ACE0-116E-46F5-B4D5-67007C467BE6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5" name="รูปแบบอิสระ: รูปร่าง 144">
                  <a:extLst>
                    <a:ext uri="{FF2B5EF4-FFF2-40B4-BE49-F238E27FC236}">
                      <a16:creationId xmlns:a16="http://schemas.microsoft.com/office/drawing/2014/main" id="{146846D1-38DA-43F4-9853-DA829E08D16A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F40089B9-3DE3-446B-A7B5-14EB0C03B84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AA4C7E25-DDFF-4024-9A32-00368976FD1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88D93F05-EC21-4F56-805D-DADC739506A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5B614C21-E1F3-4D73-A4B5-E5ABD40EE5B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48B9956D-3465-4328-AE08-184A4BA4FDB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99E0C8C7-FAE2-4723-8B84-65EAB6BA7E0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2540E78B-1DB7-4097-9F96-060C257CCDE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DFE03FD5-BF04-4BE5-993A-257F1A76EDD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D2257B96-4705-45F3-8745-DAB334EC8EB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3E9E533E-03ED-4977-9371-6916940E1CA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9F5A401B-97A2-4B5F-A59F-67FADB72F55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8A5D1D1D-1347-4E78-9B00-060E92DBED4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BA038AFD-4FE1-4C2E-9CA1-23677C8BDD3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954628EC-6C6F-4B1D-80E2-7AAFD0688B9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78C71177-61A1-4901-80A3-C6844B42327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ED210825-1119-46B4-B6F0-B532683AE9B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84BDE254-C125-4D9E-BA7C-137816751A4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1D05D525-47BC-4DE1-866F-FFF8AFB40EC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68D99CFA-DAB3-47A4-ABDE-AC0B89DEB01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32346662-6442-4FFB-93DE-548BFA7758B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0CC11FDD-DC20-4889-8183-A2C026DF310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1EEBEF66-164F-445F-9E60-781C6E1C1BB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3C33DB7C-D5D6-4251-9F05-659B539A0CD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5246CED8-8097-4D6F-BB5E-0771661BF1C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59F3B3B4-F3CA-4E05-82EA-73154953BAE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2C05C432-6F7F-4B86-81C5-A5B1B8EE7FC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7ECB8529-EE74-4B6C-BC9C-6E79F83EF9D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60755EFD-B702-4360-888B-2272F61D3B6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2310D03D-C19D-4BA4-AA26-BDA459FAB46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5606F403-0A78-497B-B250-A6456A9D642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251C8180-FBE6-4056-B6CC-4BAB00C7AD4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9C99620-0BBA-4733-B8EF-87D43204A49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47AEA033-B69B-46E6-A4F0-2B1817B2571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6D8934D9-8AE8-4910-957E-532137B3EB7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C5762D6E-CCC4-4415-ADE3-A34D6A11F0C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5F7A2C16-169C-461B-B830-ED7EE0DC742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12600627-FA6B-4A21-B4A7-9AA38B3AE49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A206F6DE-A8CF-430C-BDC1-11ED8E8C547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66C2B4A1-85FE-4F06-A374-627648ADB00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C87B8D20-B27E-46CC-93AB-1F5123EEBDA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13B2F17-9B86-47E5-A7D4-610BAFA0FA8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FEEE0DEC-A0D8-4057-8654-96646583CEB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DABE420C-BDE8-46A8-8DA6-1B1CC725424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9509C5A6-6737-4FF4-BA42-50233A6F2B9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46648C80-1477-4F98-AB31-21AEB6B96BF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0FD2A939-8AD1-4028-BD12-8837D637EA7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AAE58A0C-1CA7-4FB3-9680-4C1FF4DD6B9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F61CE5FC-BEE0-4E09-95C8-4B04E474B41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BABE38FF-D5CF-49E9-ADA5-F662B8B75F1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05A7E071-91F2-4529-9212-027A5781E91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7A8C6377-EA2F-4E78-BF53-AD81214681F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1720E8F-0C3F-4881-863B-2801D4B7777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8247D5CA-8604-4DB4-96E7-592128B8844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B1437F9B-0C7E-48F9-975A-F45D65811A5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4746218E-6E52-4A51-86C9-85E871F4719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FE4DA101-4969-4228-844B-F53511098F2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9C2239B7-C3D7-468A-A90F-2C24D841F72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4311E765-2A33-4000-8B90-8D43345A618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660C1ADF-17F6-4DDE-8042-D0A2013807C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C076CDB1-9624-4D9A-A668-55624E10532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771E6F9-6C35-401C-A4CA-2717794A531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53D7019C-C170-420A-8499-8A261D34C12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D2372141-8985-430A-B9F0-33049A62C1A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1B4DE2E7-067A-4F83-B321-E86984A4B27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4024A47A-0EAC-4E39-95E5-C347D21F0B8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351E17A3-DA06-4730-9ED2-BD0FAED156B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A0D92196-FA8F-41CB-9FAC-CB6DB1ABC4B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D19D0DE3-54E9-4333-9BC8-AC3E5593062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68A0D28F-75A7-422C-9A2F-BE3C61D5BF7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51FB0C44-0AD5-485E-A218-D89BB1BE7FA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29ED38E1-6D4A-4F9A-A528-81B1BC8D54F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E50A740B-ED5E-4143-9AD1-1DF001A3008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7CE7B444-6226-47BA-AFDB-0695271996D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A1FB8F89-E24A-43AC-AFDC-D9A16FC59B9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06624FDC-7F42-4F72-9A62-675F2143D3B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72F1F329-FE9A-4454-9868-A91F99A6855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7F7A7139-817D-4FA9-9294-9C065E8238E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1D8429BA-BA76-4BCC-8C53-09B0069735D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C3B14B2B-CD47-4BD3-9B86-31C8B0B26EC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D7A3C97E-A974-45F6-8256-9ABC7142374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955F23DB-849B-49A0-864D-16C5E4B496A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31E494A7-F9F5-4C1B-BDCF-0195A59E5FE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A12EBD91-4B6A-414F-B333-AAD00948F76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0F220629-0D94-42E9-9027-2A8767353C9A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66C44901-92F5-40D7-B602-110B3A046C1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998CB138-D01E-45E7-8529-99863B76D45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3727BC94-4667-437E-B957-F8E41698DC5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92DDCF7C-AFBE-42D7-A2F6-F173D48BA81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A5D7D557-C6E6-49C9-B301-A9EF368A38A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97E3DDCD-9574-43B5-8431-62C6AF24704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CF0F3E8D-4EA4-4154-B6DE-274C42ECE58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8BC983EE-2F3E-42EC-8622-51E6444AA08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6A997510-E721-44E5-983D-5DD784A2600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A18AF3BC-A2AC-4BE3-9DBF-CC0C8109D4C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7" name="กากบาท 16">
                <a:extLst>
                  <a:ext uri="{FF2B5EF4-FFF2-40B4-BE49-F238E27FC236}">
                    <a16:creationId xmlns:a16="http://schemas.microsoft.com/office/drawing/2014/main" id="{C8961937-B93B-4394-AF82-521221A88D9A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FCE246F2-9445-46A5-8B4A-23DBE3DBDD76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FCD67E41-B3D9-4FFB-893F-8AA835BD72C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EE8CCA19-07B9-4690-8BD7-6D9556A3797C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DE3CF1CE-510A-4A07-8CDC-35ACFDFDE5BD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ACB971DD-93B4-4A26-B552-88CDAA2A5602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69309DB0-8F10-49E4-8099-576763A3145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BB659620-C3D4-4D6D-8E19-F540F7748D2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1EBDA4B3-873F-49BE-A70F-D9D54E22AC0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6F77ED21-D179-4055-97F4-93EE6F8BFA6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82FCF627-5000-4AC2-B9B2-5DABBBF79EE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04C3FCD4-31C4-447F-A5CB-BD2469024B5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755C1A9C-C9A6-4430-A587-60016243CDA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51DACED8-5CFA-4BD6-9835-5D2F5D09EC9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30257C62-F9F3-4F9E-8AC6-0BF5DEEB649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BC96479F-C713-4A80-9144-864539D5907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14AB590E-12BF-4D54-BA44-DB0DC9307B2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3591F59A-819E-41D0-A942-9533060D13A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56E53D43-6915-4AB1-8456-47AEC106AD3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14E6B3F4-CBE1-4653-9780-098508EB78E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B6E40B2E-D993-4E8A-A499-420C84D0F47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145D8D12-F2B2-42D0-8546-AFA0DE0EA18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565403DD-5EFB-4E26-B9C1-FFF165188EB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A8434761-11B1-456A-9B03-1C2CC49A42B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BDEB7F5E-ED1D-4F89-B842-5FF3922BAE0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E04042E1-FF76-40BB-9618-8050B833868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FF7A3D37-2211-4F3A-824D-A308BA705B0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0C536B6F-BBD0-4123-AF07-83034BB31F4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A1B60793-E63A-4458-B4E2-7AB41C3DE97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A329BC45-3EEE-4A76-85DC-0E32CCB0179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B76714DA-733E-4579-BD2B-DD97B7B7C88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758DDD35-3CB5-4C93-813C-3925AC34472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A3ED7D9C-4B09-4D70-B45D-9178AFBE9F0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BB6CED63-1FC7-4BEE-BA5F-0FA73118B20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FD81C2F7-78DD-47E3-B80F-2F4794A99AE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C6C5824C-1785-474D-8B3B-2E745F7B0B3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684F08C0-91D9-40E0-93BB-16157D63C76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093B91D8-2DFF-4CBC-A88D-3D38ACFC50CF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1249074" y="310761"/>
              <a:ext cx="617464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การเกิดไฟฟ้าลัดวงจร </a:t>
              </a:r>
              <a:r>
                <a:rPr lang="en-US" altLang="ko-KR" sz="3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(short circuit)</a:t>
              </a:r>
              <a:endParaRPr lang="th-TH" altLang="ko-KR" sz="35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09128" y="359142"/>
              <a:ext cx="576000" cy="576000"/>
            </a:xfrm>
            <a:prstGeom prst="rect">
              <a:avLst/>
            </a:prstGeom>
          </p:spPr>
        </p:pic>
        <p:sp>
          <p:nvSpPr>
            <p:cNvPr id="4" name="สี่เหลี่ยมผืนผ้า 3"/>
            <p:cNvSpPr/>
            <p:nvPr/>
          </p:nvSpPr>
          <p:spPr>
            <a:xfrm>
              <a:off x="645590" y="932144"/>
              <a:ext cx="4075931" cy="390876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8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</a:t>
              </a:r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เมื่อเราสังเกตการต่อวงจรไฟฟ้าภายในบ้านจะพบว่า สายไฟฟ้าจะมีฉนวนหุ้มเพื่อป้องกันไม่ให้ลวดตัวนำในสายไฟฟ้าแตะกัน ถ้าลวดตัวนำแตะกันจะทำให้กระแสไฟฟ้าจำนวนมากเคลื่อนที่ผ่านส่วนที่แตะกันโดยไม่ผ่านเครื่องใช้ไฟฟ้า เรียกว่า </a:t>
              </a:r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ไฟฟ้าลัดวงจร (short circuit) </a:t>
              </a:r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ซึ่งจะส่งผลให้เกิดความร้อนสูงและเป็นต้นเหตุให้เกิดไฟไหม้ ดังนั้นควรตรวจสภาพสายไฟฟ้าอยู่เสมอ ถ้าพบว่าสายไฟฟ้าชำรุดควรเปลี่ยนสายไฟฟ้าใหม่ </a:t>
              </a:r>
            </a:p>
            <a:p>
              <a:pPr algn="thaiDist"/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เพื่อความปลอดภัย</a:t>
              </a:r>
              <a:r>
                <a:rPr lang="th-TH" sz="28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	</a:t>
              </a:r>
            </a:p>
          </p:txBody>
        </p:sp>
        <p:pic>
          <p:nvPicPr>
            <p:cNvPr id="5122" name="Picture 2" descr="ตัวต่อสายไฟ wa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1834" y="914983"/>
              <a:ext cx="3771798" cy="1974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3878" y="3292047"/>
              <a:ext cx="1791384" cy="1791384"/>
            </a:xfrm>
            <a:prstGeom prst="rect">
              <a:avLst/>
            </a:prstGeom>
          </p:spPr>
        </p:pic>
        <p:pic>
          <p:nvPicPr>
            <p:cNvPr id="5124" name="Picture 4" descr="http://www.baanlaesuan.com/app/uploads/2017/05/2-15.jpg"/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29979" y="3381888"/>
              <a:ext cx="1806823" cy="181289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47A6755A-4163-4AF4-A1CC-B62345B0D86B}"/>
                </a:ext>
              </a:extLst>
            </p:cNvPr>
            <p:cNvCxnSpPr/>
            <p:nvPr/>
          </p:nvCxnSpPr>
          <p:spPr>
            <a:xfrm>
              <a:off x="4721521" y="3536270"/>
              <a:ext cx="0" cy="126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68B5A76B-0309-4B30-93FE-9A0C9D141B0C}"/>
                </a:ext>
              </a:extLst>
            </p:cNvPr>
            <p:cNvCxnSpPr/>
            <p:nvPr/>
          </p:nvCxnSpPr>
          <p:spPr>
            <a:xfrm>
              <a:off x="651797" y="1147075"/>
              <a:ext cx="0" cy="126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กล่องข้อความ 151">
              <a:extLst>
                <a:ext uri="{FF2B5EF4-FFF2-40B4-BE49-F238E27FC236}">
                  <a16:creationId xmlns:a16="http://schemas.microsoft.com/office/drawing/2014/main" id="{9AA19868-5B70-4F22-A73E-71C12B2D5002}"/>
                </a:ext>
              </a:extLst>
            </p:cNvPr>
            <p:cNvSpPr txBox="1"/>
            <p:nvPr/>
          </p:nvSpPr>
          <p:spPr>
            <a:xfrm>
              <a:off x="5643254" y="2869131"/>
              <a:ext cx="3358976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th-TH" sz="1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(ที่มา: https://www.itthirittechnology.com/221.html)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8556626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139742D2-DCB4-479B-8B69-0652CFEAD593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D97D221C-D0E5-4D90-8EFC-599DD92B7830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3B318155-FDA3-4682-A173-EFAF82A60DB3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8A8F9EC7-193E-4EDA-8332-10B6935874C0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9323AC2C-DA2F-45F1-9909-285CA5C22E1C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E87172E0-6928-416B-9930-B1E8DCBD08A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57E88936-2EE3-4BD9-AC9E-610439E4D65F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5B01A8A0-A205-49F5-9A16-6E7DD47CEC3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EC52A5A0-467B-40B5-BBBF-8D57B24F48BA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39BC7D0A-BC13-494A-B6D0-A0AF128425C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6EA6CA18-399C-4715-9C2D-BD2DC5A7CB9F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8A70C6B8-4958-4BF9-8817-EFC12F94012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15537C15-4FE0-494B-8DC0-48B9BCA1921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38D4A9BD-D78B-4496-9406-BEB610393B8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BB4A220A-EF7D-41A9-A93C-C2092686C85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68FD7518-BD8D-4FFD-9B8D-A8F12A5B8FE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46B59F21-A45A-4D97-A6CE-35EEB50EFA2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09BCC157-F341-46DD-A34B-1FA584E4D60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A8E0DBD1-8339-4781-A29A-A3D6D298342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AB336727-B8A1-4D12-B000-11E7DF38F6F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273C3C95-6933-4779-82ED-59894088E34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1C5C9FA8-6913-46BF-977E-491F5F5A085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A0421FBB-119F-4DC6-BA8E-FDFD61E4AD4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E5D0413D-DF0F-4044-8CDF-4510F07DCBB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8B56150-AD52-4AED-B3FA-ACFD7C2AEED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C86B87E0-37B0-4BFD-AB8B-D59174AB33D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6025F5C2-4814-406C-9894-FDE474831E1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47C8B7A5-BE2D-4B9B-991B-EDEE225D3D7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80C60D8E-C514-4AB5-B0F4-CC9A7B2C312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B9B3BE93-4EA4-44FA-94B1-CB72201AB24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E62FC342-577F-4BC2-91B0-EE68E7DD4B2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3FCD33BD-CBC9-455D-BBE6-9B2D93AEEC2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E749B3AA-2341-4CE4-A432-32EA6A17443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50A94E02-A976-431D-A16A-BF8DF9BCFD3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EEA5E0C9-9535-41C7-A734-9A56BE52B26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12E30A2D-377F-47D4-A2DC-9B01D17DCF5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E366F2DE-B25A-451F-934A-375758EAD1A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B04A3788-77D1-42A1-A5E6-DA20312D144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B04AAA63-52B8-4582-8289-AD693E25DCC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433D234A-ADC1-4509-8C55-93AF1EFEAF6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097759C2-EDDB-4918-8AC5-8B85ECB756B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8E0FCC69-AC05-4E22-9DA4-A085E4E3037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1E909AC1-0E7D-46D2-B15D-205D466D8AA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3DEE90AF-F3C8-4468-8AEA-D8BD7284EBA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81BA74CC-2F60-488F-A1B0-14A3D9EA108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047F5AA4-0685-4E22-8E4E-07BD3C6D924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BBC6E059-CDBE-46A7-893F-93156B6E11B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DF05C6AF-54D2-4D7A-A3CA-73F7B217487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CB569B64-ECC4-4FC2-9BA0-54384A716BC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47F8D838-6E4A-4E9C-9E54-6854C49ED2D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DFE14C2-A6FB-433F-9930-7ADEAC49B2B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5ABCFFC9-44EA-477D-A06C-4D32FF65FBD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DA2345A0-5CB9-4BD7-AC7E-D4DB104C634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8D750D42-1AB6-43B2-A45A-C524D6FE96D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AB8520B0-2C0E-45E9-97D7-D6203D1D9CA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10E32F06-8773-4E2B-9BAB-7B8E2E8C5FE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E2ED24E8-66B7-4641-8BAA-3180EF85328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920D932B-6B49-4B08-B7F2-80F7717B18A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CDD7B544-0251-4016-9308-84A806AD997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D3018514-6D13-4D2B-957F-DE43FDFE918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619A5F6F-1659-4543-A080-B964B687A5A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2979998C-19EA-4D74-9C27-47965293A75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E0B1E656-D6F2-4926-9692-5E607921497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17691172-AB7D-4354-B01B-80F9FFD3E06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EB630B63-3887-41BD-A604-8B07C8FD442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DFFC53C4-28F8-4071-BC70-7F22E331CE1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07FF0B47-F67F-44CA-A7F6-2882E4DD12F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FF09E7CB-A717-4640-A535-9177E86D365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97FE4E66-957D-4A73-83B8-5245F06644E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996BF1F2-699B-462E-A50E-1DB6FEA1028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DB09C119-4339-430D-B3C5-9D61E36B405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8C525DB4-1D54-46BB-AD5E-E7329639EAE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C364278A-B8D5-4DCF-A77A-05DE285882C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744EC4B6-ACD6-4B5B-9581-44F06C24C6A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88B234DB-87AD-41ED-9696-5147C39BD92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B23087B-C6AE-49D6-8902-7CCA929A79A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B48E94ED-595B-4F45-B3A1-FC3FBE48945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2673D3D-934A-4764-8B1F-D9574571834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D10FBAF6-3C24-4ED3-B5B2-AB420C79E18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92EF4F9E-4C07-487B-B002-3B565E7034B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1BA65EF3-76E6-4F16-BB3D-9D50722469F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587E1C36-A7D7-4502-A593-CB2347124BA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E5C91FDF-A618-44FC-AC38-2B0905C0EB9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042C331E-EA3F-4714-B7FB-4EAF687751A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CF09D027-BDC8-438E-A0D7-B04B664053B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F163EAC2-204F-4B43-AAF4-32EDB5253F5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2FE9D02F-6ABE-41B0-9553-4071D89A124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3591F377-6FA5-4360-AC42-F2B287FA8A3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A720864C-7A8F-49BA-AE31-9D4D743CA81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84D37F8-3EAF-4842-8B05-9EDA758F94D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5CF73EB1-E9EA-4A6A-A446-8DD3E260030C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6C976A14-E2DD-438B-AB1D-72B7448B33D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7FD649CD-52D6-40E6-AB01-968A86D4C2D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CF1717BB-4904-4392-8148-669D8D1F652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276CD69-807B-4AEC-9057-173F22933C0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D66466DD-BD4B-4418-A965-75AC3E61C34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AA3D2D01-7A2E-4CB6-99E4-86D14B5FD0C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05E8701-C0C5-4CF8-9ACC-43B99191B4E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458C80BA-705C-4848-A801-E854DF256ED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15510B2D-365E-4746-8E4A-0981C8B8734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9F1FF9B8-CB61-4364-9E23-AC183279BEE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807F1DE9-89E8-47D7-A0D4-A5BB0432569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00F22FEA-0668-48A6-BB79-322EC43D686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59D6866F-3B54-4886-9BD7-AA62CFE8835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490F07E3-3A50-48F6-9009-49E3F6960A8D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7E4C6CF9-A4ED-409B-B3C5-44E91A33415F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E147DC87-C897-4A85-8BE7-7071FE7BCBD4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4AE92EB3-DEA8-4B19-8FBE-46F81AFF3045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8986B5C8-22D5-4B04-8C62-76D652895D2A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3B7852D4-B37F-4DBA-AEEC-C0F09DFD958C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1B32FEC1-A067-468F-BE63-A7D529AAC8B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514A9857-5BDD-4D96-8676-1D87B4D3A5C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59FDEEC5-37AA-4F90-B10A-514226A8D31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4A45308E-B040-4D1E-AC36-0A2BDA4DD29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51E94609-16E1-4D2D-95CB-AC0D207B6F1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D210F1CF-9B33-4C9E-BA46-EF975E81D7C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A0A771C9-28BD-4CBA-9C0A-82F86CF9EAA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39AC57DD-4EC0-410E-8D3B-149913398CE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22FAF65B-5AED-41E1-AB06-BB1DF4D90B4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3ECE3EA0-2572-4578-83A2-3EDC0D66135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4B18AC25-DBEC-48E5-BE44-D37C78B9E88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933D054E-2721-434F-9D35-1033C07CFFE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70F4D097-B4DA-45D7-8B39-3105339D7C5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C782FD78-B147-4C14-A033-63781DDF61D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52BDED72-8191-4662-87CB-1BA99303364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14C40BD3-EC5E-4FB1-BF1B-740F9EC3EC5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3139EF99-95EF-4C9D-BDB8-ABCF499796B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C963E99-0352-4D0C-8E0E-4A2A82D0E9D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D2832A97-9B95-43D8-8EB5-B9FDFD941FD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B9530301-112B-461D-A43C-77667A21CCF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D96F40C6-6BBD-491F-935B-A1FC4AF8AE4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5D90A531-CD92-4D48-B055-86ADEBF8282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BD5BAE9F-82B4-4E34-ABC5-0F5B5E2693E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10813B57-F15C-4A60-BB96-1A5CE8BDC47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3797D124-E724-45C9-80D5-12A4BBBB735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C485AB38-DFDC-4B4F-9021-9C47914AA9D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2B9B489F-8E9B-4DEE-AF19-C1105FD2516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9152BF3C-F5DF-41CA-850A-F999D27DE55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DC44CB1B-5FC4-426F-AD39-305D0186358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007D1813-B292-469B-837C-D742E021336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5A1277D9-1144-4B07-BD3F-8BA8D552840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2C55C52B-20F3-4FCC-B19B-78ACCE279636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Text Placeholder 2"/>
            <p:cNvSpPr txBox="1">
              <a:spLocks/>
            </p:cNvSpPr>
            <p:nvPr/>
          </p:nvSpPr>
          <p:spPr>
            <a:xfrm>
              <a:off x="4484934" y="1087070"/>
              <a:ext cx="4061084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บทที่ 1 วงจรไฟฟ้าอย่างง่าย</a:t>
              </a:r>
              <a:endParaRPr lang="th-TH" altLang="ko-KR" sz="4000" b="1" u="sng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" name="สี่เหลี่ยมผืนผ้า 7"/>
            <p:cNvSpPr/>
            <p:nvPr/>
          </p:nvSpPr>
          <p:spPr>
            <a:xfrm>
              <a:off x="2211198" y="1888082"/>
              <a:ext cx="6565782" cy="25545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- กระแสไฟฟ้า 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(I) </a:t>
              </a:r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			- ความต่างศักย์ไฟฟ้า 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(V)</a:t>
              </a:r>
              <a:endParaRPr lang="th-TH" altLang="ko-KR" sz="32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- แอมมิเตอร์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(A) </a:t>
              </a:r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			- โวลต์มิเตอร์ 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(V)</a:t>
              </a:r>
              <a:endParaRPr lang="th-TH" altLang="ko-KR" sz="32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- ความต้านทาน 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(R)		</a:t>
              </a:r>
            </a:p>
            <a:p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- วงจรไฟฟ้าแบบอนุกรม		- วงจรไฟฟ้าแบบขนาน</a:t>
              </a:r>
            </a:p>
            <a:p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- สูตรคำนวณ ความสัมพันธ์ เขียนสมการได้ว่า </a:t>
              </a:r>
              <a:r>
                <a:rPr lang="en-US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V = IR</a:t>
              </a:r>
              <a:r>
                <a:rPr lang="th-TH" altLang="ko-KR" sz="3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</a:p>
          </p:txBody>
        </p:sp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77996" y="525128"/>
              <a:ext cx="1062798" cy="1062798"/>
            </a:xfrm>
            <a:prstGeom prst="rect">
              <a:avLst/>
            </a:prstGeom>
          </p:spPr>
        </p:pic>
        <p:sp>
          <p:nvSpPr>
            <p:cNvPr id="152" name="สี่เหลี่ยมผืนผ้า 1">
              <a:extLst>
                <a:ext uri="{FF2B5EF4-FFF2-40B4-BE49-F238E27FC236}">
                  <a16:creationId xmlns:a16="http://schemas.microsoft.com/office/drawing/2014/main" id="{D168A80E-D1FE-462D-A76C-4EE0D6B8A498}"/>
                </a:ext>
              </a:extLst>
            </p:cNvPr>
            <p:cNvSpPr/>
            <p:nvPr/>
          </p:nvSpPr>
          <p:spPr>
            <a:xfrm>
              <a:off x="4382805" y="222209"/>
              <a:ext cx="4223727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th-TH" sz="6000" b="1" dirty="0">
                  <a:solidFill>
                    <a:schemeClr val="accent2">
                      <a:lumMod val="75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สรุปคำศัพท์ท้ายบท</a:t>
              </a:r>
              <a:endParaRPr lang="th-TH" sz="6000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53" name="Picture 157">
              <a:extLst>
                <a:ext uri="{FF2B5EF4-FFF2-40B4-BE49-F238E27FC236}">
                  <a16:creationId xmlns:a16="http://schemas.microsoft.com/office/drawing/2014/main" id="{F0A89190-ECD4-4789-803A-6BF7F2D617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22491" y="292045"/>
              <a:ext cx="2324865" cy="457728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4914662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EA72AE24-8A0F-45A9-BF9E-6461BB01F1FE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6" name="กลุ่ม 5">
              <a:extLst>
                <a:ext uri="{FF2B5EF4-FFF2-40B4-BE49-F238E27FC236}">
                  <a16:creationId xmlns:a16="http://schemas.microsoft.com/office/drawing/2014/main" id="{91667109-2013-43C4-B5DB-8F2676A39581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8" name="วงรี 7">
                <a:extLst>
                  <a:ext uri="{FF2B5EF4-FFF2-40B4-BE49-F238E27FC236}">
                    <a16:creationId xmlns:a16="http://schemas.microsoft.com/office/drawing/2014/main" id="{76831EE0-03A3-42E6-89B2-AF292171E9EA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5DB7DD87-8DA6-4358-A2B3-A42254C47E3A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F8C56893-8EFF-4A65-B4B1-E3362FD0BC46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1" name="กลุ่ม 10">
                <a:extLst>
                  <a:ext uri="{FF2B5EF4-FFF2-40B4-BE49-F238E27FC236}">
                    <a16:creationId xmlns:a16="http://schemas.microsoft.com/office/drawing/2014/main" id="{A95FBF61-725E-4263-9A06-743A10121BE1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2358757D-720A-4D91-A21D-34B5B2492148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D4CB3884-C472-40F5-907B-B7F2141383C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BEBAA934-67E0-4F12-ABA7-94F0C566325D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5" name="รูปแบบอิสระ: รูปร่าง 144">
                  <a:extLst>
                    <a:ext uri="{FF2B5EF4-FFF2-40B4-BE49-F238E27FC236}">
                      <a16:creationId xmlns:a16="http://schemas.microsoft.com/office/drawing/2014/main" id="{B1B251F0-9F54-494C-8A1E-ABE5F06B677C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78E902E6-098C-44BF-9F15-5ED040ACB5F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EA8AF634-63BD-4C0A-9A84-F5AEAFEF249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91AB92AC-B1A7-43D3-B44F-E8703F79DC0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C851F892-AA1E-4C66-A035-0EA0108696F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82EEB649-22D9-4EC0-A358-D219DEF09DA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2610B6B3-0B52-402C-B6D9-20CC13E3B9D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94FFFC45-0663-477D-AECD-BF8740084B7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427F6058-E60A-464A-8B7B-EEC9984CFE4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438ED649-4E96-49F9-BE41-A63BD22EF59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3BAD039C-4972-43CE-BDFF-14C4FC6E140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D8E9FDE0-47BE-4750-B3CB-69E1A857C8A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4B283C93-E3FB-4ADC-991A-6D02263B3B3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F6E0C33C-46D2-41D0-B4BD-D86E55A7EC8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1847879D-047C-4829-8AA0-004A1AD11CD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9C7C7C2F-9A09-42F9-B5BF-7EB30E2C4CB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59688763-4661-4F4D-BC3A-64741D8637F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C64173D-8ADB-40BF-9318-6D787A5A305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42AE4430-AA5D-48D0-B9C5-CAB5371F633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4CE5CE54-49CA-4874-B9F2-EB90DB9EC2C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036FA3AE-60EC-4010-ADC7-6ED57C98D99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8E025188-83C5-45C7-B55E-35F4D6AD588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B1CDC586-3BFC-4AF7-8BD6-A6385561CB3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CB8BAF89-390D-4D36-9BD9-D895A587A7C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40BA1A2C-D38C-4F39-B4F2-AF2CC885338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B6272537-753E-453B-B24D-B96E16C0237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50DF618B-AD45-4BF7-98B3-7E1E34B5DEC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0444C767-315D-4745-B798-21AB76DCF11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E3950F91-7AAB-4137-9A0D-145C58DAB09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3A14D1E6-CAE7-4D84-8DEA-41D68976521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4A6E7B61-73DB-4B42-BDD5-6BDAB2D20BE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693CA95A-1980-47E0-8E3C-6EE217B3690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03A60E25-C263-421D-9C6D-1C6F58EEE77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B5AF09F6-530F-498A-AF46-FED09F62014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D1836F9A-5C52-4406-86A3-AA2D6D2578B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8D19AE7D-CC28-47D1-8DB2-1F7DABAEB07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64891897-0478-4E4B-807A-C06EE78CDC1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7E102773-89D5-4D69-802C-B8E3577E59C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F20707C5-1C73-4E16-9E95-F361126C137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B1BDE23E-59B3-4C0F-8E50-EC4260DEDCC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B906298C-87AE-49A3-9BFC-F04FE905891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99AE0EEB-6EDB-412A-A312-ACF294DEE25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9F46D9F6-2997-44CB-ADEF-360CC6A02FF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7B129F63-2A0E-4E8B-9CBF-88051208C69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D54F4E1-3CAF-4411-B095-A86B949FE63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72C38C0B-24F5-4F0A-97AD-487CE34D749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453F6E53-4DB0-4660-BE03-7645629616F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42560F08-89A8-49CB-9AF7-3FD0D0CF4C2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8ADD6918-8BDB-4119-B0B2-6D6258FDF8E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1F02C174-C705-4DA4-BF85-11F1A797307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530F59AD-A680-40F6-8207-F5262610B74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543B4731-3277-4E37-8449-F90CBBDABFF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58400AB9-8586-46C3-9273-A127DB265DE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238F4DBA-C49C-418B-967F-20C23032DF8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282FE47E-224B-4279-A6E5-8C58BD2EA50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FAE77DB0-9C02-49B1-BAA0-715278B9738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337BD4F0-1F15-4E8A-A90C-B3C6A9F8945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E16DA3CB-8344-4023-97A9-1B6220AEA45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E3ED342D-3CA6-450B-842D-3BF259D0332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D8CEC04C-BD29-4720-AE7B-6908271340E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4C663CE0-440A-4E7E-9A03-4D71FFE79AC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1CE1635E-9E66-4258-84D3-BB21999D399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4EC1AF85-6863-4D17-8039-4ACC27ECD55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AD80DA77-A9C4-4D3E-804D-679C8A74945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037F8184-6E59-481C-98C8-438113D67ED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4673B79B-6126-4D75-AD58-D95DBA4F4D0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1B688B72-7663-4C32-9F6F-016FF0E7FAB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AA2CA9F7-D817-4AD9-BCEA-13F1713FEB8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E2B813D2-A1E6-4794-9FE6-C4D368DCD7E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FBB8C3C-5B2A-40F6-AB88-25B5C885B1C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5145290B-8F4C-4713-826F-D9C74C24E87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717033A2-CD8E-428D-8CE8-C8CE9AD2E80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83F94046-56C7-4461-8694-76A5DA3C4241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6BD1C68-DA0D-4CA6-B9BA-416FB4ECA76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EC817E21-5E56-4A82-A361-4603FFFF3AB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78D6DA2B-C20D-465E-940C-8D3D907911F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7032EAD-BD3F-47BE-8A80-A4A15BB58BE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5A0C44E0-508D-4439-9AFD-1AA8971B69B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0769B175-9817-4116-85ED-655188755F3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660BCD08-E16D-4F56-934D-5CF7793D477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5CF7F762-B161-4D45-B261-D68CFE10EE4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FF4B7295-06F4-4C54-A6F8-B272353795E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31206B3-8A9F-48F6-8A48-C741CFE3B0B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629EAA9E-8C06-4953-B3EF-42D9C4C839A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A2C51F96-DF2F-418D-B87C-CB4F6F9D16A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18394CD3-C4AF-4A5D-B875-D6C3A2EEE66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4354A6D9-C36A-4C9D-9C59-6B0F57E19DC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561AE7C7-59B1-441C-BEDF-A35B332F092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09437051-FEA2-4324-9C9D-12B4573F598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1185AB41-3C88-4711-81BC-A2149B28189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FEE80587-1A05-4951-8129-B84A473B513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2CBC7FB8-C845-4B54-A272-1A7D7BA5076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D1AEFF91-FE76-4C2C-BF2A-FDBFB850EF9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DAC36EA3-CCBA-41A5-8F40-2D0DA8AAC61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B522EEB5-C29A-43C7-AE58-2CF783E06E2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7" name="กากบาท 16">
                <a:extLst>
                  <a:ext uri="{FF2B5EF4-FFF2-40B4-BE49-F238E27FC236}">
                    <a16:creationId xmlns:a16="http://schemas.microsoft.com/office/drawing/2014/main" id="{40DE92DF-7D99-4E9C-A62E-50F070847D20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448D3BF7-969D-492B-AB89-CF3D764828BB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5CADFC2B-C14E-4B1E-87FE-260FA1265BB1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128B6A9E-CAB4-40DB-B436-9A2DC98EDABE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75814CAD-6B5E-4778-9A80-4743D637D8A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AF779CEC-EABB-48F9-BB60-0643D7D3AC59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FD7EC697-AE76-4D6A-A0D3-704FE1ED482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5" name="วงรี 24">
                  <a:extLst>
                    <a:ext uri="{FF2B5EF4-FFF2-40B4-BE49-F238E27FC236}">
                      <a16:creationId xmlns:a16="http://schemas.microsoft.com/office/drawing/2014/main" id="{24F1B4B5-FA00-450B-8CE5-882C2F462D3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2661CFCC-1835-4323-BF67-CE87BDB07B1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14EA6FA7-3385-4932-8AF5-D99F523048B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F896FB6F-E08F-438C-A138-E8221873284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99F861D6-D345-432A-85CD-664E0E7C2D7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1F33F47B-4240-4853-B668-B3580570836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14A80254-F547-4711-83BD-C0522841B39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36E094DE-1271-4576-B938-0810B0A42B7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7FBA68C3-50C2-4BB4-9D15-523D9382827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12FC1D22-C5FA-4FF6-938F-CBBA2686CC6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0DF79EEB-045B-4105-95C6-638FE91B6DB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9DC9AFE3-5615-4857-A7AE-56C0A4D9C1A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D4E3F16A-71D6-403C-A9F8-3E5020EE761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A05C65D5-A71F-4BC7-B0FF-AD9E5C1C818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29695E3D-2BA8-4603-9978-054BAFBA6C7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B4ACDBD9-F05C-46B6-9D66-E9AA2206459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7A258C9E-91AC-458E-B530-DC8F8928BCE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9F7A5DEC-FC81-4324-9B25-BB94981CA37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BC65320F-AA54-4DA8-BC88-DDF43185DEB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9B641F0E-F059-4F97-A6C3-A2C60FED09D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69F817A8-6867-4975-8061-D2C4004F915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FF0821A3-BBB8-4D15-9D8A-1A42ED2B3FA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22D7164E-90C5-40F2-A065-FB944E7D3D3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EFF1CF33-F7A3-41FA-99DC-EAE8539050F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2A7429D4-0F24-412F-942F-44E516DC5DF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541838B6-4371-488E-BEF5-9D51ED76DB7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746B8C6A-6E80-45D6-8C55-1C31570E8D6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9CE25E8E-32B1-4A29-91E8-BAF8CE18551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61360637-76F7-4774-B904-C66A7E532E4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83AB5111-A724-42D9-AD22-CF14AF69192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FD263E83-5607-4AB9-8681-D86E45FC27CC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7" name="Text Placeholder 2"/>
            <p:cNvSpPr txBox="1">
              <a:spLocks/>
            </p:cNvSpPr>
            <p:nvPr/>
          </p:nvSpPr>
          <p:spPr>
            <a:xfrm>
              <a:off x="2633062" y="568172"/>
              <a:ext cx="4554301" cy="719962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บทที่ 2 ไฟฟ้าในชีวิตประจำวัน      </a:t>
              </a:r>
            </a:p>
          </p:txBody>
        </p:sp>
        <p:pic>
          <p:nvPicPr>
            <p:cNvPr id="16" name="รูปภาพ 1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636178" y="584353"/>
              <a:ext cx="720000" cy="720000"/>
            </a:xfrm>
            <a:prstGeom prst="rect">
              <a:avLst/>
            </a:prstGeom>
          </p:spPr>
        </p:pic>
        <p:sp>
          <p:nvSpPr>
            <p:cNvPr id="2" name="สี่เหลี่ยมผืนผ้า 1"/>
            <p:cNvSpPr/>
            <p:nvPr/>
          </p:nvSpPr>
          <p:spPr>
            <a:xfrm>
              <a:off x="1482113" y="1435862"/>
              <a:ext cx="6458342" cy="267765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 2.3 ม.3/6 บรรยายการทำงานของชิ้นส่วนอิเล็กทรอนิกส์อย่างง่ายในวงจร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จากข้อมูลที่รวบรวมได้</a:t>
              </a:r>
              <a:endParaRPr lang="en-US" sz="24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 2.3 ม.3/7 เขียนแผนภาพและต่อชิ้นส่วนอิเล็กทรอนิกส์อย่างง่ายในวงจรไฟฟ้า</a:t>
              </a:r>
              <a:endParaRPr lang="en-US" sz="24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 2.3 ม.3/8 อธิบายและคำนวณพลังงานไฟฟ้า โดยใช้สมการ </a:t>
              </a:r>
              <a:r>
                <a:rPr lang="en-US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W = Pt </a:t>
              </a:r>
              <a:endParaRPr lang="th-TH" sz="24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รวมทั้งคำนวณค่าไฟฟ้าของเครื่องใช้ไฟฟ้าในบ้าน</a:t>
              </a:r>
              <a:endParaRPr lang="en-US" sz="24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ว 2.3 ม.3/9 ตระหนักในคุณค่าของการเลือกใช้เครื่องใช้ไฟฟ้าโดยนำเสนอ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วิธีการใช้เครื่องใช้ไฟฟ้าอย่างประหยัดและปลอดภัย</a:t>
              </a:r>
              <a:endParaRPr lang="en-US" sz="24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0800000">
              <a:off x="7568830" y="3796519"/>
              <a:ext cx="959927" cy="95992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849848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E4442649-9543-4F59-8277-3A305DD9CD23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8" name="กลุ่ม 7">
              <a:extLst>
                <a:ext uri="{FF2B5EF4-FFF2-40B4-BE49-F238E27FC236}">
                  <a16:creationId xmlns:a16="http://schemas.microsoft.com/office/drawing/2014/main" id="{74C862E2-8E5A-4678-8BAB-4EFA3D1EFB0E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0DD6ABBD-A3E4-4A82-8464-961D467C6C35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BF07E4FE-E96F-4EA8-8765-67249D6EDEED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2E68D4FE-5D91-499D-9FE0-60B69FE696A7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90993743-E297-476B-A3A1-8888F4D1CC5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456C7247-09FC-41BE-85A8-E7C9152F06B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3A949404-B8F3-476F-A3B6-BBD74F8F8FA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54A4071F-2E02-477A-BF38-038BDB834131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45E9F9FB-94AA-4BF1-94A6-8A6914AE64C0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C115ABC7-2F03-4F20-8200-BF8225812AD1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0D469024-EEEF-407A-AFA8-519EC1B44B3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DB94C553-5D93-4800-AC3F-A22E4DABEC0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4BC691FA-C9A5-4FDD-B8DD-3FDF94224B7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70ED9009-498D-48CC-98A6-7CBB5F573B1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FB98E80-9AE0-4BD4-A423-4E68DE51928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C0D98F6C-E12C-4C68-8849-E58FB4110F0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AEE7C2D9-EA7D-4483-B8B3-9854C1F9097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32C5AF8-FE4E-43A6-923E-0C3805D02FC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F5A5BFE9-7B39-4E2A-8EB5-09FAF78B536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36A06E9-17F3-44F2-B961-6D17C152D8A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4B81AFC-6F4C-4E99-A8A0-37E97996FC9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CAB6DB9B-5041-43D7-96C9-1CCDA7C4A8A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E1255275-2526-4FE0-86CB-AF9911A73A9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AC123AA5-D373-45FD-8CED-5A9A3FECCAF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C956A75-DD9A-42C7-925A-6DF13745C4A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B86F28CF-0A0D-4538-B246-28D55EFE7DC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EE77884-4313-4FA0-86D3-D41240D8240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4BCD2EFA-A0DF-4833-B41D-ABC3BC59D62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1356D7F3-F25C-4866-A929-DC72140ADD6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B3CE7B38-AE03-45B2-B739-7F8ECADF151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8B7E785E-AC9D-4254-AAF6-5D87827F19C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2D1C51AF-CA07-4128-A13D-01496298EAD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C13FD431-BD4C-406B-B730-74EA26C22C1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466C1E02-468F-4841-90CC-1826C8E150F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0192F0AB-178D-4E97-BE7B-52A5A4D2DF4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BF6D7F7D-D1FB-4A80-B9F2-7F59B220AB7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AE4F3B49-6A03-41FE-BE48-411342CFBF5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60AB78F1-481F-4248-A666-7A3958C70CC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463F002A-0F91-420E-AE00-4A73B7FB741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C26B7307-438A-495E-B8E3-C6F6210AA3C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830B8E0C-81BF-4F7F-908C-5041A61F41B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77E9546A-8E66-4351-8275-3B17F9D3DA7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FE3BB2B5-5E1D-468C-85CE-C901DAB1B91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8E25822E-87FD-4270-981C-AD8A272BFDA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2DE286A5-C2F4-409B-A21F-CB1457040BD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6FD7ECD1-FEA8-4499-861D-261A693CFD2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D1C154E0-8ED4-4BDE-890C-3D29D6EA203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1EB5E975-8A60-4604-A59D-A894F33420D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27B02A58-2E29-4F75-88A2-00265412A89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A265C58C-9057-4131-8220-9CC1AA06105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12491E9F-64C9-46C1-A23C-B9E8A41DF36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B24AEE77-BCE8-417E-9229-4FA2640C37F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B929104B-BDFF-4D1D-B2C9-A3426E28DC1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D2069DFD-F5EB-4282-A419-029FDFEA41E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92C59C28-1DE2-43C2-923E-4B237BC2E57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80DDDE94-F797-4DC9-9075-B7C527F5710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F9D1C137-DFFE-42BD-BD6A-A6509972D39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FD32F294-2CA4-4663-A20E-C7320E84E4F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F3E00606-A319-481A-95CD-52FEAD5FF2F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687F4CAD-A3A9-4AA2-843A-8E7FF74E2A9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B7B61FFE-FE50-4728-9B59-C1D8CD02867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A8D13A38-879D-4955-BBFF-224D8B9D0B4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96346ED4-434A-4ED7-827B-F85A71157B8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3EB6DDEB-CA48-492B-B421-8C9E6162C18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37C3DEC9-FB0F-471E-A6E1-9FB74CF23DC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892B2CAE-B970-4539-ABCF-7CF31D90145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39CC6424-AC01-45A3-A813-6446789C879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FAD139B-9426-4E81-A3D3-FA795E67B68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F0AB04F1-83E0-4E5D-9361-73AA3778A61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5E37E1BC-6CE1-4E8E-AABF-B8DEAD2D6A4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146CC832-726C-4C9C-983B-67280E7CBC9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5F2136FC-9839-46F1-AB8F-3CB7BDB2C6F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94D87A58-F1AB-4EBF-AB14-21A292B2DA0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ED467A70-4C04-4265-855D-51A0A374212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D2FB19F9-FE9B-48A3-AFB4-B585C32D2ED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99F01311-5895-433E-A9EC-F0EF7D382F2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45AEEF99-F9C6-4731-8328-71E3CE1913E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1B6AF31-201F-4409-92EE-83B56B4B4C3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253E1625-F894-4F7E-936F-75E89CDEE16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40130340-2B08-4FB6-B64E-C844545B13A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9560FB77-5A0D-4D08-B0DC-E321CE2CF13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0ECE3343-67F6-44F4-8815-FAE95A6C6F3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64A0BCF3-B603-44F3-81A5-CD5EB225B59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532AC8BA-5580-4D8B-84AF-77AF36A12D7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4730BC1-53ED-4013-B1D7-F9F98D5BEF8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CADF5AD8-8C8A-4014-BE43-3F8C55B26C0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845DF64E-A700-4D3A-8A2E-136415AC29D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C636866-FBEF-4179-B50A-380CAA65669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8590B4C-2812-426C-8BDD-B6C81996C91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61AB0F47-52E5-4487-B2EB-C1737A7AF09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5C4E5AFF-0E0C-4915-96AE-15C823858F2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EA2030F1-CFE9-4AAA-AFC6-2356D8425D5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17B61C34-070C-4FC6-A3E2-6BAA6233180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B013995B-0C0A-4F23-8021-4763A93E870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A3471370-3AC2-4750-B9BC-10AE4EC9852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35A67444-CB93-4E25-A587-B4859068E27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7DA3FDAE-375C-4F62-B287-9F851F1E834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1FF0677-DE5B-4C2F-A900-1432A385C8B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F25410C2-78D3-435C-9704-D0B71F70EF1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6B23750C-781F-4F59-B124-DD2F7BBC268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72BAB91F-9C55-4401-8320-1B75BB394DE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B774D5C2-54DC-4567-887B-4AFA4239D1F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ECE68957-362A-4D10-8962-BB8A3EFFED4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7CAC3D59-111D-43F6-BB08-BC39FF882F27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A71754AE-3A76-4A74-AED1-EE917F999EBD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AD269F9B-42F9-40F3-B433-32BE26D26934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168E1040-38C1-4C5A-AE19-B02E09B01BD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16A42841-0FB2-42F2-904B-BE0B42B3FEF6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72030379-0F78-492A-A240-B5C21A9301DA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1C56D36E-AFC7-4ACC-A5F6-5AB3E08EC1F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21CFCA36-8AE8-4099-94B4-11D57B1D0EF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0E7BD4B0-1B92-4A8E-88D1-5E2D853F889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427EE9F7-B0AA-42E4-8227-E1E721CAF93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D4A54810-26C6-4BDD-AB62-BB5E1C06B69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E3C1FC4A-DD89-480E-BBB8-4745336A63E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9E2A8D80-4905-423A-BB6D-F5C0740E763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8A12501A-82F6-4780-9CE7-FE662D42018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F86224A4-BBC5-474F-8E13-DD6F2F9F2EA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260685EE-5881-466A-865A-4501BB77FBD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4B689E93-CA06-419A-8BE8-17AD693CC62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7A69280F-CCE9-4EA0-BB56-597D17E4A55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AC30C9BE-A8DA-4BFB-9B44-DCC0B288D05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071F982E-7D07-4D09-A5F8-2B2017E3ACD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1F6EC355-66D6-4595-87C8-4C0F0279054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EA34DF92-7FEC-4495-AF3A-53F2C46D5C0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AF90899-16C7-41BE-BACB-9612A7B350E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98F3A89-22F7-46A4-94E0-3E2A3F18ADD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B629A24-74C4-4218-9FC8-0DF2C45E633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82219378-7064-4246-B1E1-705BEA02D61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A1110546-F88E-40E7-949F-5660292BA26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3D3D482-DCF4-41CF-A081-9A5D9E4800E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24FAEB3-5FDC-490D-AEC6-CC40164F2E3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AF4E66B5-5296-4915-8774-7E374D10F7F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7E402E83-5272-442D-8C08-ACFC09FF929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7805100A-E025-489F-B82F-067FA624758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5597A9C2-4D44-4C84-848A-4DB7B912A1B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09CAD99C-0F64-4FF2-A4C3-DE5E5EE8145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2B2C9C13-19A0-4268-85B8-30104C5894B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34119921-E0CF-4BAA-A6C4-96F78D476C8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E5859872-7396-4420-AAB1-22D0C04774F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D4FEEA3D-E085-4876-8209-34113AAC08E3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6" name="TextBox 5"/>
            <p:cNvSpPr txBox="1"/>
            <p:nvPr/>
          </p:nvSpPr>
          <p:spPr>
            <a:xfrm>
              <a:off x="4129328" y="2241848"/>
              <a:ext cx="3168505" cy="9387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55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พลังงานไฟฟ้า</a:t>
              </a:r>
            </a:p>
          </p:txBody>
        </p:sp>
        <p:sp>
          <p:nvSpPr>
            <p:cNvPr id="7" name="Text Placeholder 2"/>
            <p:cNvSpPr txBox="1">
              <a:spLocks/>
            </p:cNvSpPr>
            <p:nvPr/>
          </p:nvSpPr>
          <p:spPr>
            <a:xfrm>
              <a:off x="2889404" y="1521604"/>
              <a:ext cx="597771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บทที่ 2 ไฟฟ้าในชีวิตประจำวัน</a:t>
              </a:r>
            </a:p>
          </p:txBody>
        </p:sp>
        <p:pic>
          <p:nvPicPr>
            <p:cNvPr id="14" name="รูปภาพ 1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316841" y="2409400"/>
              <a:ext cx="720000" cy="720000"/>
            </a:xfrm>
            <a:prstGeom prst="rect">
              <a:avLst/>
            </a:prstGeom>
          </p:spPr>
        </p:pic>
        <p:pic>
          <p:nvPicPr>
            <p:cNvPr id="19" name="รูปภาพ 18"/>
            <p:cNvPicPr>
              <a:picLocks noChangeAspect="1"/>
            </p:cNvPicPr>
            <p:nvPr/>
          </p:nvPicPr>
          <p:blipFill rotWithShape="1"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780023" y="1421639"/>
              <a:ext cx="1073888" cy="935666"/>
            </a:xfrm>
            <a:prstGeom prst="rect">
              <a:avLst/>
            </a:prstGeom>
          </p:spPr>
        </p:pic>
        <p:pic>
          <p:nvPicPr>
            <p:cNvPr id="2" name="รูปภาพ 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16853" y="3200068"/>
              <a:ext cx="1912981" cy="1912981"/>
            </a:xfrm>
            <a:prstGeom prst="rect">
              <a:avLst/>
            </a:prstGeom>
          </p:spPr>
        </p:pic>
        <p:pic>
          <p:nvPicPr>
            <p:cNvPr id="151" name="Picture 150">
              <a:extLst>
                <a:ext uri="{FF2B5EF4-FFF2-40B4-BE49-F238E27FC236}">
                  <a16:creationId xmlns:a16="http://schemas.microsoft.com/office/drawing/2014/main" id="{B7BF0A25-0490-41AB-8E8A-1DB9A299013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22491" y="292045"/>
              <a:ext cx="2324865" cy="457728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3783834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กลุ่ม 12">
            <a:extLst>
              <a:ext uri="{FF2B5EF4-FFF2-40B4-BE49-F238E27FC236}">
                <a16:creationId xmlns:a16="http://schemas.microsoft.com/office/drawing/2014/main" id="{7CF04AD5-3E46-4F9A-B454-AD3021CF5D1C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7DB1F554-E86A-49CA-9690-022B7DDFEBF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D5566F8F-BFDB-4280-BD5D-3FFB0CE4F100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F4045262-48DE-4BDA-B5F1-CE908ADEF3E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0" name="วงรี 19">
                <a:extLst>
                  <a:ext uri="{FF2B5EF4-FFF2-40B4-BE49-F238E27FC236}">
                    <a16:creationId xmlns:a16="http://schemas.microsoft.com/office/drawing/2014/main" id="{7D8C001B-706E-4F77-A17D-B060C80BE261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F67EF1A0-BDF2-4338-B0A7-465E7CF63555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743CFFCD-0626-4020-831C-9834BFBBF4E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7" name="รูปแบบอิสระ: รูปร่าง 156">
                  <a:extLst>
                    <a:ext uri="{FF2B5EF4-FFF2-40B4-BE49-F238E27FC236}">
                      <a16:creationId xmlns:a16="http://schemas.microsoft.com/office/drawing/2014/main" id="{96A19EFC-80AD-411D-8FD1-08FC832D395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2C72BFF7-10EE-447A-9AD1-F7D7C657C732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E1E10818-D972-4392-AA9E-5AA30307A8AF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1BA4EF3E-2BEF-4B40-B10B-7B9116DEA418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EE720D9E-C304-4741-92B2-10EC0E01C86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91EB0A0-46C6-4996-97E8-F36378332E8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7E676F30-AF78-4BC7-B8F7-00AA91DF430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D051D5A-0487-4C3F-9172-929DA0F7363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03FC4CE1-7B86-45B6-BC71-BFA4214003E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01D1FD3-703C-4CD0-A6EB-5B6399D3057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4AEB51E5-ED7C-42AA-BBAD-A4BF8BAB6E8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E325C5FD-068B-4455-9215-ACCA86C58D1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02CB855A-A8B2-41A3-A964-30E15033095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6563C4EB-E354-460A-B13D-FA344A90C1E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6E34DA8B-B7DF-4249-B8BC-7A65240ACF6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8B739AC7-1A33-4C7A-B4E2-842DAF0C830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47397E3E-8333-4EF4-8FDA-DEB843A60E0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352BE043-0B98-4865-BFB9-78D8A648893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C3926008-11FD-4BEF-A1B8-076FF1D2A6D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7FD89FC1-049C-43B3-A2A2-77908537694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4B068292-38A9-4F59-AE87-316DA1723BA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42EA6F55-E831-458A-993E-39D098BC452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AAD35743-84BB-4B6A-B79D-7AE2EFFEFE4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713004AE-396B-4982-AC94-D060E4AF9DC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86403492-C694-47C4-B243-82E6355B32E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88A14490-1ADF-44D6-B375-9BFA4B4BB39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F6CBDAAE-0DCD-4D4D-80ED-FED382E49B8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D422D647-254E-4C13-A519-7106D3E5728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062A90AD-71E8-4699-A1CA-E85E2CD62D7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9A849793-1A7E-40B0-A413-F2AAAA62091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6E421E13-FC73-459B-AA85-FE2E2FFBF7E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70A0C44E-9102-4AFC-ACBB-CA40E36C7F1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39D35BCB-D058-4E67-82C1-7DAE852EB3D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7366A209-BA3D-4B67-8445-23754861D2D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512231A4-6D44-4F48-A332-2B6E0490073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9C9EA7B4-530E-463A-AC6B-FE31E39B8AF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A0F3464E-487F-4B20-B1B6-77BB3C80AD8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839A75A4-F830-4869-B929-271596F5200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DACD8A81-5FD3-4CFF-8BA7-2FEE191396B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9C3A689E-CE8A-4BCD-A616-3F5988E4C38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4D32EA82-885D-4F80-833F-95C2BF8C145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7D05860D-809E-4031-BAE6-ECB616A6056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F559E8E0-3B70-4D78-9BCC-B1A16298EF1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CE31200E-1E12-4ED1-8C47-AA8F82F08A7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26648E71-E4F6-476F-979F-AD8CFC581B3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DB9E7B4A-69A1-46FA-B44E-2C13B465BF0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0D812143-0953-46F3-825D-560E61E9D7E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D15D078C-7B6E-4453-90FB-D97C52CA0C4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7BBA96FD-74F3-4D28-8A43-28C646C6396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1F7E0721-3824-4FE4-88E2-7E242B2F360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E9620177-AFAA-471B-BF38-97615CE885E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391E549C-557B-4FC8-815D-031B90E2FC0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FD9CAC22-4964-480C-8CC3-BD89A492F80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36ED6696-C485-4E0F-ACC6-7CE9979FF57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AA49AB61-CF97-49D0-A0DC-9B9C3AB6801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9C7B7E53-F34A-4F28-8A33-D3073133D79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23ACD6BD-FFFC-491B-A926-04B7EFB1911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FD63D81D-CEF7-4887-8715-BC3BFB5863A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31B177EE-A90A-47D7-9B84-2358EE74E66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71991D3E-5D81-4828-948D-ACFF0D8EFC1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FBD28ADB-4524-4641-84D7-9232CE4B9BA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D37476CD-5D2B-4FF8-99E8-50B76140A41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8D29D816-E364-4E16-8AD6-DD1FC6A1252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3B76C4BF-8FA3-4365-B40B-0762A01967A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A4C64B66-F6D4-4446-B8A3-45615ED8609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F98B2937-8791-4D5E-A9FC-E0BB2FC11BE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EB2AEF8A-7313-4D18-863E-4445E07C16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174A731D-D88E-4A17-8C97-5FB54D05322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5FE24F29-A258-4704-A8EB-D1BB327859B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E712E51E-B078-448B-8599-96426DA7028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E9B85CA6-C695-40DA-8D0B-2CBE3745CBB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1DB6AFA4-4B8C-4676-A587-DC88BEE8E56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F535665F-5C4E-4F1A-A07E-F0EE7D1DBE5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468D6600-36AD-4EB3-BE92-4DB30A2A440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F5BA279F-5C1A-4DE4-9F97-B8FC7F8D7CD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B966E429-A8DC-45DF-AEFD-8031A187C03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FA86E66C-9BD3-463A-98BF-BD2EE965C6A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98F87CC9-1C26-473C-BB7D-A9014CABB21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C588911F-9E2E-4F9F-8E0D-0579334D8AB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82568042-E39D-41A9-A936-C253A386600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6FE74B3F-7544-4B75-9B26-13C1E9D0DF3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4A354696-7150-498C-B942-DB4913D908F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DC1E84FC-77D4-42CC-B901-A947FB317B3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53279203-961A-4EE0-B0D0-3ACD3F35FFB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958C9E38-F86A-4967-ABE3-7ED68ACB417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B23D349B-191B-4CF7-B4E5-202F78C73FC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49834D1F-E11B-4206-BC19-D42A28226BC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7A8A8109-18A4-4D59-B3E4-0CDB2642915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0E4B3B4A-0DA7-4E76-BA80-5B0BA56C43E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2A2F6E26-16F5-4453-97B8-D104B6D568C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F9B1A928-B876-4142-B24E-7CAD302F243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E63D80FE-937D-4C1C-926D-672AA27324E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40BAC4CA-C065-47E4-A3F7-8A017259AD5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57D1523A-272B-4084-B65E-EB57D78C292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9ED2DE1E-4408-4B70-8216-270BA40194B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FC96BC4E-B4B6-4F27-A73E-6DC02572910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F56BEAD1-FB0D-4B9A-8C90-2D0A64A6488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842ECB1F-E1E3-4ED9-8B06-6562CAF710E9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B13EAE36-F95D-4E67-813E-C4F3FF2E93C6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169D78F4-8CCD-4965-AE08-027EF934AADE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กากบาท 28">
                <a:extLst>
                  <a:ext uri="{FF2B5EF4-FFF2-40B4-BE49-F238E27FC236}">
                    <a16:creationId xmlns:a16="http://schemas.microsoft.com/office/drawing/2014/main" id="{D358DB5C-792A-492B-AFC5-1F2719A84FBE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9EBDCF6C-5B3F-4707-B083-11B5A78DEB8E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3E7FD511-65EA-4867-9FEF-D7ED7524460B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2" name="กลุ่ม 31">
                <a:extLst>
                  <a:ext uri="{FF2B5EF4-FFF2-40B4-BE49-F238E27FC236}">
                    <a16:creationId xmlns:a16="http://schemas.microsoft.com/office/drawing/2014/main" id="{820F162C-401A-4184-985C-A5365BADB4B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1F3A51D4-4AD0-45C7-B26B-5CBD3A97A01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9FE4F0C4-1310-49F6-B8C2-47267579A29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2B44CE8C-2CA9-4120-A2AA-00466BCEFBF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45DA958C-C4DE-4DB5-806C-78DC0BB41B5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E1C1E461-B49E-4EDE-915E-F35277C0FED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68ECB55A-D53B-4A2A-9CCC-D1588F5E38C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FAC5650F-ED89-4142-B360-A2AB49D680B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D2CA05F8-A7EA-4E27-9B29-8C91DF85977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ECA3596-CA12-43DF-A797-BBB95858AC3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2A96631F-4983-4066-9092-53F4B8E7C70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C08925F4-67F7-480A-BD50-767E4D39222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791CF030-3D33-4E85-936D-3BC523F08AC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BE86F83D-9F5B-4E90-AA78-B4CE8FED9AE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74D91088-66AE-4B3B-866F-B69607C3783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95BEB4CB-69DA-49AE-BC38-23ED08B6C34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5B648BD-17AD-448F-AA7D-1C6E227E034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C34A0E85-7143-4B68-A9D2-06B2D03DD4D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3CE0460B-BAB8-4DEA-8C2D-23473AE0F2D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A08C0259-4163-4AE1-AE85-CCEB0BFF976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A88731B3-22DC-4AB9-8AF4-CCF94F968F8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19D5565A-5D69-4635-9869-BBBBE8CF370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3DCB937C-DC16-4340-9C34-74C1733FE9F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45779E42-1966-4467-AA4F-EC242594C1E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301FD1F2-4045-4026-BA07-C71E7829523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FD48F2DA-EAC3-40C1-B34F-242F3CAF5FF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884F73D4-E0BF-40B8-8156-BF783DC8278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568A7A25-4914-4919-BD62-5157B66A2D6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62C8F154-80F4-4906-BD11-8B1ED619404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C5646A09-30CA-4E79-A84E-2898CA69665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F4E343CA-8684-4626-AEBA-CE2F04C35A4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FCC872E5-4498-430A-B5B0-7B746DF7AD9D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สี่เหลี่ยมผืนผ้า 1"/>
            <p:cNvSpPr/>
            <p:nvPr/>
          </p:nvSpPr>
          <p:spPr>
            <a:xfrm>
              <a:off x="399393" y="440981"/>
              <a:ext cx="8352172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4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ทบทวนความรู้ก่อนเรียน</a:t>
              </a: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922118" y="601349"/>
              <a:ext cx="487378" cy="487378"/>
            </a:xfrm>
            <a:prstGeom prst="rect">
              <a:avLst/>
            </a:prstGeom>
          </p:spPr>
        </p:pic>
        <p:grpSp>
          <p:nvGrpSpPr>
            <p:cNvPr id="4" name="Group 14"/>
            <p:cNvGrpSpPr/>
            <p:nvPr/>
          </p:nvGrpSpPr>
          <p:grpSpPr>
            <a:xfrm>
              <a:off x="470687" y="834498"/>
              <a:ext cx="1052368" cy="3696329"/>
              <a:chOff x="4058860" y="987781"/>
              <a:chExt cx="1052368" cy="3696329"/>
            </a:xfrm>
          </p:grpSpPr>
          <p:sp>
            <p:nvSpPr>
              <p:cNvPr id="5" name="Rectangle 8"/>
              <p:cNvSpPr/>
              <p:nvPr/>
            </p:nvSpPr>
            <p:spPr>
              <a:xfrm rot="36931">
                <a:off x="4276045" y="3801165"/>
                <a:ext cx="592195" cy="863021"/>
              </a:xfrm>
              <a:custGeom>
                <a:avLst/>
                <a:gdLst/>
                <a:ahLst/>
                <a:cxnLst/>
                <a:rect l="l" t="t" r="r" b="b"/>
                <a:pathLst>
                  <a:path w="1802378" h="1800199">
                    <a:moveTo>
                      <a:pt x="0" y="0"/>
                    </a:moveTo>
                    <a:lnTo>
                      <a:pt x="1802378" y="0"/>
                    </a:lnTo>
                    <a:lnTo>
                      <a:pt x="1802378" y="289727"/>
                    </a:lnTo>
                    <a:lnTo>
                      <a:pt x="1801366" y="289727"/>
                    </a:lnTo>
                    <a:lnTo>
                      <a:pt x="901188" y="1800199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" name="Rectangle 8"/>
              <p:cNvSpPr/>
              <p:nvPr/>
            </p:nvSpPr>
            <p:spPr>
              <a:xfrm>
                <a:off x="4468857" y="3793500"/>
                <a:ext cx="200342" cy="872829"/>
              </a:xfrm>
              <a:custGeom>
                <a:avLst/>
                <a:gdLst>
                  <a:gd name="connsiteX0" fmla="*/ 0 w 1359043"/>
                  <a:gd name="connsiteY0" fmla="*/ 0 h 1813992"/>
                  <a:gd name="connsiteX1" fmla="*/ 1359043 w 1359043"/>
                  <a:gd name="connsiteY1" fmla="*/ 0 h 1813992"/>
                  <a:gd name="connsiteX2" fmla="*/ 1359043 w 1359043"/>
                  <a:gd name="connsiteY2" fmla="*/ 212596 h 1813992"/>
                  <a:gd name="connsiteX3" fmla="*/ 806822 w 1359043"/>
                  <a:gd name="connsiteY3" fmla="*/ 1813992 h 1813992"/>
                  <a:gd name="connsiteX4" fmla="*/ 1012 w 1359043"/>
                  <a:gd name="connsiteY4" fmla="*/ 289727 h 1813992"/>
                  <a:gd name="connsiteX5" fmla="*/ 0 w 1359043"/>
                  <a:gd name="connsiteY5" fmla="*/ 289727 h 1813992"/>
                  <a:gd name="connsiteX6" fmla="*/ 0 w 1359043"/>
                  <a:gd name="connsiteY6" fmla="*/ 288030 h 1813992"/>
                  <a:gd name="connsiteX7" fmla="*/ 0 w 1359043"/>
                  <a:gd name="connsiteY7" fmla="*/ 0 h 1813992"/>
                  <a:gd name="connsiteX0" fmla="*/ 0 w 1359043"/>
                  <a:gd name="connsiteY0" fmla="*/ 0 h 1820658"/>
                  <a:gd name="connsiteX1" fmla="*/ 1359043 w 1359043"/>
                  <a:gd name="connsiteY1" fmla="*/ 0 h 1820658"/>
                  <a:gd name="connsiteX2" fmla="*/ 1359043 w 1359043"/>
                  <a:gd name="connsiteY2" fmla="*/ 212596 h 1820658"/>
                  <a:gd name="connsiteX3" fmla="*/ 720119 w 1359043"/>
                  <a:gd name="connsiteY3" fmla="*/ 1820658 h 1820658"/>
                  <a:gd name="connsiteX4" fmla="*/ 1012 w 1359043"/>
                  <a:gd name="connsiteY4" fmla="*/ 289727 h 1820658"/>
                  <a:gd name="connsiteX5" fmla="*/ 0 w 1359043"/>
                  <a:gd name="connsiteY5" fmla="*/ 289727 h 1820658"/>
                  <a:gd name="connsiteX6" fmla="*/ 0 w 1359043"/>
                  <a:gd name="connsiteY6" fmla="*/ 288030 h 1820658"/>
                  <a:gd name="connsiteX7" fmla="*/ 0 w 1359043"/>
                  <a:gd name="connsiteY7" fmla="*/ 0 h 1820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9043" h="1820658">
                    <a:moveTo>
                      <a:pt x="0" y="0"/>
                    </a:moveTo>
                    <a:lnTo>
                      <a:pt x="1359043" y="0"/>
                    </a:lnTo>
                    <a:lnTo>
                      <a:pt x="1359043" y="212596"/>
                    </a:lnTo>
                    <a:lnTo>
                      <a:pt x="720119" y="1820658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50000"/>
                      <a:lumOff val="50000"/>
                    </a:schemeClr>
                  </a:gs>
                  <a:gs pos="100000">
                    <a:schemeClr val="accent2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Rectangle 2"/>
              <p:cNvSpPr/>
              <p:nvPr/>
            </p:nvSpPr>
            <p:spPr>
              <a:xfrm>
                <a:off x="4291066" y="1891296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0" y="0"/>
                    </a:moveTo>
                    <a:lnTo>
                      <a:pt x="99616" y="0"/>
                    </a:lnTo>
                    <a:lnTo>
                      <a:pt x="196906" y="63491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30000"/>
                      <a:lumOff val="70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Rectangle 2"/>
              <p:cNvSpPr/>
              <p:nvPr/>
            </p:nvSpPr>
            <p:spPr>
              <a:xfrm>
                <a:off x="4486591" y="1953886"/>
                <a:ext cx="196906" cy="1950905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1950905">
                    <a:moveTo>
                      <a:pt x="0" y="0"/>
                    </a:moveTo>
                    <a:lnTo>
                      <a:pt x="101941" y="66527"/>
                    </a:lnTo>
                    <a:lnTo>
                      <a:pt x="196906" y="4552"/>
                    </a:lnTo>
                    <a:lnTo>
                      <a:pt x="196906" y="1950905"/>
                    </a:lnTo>
                    <a:lnTo>
                      <a:pt x="193201" y="1950905"/>
                    </a:lnTo>
                    <a:cubicBezTo>
                      <a:pt x="183184" y="1893988"/>
                      <a:pt x="144512" y="1851984"/>
                      <a:pt x="98453" y="1851984"/>
                    </a:cubicBezTo>
                    <a:cubicBezTo>
                      <a:pt x="52394" y="1851984"/>
                      <a:pt x="13723" y="1893988"/>
                      <a:pt x="3706" y="1950905"/>
                    </a:cubicBezTo>
                    <a:lnTo>
                      <a:pt x="0" y="1950905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50000"/>
                      <a:lumOff val="50000"/>
                    </a:schemeClr>
                  </a:gs>
                  <a:gs pos="100000">
                    <a:schemeClr val="accent1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Rectangle 2"/>
              <p:cNvSpPr/>
              <p:nvPr/>
            </p:nvSpPr>
            <p:spPr>
              <a:xfrm>
                <a:off x="4683483" y="1895514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96435" y="0"/>
                    </a:moveTo>
                    <a:lnTo>
                      <a:pt x="196906" y="0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lnTo>
                      <a:pt x="0" y="6293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0" name="Isosceles Triangle 10"/>
              <p:cNvSpPr/>
              <p:nvPr/>
            </p:nvSpPr>
            <p:spPr>
              <a:xfrm rot="10800000">
                <a:off x="4468813" y="4423239"/>
                <a:ext cx="196906" cy="260871"/>
              </a:xfrm>
              <a:prstGeom prst="triangl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Parallelogram 15"/>
              <p:cNvSpPr/>
              <p:nvPr/>
            </p:nvSpPr>
            <p:spPr>
              <a:xfrm rot="16200000">
                <a:off x="4098945" y="947696"/>
                <a:ext cx="972197" cy="1052368"/>
              </a:xfrm>
              <a:custGeom>
                <a:avLst/>
                <a:gdLst/>
                <a:ahLst/>
                <a:cxnLst/>
                <a:rect l="l" t="t" r="r" b="b"/>
                <a:pathLst>
                  <a:path w="2993176" h="3240001">
                    <a:moveTo>
                      <a:pt x="1299907" y="647892"/>
                    </a:moveTo>
                    <a:lnTo>
                      <a:pt x="665509" y="1620000"/>
                    </a:lnTo>
                    <a:lnTo>
                      <a:pt x="1299907" y="2592108"/>
                    </a:lnTo>
                    <a:lnTo>
                      <a:pt x="634398" y="2592108"/>
                    </a:lnTo>
                    <a:lnTo>
                      <a:pt x="0" y="1620000"/>
                    </a:lnTo>
                    <a:lnTo>
                      <a:pt x="634398" y="647892"/>
                    </a:lnTo>
                    <a:close/>
                    <a:moveTo>
                      <a:pt x="2993176" y="1620001"/>
                    </a:moveTo>
                    <a:lnTo>
                      <a:pt x="1913056" y="3240001"/>
                    </a:lnTo>
                    <a:lnTo>
                      <a:pt x="1782206" y="3043749"/>
                    </a:lnTo>
                    <a:lnTo>
                      <a:pt x="1110064" y="3043749"/>
                    </a:lnTo>
                    <a:cubicBezTo>
                      <a:pt x="1089036" y="3096599"/>
                      <a:pt x="1037333" y="3133759"/>
                      <a:pt x="976952" y="3133759"/>
                    </a:cubicBezTo>
                    <a:cubicBezTo>
                      <a:pt x="923853" y="3133759"/>
                      <a:pt x="877466" y="3105022"/>
                      <a:pt x="854540" y="3061058"/>
                    </a:cubicBezTo>
                    <a:lnTo>
                      <a:pt x="302383" y="3169763"/>
                    </a:lnTo>
                    <a:lnTo>
                      <a:pt x="302383" y="2809723"/>
                    </a:lnTo>
                    <a:lnTo>
                      <a:pt x="854540" y="2918427"/>
                    </a:lnTo>
                    <a:cubicBezTo>
                      <a:pt x="877466" y="2874463"/>
                      <a:pt x="923853" y="2845727"/>
                      <a:pt x="976952" y="2845727"/>
                    </a:cubicBezTo>
                    <a:cubicBezTo>
                      <a:pt x="1037333" y="2845727"/>
                      <a:pt x="1089036" y="2882887"/>
                      <a:pt x="1110064" y="2935737"/>
                    </a:cubicBezTo>
                    <a:lnTo>
                      <a:pt x="1710190" y="2935737"/>
                    </a:lnTo>
                    <a:lnTo>
                      <a:pt x="832936" y="1620001"/>
                    </a:lnTo>
                    <a:lnTo>
                      <a:pt x="191305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2" name="สี่เหลี่ยมผืนผ้า 11"/>
            <p:cNvSpPr/>
            <p:nvPr/>
          </p:nvSpPr>
          <p:spPr>
            <a:xfrm>
              <a:off x="2301675" y="4459601"/>
              <a:ext cx="6539023" cy="3606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15000"/>
                </a:lnSpc>
                <a:spcAft>
                  <a:spcPts val="0"/>
                </a:spcAft>
              </a:pP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(</a:t>
              </a:r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ที่มา</a:t>
              </a: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: </a:t>
              </a:r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หนังสือเรียนรายวิชาพื้นฐานวิทยาศาสตร์และเทคโนโลยี ชั้นมัธยมศึกษาปีที่ </a:t>
              </a: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3</a:t>
              </a:r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เล่ม 2 หน้า 102 สสวท.</a:t>
              </a: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)</a:t>
              </a:r>
              <a:endParaRPr lang="en-US" sz="1600" b="1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14" name="สี่เหลี่ยมผืนผ้า 13"/>
            <p:cNvSpPr/>
            <p:nvPr/>
          </p:nvSpPr>
          <p:spPr>
            <a:xfrm>
              <a:off x="1592833" y="1341876"/>
              <a:ext cx="7155910" cy="298543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เขียนเครื่องหมาย √ หน้าข้อความที่ถูกต้อง เครื่องหมาย X หน้าข้อความที่ไม่ถูกต้อง</a:t>
              </a:r>
            </a:p>
            <a:p>
              <a:endParaRPr lang="th-TH" sz="8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marL="457200" indent="-457200">
                <a:buFont typeface="Wingdings" panose="05000000000000000000" pitchFamily="2" charset="2"/>
                <a:buChar char="r"/>
              </a:pPr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1. เครื่องซักผ้าเปลี่ยนพลังงานไฟฟ้าเป็นพลังงานจลน์</a:t>
              </a:r>
            </a:p>
            <a:p>
              <a:pPr marL="457200" indent="-457200">
                <a:buFont typeface="Wingdings" panose="05000000000000000000" pitchFamily="2" charset="2"/>
                <a:buChar char="r"/>
              </a:pPr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2. กังหันลมเปลี่ยนพลังงานศักย์โน้มถ่วงเป็นพลังงานไฟฟ้า</a:t>
              </a:r>
            </a:p>
            <a:p>
              <a:pPr marL="457200" indent="-457200">
                <a:buFont typeface="Wingdings" panose="05000000000000000000" pitchFamily="2" charset="2"/>
                <a:buChar char="r"/>
              </a:pPr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3. รถเข็นยกกล่องหนัก 5,000 นิวตันให้สูง 1 เมตรใช้เวลา 1 วินาที</a:t>
              </a:r>
            </a:p>
            <a:p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จะมีกำลัง 5 กิโลวัตต์</a:t>
              </a:r>
            </a:p>
            <a:p>
              <a:pPr marL="457200" indent="-457200">
                <a:buFont typeface="Wingdings" panose="05000000000000000000" pitchFamily="2" charset="2"/>
                <a:buChar char="r"/>
              </a:pPr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4. เครื่องยนต์ที่ระบุกำลัง 6 กิโลวัตต์ ในการทำงานจะใช้พลังงาน </a:t>
              </a:r>
            </a:p>
            <a:p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6,000 จูล ในเวลา 1 นาที</a:t>
              </a:r>
            </a:p>
          </p:txBody>
        </p:sp>
        <p:pic>
          <p:nvPicPr>
            <p:cNvPr id="15" name="รูปภาพ 1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6967" y="415088"/>
              <a:ext cx="720000" cy="72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1165908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id="{FA52C539-5751-4EFA-A21F-F2492BD56C2D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DBC05303-3E3D-4CE4-B304-EE56F90D7182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CD075D4A-8064-4155-99F3-3DC4EACCD67C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751F1C96-7AEF-400B-9733-B514B3A527F3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0" name="วงรี 19">
                <a:extLst>
                  <a:ext uri="{FF2B5EF4-FFF2-40B4-BE49-F238E27FC236}">
                    <a16:creationId xmlns:a16="http://schemas.microsoft.com/office/drawing/2014/main" id="{8FF990F3-EC36-41DE-8C8F-EB355F066341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13E95F54-0B66-4662-94B1-5810F96DF2A6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142C83F2-6B7E-4CAB-A9A2-EC5BD220C035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7" name="รูปแบบอิสระ: รูปร่าง 156">
                  <a:extLst>
                    <a:ext uri="{FF2B5EF4-FFF2-40B4-BE49-F238E27FC236}">
                      <a16:creationId xmlns:a16="http://schemas.microsoft.com/office/drawing/2014/main" id="{8002342B-8169-41E4-993A-EBAAFC7364F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CF0002EE-0509-4C9D-AD31-9794A835CA28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84802A07-2B69-49AD-9E90-C2F8B44B20F8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29CCA4F9-2BD2-462A-89A8-EF713C55971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0288CD0B-FBE4-4A98-9D38-BF6E089606E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A4076D69-9EDC-4AE6-9703-A09569997F1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91C9FA76-DA6A-4A72-ADE7-4F8B7DCCF02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382E811D-0F44-4C53-8FE8-1CD4EA2F8EE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EBC927C3-5CC4-4BE7-9530-19CA7841ADF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8557CA48-D2CE-4F36-9D4E-B10174ECA74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606D35E0-239D-461B-9383-CAC05EFD4FB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F8BED732-3E01-47DB-BA99-3BA0D6370B8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2062A0DF-E5EA-4C45-B1E6-B5C87EE9592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5DD06916-BF59-4B39-8FBA-166D08CDA26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1DF89198-FA56-402E-9BA6-5253F4CD3BE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C9F32481-7C89-4AE3-8BE1-FF09F429091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8339133F-2AB5-4169-9034-32AE8E261C9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512CDB48-5574-446B-A82E-11E666E8D20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CB474FA9-D10F-4482-8E1F-77D27F4F114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93BBC197-663C-4483-B4D4-D2F406A67A8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E9145750-0566-4198-9087-AD8A812E371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D81B2A00-A366-40F4-92F9-F0243F929E6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8B7E0EC0-23E7-47D5-A9A5-F66B1AA085F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90D181E1-B370-483C-8BE6-16B5D142D0D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6FCE6F69-F5ED-4F34-9CA8-3A803174929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EDDD2EC9-FCA1-493F-BED4-00B83E7DBCA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327BF34D-D08A-45B4-BA59-35285CF57B6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3800DF2A-2532-447D-A085-E00BD6B32CE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E3425235-9F1C-40BA-82B4-ACB8E090013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BD3D1200-79E9-401B-85B9-79450B5DB65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0C4CA6E3-19B5-48F5-8C72-ABF17CA2303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661DA4E2-B430-419E-8229-F10E5567862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B3570115-018F-4564-A948-0DD1D52B716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BAEFB95C-E49A-40DB-AECB-DD5C837E6CC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CEA965FF-0561-4D40-B071-7AEAD20A4DA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EB25151C-F9C6-4060-96BA-F935CF637B5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E6C9118A-8E80-45CA-B113-1E446586BC7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60FF350-5053-4AF3-A46F-B0C66D1BC2C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82EE209A-5A62-4C8F-977B-4751A4CAD71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65C50EC9-4B57-4EF3-A357-534A8630712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A170D4B9-073C-4BEC-802A-CE03D4E9FDB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5BB2FB3C-F3D2-4665-A8CC-EEDA19DF0F6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1BFBEFF3-83E7-493D-93FC-C6CC035773F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55F7A693-AF15-4C5A-B176-B59228C73FF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CC5EBEA4-E341-4A12-9E23-E048799C433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6D3C7A21-5DAC-4976-A55F-2C4D5A90A52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1C8EC5E5-0265-4D17-A3AF-087B5AA6A9D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A5E41376-74BB-4852-A356-8F852AC91A7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2338E31C-38B7-4C76-8BDA-C08E7C49906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8FEC820C-1724-4DD6-A483-B01B8ED402A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2578F214-ADC7-4DE4-8F26-4E562F4CF6A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E1016C81-BAED-4391-BB08-A50CFB4A92C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87CEBBBB-88C9-402B-B00F-B6CF5B45693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BA16CB1B-95D1-4953-9079-44782EE5CAC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1346DFA7-3FB7-4DAD-BEA4-F9870EFD403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BC232030-8586-47D0-9248-C85B5B40DD6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67AE3591-1A3C-48CF-BF18-24D548BDE0F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26463480-C9C9-4AAD-96AB-F247A60EDA7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4527CAE9-41D9-4E85-B708-06DA9C9ED78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4269E646-5CD9-4382-BA77-700E3D85E77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B252AE8A-CBCC-41BE-A23B-DAF937064E5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F829836E-7ECE-4091-8380-3DF34487E78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3B67E2D-241A-4B21-9AF9-517232B8262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01731D4E-7B7B-4A09-B31F-CE7B691C158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81D151E7-C45A-4546-A695-D15A6D30945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F812726B-3BA3-41AF-9BBD-AB9EB485772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1BA40F26-B53B-431B-8882-746C1CC95C3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D2AD07F7-24E8-436F-93ED-8855F2FBD5B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D2450839-2B7B-401D-A881-05869D2EFDB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EA4AB020-392E-4368-B9A5-916552F4B32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578540A6-EE93-4D0E-9F1B-67F06F2FCC4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2DEE5C9E-D0D6-462B-9C8D-66FEE1A6458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83068D42-C685-4F22-840C-8763A4EF555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1D89D2B0-3E57-4D4D-B060-4F839AC6977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B4B89921-7AA8-4207-AD6F-FAB31FE846A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1640BDDD-6D1C-42F8-8F0F-EE516293CAE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C5581EAD-9A58-41FF-915D-FCF7612F22C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43A46D95-80B5-4A61-9F78-EBC680B5986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3991BA8B-D6F2-4DD6-86BA-27B1116E759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CBAACE6-C446-4D1D-995B-7EEF6B3AC57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2A18BFEC-3565-4DB6-8CCA-FCCCC0472DE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82E98358-0640-4914-B316-94BD2625664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38C379D5-B5A4-42CB-A6DC-9EF1D691278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96ED630C-4AB9-4129-B775-669555F63DA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06252C2-0138-41F4-95B8-4637F0D29BE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2B28A3F1-C4A6-4E51-B255-06D03553324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C9616171-A7EE-4E4A-94E8-675947BD31B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5F73F321-14BF-4759-A726-DCBAD7F6FDA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363548FE-064A-4C0F-91EC-72CB4A4C5B1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BC4F9E84-8A5E-48EE-A4C5-38E33126E62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2444F4F4-C829-495A-9711-4360F19BDD5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7EB0CA6E-C847-45B8-BD83-A4628049419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29905D13-0228-429C-B66B-73F5CB6CD86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5E9EE873-68F3-47FE-9A58-DFDB167A255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8F70276C-D925-45CF-923B-2A359B36F0A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27184E15-4CBA-4D52-9614-96A33EF2C9D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506D311E-1E39-4EAC-AF86-568F6F58325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5D022AE6-3EC5-4399-A3A8-C4EEA3E59F5E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496B1C02-F741-4561-ADCC-092EB3CEAE2C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E15821D8-C297-4981-9EC2-4817FD35D530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กากบาท 28">
                <a:extLst>
                  <a:ext uri="{FF2B5EF4-FFF2-40B4-BE49-F238E27FC236}">
                    <a16:creationId xmlns:a16="http://schemas.microsoft.com/office/drawing/2014/main" id="{4B0B86FD-8D0B-4B98-AAF0-AB377EB033D1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BD25C41D-9B41-4E20-9CD9-A24EE6EB654A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697B9C5E-A871-46CC-A458-FC9C9A623DD1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2" name="กลุ่ม 31">
                <a:extLst>
                  <a:ext uri="{FF2B5EF4-FFF2-40B4-BE49-F238E27FC236}">
                    <a16:creationId xmlns:a16="http://schemas.microsoft.com/office/drawing/2014/main" id="{1FBA4834-16C6-4980-8912-D0E96B9249A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FA3C8C63-CDC2-4B6A-BEDC-2B3495EE27E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AA934C95-908F-49B4-B27F-66FE43B4A5F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EEA5A89E-FD3A-44DD-8F31-4CCB3B95F17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632C8C48-8BBC-498D-ACD4-1C5E147C98F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38FB9EB1-613A-4B29-9A75-53C06219EFE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ACEB2AAF-13D3-4867-A5E7-F6505C6C394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09E63DEA-C5BF-4E91-98E9-9C7C046AB35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788241C8-9584-4D14-BFC1-820BA9EDD97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012D7E57-2CC3-4D08-A716-4F1E2EC5F3B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4FE0A2C-8A11-46AD-AABA-F7513486F34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8B55D984-3CF9-4513-9D52-197A3D106B9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57917019-2259-4238-B636-996F5BF0230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1F6838C0-D4DD-4194-8384-D53838938A8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697D72BC-A4DC-4E58-80EB-07E655C02DE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59B82242-D69A-479D-B62E-62F7B53B726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0FA3E42B-02F7-49AF-9BF6-B326D373A92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FF3FADBF-D61A-4B51-AD3B-44BECD358BA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CBF15858-0039-4087-90B2-6FE2C5BA9D2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D3D02116-6A50-4443-A49D-03A650B3E62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EBD9B533-10CF-4219-B0D2-52EFE70B959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8F4776AC-363C-485E-8CFA-BED90E573A1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4D24CD0E-7372-4EAF-BB8A-BF4E8CBBAAA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83FFB9DC-7B3E-40FE-B9AE-E63E5EA7B5D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D8F445B3-6028-461C-834A-AD93F8F44C9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99F34F26-0E3C-4081-8807-1738860C353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00784553-881E-42E5-B1EA-3C307E4CF39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9619789C-7C85-4BCD-8E89-4A19CB1FD9A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83305C4E-2E07-478C-8B17-8C48A5D6C4D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54B265E0-FB7C-4983-9A4A-F7AD510624F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F147B702-27B2-429C-996B-E25EE6CCA7F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2DCE9C2C-96FF-48E7-8A61-241F92393DA1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" name="สี่เหลี่ยมผืนผ้า 1"/>
            <p:cNvSpPr/>
            <p:nvPr/>
          </p:nvSpPr>
          <p:spPr>
            <a:xfrm>
              <a:off x="424849" y="111026"/>
              <a:ext cx="8352171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45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เฉลย</a:t>
              </a:r>
              <a:r>
                <a:rPr lang="th-TH" sz="4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ทบทวนความรู้ก่อนเรียน</a:t>
              </a: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635140" y="271944"/>
              <a:ext cx="487378" cy="487378"/>
            </a:xfrm>
            <a:prstGeom prst="rect">
              <a:avLst/>
            </a:prstGeom>
          </p:spPr>
        </p:pic>
        <p:grpSp>
          <p:nvGrpSpPr>
            <p:cNvPr id="4" name="Group 14"/>
            <p:cNvGrpSpPr/>
            <p:nvPr/>
          </p:nvGrpSpPr>
          <p:grpSpPr>
            <a:xfrm>
              <a:off x="14897" y="747130"/>
              <a:ext cx="1052368" cy="3696329"/>
              <a:chOff x="4058860" y="987781"/>
              <a:chExt cx="1052368" cy="3696329"/>
            </a:xfrm>
          </p:grpSpPr>
          <p:sp>
            <p:nvSpPr>
              <p:cNvPr id="5" name="Rectangle 8"/>
              <p:cNvSpPr/>
              <p:nvPr/>
            </p:nvSpPr>
            <p:spPr>
              <a:xfrm rot="36931">
                <a:off x="4276045" y="3801165"/>
                <a:ext cx="592195" cy="863021"/>
              </a:xfrm>
              <a:custGeom>
                <a:avLst/>
                <a:gdLst/>
                <a:ahLst/>
                <a:cxnLst/>
                <a:rect l="l" t="t" r="r" b="b"/>
                <a:pathLst>
                  <a:path w="1802378" h="1800199">
                    <a:moveTo>
                      <a:pt x="0" y="0"/>
                    </a:moveTo>
                    <a:lnTo>
                      <a:pt x="1802378" y="0"/>
                    </a:lnTo>
                    <a:lnTo>
                      <a:pt x="1802378" y="289727"/>
                    </a:lnTo>
                    <a:lnTo>
                      <a:pt x="1801366" y="289727"/>
                    </a:lnTo>
                    <a:lnTo>
                      <a:pt x="901188" y="1800199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" name="Rectangle 8"/>
              <p:cNvSpPr/>
              <p:nvPr/>
            </p:nvSpPr>
            <p:spPr>
              <a:xfrm>
                <a:off x="4468857" y="3793500"/>
                <a:ext cx="200342" cy="872829"/>
              </a:xfrm>
              <a:custGeom>
                <a:avLst/>
                <a:gdLst>
                  <a:gd name="connsiteX0" fmla="*/ 0 w 1359043"/>
                  <a:gd name="connsiteY0" fmla="*/ 0 h 1813992"/>
                  <a:gd name="connsiteX1" fmla="*/ 1359043 w 1359043"/>
                  <a:gd name="connsiteY1" fmla="*/ 0 h 1813992"/>
                  <a:gd name="connsiteX2" fmla="*/ 1359043 w 1359043"/>
                  <a:gd name="connsiteY2" fmla="*/ 212596 h 1813992"/>
                  <a:gd name="connsiteX3" fmla="*/ 806822 w 1359043"/>
                  <a:gd name="connsiteY3" fmla="*/ 1813992 h 1813992"/>
                  <a:gd name="connsiteX4" fmla="*/ 1012 w 1359043"/>
                  <a:gd name="connsiteY4" fmla="*/ 289727 h 1813992"/>
                  <a:gd name="connsiteX5" fmla="*/ 0 w 1359043"/>
                  <a:gd name="connsiteY5" fmla="*/ 289727 h 1813992"/>
                  <a:gd name="connsiteX6" fmla="*/ 0 w 1359043"/>
                  <a:gd name="connsiteY6" fmla="*/ 288030 h 1813992"/>
                  <a:gd name="connsiteX7" fmla="*/ 0 w 1359043"/>
                  <a:gd name="connsiteY7" fmla="*/ 0 h 1813992"/>
                  <a:gd name="connsiteX0" fmla="*/ 0 w 1359043"/>
                  <a:gd name="connsiteY0" fmla="*/ 0 h 1820658"/>
                  <a:gd name="connsiteX1" fmla="*/ 1359043 w 1359043"/>
                  <a:gd name="connsiteY1" fmla="*/ 0 h 1820658"/>
                  <a:gd name="connsiteX2" fmla="*/ 1359043 w 1359043"/>
                  <a:gd name="connsiteY2" fmla="*/ 212596 h 1820658"/>
                  <a:gd name="connsiteX3" fmla="*/ 720119 w 1359043"/>
                  <a:gd name="connsiteY3" fmla="*/ 1820658 h 1820658"/>
                  <a:gd name="connsiteX4" fmla="*/ 1012 w 1359043"/>
                  <a:gd name="connsiteY4" fmla="*/ 289727 h 1820658"/>
                  <a:gd name="connsiteX5" fmla="*/ 0 w 1359043"/>
                  <a:gd name="connsiteY5" fmla="*/ 289727 h 1820658"/>
                  <a:gd name="connsiteX6" fmla="*/ 0 w 1359043"/>
                  <a:gd name="connsiteY6" fmla="*/ 288030 h 1820658"/>
                  <a:gd name="connsiteX7" fmla="*/ 0 w 1359043"/>
                  <a:gd name="connsiteY7" fmla="*/ 0 h 1820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9043" h="1820658">
                    <a:moveTo>
                      <a:pt x="0" y="0"/>
                    </a:moveTo>
                    <a:lnTo>
                      <a:pt x="1359043" y="0"/>
                    </a:lnTo>
                    <a:lnTo>
                      <a:pt x="1359043" y="212596"/>
                    </a:lnTo>
                    <a:lnTo>
                      <a:pt x="720119" y="1820658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50000"/>
                      <a:lumOff val="50000"/>
                    </a:schemeClr>
                  </a:gs>
                  <a:gs pos="100000">
                    <a:schemeClr val="accent2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Rectangle 2"/>
              <p:cNvSpPr/>
              <p:nvPr/>
            </p:nvSpPr>
            <p:spPr>
              <a:xfrm>
                <a:off x="4291066" y="1891296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0" y="0"/>
                    </a:moveTo>
                    <a:lnTo>
                      <a:pt x="99616" y="0"/>
                    </a:lnTo>
                    <a:lnTo>
                      <a:pt x="196906" y="63491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30000"/>
                      <a:lumOff val="70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Rectangle 2"/>
              <p:cNvSpPr/>
              <p:nvPr/>
            </p:nvSpPr>
            <p:spPr>
              <a:xfrm>
                <a:off x="4486591" y="1953886"/>
                <a:ext cx="196906" cy="1950905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1950905">
                    <a:moveTo>
                      <a:pt x="0" y="0"/>
                    </a:moveTo>
                    <a:lnTo>
                      <a:pt x="101941" y="66527"/>
                    </a:lnTo>
                    <a:lnTo>
                      <a:pt x="196906" y="4552"/>
                    </a:lnTo>
                    <a:lnTo>
                      <a:pt x="196906" y="1950905"/>
                    </a:lnTo>
                    <a:lnTo>
                      <a:pt x="193201" y="1950905"/>
                    </a:lnTo>
                    <a:cubicBezTo>
                      <a:pt x="183184" y="1893988"/>
                      <a:pt x="144512" y="1851984"/>
                      <a:pt x="98453" y="1851984"/>
                    </a:cubicBezTo>
                    <a:cubicBezTo>
                      <a:pt x="52394" y="1851984"/>
                      <a:pt x="13723" y="1893988"/>
                      <a:pt x="3706" y="1950905"/>
                    </a:cubicBezTo>
                    <a:lnTo>
                      <a:pt x="0" y="1950905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50000"/>
                      <a:lumOff val="50000"/>
                    </a:schemeClr>
                  </a:gs>
                  <a:gs pos="100000">
                    <a:schemeClr val="accent1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Rectangle 2"/>
              <p:cNvSpPr/>
              <p:nvPr/>
            </p:nvSpPr>
            <p:spPr>
              <a:xfrm>
                <a:off x="4683483" y="1895514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96435" y="0"/>
                    </a:moveTo>
                    <a:lnTo>
                      <a:pt x="196906" y="0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lnTo>
                      <a:pt x="0" y="6293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0" name="Isosceles Triangle 10"/>
              <p:cNvSpPr/>
              <p:nvPr/>
            </p:nvSpPr>
            <p:spPr>
              <a:xfrm rot="10800000">
                <a:off x="4468813" y="4423239"/>
                <a:ext cx="196906" cy="260871"/>
              </a:xfrm>
              <a:prstGeom prst="triangl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Parallelogram 15"/>
              <p:cNvSpPr/>
              <p:nvPr/>
            </p:nvSpPr>
            <p:spPr>
              <a:xfrm rot="16200000">
                <a:off x="4098945" y="947696"/>
                <a:ext cx="972197" cy="1052368"/>
              </a:xfrm>
              <a:custGeom>
                <a:avLst/>
                <a:gdLst/>
                <a:ahLst/>
                <a:cxnLst/>
                <a:rect l="l" t="t" r="r" b="b"/>
                <a:pathLst>
                  <a:path w="2993176" h="3240001">
                    <a:moveTo>
                      <a:pt x="1299907" y="647892"/>
                    </a:moveTo>
                    <a:lnTo>
                      <a:pt x="665509" y="1620000"/>
                    </a:lnTo>
                    <a:lnTo>
                      <a:pt x="1299907" y="2592108"/>
                    </a:lnTo>
                    <a:lnTo>
                      <a:pt x="634398" y="2592108"/>
                    </a:lnTo>
                    <a:lnTo>
                      <a:pt x="0" y="1620000"/>
                    </a:lnTo>
                    <a:lnTo>
                      <a:pt x="634398" y="647892"/>
                    </a:lnTo>
                    <a:close/>
                    <a:moveTo>
                      <a:pt x="2993176" y="1620001"/>
                    </a:moveTo>
                    <a:lnTo>
                      <a:pt x="1913056" y="3240001"/>
                    </a:lnTo>
                    <a:lnTo>
                      <a:pt x="1782206" y="3043749"/>
                    </a:lnTo>
                    <a:lnTo>
                      <a:pt x="1110064" y="3043749"/>
                    </a:lnTo>
                    <a:cubicBezTo>
                      <a:pt x="1089036" y="3096599"/>
                      <a:pt x="1037333" y="3133759"/>
                      <a:pt x="976952" y="3133759"/>
                    </a:cubicBezTo>
                    <a:cubicBezTo>
                      <a:pt x="923853" y="3133759"/>
                      <a:pt x="877466" y="3105022"/>
                      <a:pt x="854540" y="3061058"/>
                    </a:cubicBezTo>
                    <a:lnTo>
                      <a:pt x="302383" y="3169763"/>
                    </a:lnTo>
                    <a:lnTo>
                      <a:pt x="302383" y="2809723"/>
                    </a:lnTo>
                    <a:lnTo>
                      <a:pt x="854540" y="2918427"/>
                    </a:lnTo>
                    <a:cubicBezTo>
                      <a:pt x="877466" y="2874463"/>
                      <a:pt x="923853" y="2845727"/>
                      <a:pt x="976952" y="2845727"/>
                    </a:cubicBezTo>
                    <a:cubicBezTo>
                      <a:pt x="1037333" y="2845727"/>
                      <a:pt x="1089036" y="2882887"/>
                      <a:pt x="1110064" y="2935737"/>
                    </a:cubicBezTo>
                    <a:lnTo>
                      <a:pt x="1710190" y="2935737"/>
                    </a:lnTo>
                    <a:lnTo>
                      <a:pt x="832936" y="1620001"/>
                    </a:lnTo>
                    <a:lnTo>
                      <a:pt x="191305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4" name="สี่เหลี่ยมผืนผ้า 13"/>
            <p:cNvSpPr/>
            <p:nvPr/>
          </p:nvSpPr>
          <p:spPr>
            <a:xfrm>
              <a:off x="1231748" y="831026"/>
              <a:ext cx="7608950" cy="40010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เขียนเครื่องหมาย √ หน้าข้อความที่ถูกต้อง เครื่องหมาย X หน้าข้อความที่ไม่ถูกต้อง</a:t>
              </a:r>
            </a:p>
            <a:p>
              <a:endParaRPr lang="th-TH" sz="8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2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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1. เครื่องซักผ้าเปลี่ยนพลังงานไฟฟ้าเป็นพลังงานจลน์</a:t>
              </a:r>
            </a:p>
            <a:p>
              <a:pPr marL="538163" indent="-538163"/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</a:t>
              </a:r>
              <a:r>
                <a:rPr lang="th-TH" sz="22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ถูกต้อง เพราะเครื่องซักผ้าเป็นอุปกรณ์ที่เปลี่ยนพลังงานไฟฟ้าเป็นพลังงานจลน์ให้แก่มอเตอร์ </a:t>
              </a:r>
            </a:p>
            <a:p>
              <a:pPr marL="538163" indent="-538163"/>
              <a:r>
                <a:rPr lang="th-TH" sz="22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เพื่อทำให้ถังซักผ้าหมุน ทำให้เกิดการกระแทกระหว่างเสื้อผ้าและน้ำที่มีน้ำยาซักผ้า</a:t>
              </a:r>
              <a:endParaRPr lang="th-TH" sz="2200" b="1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2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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2. กังหันลมเปลี่ยนพลังงานศักย์โน้มถ่วงเป็นพลังงานไฟฟ้า</a:t>
              </a:r>
            </a:p>
            <a:p>
              <a:r>
                <a:rPr lang="th-TH" sz="22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ไม่ถูกต้อง เพราะกังหันลมเป็นอุปกรณ์ที่เปลี่ยนพลังงานจลน์จากลมเป็นพลังงานไฟฟ้า</a:t>
              </a:r>
            </a:p>
            <a:p>
              <a:r>
                <a:rPr lang="th-TH" sz="22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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3. รถเข็นยกกล่องหนัก 5,000 นิวตันให้สูง 1 เมตรใช้เวลา 1 วินาที จะมีกำลัง 5 กิโลวัตต์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ถูก</a:t>
              </a:r>
              <a:r>
                <a:rPr lang="th-TH" sz="22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ต้อง เพราะกำลังหาได้จากสมการ </a:t>
              </a:r>
              <a:r>
                <a:rPr lang="en-US" sz="22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P = Fs/t </a:t>
              </a:r>
              <a:r>
                <a:rPr lang="th-TH" sz="22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รถเข็นจึงมีกำลังเท่ากับ 5 กิโลวัตต์</a:t>
              </a:r>
            </a:p>
            <a:p>
              <a:r>
                <a:rPr lang="th-TH" sz="22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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4. เครื่องยนต์ที่ระบุกำลัง 6 กิโลวัตต์ ในการทำงานจะใช้พลังงาน 6,000 จูลในเวลา 1 นาที</a:t>
              </a:r>
            </a:p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</a:t>
              </a:r>
              <a:r>
                <a:rPr lang="th-TH" sz="22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ไม่ถูกต้อง เพราะเครื่องยนต์ที่ระบุกำลังเอาไว้ 6 กิโลวัตต์ หมายถึง เครื่องยนต์นี้ใช้</a:t>
              </a:r>
            </a:p>
            <a:p>
              <a:r>
                <a:rPr lang="th-TH" sz="22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พลังงานไฟฟ้า 6,000 จูล ในเวลา 1 วินาที เพื่อทำให้เครื่องจักรอื่น ๆ ทำงานได้</a:t>
              </a:r>
            </a:p>
          </p:txBody>
        </p:sp>
        <p:pic>
          <p:nvPicPr>
            <p:cNvPr id="15" name="รูปภาพ 1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18491" y="87618"/>
              <a:ext cx="720000" cy="72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2182851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70CE6072-0CAD-4C87-9FD0-0001B069B9E5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15" name="วงรี 14">
              <a:extLst>
                <a:ext uri="{FF2B5EF4-FFF2-40B4-BE49-F238E27FC236}">
                  <a16:creationId xmlns:a16="http://schemas.microsoft.com/office/drawing/2014/main" id="{F5D5E767-D1E7-47DE-AFE6-69BE0579B6FB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" name="วงรี 15">
              <a:extLst>
                <a:ext uri="{FF2B5EF4-FFF2-40B4-BE49-F238E27FC236}">
                  <a16:creationId xmlns:a16="http://schemas.microsoft.com/office/drawing/2014/main" id="{EF6899BC-039B-466E-890C-1487064289A1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" name="วงรี 16">
              <a:extLst>
                <a:ext uri="{FF2B5EF4-FFF2-40B4-BE49-F238E27FC236}">
                  <a16:creationId xmlns:a16="http://schemas.microsoft.com/office/drawing/2014/main" id="{18622D37-10D6-49EB-9629-416905827C99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0D0E67EC-CD61-4DCF-BA41-72EB86343CE2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53" name="รูปแบบอิสระ: รูปร่าง 152">
                <a:extLst>
                  <a:ext uri="{FF2B5EF4-FFF2-40B4-BE49-F238E27FC236}">
                    <a16:creationId xmlns:a16="http://schemas.microsoft.com/office/drawing/2014/main" id="{26227E7A-4014-4B2A-87C8-9E6F82CFA66F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54" name="รูปแบบอิสระ: รูปร่าง 153">
                <a:extLst>
                  <a:ext uri="{FF2B5EF4-FFF2-40B4-BE49-F238E27FC236}">
                    <a16:creationId xmlns:a16="http://schemas.microsoft.com/office/drawing/2014/main" id="{C776EBAD-D45F-46AE-87E1-7987F807D584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19" name="กลุ่ม 18">
              <a:extLst>
                <a:ext uri="{FF2B5EF4-FFF2-40B4-BE49-F238E27FC236}">
                  <a16:creationId xmlns:a16="http://schemas.microsoft.com/office/drawing/2014/main" id="{24D4257C-49E9-4E32-9A96-5BCB14C0C052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51" name="รูปแบบอิสระ: รูปร่าง 150">
                <a:extLst>
                  <a:ext uri="{FF2B5EF4-FFF2-40B4-BE49-F238E27FC236}">
                    <a16:creationId xmlns:a16="http://schemas.microsoft.com/office/drawing/2014/main" id="{DD51206F-6526-4F97-98A2-BD7F0813DED9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52" name="รูปแบบอิสระ: รูปร่าง 151">
                <a:extLst>
                  <a:ext uri="{FF2B5EF4-FFF2-40B4-BE49-F238E27FC236}">
                    <a16:creationId xmlns:a16="http://schemas.microsoft.com/office/drawing/2014/main" id="{F2E6A5C4-726A-4900-AF16-4A3E0AB6FA52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20" name="กลุ่ม 19">
              <a:extLst>
                <a:ext uri="{FF2B5EF4-FFF2-40B4-BE49-F238E27FC236}">
                  <a16:creationId xmlns:a16="http://schemas.microsoft.com/office/drawing/2014/main" id="{15F3E36D-C812-4EB4-841B-1DD4D1BA354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ECC073C9-259C-4B9A-931A-4314E675D695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B25E0148-C977-46FA-AC1C-70A31791319F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936D01AC-6474-4E78-B379-3CDF3E38066B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55430E4F-819E-41CA-8ACE-1BC3EFD0DA97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8BA5BAF4-3844-44D3-BA05-B32018E879D4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2B605DA9-E1A2-4A51-8AF6-4F12AB532518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B268F076-0B63-452E-9370-6160A5581E21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92C6308D-D682-4D46-9305-BD408601A0B9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9C498B8C-5B98-4A53-80A4-E7DC28BC8B17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54DA6222-303D-443E-BAD3-AE11F7E68A18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FAF3FB09-295C-4D74-8385-A6E70E6AE709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B87B0417-E1C6-42FE-BCA3-ABA8E140C3E2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F61446DD-2C1A-4105-96CB-4216A6734214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E69EC850-F546-4C56-ABE1-C9993D1E2E97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F63D8EF6-9764-47A5-B5C9-8610C2C451A1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91C1097F-17EA-4A82-801F-86238632999F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0E1BE765-4073-438F-9F90-E9C5E1E6C7E4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AFA6BD4D-4333-4F74-A5C3-C11BF16EA441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CF7842B6-2E30-496C-9558-9D84E6EA5972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11D401E7-CF40-4CB0-800A-3A13117A3F66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88B14E89-4414-443F-B552-65C85EF4466B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DA8D184E-3261-410D-A99A-7147D7A0665D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3" name="วงรี 142">
                <a:extLst>
                  <a:ext uri="{FF2B5EF4-FFF2-40B4-BE49-F238E27FC236}">
                    <a16:creationId xmlns:a16="http://schemas.microsoft.com/office/drawing/2014/main" id="{52F4B295-605A-4D89-BF2B-4AE859BFCD5C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4" name="วงรี 143">
                <a:extLst>
                  <a:ext uri="{FF2B5EF4-FFF2-40B4-BE49-F238E27FC236}">
                    <a16:creationId xmlns:a16="http://schemas.microsoft.com/office/drawing/2014/main" id="{F1F087FA-D4F2-4C8B-B50B-6775961C71EC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5" name="วงรี 144">
                <a:extLst>
                  <a:ext uri="{FF2B5EF4-FFF2-40B4-BE49-F238E27FC236}">
                    <a16:creationId xmlns:a16="http://schemas.microsoft.com/office/drawing/2014/main" id="{BE4738BA-265C-4315-AB69-7CBB2AE5FEE6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6" name="วงรี 145">
                <a:extLst>
                  <a:ext uri="{FF2B5EF4-FFF2-40B4-BE49-F238E27FC236}">
                    <a16:creationId xmlns:a16="http://schemas.microsoft.com/office/drawing/2014/main" id="{A1539233-CFE3-44D2-92B9-24B46D542955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7" name="วงรี 146">
                <a:extLst>
                  <a:ext uri="{FF2B5EF4-FFF2-40B4-BE49-F238E27FC236}">
                    <a16:creationId xmlns:a16="http://schemas.microsoft.com/office/drawing/2014/main" id="{7F5B41E7-570D-4E4E-BFA3-A0E307E6467D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8" name="วงรี 147">
                <a:extLst>
                  <a:ext uri="{FF2B5EF4-FFF2-40B4-BE49-F238E27FC236}">
                    <a16:creationId xmlns:a16="http://schemas.microsoft.com/office/drawing/2014/main" id="{C0BC731E-7E9D-4825-BD73-C73324C14F7D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9" name="วงรี 148">
                <a:extLst>
                  <a:ext uri="{FF2B5EF4-FFF2-40B4-BE49-F238E27FC236}">
                    <a16:creationId xmlns:a16="http://schemas.microsoft.com/office/drawing/2014/main" id="{D42AF1C6-D14A-47C7-B3A2-D7FA7BF160D9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50" name="วงรี 149">
                <a:extLst>
                  <a:ext uri="{FF2B5EF4-FFF2-40B4-BE49-F238E27FC236}">
                    <a16:creationId xmlns:a16="http://schemas.microsoft.com/office/drawing/2014/main" id="{358E21DF-2464-45B0-B87E-5DB634EE83FB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A8F49AA8-6A6F-4759-917D-F33690465670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4ACD8FE7-BC1C-4D23-BB77-83C18278DFC2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5B72273D-316C-49C8-80E9-E3B73AD7F34B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5277A570-C358-44FD-B053-8987FDBDD982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8774186B-0BA8-4899-94D4-AE8049A1F010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10F4128E-F602-48B4-B408-218471CF6102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784B9D01-BB58-410E-BA41-5AF4E1D3405B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D22AFC7A-76B1-4F81-BA15-F4798CC27600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9E99AE92-6922-4755-A982-33ADCE2DC97F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0A53D9A3-470E-42D3-AD70-D8DF874DF220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34AA782F-3AD5-483D-83C9-08DD1A9A8AB3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AB2DD3B3-114D-4DE7-8779-E2B486253024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B2B198EC-6D07-4435-8497-33709DA3F845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BFE4E6BA-F955-45C6-8775-4E3B37D4FEE1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4EA85134-BC19-47BB-A377-E77B37F9F05C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DE2428C4-3616-431D-8C7E-86C7233D8B3F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376C8668-5011-490E-AABB-6CC0112321F4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A0211E5C-8D9C-4E97-8C27-63D3EDF3009F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B0E556EA-6B81-442F-B197-0B22BC3C77B7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D51451E6-18E5-4EFF-98F6-062B99D50CBD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7153CC86-2A1F-4B63-9003-259945F43E0C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A5FB2D1A-94DD-4F18-BB20-A551AE543496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33EE98C8-7771-4AFD-A761-1900C416D18A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B416CBEA-693C-4606-80FC-6B246540D04F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515DD3E7-6EF8-4D0F-A5D8-3ED0FDB02485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FF464B22-28C5-45B1-878A-32840DA67708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11B273E1-21B8-4039-918D-4D46847B7B71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438A3FF0-AF3E-473B-B9FA-C127185DC0D1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C8F5CDC9-E2FC-4ABC-851B-61324264A160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055C3B65-D928-4369-ACEC-DCB6634E2EDE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961505DF-0B72-498F-832F-9EDDD1F44DD9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7F999290-9A5D-47B7-B1E0-52EB79976CD7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2D9D6E06-AD42-41B4-8E17-ECDAA6FD1AB0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65FA4532-2125-455D-B6A7-F9CBB7F22DC6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74D0499A-28D5-4150-8A5E-B09AB3B0043D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2FD8207F-626F-445A-92C1-CD31F766DCAB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257C88F3-7F55-428D-807A-95A585674A5B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3CD152D9-EB67-43A0-94B2-4E8158DE22E6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4D221794-EB17-4A5D-9F09-2BC5805F7B4D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9F8F439C-3A33-4468-8B7B-B4A50B4D3EA2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9144FFA6-A911-4841-A0D5-EC29D6BED8D3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ACC8D566-776A-4D1C-82DE-FF51A5D66297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763B4768-FF38-420C-9B34-F6E41705913D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7BB041C9-C736-4CAF-9F00-C8648B7173AA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C57FC02E-8600-4AF1-B98A-231513D50233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35F29FAE-FB22-4B18-B224-FBA69BAD33B7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FB7AF26E-A933-48A8-8F1D-D4FF610D33DE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C007DADB-E9D7-46D8-888C-E5BFDC5A1340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E651CF9C-4A28-47E1-8E0A-49FF22392C43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C2FDBE26-9DBF-4450-BE99-6B21E6D4DAF4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50DDF00F-24E7-4645-AA9A-1927852F4862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93132705-351B-4D05-985A-668EBDA6E816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0266AE21-A8F7-44E5-B22B-90FB29A916CB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D4E1E298-48C5-4DEC-B5E2-2C29359ED026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94ABC31E-F13D-497E-AB30-B6596C749676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6C21CA3F-10C0-45BB-A313-D465F8393572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844E68D6-9D35-4E4B-97A3-8487CB36A304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E97C74E0-93C5-4BF6-A476-E0F1FB5CF707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5420770E-C307-4197-AC53-AD5D739CDC29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E8CBCCDB-5836-420E-A433-DF34DADC9E07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3AC98C22-90B1-43A4-BE8B-0944471F9942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13C87A44-E00F-4AC8-9B78-D03B1D82B75D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3" name="กากบาท 22">
              <a:extLst>
                <a:ext uri="{FF2B5EF4-FFF2-40B4-BE49-F238E27FC236}">
                  <a16:creationId xmlns:a16="http://schemas.microsoft.com/office/drawing/2014/main" id="{65A5B068-7A74-4559-8E4B-1CBD7B449D01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4" name="กากบาท 23">
              <a:extLst>
                <a:ext uri="{FF2B5EF4-FFF2-40B4-BE49-F238E27FC236}">
                  <a16:creationId xmlns:a16="http://schemas.microsoft.com/office/drawing/2014/main" id="{00F019C5-2A21-48F4-B1DE-CC3DE87B9E08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5" name="กากบาท 24">
              <a:extLst>
                <a:ext uri="{FF2B5EF4-FFF2-40B4-BE49-F238E27FC236}">
                  <a16:creationId xmlns:a16="http://schemas.microsoft.com/office/drawing/2014/main" id="{075F6546-9644-41D9-A2FF-38FFF2217409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6" name="กากบาท 25">
              <a:extLst>
                <a:ext uri="{FF2B5EF4-FFF2-40B4-BE49-F238E27FC236}">
                  <a16:creationId xmlns:a16="http://schemas.microsoft.com/office/drawing/2014/main" id="{0DDCC039-E64E-4E39-9DE6-67B40D05CA57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7" name="สี่เหลี่ยมผืนผ้า 26">
              <a:extLst>
                <a:ext uri="{FF2B5EF4-FFF2-40B4-BE49-F238E27FC236}">
                  <a16:creationId xmlns:a16="http://schemas.microsoft.com/office/drawing/2014/main" id="{6B6FF317-E3E1-4710-ABF5-046A19749560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" name="สี่เหลี่ยมผืนผ้า 27">
              <a:extLst>
                <a:ext uri="{FF2B5EF4-FFF2-40B4-BE49-F238E27FC236}">
                  <a16:creationId xmlns:a16="http://schemas.microsoft.com/office/drawing/2014/main" id="{063AE0F7-547D-4D37-83D6-45333F4B3069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29" name="กลุ่ม 28">
              <a:extLst>
                <a:ext uri="{FF2B5EF4-FFF2-40B4-BE49-F238E27FC236}">
                  <a16:creationId xmlns:a16="http://schemas.microsoft.com/office/drawing/2014/main" id="{F7DB3E29-9FAE-4010-91D7-A4446B92A7A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31" name="วงรี 30">
                <a:extLst>
                  <a:ext uri="{FF2B5EF4-FFF2-40B4-BE49-F238E27FC236}">
                    <a16:creationId xmlns:a16="http://schemas.microsoft.com/office/drawing/2014/main" id="{7314FBDA-F064-42A7-9F1A-3C46B7C7C705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2" name="วงรี 31">
                <a:extLst>
                  <a:ext uri="{FF2B5EF4-FFF2-40B4-BE49-F238E27FC236}">
                    <a16:creationId xmlns:a16="http://schemas.microsoft.com/office/drawing/2014/main" id="{0657E6AD-005F-40C7-9A1C-AD325A00F057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3" name="วงรี 32">
                <a:extLst>
                  <a:ext uri="{FF2B5EF4-FFF2-40B4-BE49-F238E27FC236}">
                    <a16:creationId xmlns:a16="http://schemas.microsoft.com/office/drawing/2014/main" id="{AB236CBF-10C6-4475-9C86-CDC6BCD320C4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4" name="วงรี 33">
                <a:extLst>
                  <a:ext uri="{FF2B5EF4-FFF2-40B4-BE49-F238E27FC236}">
                    <a16:creationId xmlns:a16="http://schemas.microsoft.com/office/drawing/2014/main" id="{9F4E293B-E925-4E66-A436-9E862F8B5A21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FB937616-13E9-4535-8CA4-9E35EBCBF400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6" name="วงรี 35">
                <a:extLst>
                  <a:ext uri="{FF2B5EF4-FFF2-40B4-BE49-F238E27FC236}">
                    <a16:creationId xmlns:a16="http://schemas.microsoft.com/office/drawing/2014/main" id="{A35CF986-D852-4BC8-952E-3CAEC0095879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7" name="วงรี 36">
                <a:extLst>
                  <a:ext uri="{FF2B5EF4-FFF2-40B4-BE49-F238E27FC236}">
                    <a16:creationId xmlns:a16="http://schemas.microsoft.com/office/drawing/2014/main" id="{5F39EE89-2695-4220-89AA-4F46E7FEADCE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8" name="วงรี 37">
                <a:extLst>
                  <a:ext uri="{FF2B5EF4-FFF2-40B4-BE49-F238E27FC236}">
                    <a16:creationId xmlns:a16="http://schemas.microsoft.com/office/drawing/2014/main" id="{E83C24B4-E407-434E-B165-DEFCE877EC57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9" name="วงรี 38">
                <a:extLst>
                  <a:ext uri="{FF2B5EF4-FFF2-40B4-BE49-F238E27FC236}">
                    <a16:creationId xmlns:a16="http://schemas.microsoft.com/office/drawing/2014/main" id="{F32A0AE3-FBD2-4DFF-AD56-9B3746E18BFC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0" name="วงรี 39">
                <a:extLst>
                  <a:ext uri="{FF2B5EF4-FFF2-40B4-BE49-F238E27FC236}">
                    <a16:creationId xmlns:a16="http://schemas.microsoft.com/office/drawing/2014/main" id="{3918DF9E-74E5-490D-B170-D365A8F3728B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1" name="วงรี 40">
                <a:extLst>
                  <a:ext uri="{FF2B5EF4-FFF2-40B4-BE49-F238E27FC236}">
                    <a16:creationId xmlns:a16="http://schemas.microsoft.com/office/drawing/2014/main" id="{65B859E2-9665-49BD-9BBE-4D49D26BDD9A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2" name="วงรี 41">
                <a:extLst>
                  <a:ext uri="{FF2B5EF4-FFF2-40B4-BE49-F238E27FC236}">
                    <a16:creationId xmlns:a16="http://schemas.microsoft.com/office/drawing/2014/main" id="{ABB733E5-33E9-48D7-BAFD-B21008B1C28E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3" name="วงรี 42">
                <a:extLst>
                  <a:ext uri="{FF2B5EF4-FFF2-40B4-BE49-F238E27FC236}">
                    <a16:creationId xmlns:a16="http://schemas.microsoft.com/office/drawing/2014/main" id="{F6A88D10-9430-44BA-96C9-B0B01ACDEE20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52E2BDF1-AA77-4BAE-80DE-70BDE1794EB3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0A82B582-99E2-4AA1-81CF-B2E20BA7E1A7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243A4B36-1449-4A74-B8BF-0A21BBABC3F8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AF2724AB-C3BD-4C3A-B4AA-77026524C86A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C80E3168-E83E-4BB5-A1BB-B5E9EE9341F5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9FB1A4B5-7743-4E26-9FB9-1DE310C42621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7F3ED698-1DCA-425E-9441-C8A3F9509FDA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B8C6C409-9901-4B82-94B9-26A6109BEC69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1D0AA072-ACE4-425D-AE65-0138C7A0725F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FD0252DE-8E50-4305-B4F7-07E5F3486488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10EF0175-EA44-4437-AC82-380E1AFE6B3E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4321C6A9-005C-42DA-8F89-E9D6D118F8A8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9C4D496C-3211-4346-BDD7-F5E40207EDBB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CA71003A-15E9-4C22-910D-86EB10BC0377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BB130918-0CF7-48DE-9534-F8101F349EEE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46E83997-DEF0-432A-B002-DB61C9CC2E43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56BFEC58-134E-48A2-A6A7-1AD8ACF91376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30" name="สี่เหลี่ยมผืนผ้า 29">
              <a:extLst>
                <a:ext uri="{FF2B5EF4-FFF2-40B4-BE49-F238E27FC236}">
                  <a16:creationId xmlns:a16="http://schemas.microsoft.com/office/drawing/2014/main" id="{810D22DF-2F67-4254-B96E-CDBB694F76EF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" name="Text Placeholder 2"/>
          <p:cNvSpPr txBox="1">
            <a:spLocks/>
          </p:cNvSpPr>
          <p:nvPr/>
        </p:nvSpPr>
        <p:spPr>
          <a:xfrm>
            <a:off x="2858764" y="564977"/>
            <a:ext cx="6089123" cy="60934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th-TH"/>
            </a:defPPr>
            <a:lvl1pPr marL="0" algn="ctr" defTabSz="685800" rtl="0" eaLnBrk="1" latinLnBrk="0" hangingPunct="1">
              <a:defRPr sz="9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th-TH" altLang="ko-KR" sz="5000" b="1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  </a:t>
            </a:r>
            <a:r>
              <a:rPr lang="th-TH" altLang="ko-KR" sz="50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ไฟฟ้า </a:t>
            </a:r>
            <a:r>
              <a:rPr lang="en-US" altLang="ko-KR" sz="50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(Electricity)</a:t>
            </a:r>
            <a:endParaRPr lang="th-TH" altLang="ko-KR" sz="5000" b="1" u="sng" dirty="0">
              <a:solidFill>
                <a:schemeClr val="tx1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pic>
        <p:nvPicPr>
          <p:cNvPr id="4" name="รูปภาพ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46417" y="491365"/>
            <a:ext cx="720000" cy="720000"/>
          </a:xfrm>
          <a:prstGeom prst="rect">
            <a:avLst/>
          </a:prstGeom>
        </p:spPr>
      </p:pic>
      <p:sp>
        <p:nvSpPr>
          <p:cNvPr id="6" name="กล่องข้อความ 5"/>
          <p:cNvSpPr txBox="1"/>
          <p:nvPr/>
        </p:nvSpPr>
        <p:spPr>
          <a:xfrm>
            <a:off x="2848705" y="1275015"/>
            <a:ext cx="542989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28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เป็นพลังงานรูปหนึ่ง ซึ่งได้มาจากพลังงานรูปอื่น ๆ เช่น พลังงานจากการเผาไหม้ของเชื้อเพลิง พลังงานจากน้ำ</a:t>
            </a:r>
          </a:p>
          <a:p>
            <a:r>
              <a:rPr lang="th-TH" sz="28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พลังงานจากแสงอาทิตย์ พลังงานจากลม พลังงานจากความร้อนใต้พิภพ เป็นต้น และพลังงานไฟฟ้าสามารถเปลี่ยนไปเป็นพลังงานรูปอื่นๆได้ด้วยเช่นกัน โดยอาศัยอุปกรณ์หรือเครื่องใช้ไฟฟ้าต่าง ๆ</a:t>
            </a:r>
          </a:p>
        </p:txBody>
      </p:sp>
      <p:pic>
        <p:nvPicPr>
          <p:cNvPr id="7" name="รูปภาพ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70651" y="3367863"/>
            <a:ext cx="1903228" cy="1903228"/>
          </a:xfrm>
          <a:prstGeom prst="rect">
            <a:avLst/>
          </a:prstGeom>
        </p:spPr>
      </p:pic>
      <p:pic>
        <p:nvPicPr>
          <p:cNvPr id="5124" name="Picture 4" descr="Home Vector &amp; Graphics to Download"/>
          <p:cNvPicPr>
            <a:picLocks noChangeAspect="1" noChangeArrowheads="1"/>
          </p:cNvPicPr>
          <p:nvPr/>
        </p:nvPicPr>
        <p:blipFill rotWithShape="1"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121700" y="4109422"/>
            <a:ext cx="903769" cy="10551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4" descr="Home Vector &amp; Graphics to Download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5281729" y="4153219"/>
            <a:ext cx="818707" cy="967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 descr="Home Vector &amp; Graphics to Download"/>
          <p:cNvPicPr>
            <a:picLocks noChangeAspect="1" noChangeArrowheads="1"/>
          </p:cNvPicPr>
          <p:nvPr/>
        </p:nvPicPr>
        <p:blipFill rotWithShape="1"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452390" y="4131953"/>
            <a:ext cx="829339" cy="9781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 descr="Home Vector &amp; Graphics to Download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347434" y="4324793"/>
            <a:ext cx="1148317" cy="669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Home Vector &amp; Graphics to Download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851351" y="4109422"/>
            <a:ext cx="563526" cy="967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025A03A-3334-4B3A-92DC-270BF975AD1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2491" y="292045"/>
            <a:ext cx="2324865" cy="4577284"/>
          </a:xfrm>
          <a:prstGeom prst="rect">
            <a:avLst/>
          </a:prstGeom>
        </p:spPr>
      </p:pic>
      <p:cxnSp>
        <p:nvCxnSpPr>
          <p:cNvPr id="8" name="ตัวเชื่อมต่อตรง 7">
            <a:extLst>
              <a:ext uri="{FF2B5EF4-FFF2-40B4-BE49-F238E27FC236}">
                <a16:creationId xmlns:a16="http://schemas.microsoft.com/office/drawing/2014/main" id="{7DD83383-29EE-4FA8-8F03-EDA1C4A6EECB}"/>
              </a:ext>
            </a:extLst>
          </p:cNvPr>
          <p:cNvCxnSpPr/>
          <p:nvPr/>
        </p:nvCxnSpPr>
        <p:spPr>
          <a:xfrm>
            <a:off x="2845366" y="1395132"/>
            <a:ext cx="0" cy="19159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ตัวเชื่อมต่อตรง 154">
            <a:extLst>
              <a:ext uri="{FF2B5EF4-FFF2-40B4-BE49-F238E27FC236}">
                <a16:creationId xmlns:a16="http://schemas.microsoft.com/office/drawing/2014/main" id="{9E2E4856-271C-4FFE-889E-08D63C6E1CD8}"/>
              </a:ext>
            </a:extLst>
          </p:cNvPr>
          <p:cNvCxnSpPr/>
          <p:nvPr/>
        </p:nvCxnSpPr>
        <p:spPr>
          <a:xfrm>
            <a:off x="7961041" y="1788312"/>
            <a:ext cx="0" cy="19159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4655290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2F30BCEB-7087-42CB-A079-0A798E5BFEBC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1E655A41-8668-43FB-8384-1FDB019C5F73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B8B5FA4E-58D1-4ACA-B0A0-443DA6B432F1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8164A588-10CA-4B52-851A-0C3E287CC8C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CBAEB44D-8428-4F10-8AE3-E23106B5305E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6A0EB502-3E74-4C81-B398-6FE4A48145D4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4624D63F-DB80-4A9C-8E98-A4A54E698D65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3A2F3D4E-A9EC-4EF6-979D-5767C01962C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ACC3A55A-58E6-4C86-9B13-38AE699F7670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CD0F7921-234E-4701-83F6-A4BB17A46FC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C9F96B5F-4845-4C7B-B928-41CDF076FDE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448AD793-1082-45A3-BA73-CE8C8E80D66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476383E1-15F1-476B-ADB0-F08A2DF5521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34899088-BB19-4976-80CA-D282CF619F2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F4579B31-82F6-4B57-B3C7-DDB3EFBD20F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22276A2B-4ED4-4CAE-86A6-84342D42D45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61DA1A2D-D941-4291-B30D-C295CB7B8D5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817D9E72-5E4A-488F-A277-BF6340E3DE9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349D7CC2-A44F-44BF-B6E9-FA8659309A2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71912A3D-F4D7-4A64-8EC7-06F1D2948FA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0B638A68-B293-4D45-8879-89754954B20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0EE5C03B-2FE3-4A70-B117-D152023746D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C68FEE74-B696-4CF0-AA92-7B1E4B5772D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39DEC02E-4899-402F-A263-60B9E3703AB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9EDD638E-FD3F-4212-A8FB-0ED5E9EE08F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5D779B2D-9ED2-406C-B2BB-079F0A166F6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27352BA-6DBB-4AF7-801E-BB251261325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6B3355D0-FE3A-4703-8D87-BBF047C38E1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9BFFC121-2B63-42BF-9CF8-8F37933A79A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70CADB98-F698-48A7-B5E9-9385566F227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DB2A20AF-CA17-472B-B308-54571BFF604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8377ED0A-DB86-4BCF-99D4-A751B305307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FFC7B170-D067-49CD-BDDF-B4A93CB433F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CE140669-4702-43D9-A8A5-7A418915B16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37CD43C3-AE04-438F-B751-5F2796DDECF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DD9D9422-2FC7-4BBB-A8E1-A4D5993E0BB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B11CFCC2-F806-486C-8FB2-B5DDF3528DD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55C215D8-B721-4A31-B2E8-4356404165F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CCEDF5D9-322F-4DE9-95B2-FE672322B1B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C37AF062-1DD8-4739-9D6D-6EE7063A56B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99D36DC3-2F56-4B14-B9DB-44115A4BCE7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D02C417E-9378-4195-98E7-0A7B5453381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4A1B55BF-3C64-4B96-9C01-E6566EA9555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735BB8C5-5EE2-407D-B984-2E6D8BBAA1A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3A066203-814C-4356-90F7-A30FADFFF2F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36EEA16A-8ED7-430B-AB00-636BE33EB02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A21BFAE3-2E1D-41F8-ADD4-C69E83C7AA4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BDE1E6D9-51E5-494D-A05F-B35942DA609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AEA751BA-5D76-42D9-BC52-493BF334947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6D3F2A45-E13C-4E44-BB65-0292A4F51F8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44ABA661-F630-467C-A92A-1ED67ECB841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410D4EB6-2BF5-4B14-B9F2-013621CBDEC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734E1F2D-B164-40B6-92E2-2BCE4EDE4B3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687C1419-A36F-4208-868D-83A348383F0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04CBEAFD-7220-44EE-AF9C-CBEE8AC81A4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93B563FC-325E-4614-A6D6-38BE4F23F41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6D27F817-E9A4-48ED-8D5C-12FB177FC04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4FB7529A-AEDC-47B9-92A9-720F20EF537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C1622EB2-8343-42D7-965B-591848D08CA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3D5CF4B4-5356-4898-9B1A-2747337C9A7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7AAD1939-00AB-4564-9335-6464C51163C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19225045-2662-48F6-966E-9C8278FE769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4FAF1B02-D1C6-4680-9700-C73775C1438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B23D220C-BEA2-41B8-A318-3A535ACFB0A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4F180625-7ADC-4C3E-A420-8054CB07197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162ED0FA-ACF1-47C7-A8CA-29B72FE66BF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B6AF37BA-E799-491E-BD35-7DC3EECF16D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19DA829D-6E44-4513-827F-2DC874F8BE0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0D65A0E8-F35E-4F86-899B-82279D28B70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BA064378-32FB-40EA-B9F4-34AAE9DE185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2E48D690-743B-45E5-9678-E29C7E93384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04E49E36-9FAC-4FE1-8F2B-2D8F9E9C8A3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EE053428-4200-45BD-B11D-AB864C8FF74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38CD1055-B9DF-469F-B145-472400BF89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6ED16896-B40F-4F11-988F-668BFB55AA1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B1D01E68-FDF9-4C39-9836-3A76494CA23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5B76566C-A659-404F-A918-E23AF24C97D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A4BD9348-2F15-44AB-B7E2-C536F3A7323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872D6227-E4F8-457C-BE9C-04852C4B87C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F75DE577-2F24-4ECD-9B98-388CFB9E1AA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72FEDB83-2E0B-4657-8E65-1C3054814D5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BD1DA0CB-0059-4261-80A9-0BD340A5972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AFF27CB9-F164-412B-8A1F-D8E24010E12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779A2D04-66B4-42A6-8417-987FECA7C84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18317A9D-391C-4F8D-9092-8745CFE976B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031C2C38-A2F4-4117-A5FE-8F28ABD2F8D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38376307-6ACA-48C8-B37C-AB315954326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BBF043FB-9B50-4564-BA44-0B6FDBEAA62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C54EE50-E80D-4F91-86F3-45572688924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BE3C659-5C5A-4BF4-A0FB-10341581160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4ACB427-54E9-41EA-AE12-9E716A2D442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883B3837-D0B2-4906-9E2A-68EDEA9507A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FFFF3B71-6F50-49E4-9D91-35DD839BD11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11BAFDDC-ADFE-40F9-B04F-0A06E5DC399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069DDC27-8745-4FAF-8DFE-6E1446052CA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C9BC68E3-93B5-46A8-9F4B-1ED426106B7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51B2840D-5749-40C7-A33F-CB1B5A97436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4EED22F8-4EAC-46FB-B2DD-A8804B8A60C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21C0C9B6-BBCB-45BC-849F-236B43B8DC0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8E17310F-4747-4D46-AA5D-D5EFEE29014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7FBBB597-6B0C-4362-AF13-53159DFE1DC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5D7B8BCD-B8B1-474D-9E58-F47B8B90F64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0547322B-A6B5-4B68-9562-5271B03DC72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7C282717-EC1E-41BA-9A27-26E873640E2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C18E9FD8-FB83-49B2-9294-C1BA95C9C222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E3B77857-785D-4698-96EC-BF097659D754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51668F6B-8A63-4FEF-979F-0C4FE361E440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AB474B66-8CCF-4A65-AA76-BA8C34D3EA38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91B43D0C-DCAE-46A2-9126-60BC97E1EE0E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49C14940-F92B-459D-BC5C-E0EBE4A8A8A5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0AE41504-8F9C-4C76-98DC-306B3C4A18C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8DDE641D-B0BA-4C10-8DE5-F2E490ABACC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BC415C1F-1A50-431F-AB81-220A9AE9A4C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39D14EC1-A4E8-48C2-8D8C-BD5054676A2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3E1F747C-7C33-4C3D-B7F8-53A95456DAD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D03E23F8-4EBF-4DB1-AC34-9BD23F63086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D04C79A3-7C93-42DC-9DC8-F561D00FADD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5D9D46E7-9A66-4A8F-833F-555C5546212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D37CE3C4-0C06-4D09-812A-4780BB169A0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13772124-75DF-4E91-9BEA-DFD4528FA7F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44A1D5F8-E9AB-42BE-9976-6C404D8A004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0FC6DFA6-D6A3-415F-B29E-72EA63A3CF2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5453E3E2-56A0-40A8-8EA5-B10E720C334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392D6EB2-188F-43CC-B77D-01750E1C91F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7BEDBC94-E4B5-404E-A3B2-C2783B2154C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E441CBA7-4A93-4F9D-A954-EECDB3F484F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11990706-BCCF-4BEE-845F-14640FDFFAA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7D184978-D28B-4FEC-967B-24BE1F6B604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B568CEE0-268E-4A22-9F00-93FBA62703A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C09DDE7A-E514-4EB0-A889-77102AF2F34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C0744C7E-C040-4DB1-A7EB-CFD6237EE5D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3CA4EDE-3E9F-4B0B-9C19-50D122C09F8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5740B44C-128E-4D15-9F52-F4F50572842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55B94BF9-EC1C-49AA-B12D-F350D4DC4F5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6F5FF3C1-4846-4BDA-8AE8-FB8E8361DD1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F4A45F7A-6466-4F4D-9E34-35BF00A6ACA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6014F762-3259-48B8-BE4F-5ABD232737A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2F7F7486-8739-4317-98A0-132737A131C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F0D1D41D-1EF8-42F3-BB9E-32391876AA2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64649831-8545-4686-BBF6-13000424AE3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6E3E497B-23D6-482B-A681-4299CC090E2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20078D53-2645-4F57-A352-6A603BA539EF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D7EAE6"/>
                </a:clrFrom>
                <a:clrTo>
                  <a:srgbClr val="D7EAE6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720" y="32845"/>
              <a:ext cx="7920000" cy="4455000"/>
            </a:xfrm>
            <a:prstGeom prst="rect">
              <a:avLst/>
            </a:prstGeom>
          </p:spPr>
        </p:pic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560" y="4232180"/>
              <a:ext cx="828000" cy="828000"/>
            </a:xfrm>
            <a:prstGeom prst="rect">
              <a:avLst/>
            </a:prstGeom>
          </p:spPr>
        </p:pic>
        <p:sp>
          <p:nvSpPr>
            <p:cNvPr id="7" name="กล่องข้อความ 6"/>
            <p:cNvSpPr txBox="1"/>
            <p:nvPr/>
          </p:nvSpPr>
          <p:spPr>
            <a:xfrm>
              <a:off x="1048560" y="4513047"/>
              <a:ext cx="7102160" cy="430887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จากข้อมูล นักเรียนคิดว่าเครื่องใช้ไฟฟ้าในบ้านแต่ละชนิดใช้พลังงานไฟฟ้าแตกต่างกันหรือไม่</a:t>
              </a: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50720" y="4225080"/>
              <a:ext cx="828000" cy="828000"/>
            </a:xfrm>
            <a:prstGeom prst="rect">
              <a:avLst/>
            </a:prstGeom>
          </p:spPr>
        </p:pic>
        <p:sp>
          <p:nvSpPr>
            <p:cNvPr id="10" name="สี่เหลี่ยมผืนผ้า 9"/>
            <p:cNvSpPr/>
            <p:nvPr/>
          </p:nvSpPr>
          <p:spPr>
            <a:xfrm rot="19770867">
              <a:off x="-7612" y="217326"/>
              <a:ext cx="1609736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sz="2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นำเข้าบทเรียน</a:t>
              </a:r>
              <a:endParaRPr lang="th-TH" sz="2800" u="sng" dirty="0"/>
            </a:p>
          </p:txBody>
        </p:sp>
      </p:grpSp>
    </p:spTree>
    <p:extLst>
      <p:ext uri="{BB962C8B-B14F-4D97-AF65-F5344CB8AC3E}">
        <p14:creationId xmlns:p14="http://schemas.microsoft.com/office/powerpoint/2010/main" val="170538011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630E923C-745B-4733-8297-BEA68588DBF5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677BB75C-00A0-4D65-9B47-A9CA46D60469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085F07C5-E1B8-4A59-840C-E6E022191A08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934AB3D1-7899-49BF-B261-E10B6F0D4AB4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53BC80F2-6538-48AA-9595-756F6CDAE30A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10D387A9-45E9-4D19-BAF1-2FD6800A715D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0323EB22-F410-47C9-8588-516E72593E75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C6BC2A7F-6E76-41B3-9F45-001F069C592F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2877DF0A-309A-48BB-A933-5C25DBB1055E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9999EE63-5B63-45E0-9E05-2FEBDA96F93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E807371C-E882-4232-8223-EC35F86A98D4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F5149A89-9BED-4DDC-AB8D-1E1063818B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FD9885D3-C127-4ED4-8B29-539D1B34FD7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2F8D43EF-EEAE-410C-9388-0BC6AECEC31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25415BEA-F7F6-4C9E-97B5-9843B45AB82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ECDF0A16-E278-45A4-8DA0-5D3D53F1AA3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4B3F83A6-60F3-4619-B6FB-DC0C60088BA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8DFFD893-4A3F-45AA-8311-2BB084FDC2D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82D8E97C-F580-4D31-9230-6D053D19420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895BCE1-5E06-433A-A791-239184F73C2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8C07768C-FEF5-4997-82F7-2249CE49355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40F21590-B267-4DCE-89F2-B82176EE8AF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3AB7D3A4-DBDA-442C-8AA7-7E1F2793C40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226E2D65-D307-44AF-9B19-136F9F318F5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00894B79-0286-4BE3-B2F4-D6E587435BC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928DB2B8-25E6-4901-B29D-10EF3843993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A64E6318-B2AF-479B-9A6C-8C748BF540C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F7634876-C9B4-4ED4-AB19-4D4A1F1DE85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ACAFA813-78EE-4607-A1E1-A84A0D3EC51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4C878783-FA16-4C78-B0D5-8725998A31E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7BE19FB7-8B68-4EF4-8689-ED4C563E6AB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BAE1A5C7-834C-445F-9AAF-F5ED479E00D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35B7022F-E2DF-4BAC-A7B7-EB8C1B3A208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CB7D3734-2A98-4FDF-9732-B2148270453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A7F1601F-F730-4570-B589-721969D6ABB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F3117E21-1BCC-4E7D-BD41-FC71AF2AFCD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A30D0FCC-E804-4705-A565-2EBB5BE9919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A5627CFE-9D88-4B01-A3B7-DC5C17D6801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C850127B-0E45-4175-8B62-891229994F0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2333643B-BC77-4A84-992F-A2E0EDCF361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590F6450-ED36-4802-AE2E-EB955B51AD8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444D58E9-F8F2-49C6-9CED-D5C04FAF40B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3BDFA2C7-A168-4D94-8E4B-FCFC4C73A04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53352E33-FCD7-4ED4-BBF7-191A37E76DE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DBA2757B-1265-4931-8096-5D533E0F33C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A708F7CE-C410-468A-B499-F45E0E6EF52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10A9E96A-8F81-49D3-94C9-6C70D7AF17E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E6800DF3-D64E-4E8C-98EA-A6DAA8AB353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05DDDF29-9E1D-4E8F-94C4-DA1750DB152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BC619DCF-D45E-48C6-9EB8-9842CBC9CF0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1E05A4DE-DAA1-4ED7-9AF2-B054B7999BB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FED24354-99F7-4031-A99E-62684E85A36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4BED01A-D077-42F4-908F-DD5B707A5DC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7DF7D5D8-1F8D-4E5E-AE3E-69409146F0C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41C93D8B-EDEA-4BD2-96B3-CFE4D442787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94695F45-C873-4104-BC72-89B4C475708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F287C5A8-0B98-4CFB-9719-66A8795D349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E79A0EBF-3535-4739-BD12-BA53B3981BD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4BE47303-3F45-45BA-AF30-2EA98997B68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DC6CB9E5-DD0F-4885-ACA4-F3888285C15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5D254611-00F9-488A-A6D4-D268420C8BB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448527A3-3D86-4972-A4D5-27335501892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936BBFC7-8A19-4F8D-BDD7-9D583641B0F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C1FE2AD1-1FD0-4871-BFFE-AD098AF030C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20F4C61D-5847-46FB-BCA0-7CD53F66602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0DD91F23-A821-41EF-B909-853921B5283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7661012C-6D1A-4C67-BF14-871FF53166B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E15FE81D-B9D1-4BA5-A43D-9202952D06A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D0B67E22-5888-435F-AD4B-95C1AA7AD8C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C9BFB0D4-BF47-422A-B0A5-C7DB80D3A3B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A755EA00-594E-4B2F-B087-1C35480167B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92AB3A3E-25BA-42B1-877A-4E9FE474463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3FD912CB-A150-4EBE-BABA-35F03D7CDF9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54E83D7B-0CB0-4775-A88B-B3E8C29B73A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C6997CD3-C42D-4543-88B0-E3C84A11A83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975B347E-79F4-4674-BE28-8BB0F8270B0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9C0942D4-0E4E-45D5-9D59-333B0469FA7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8D5F51D6-5030-46B6-A1AE-06415EFC3B3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2AF24BBF-F341-4FA9-988E-240B436B488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6127B8C-FC97-4208-8CD5-FA9A514F6A9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FC655BAE-843F-49B6-A87F-827B045D32A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8CD4073-3062-4AFE-8E80-FDF239A5DA5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2B586AEB-9F89-4DED-B74B-72E2ED163CF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7F477EF7-4BF7-41B6-892C-A5A5F8A5D89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02406392-5F61-4DF8-B066-CA51A3F71AE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C379DDE5-1716-4166-B324-24B5A9F6D88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72A7E882-08CB-43EA-B42F-98046EE4760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7F29A31C-4021-4A21-B7DB-0A9ED10790E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4707669D-A37D-4EE4-B0FA-B72D55E9B73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30927089-25CF-47E6-A888-E8AF4769672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0BECA2D9-D80F-4151-AAC0-D074F4165EE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A47AA110-90E2-4DB3-8E40-AFEACF32CF8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56CAF930-4556-41DF-A0F0-F02FD75D354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071962F3-9F6E-4116-B9C3-54F9C18381A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74311771-4A36-49B6-8485-C55CEF348D3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A3A1609A-2D2C-43A6-AACD-E3C5E1B43D1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9EA073A1-5CE6-4DCB-AA59-3A6000631A6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F7AD2BB2-1833-4428-9680-BAFDD7C33DA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5582CD42-4125-4DD2-88DD-2B01472E564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5B52E61B-5C9B-440E-8EEE-69EE2457C80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06BDDD76-B0D1-4B16-9BD5-65827BA57B4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65077812-2B29-4898-A9BE-4F9915F6097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D804DDEA-E097-4269-B262-436FA9BC61C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BB61F1B8-6501-4BB7-9602-9C00E5654E1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2D7B730C-3186-4979-91F7-58AAF3D0B1FD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E47DA38F-8D9D-4A7A-94E6-D3FF8AD9850D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1F8AB768-137D-434E-956F-F9ED5632FFED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E23F3D65-ACF0-48DB-876F-C56C78281FA5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F2BB0B52-521B-4ECD-8081-EE78AF538592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5FC2EAAA-2A85-4DC4-AF81-9E2DAE0460C4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0" name="กลุ่ม 29">
                <a:extLst>
                  <a:ext uri="{FF2B5EF4-FFF2-40B4-BE49-F238E27FC236}">
                    <a16:creationId xmlns:a16="http://schemas.microsoft.com/office/drawing/2014/main" id="{A4AFF769-AABE-4A4F-8217-8199785AE9C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F47605A6-98BE-4C44-A194-44DDF0631C0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7D66DD94-AED9-4377-B0EF-0D37B023AE5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70F0AAC7-CDB1-42DE-B7B5-CB69C774ACB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6AB4BDF5-BC29-4ECD-BB72-438B648720A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7BBF4CDF-1BE3-4F5C-B05D-C809CD6D736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C20E494F-87BD-4FED-8123-5C03B82A334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B4037400-9A1B-4833-BFCD-8EE1391B941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B7A4B646-7FE0-42AD-84D5-C4506E80C64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06C14010-EBCF-4E92-8104-8DBE08A6925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B38D201D-722C-4313-8C13-BA8F6400210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75FB96E-C2EC-474C-B417-0165B6707D6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638E02E1-DE4A-491A-BE4A-9C8028F582B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B00D016D-3A1A-4799-94DF-C51DADBC4DC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9E73C995-3DEB-4139-80FB-30AD47E9B34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0DF70DDD-FD18-4867-8E55-7E56E36B819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0C48E10-562A-435E-86E0-AF6EB382D6C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77B5D858-AB34-4D7D-BD3D-FDF74671868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FCA7908-D41A-4457-9487-8DCB5999E14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25DB0C17-FA62-4697-83E9-5D9D2661AEC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26A819C7-77A7-4263-8861-2433D17F55B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0C61CA70-42F0-48D5-9154-B1E182A9F19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95C7E184-40C5-4965-9AA6-336539E78EC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3A136F54-352E-452F-AFD6-A9C2F481175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000F9A9A-02CA-43C2-B077-2934A195BA1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5984A9FB-BF3B-433D-8F0D-AC3746F3101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EAF74BE1-B791-4B81-8CC4-18AFFCCF2FC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AA394A5-3155-47E8-BE6F-8B4220210F8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28C08C1B-8EBD-4A41-AD36-7CE17A93963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B1E5FE62-EB63-4E63-86CC-D57DC084678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01CDD3AA-BB06-488A-B63F-A5D6C85BBB4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61997B34-09E2-4217-9608-44AEFAAE626E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2" name="รูปภาพ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51" y="609015"/>
              <a:ext cx="828000" cy="828000"/>
            </a:xfrm>
            <a:prstGeom prst="rect">
              <a:avLst/>
            </a:prstGeom>
          </p:spPr>
        </p:pic>
        <p:sp>
          <p:nvSpPr>
            <p:cNvPr id="3" name="กล่องข้อความ 2"/>
            <p:cNvSpPr txBox="1"/>
            <p:nvPr/>
          </p:nvSpPr>
          <p:spPr>
            <a:xfrm>
              <a:off x="1629398" y="538284"/>
              <a:ext cx="589437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นักเรียนสามารถบอกได้หรือไม่ว่าเตารีด </a:t>
              </a:r>
              <a:r>
                <a:rPr lang="en-US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A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ที่ใช้พลังงานไฟฟ้า 5,000 จูล</a:t>
              </a:r>
            </a:p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และเตารีด </a:t>
              </a:r>
              <a:r>
                <a:rPr lang="en-US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B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ที่ใช้พลังงานไฟฟ้า 12,000 จูล เตารีดใดมีอุณหภูมิสูงกว่ากัน</a:t>
              </a:r>
              <a:r>
                <a:rPr lang="en-US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?</a:t>
              </a:r>
              <a:endParaRPr lang="th-TH" sz="22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80472" y="426929"/>
              <a:ext cx="828000" cy="828000"/>
            </a:xfrm>
            <a:prstGeom prst="rect">
              <a:avLst/>
            </a:prstGeom>
          </p:spPr>
        </p:pic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6144" y="1247277"/>
              <a:ext cx="2160000" cy="2155782"/>
            </a:xfrm>
            <a:prstGeom prst="rect">
              <a:avLst/>
            </a:prstGeom>
          </p:spPr>
        </p:pic>
        <p:pic>
          <p:nvPicPr>
            <p:cNvPr id="6" name="รูปภาพ 5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8318"/>
            <a:stretch/>
          </p:blipFill>
          <p:spPr>
            <a:xfrm>
              <a:off x="6052633" y="1354261"/>
              <a:ext cx="2160000" cy="1764323"/>
            </a:xfrm>
            <a:prstGeom prst="rect">
              <a:avLst/>
            </a:prstGeom>
          </p:spPr>
        </p:pic>
        <p:sp>
          <p:nvSpPr>
            <p:cNvPr id="7" name="สี่เหลี่ยมผืนผ้า 6"/>
            <p:cNvSpPr/>
            <p:nvPr/>
          </p:nvSpPr>
          <p:spPr>
            <a:xfrm>
              <a:off x="576888" y="3175088"/>
              <a:ext cx="3224909" cy="461665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เตารีด </a:t>
              </a:r>
              <a:r>
                <a:rPr lang="en-US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A</a:t>
              </a:r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ใช้พลังงานไฟฟ้า 5,000 จูล</a:t>
              </a:r>
            </a:p>
          </p:txBody>
        </p:sp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7240" y="1496550"/>
              <a:ext cx="1800000" cy="1800000"/>
            </a:xfrm>
            <a:prstGeom prst="rect">
              <a:avLst/>
            </a:prstGeom>
          </p:spPr>
        </p:pic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2452" y="3983213"/>
              <a:ext cx="828000" cy="828000"/>
            </a:xfrm>
            <a:prstGeom prst="rect">
              <a:avLst/>
            </a:prstGeom>
          </p:spPr>
        </p:pic>
        <p:sp>
          <p:nvSpPr>
            <p:cNvPr id="12" name="กล่องข้อความ 11"/>
            <p:cNvSpPr txBox="1"/>
            <p:nvPr/>
          </p:nvSpPr>
          <p:spPr>
            <a:xfrm>
              <a:off x="1629398" y="3867092"/>
              <a:ext cx="7032442" cy="1107996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ในความเป็นจริง...</a:t>
              </a:r>
              <a:r>
                <a:rPr lang="th-TH" sz="22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ไม่สามารถระบุได้ว่าเตารีดใดอุณหภูมิสูงกว่า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เนื่องจากไม่ได้บอกเวลา</a:t>
              </a:r>
            </a:p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ในการใช้พลังงานไฟฟ้านั้น ๆ </a:t>
              </a:r>
              <a:r>
                <a:rPr lang="th-TH" sz="22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ดังนั้นในการเปรียบเทียบ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พลังงานไฟฟ้าที่เครื่องใช้ไฟฟ้า</a:t>
              </a:r>
            </a:p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แต่ละเครื่องใช้ </a:t>
              </a:r>
              <a:r>
                <a:rPr lang="th-TH" sz="22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จึงต้องมีการกำหนดเวลาที่ใช้ในเวลาหนึ่งหน่วยเท่ากัน</a:t>
              </a:r>
            </a:p>
          </p:txBody>
        </p:sp>
        <p:sp>
          <p:nvSpPr>
            <p:cNvPr id="13" name="สี่เหลี่ยมผืนผ้า 12"/>
            <p:cNvSpPr/>
            <p:nvPr/>
          </p:nvSpPr>
          <p:spPr>
            <a:xfrm>
              <a:off x="5381371" y="3226641"/>
              <a:ext cx="3326013" cy="461665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เตารีด </a:t>
              </a:r>
              <a:r>
                <a:rPr lang="en-US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B</a:t>
              </a:r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ใช้พลังงานไฟฟ้า 12,000 จูล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5643489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599559FC-A9A6-4126-BD51-1471BB8956BA}"/>
              </a:ext>
            </a:extLst>
          </p:cNvPr>
          <p:cNvGrpSpPr/>
          <p:nvPr/>
        </p:nvGrpSpPr>
        <p:grpSpPr>
          <a:xfrm>
            <a:off x="-388100" y="-71791"/>
            <a:ext cx="9551862" cy="5306170"/>
            <a:chOff x="-388100" y="-71791"/>
            <a:chExt cx="9551862" cy="5306170"/>
          </a:xfrm>
        </p:grpSpPr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08AD30E5-6E86-4A17-934F-2AA81839B1AA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05BDA80A-DC5B-4C36-972F-FCDD28936E23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FE26F816-9CFC-4F89-9586-64ED3A2A4F0F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5" name="วงรี 14">
                <a:extLst>
                  <a:ext uri="{FF2B5EF4-FFF2-40B4-BE49-F238E27FC236}">
                    <a16:creationId xmlns:a16="http://schemas.microsoft.com/office/drawing/2014/main" id="{3B4AF225-FE34-492A-83A5-D7ED9694DDEA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07840666-8BF1-46F4-AA0A-63A709B1AC81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A23C2ABF-F16E-450A-AADF-AC818A67DE3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32B6CB7A-0FD6-48E1-AD95-6C084C2D087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DA8B3DF6-3372-413B-B65C-77E5A7B3F844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2809B7B8-69F9-434B-B64E-6C7A2CFAEF02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7E1B6AC4-8B23-47B4-B0F0-3903C451922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889EDDB7-252E-4511-B9BD-5706CEE58D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EEBBC0D8-F2C6-4CAE-ADDE-E976E9CCAD0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B71CF776-B254-4D49-927B-AD4ED0AA502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EBFD6F17-B831-438D-8814-517EB51E214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E866A24C-3B69-42F6-84CA-C87240986DC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2C15ADC9-E18F-4D2C-93EB-7878B2146C9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FC4A78E8-2FB8-4324-AB27-782466BA44A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D0684C54-0719-4149-ACD7-3939876ABF1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82790F45-37C0-4145-91C7-CA489A4D448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16C3EF67-1CE1-4CFA-B30C-9A5255666BE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BE987D3C-AB84-43BA-B8EE-E4F644ECB86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B4734FFC-E164-4CF0-B273-D2F6D24D340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F4F3B789-1EF3-498D-ACDB-52638DBC517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361C1CD2-5D9D-48F1-80F9-CC8FC9847AE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A2AFD89-8657-4DE6-8FE9-023A0DEFBA0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C50C6CEE-D18C-455F-9690-3688C8E034C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D90D9FA0-98BC-470A-8973-EB3B7736ED2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6CC8B1DA-9994-46E1-80AF-5E0DAB2F558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76BE30D8-F928-43C1-9FC1-1584F3C8E76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465D8D2D-9FF4-4E4C-865F-19BEC0C146F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358BDCCE-4901-4B6F-9946-F41A48D3B63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937BA120-1A6C-4D9E-B9CA-2C874B40D76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FB90315B-56B3-40D7-89EB-DE7F19D2208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416C2F23-C7D9-44C1-B482-B0129FB28A1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4485121A-7AE4-4C94-BB8D-5926ED21B2C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9A00575C-56DD-4915-81F6-3402A1F59FD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0BC67F79-9069-4ACC-B9BE-3ADA3FEE744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31AB3A34-E3F8-433C-9F35-6422FEA1701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99C99B8A-4FC9-4FA1-AD3A-F55F4DB195B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064A4094-EC5D-42BB-961F-82C7443C432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BA1CEF53-FE94-4895-9491-25E5E0E4F98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185CEC6B-EBA4-49D6-B2EE-AD9BB44D9BE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C48B4732-2975-4C50-B6CE-755A6780440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F3512B24-DCB5-4682-BD2D-2D30B7015B4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C44E329B-8E75-4B0F-B682-0B04E8293F1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941EF412-5038-4F72-B940-E8459046F54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72543E1D-A7C3-4566-A26B-12F707CA511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4AD22749-CCB4-4CB0-A199-103B949767B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C4250F3E-6CBC-4F36-982C-2B146683515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90887B85-C4EE-4E81-94C0-183A4708D1A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F4C8DBA5-E43E-4789-9783-FC41BCD5F26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F8EFE1DA-1E80-4A6B-92D4-50FABF9A974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07490647-83A7-4643-993F-B5AE10A51C7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C2922E81-027A-4483-8079-765DE8B1627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4C0E3DFF-A2A7-4424-857D-467A63509C6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47CC9879-E4E0-483C-B48D-FC23EF3EAA4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93073796-2C26-49A6-AD01-E98104E8F24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7594CEB1-B751-413E-AE31-A780F09E033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8463D83E-15AB-4A47-BFC7-B83B614D943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120D3981-5FF0-404D-95E7-185759A8F58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5A082520-9830-4C2C-9E5D-646A2228FAE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9C335A3C-3C92-4CA3-AB48-D8447A62E5C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F56D3799-CB19-4242-A4F7-07436DF3DD5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74CF31FE-BC90-4E40-A03C-D2B0C6F2CAA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11BE3367-3657-4A30-AAF6-6D9F2AE6443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A9347246-6FE8-4297-8F1A-40708650010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F583CD78-22C2-4B3A-BC33-ED877E05A35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C954EDF2-EC58-45E0-9D47-585AA42165B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D311C857-E03D-4F51-9AC7-44847A0A1BC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03301851-3200-421D-8772-9D889305440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9E8F691B-7A7E-4226-890B-C4DC2103D3B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2FE8F4C3-9CC5-4714-A01D-42CDB839363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05C6E0E1-7994-4C68-B281-477403E13C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F1980D2A-7B22-414A-B0F5-621985DCCCF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34CAA637-B98B-4741-A379-248FF828AD5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9FFDC6D1-A047-4AFD-9D6A-565AAB3AE78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25E721E2-78B9-423D-9F18-D9A622E780C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219C3F26-E053-40B1-BF3C-D7F2AB0CD60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353EFB92-5EE2-447C-9FC7-D6051A9B3AB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CFB715C3-A748-45CF-87F7-937E3B9B126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F11D8ED6-6652-4632-A861-E95C62882A3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82B8E5CA-09EB-4CE6-82A9-0AC658D2E57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15AC84EC-0BDC-4705-BF70-9DB6E869934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C1C845A7-DC8A-4BFE-A916-F87B3FC2769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E1F8EA2D-B530-4EED-B8EE-8EB3BDCCFF8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8B967A34-A895-4A26-B31C-2AA227836EC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08B058A9-AD35-410C-BD21-06336F5C162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7904492-7A4B-4F53-B6D1-04C538C8E27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6E799E63-CF20-4EED-90AB-D1DFB622504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2A320D60-F412-44C9-91F3-6F59C45916F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D9BEAB51-3C5F-41EA-97C8-A0EF38CA321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1A9343A7-0E7A-4A7D-87BD-F3F3170BDB5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E585AED1-1263-4C80-A36A-D7B6C5CF325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887C30D1-F8FE-42A2-93B2-F37FA46F55D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77D3E3D3-04EC-4681-8293-E119A85194C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C4F018EE-0565-4CA4-ACE1-2D67EA54033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E2ACB9D6-9417-47DD-9867-4BF0AF40DE2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82E964E6-D3EF-4588-A16E-0E9F4419A76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59369BE5-45AB-452D-A0A0-A53067E7A67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05C95ADE-7D3A-4898-8279-4AB86B5AD6D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4349A131-4037-472E-91C9-B6307A0E386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72E91088-22BB-41AF-96CD-24F57227CAB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998E989E-E909-4DB0-910C-02397A842D0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6BF690BA-0F84-4F9C-8F17-03C5C4B76EF8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4F5DA454-BB04-4D20-B50B-683F0CD1257F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D1DA472E-E180-44B6-8613-848384F76F5C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1FF0FAA7-5F67-48CD-9AF8-BD08FF590D6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0DCCB78A-6DDD-447A-B501-A2D26EBEE9B8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7518570B-743F-4007-BA90-A1308FA5FDA5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7" name="กลุ่ม 26">
                <a:extLst>
                  <a:ext uri="{FF2B5EF4-FFF2-40B4-BE49-F238E27FC236}">
                    <a16:creationId xmlns:a16="http://schemas.microsoft.com/office/drawing/2014/main" id="{3FB1765C-0FEB-4E32-A26C-97C4604B781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674A621D-C575-49FE-96D9-E546BF2CEC8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4D465B40-D2B8-4AF0-9276-4A00B0D800E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6F403850-2B52-4337-8241-71AAF7FBE2D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504BEBFD-9B47-49F5-8FD3-4B8E0CEE594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CEB89C37-24E5-41A6-903F-C7613309269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901AA0D2-1F6A-4298-9703-D373177E5F3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1143767C-7BED-4274-875E-E2CB1F571B6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14C17E4F-E41E-4863-A087-EF14C27E36F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E7126434-8946-4716-8F9C-AF7755E0FE0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7F3ADBD2-96EC-478F-BD50-B24D5E05B39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1725DC13-6FA4-4F93-B92E-A24ACE47DC6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939856BC-8717-4873-8F63-5DA313D2C0A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4B28B64A-97E7-4B54-8247-C3816047D39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F29B84FF-7262-405A-A0B1-201AA2873FD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D7EE3074-0778-43F1-B1DE-1F5ADA7B9B4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6D2030D5-1E8B-4F2E-BC28-DBDA4BA4E8C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6F1EA959-652B-4CCA-97B0-2539C403CE7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D415E9D9-FBD3-4FCB-9748-CE73087644C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860B2382-36E8-483B-9689-5515348C563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F82FFED7-C6E6-439E-8677-D3B4B4FA69D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D7298BD-9047-4BFD-98C1-D9C4DB47FB9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B0C83ACF-A014-4EB6-8060-92352C6E3B6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0BCE90B5-B9A2-4C82-9C52-68254D0B467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5698158F-9F41-4D8E-B189-38105069872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0E1F7803-90CB-49CB-9AEE-4CF7E7C640B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2A56F8F5-E050-47BC-ACCB-9DE6EB50F89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383CCF39-5DD1-4C75-9508-A2124E80986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B6C0B054-7422-443A-8BD2-ED4CF8A0B99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C4ABA2D7-508D-4376-8CE9-BB916FA4BE9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702EDAD-A9AA-46C9-8D6D-9DB0D7A12D2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A068C9E1-0152-4D13-B390-2AB8E0253D27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4" name="กล่องข้อความ 3"/>
            <p:cNvSpPr txBox="1"/>
            <p:nvPr/>
          </p:nvSpPr>
          <p:spPr>
            <a:xfrm>
              <a:off x="1371599" y="1045049"/>
              <a:ext cx="737300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3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การคิดพลังงานไฟฟ้าในหนึ่งหน่วยเวลา เรียกว่า </a:t>
              </a:r>
              <a:r>
                <a:rPr lang="th-TH" sz="3200" b="1" u="sng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กำลังไฟฟ้า</a:t>
              </a:r>
            </a:p>
          </p:txBody>
        </p:sp>
        <p:sp>
          <p:nvSpPr>
            <p:cNvPr id="5" name="Text Placeholder 2"/>
            <p:cNvSpPr txBox="1">
              <a:spLocks/>
            </p:cNvSpPr>
            <p:nvPr/>
          </p:nvSpPr>
          <p:spPr>
            <a:xfrm>
              <a:off x="1257508" y="373317"/>
              <a:ext cx="498386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กำลังไฟฟ้า </a:t>
              </a:r>
              <a:r>
                <a:rPr lang="en-US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(electric power)</a:t>
              </a:r>
              <a:endParaRPr lang="th-TH" altLang="ko-KR" sz="45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9708" y="451913"/>
              <a:ext cx="576000" cy="576000"/>
            </a:xfrm>
            <a:prstGeom prst="rect">
              <a:avLst/>
            </a:prstGeom>
          </p:spPr>
        </p:pic>
        <p:pic>
          <p:nvPicPr>
            <p:cNvPr id="7" name="รูปภาพ 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56364" y="2189243"/>
              <a:ext cx="360000" cy="360000"/>
            </a:xfrm>
            <a:prstGeom prst="rect">
              <a:avLst/>
            </a:prstGeom>
          </p:spPr>
        </p:pic>
        <p:sp>
          <p:nvSpPr>
            <p:cNvPr id="8" name="กล่องข้อความ 7"/>
            <p:cNvSpPr txBox="1"/>
            <p:nvPr/>
          </p:nvSpPr>
          <p:spPr>
            <a:xfrm>
              <a:off x="1371599" y="1591197"/>
              <a:ext cx="71708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สามารเขียนความสัมพันธ์ระหว่างพลังงานไฟฟ้าที่เครื่องใช้ไฟฟ้าใช้และเวลาได้ดังนี้</a:t>
              </a:r>
              <a:endParaRPr lang="th-TH" sz="2400" b="1" u="sng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กล่องข้อความ 8"/>
                <p:cNvSpPr txBox="1"/>
                <p:nvPr/>
              </p:nvSpPr>
              <p:spPr>
                <a:xfrm>
                  <a:off x="1488557" y="2178391"/>
                  <a:ext cx="6166885" cy="799001"/>
                </a:xfrm>
                <a:prstGeom prst="rect">
                  <a:avLst/>
                </a:prstGeom>
                <a:solidFill>
                  <a:schemeClr val="bg1">
                    <a:alpha val="50000"/>
                  </a:schemeClr>
                </a:solidFill>
                <a:ln w="28575">
                  <a:solidFill>
                    <a:srgbClr val="002060"/>
                  </a:solidFill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>
                      <a:latin typeface="Cambria Math" panose="02040503050406030204" pitchFamily="18" charset="0"/>
                      <a:ea typeface="Cambria Math" panose="02040503050406030204" pitchFamily="18" charset="0"/>
                      <a:cs typeface="TH SarabunPSK" panose="020B0500040200020003" pitchFamily="34" charset="-34"/>
                    </a:rPr>
                    <a:t>P</a:t>
                  </a:r>
                  <a:r>
                    <a:rPr lang="en-US" sz="32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3200" b="1" i="1" smtClean="0">
                              <a:latin typeface="Cambria Math" panose="02040503050406030204" pitchFamily="18" charset="0"/>
                              <a:cs typeface="SW SuwitUPC" panose="020B0604020202020204" pitchFamily="34" charset="-34"/>
                            </a:rPr>
                          </m:ctrlPr>
                        </m:fPr>
                        <m:num>
                          <m:r>
                            <a:rPr lang="en-US" sz="3200" b="1" i="1" smtClean="0">
                              <a:latin typeface="Cambria Math" panose="02040503050406030204" pitchFamily="18" charset="0"/>
                              <a:cs typeface="SW SuwitUPC" panose="020B0604020202020204" pitchFamily="34" charset="-34"/>
                            </a:rPr>
                            <m:t>𝑾</m:t>
                          </m:r>
                        </m:num>
                        <m:den>
                          <m:r>
                            <a:rPr lang="en-US" sz="3200" b="1" i="1" smtClean="0">
                              <a:latin typeface="Cambria Math" panose="02040503050406030204" pitchFamily="18" charset="0"/>
                              <a:cs typeface="SW SuwitUPC" panose="020B0604020202020204" pitchFamily="34" charset="-34"/>
                            </a:rPr>
                            <m:t>𝒕</m:t>
                          </m:r>
                        </m:den>
                      </m:f>
                    </m:oMath>
                  </a14:m>
                  <a:endParaRPr lang="th-TH" sz="3200" b="1" u="sng" dirty="0">
                    <a:solidFill>
                      <a:schemeClr val="accent2">
                        <a:lumMod val="75000"/>
                      </a:schemeClr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mc:Choice>
          <mc:Fallback xmlns="">
            <p:sp>
              <p:nvSpPr>
                <p:cNvPr id="9" name="กล่องข้อความ 8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88557" y="2178391"/>
                  <a:ext cx="6166885" cy="799001"/>
                </a:xfrm>
                <a:prstGeom prst="rect">
                  <a:avLst/>
                </a:prstGeom>
                <a:blipFill>
                  <a:blip r:embed="rId4"/>
                  <a:stretch>
                    <a:fillRect b="-9559"/>
                  </a:stretch>
                </a:blipFill>
                <a:ln w="28575">
                  <a:solidFill>
                    <a:srgbClr val="002060"/>
                  </a:solidFill>
                </a:ln>
              </p:spPr>
              <p:txBody>
                <a:bodyPr/>
                <a:lstStyle/>
                <a:p>
                  <a:r>
                    <a:rPr lang="th-TH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กล่องข้อความ 9"/>
                <p:cNvSpPr txBox="1"/>
                <p:nvPr/>
              </p:nvSpPr>
              <p:spPr>
                <a:xfrm>
                  <a:off x="1371599" y="3276109"/>
                  <a:ext cx="7495954" cy="138499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th-TH" sz="28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เมื่อ</a:t>
                  </a:r>
                  <a:r>
                    <a:rPr lang="th-TH" sz="28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n-US" sz="2800" i="1">
                          <a:latin typeface="Cambria Math" panose="02040503050406030204" pitchFamily="18" charset="0"/>
                        </a:rPr>
                        <m:t>𝑊</m:t>
                      </m:r>
                    </m:oMath>
                  </a14:m>
                  <a:r>
                    <a:rPr lang="th-TH" sz="28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</a:t>
                  </a:r>
                  <a:r>
                    <a:rPr lang="th-TH" sz="28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แทน</a:t>
                  </a:r>
                  <a:r>
                    <a:rPr lang="th-TH" sz="28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พลังงานไฟฟ้าที่เครื่องใช้ไฟฟ้าใช้ มีหน่วยเป็น </a:t>
                  </a:r>
                  <a:r>
                    <a:rPr lang="th-TH" sz="28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จูล </a:t>
                  </a:r>
                  <a:r>
                    <a:rPr lang="en-US" sz="28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(J)</a:t>
                  </a:r>
                </a:p>
                <a:p>
                  <a:r>
                    <a:rPr lang="en-US" sz="28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  </a:t>
                  </a:r>
                  <a14:m>
                    <m:oMath xmlns:m="http://schemas.openxmlformats.org/officeDocument/2006/math">
                      <m:r>
                        <a:rPr lang="en-US" sz="2800" i="1">
                          <a:latin typeface="Cambria Math" panose="02040503050406030204" pitchFamily="18" charset="0"/>
                        </a:rPr>
                        <m:t>𝑡</m:t>
                      </m:r>
                    </m:oMath>
                  </a14:m>
                  <a:r>
                    <a:rPr lang="th-TH" sz="28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</a:t>
                  </a:r>
                  <a:r>
                    <a:rPr lang="th-TH" sz="28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แทน</a:t>
                  </a:r>
                  <a:r>
                    <a:rPr lang="th-TH" sz="28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เวลาที่ใช้ มีหน่วยเป็น </a:t>
                  </a:r>
                  <a:r>
                    <a:rPr lang="th-TH" sz="28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วินาที (</a:t>
                  </a:r>
                  <a:r>
                    <a:rPr lang="en-US" sz="28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S)</a:t>
                  </a:r>
                </a:p>
                <a:p>
                  <a:r>
                    <a:rPr lang="en-US" sz="2800" b="1" dirty="0">
                      <a:latin typeface="Cambria Math" panose="02040503050406030204" pitchFamily="18" charset="0"/>
                      <a:ea typeface="Cambria Math" panose="02040503050406030204" pitchFamily="18" charset="0"/>
                      <a:cs typeface="TH SarabunPSK" panose="020B0500040200020003" pitchFamily="34" charset="-34"/>
                    </a:rPr>
                    <a:t>      P </a:t>
                  </a:r>
                  <a:r>
                    <a:rPr lang="th-TH" sz="2800" b="1" dirty="0">
                      <a:latin typeface="Cambria Math" panose="02040503050406030204" pitchFamily="18" charset="0"/>
                      <a:ea typeface="Cambria Math" panose="02040503050406030204" pitchFamily="18" charset="0"/>
                      <a:cs typeface="TH SarabunPSK" panose="020B0500040200020003" pitchFamily="34" charset="-34"/>
                    </a:rPr>
                    <a:t>   </a:t>
                  </a:r>
                  <a:r>
                    <a:rPr lang="th-TH" sz="28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แทน</a:t>
                  </a:r>
                  <a:r>
                    <a:rPr lang="th-TH" sz="28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กำลังไฟฟ้า มีหน่วยเป็น </a:t>
                  </a:r>
                  <a:r>
                    <a:rPr lang="th-TH" sz="28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จูลต่อวินาที (</a:t>
                  </a:r>
                  <a:r>
                    <a:rPr lang="en-US" sz="28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J/s</a:t>
                  </a:r>
                  <a:r>
                    <a:rPr lang="th-TH" sz="28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) หรือวัตต์ (</a:t>
                  </a:r>
                  <a:r>
                    <a:rPr lang="en-US" sz="28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W)</a:t>
                  </a:r>
                </a:p>
              </p:txBody>
            </p:sp>
          </mc:Choice>
          <mc:Fallback xmlns="">
            <p:sp>
              <p:nvSpPr>
                <p:cNvPr id="10" name="กล่องข้อความ 9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1599" y="3276109"/>
                  <a:ext cx="7495954" cy="1384995"/>
                </a:xfrm>
                <a:prstGeom prst="rect">
                  <a:avLst/>
                </a:prstGeom>
                <a:blipFill>
                  <a:blip r:embed="rId5"/>
                  <a:stretch>
                    <a:fillRect l="-1626" t="-4386" b="-11404"/>
                  </a:stretch>
                </a:blipFill>
              </p:spPr>
              <p:txBody>
                <a:bodyPr/>
                <a:lstStyle/>
                <a:p>
                  <a:r>
                    <a:rPr lang="th-TH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388100" y="3254379"/>
              <a:ext cx="1980000" cy="1980000"/>
            </a:xfrm>
            <a:prstGeom prst="rect">
              <a:avLst/>
            </a:prstGeom>
          </p:spPr>
        </p:pic>
        <p:pic>
          <p:nvPicPr>
            <p:cNvPr id="153" name="รูปภาพ 13">
              <a:extLst>
                <a:ext uri="{FF2B5EF4-FFF2-40B4-BE49-F238E27FC236}">
                  <a16:creationId xmlns:a16="http://schemas.microsoft.com/office/drawing/2014/main" id="{CB06ACA5-A786-4DE8-B474-EEEE0F5F9AB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8996" y="1210740"/>
              <a:ext cx="360000" cy="360000"/>
            </a:xfrm>
            <a:prstGeom prst="rect">
              <a:avLst/>
            </a:prstGeom>
          </p:spPr>
        </p:pic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4451C4A5-A790-44DB-A556-9D5CA3CD9454}"/>
                </a:ext>
              </a:extLst>
            </p:cNvPr>
            <p:cNvCxnSpPr/>
            <p:nvPr/>
          </p:nvCxnSpPr>
          <p:spPr>
            <a:xfrm>
              <a:off x="1217464" y="1717392"/>
              <a:ext cx="0" cy="126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8325921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EB730519-1309-44BD-9BF2-3F7CBE3CE6EF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2DFF1467-0051-4155-BE6A-95D0A1D6C743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24" name="วงรี 23">
                <a:extLst>
                  <a:ext uri="{FF2B5EF4-FFF2-40B4-BE49-F238E27FC236}">
                    <a16:creationId xmlns:a16="http://schemas.microsoft.com/office/drawing/2014/main" id="{0EB4C8CA-D119-4F8D-94E1-C02A0CC87EC6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5" name="วงรี 24">
                <a:extLst>
                  <a:ext uri="{FF2B5EF4-FFF2-40B4-BE49-F238E27FC236}">
                    <a16:creationId xmlns:a16="http://schemas.microsoft.com/office/drawing/2014/main" id="{C5F8A067-5194-47DF-B571-601A1875C187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6" name="วงรี 25">
                <a:extLst>
                  <a:ext uri="{FF2B5EF4-FFF2-40B4-BE49-F238E27FC236}">
                    <a16:creationId xmlns:a16="http://schemas.microsoft.com/office/drawing/2014/main" id="{18972050-4026-4FA8-BAC0-4CA46EC94575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7" name="กลุ่ม 26">
                <a:extLst>
                  <a:ext uri="{FF2B5EF4-FFF2-40B4-BE49-F238E27FC236}">
                    <a16:creationId xmlns:a16="http://schemas.microsoft.com/office/drawing/2014/main" id="{08B63182-01AD-45AD-9F0A-7CE7011EFEC1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2" name="รูปแบบอิสระ: รูปร่าง 161">
                  <a:extLst>
                    <a:ext uri="{FF2B5EF4-FFF2-40B4-BE49-F238E27FC236}">
                      <a16:creationId xmlns:a16="http://schemas.microsoft.com/office/drawing/2014/main" id="{2098B266-EE9B-484D-BCF7-B1E94C3A792F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597434CA-81B7-4DF9-BDB3-E47E89392CFD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8" name="กลุ่ม 27">
                <a:extLst>
                  <a:ext uri="{FF2B5EF4-FFF2-40B4-BE49-F238E27FC236}">
                    <a16:creationId xmlns:a16="http://schemas.microsoft.com/office/drawing/2014/main" id="{D4DC3321-0E33-417A-AB9D-6E51071442EE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0" name="รูปแบบอิสระ: รูปร่าง 159">
                  <a:extLst>
                    <a:ext uri="{FF2B5EF4-FFF2-40B4-BE49-F238E27FC236}">
                      <a16:creationId xmlns:a16="http://schemas.microsoft.com/office/drawing/2014/main" id="{BDC046D0-2E59-4676-ACA7-21041F6DEB1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1" name="รูปแบบอิสระ: รูปร่าง 160">
                  <a:extLst>
                    <a:ext uri="{FF2B5EF4-FFF2-40B4-BE49-F238E27FC236}">
                      <a16:creationId xmlns:a16="http://schemas.microsoft.com/office/drawing/2014/main" id="{C05B00B9-D5CA-4B40-BCDD-AC803993230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9" name="กลุ่ม 28">
                <a:extLst>
                  <a:ext uri="{FF2B5EF4-FFF2-40B4-BE49-F238E27FC236}">
                    <a16:creationId xmlns:a16="http://schemas.microsoft.com/office/drawing/2014/main" id="{8C19EB47-0A69-41D7-842B-D09E3CE3AE6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076648B6-DEF7-4160-97D6-116DDFF37A7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F2A4394A-1893-409A-AEBA-3D76AC27C20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36BCEEB1-0919-44C1-8DDA-6215083F220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96050C03-E0E0-45D2-84D5-A40B29BC69A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F86CEA81-BC99-4B26-A84A-45831FBEBF1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9CCD3EF0-CEE8-43D6-B942-655B7736F18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3257A1FD-45F1-4396-91E0-EF294DFD62D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1CA7792B-5671-44D1-A730-1125A71C5CF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B0C692BE-8DA4-494E-96D7-20D0D48A047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AE713FBA-B154-48A4-A781-3D883DF090D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2A8ABCC3-0DD7-4C00-9E21-976F126B09B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A7704031-9DB0-4321-897B-2B5D8591E5B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196793EB-4248-49E5-86A7-70924C042C6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AD0269E6-0E2D-46DC-9D45-DA23A90B1E6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6A8A5C1C-7AD0-49A4-9900-A84FE25EC42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4A6DBAEB-57BB-4EE2-94ED-A3EEE90CAD6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64D7C048-FDA7-435B-A023-FD943D29F82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9D3E7CD2-8E1A-4BF2-94F6-8FC400C3C4B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BC1C01CC-7C07-42C3-AAE4-6A0E96D56B6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B3E8AE52-A182-44A4-BC41-ABA08F57E95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74CACB65-049A-44B2-B06C-4FE28730DF4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511D8DF8-0FE6-4CC7-B6CB-992A474C406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B06DBD94-72E6-405D-8E08-1031B0F2DF0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E200893B-025D-4F1C-A247-84E44EA9F07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BD01AAC0-CF75-45FE-8C43-2121BC24DB4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D1D3EF3E-3F0A-4DA9-AA16-8FCAA3F7F04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49339FB5-8BEF-4C58-BA21-69816D239E3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7" name="วงรี 156">
                  <a:extLst>
                    <a:ext uri="{FF2B5EF4-FFF2-40B4-BE49-F238E27FC236}">
                      <a16:creationId xmlns:a16="http://schemas.microsoft.com/office/drawing/2014/main" id="{8014227E-3199-46CA-8F48-ADB300DFF22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8" name="วงรี 157">
                  <a:extLst>
                    <a:ext uri="{FF2B5EF4-FFF2-40B4-BE49-F238E27FC236}">
                      <a16:creationId xmlns:a16="http://schemas.microsoft.com/office/drawing/2014/main" id="{9451BF86-44F6-40B2-AD9A-B381CF56929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9" name="วงรี 158">
                  <a:extLst>
                    <a:ext uri="{FF2B5EF4-FFF2-40B4-BE49-F238E27FC236}">
                      <a16:creationId xmlns:a16="http://schemas.microsoft.com/office/drawing/2014/main" id="{C3588BB2-1AA0-40FD-A340-186A562C946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0" name="กลุ่ม 29">
                <a:extLst>
                  <a:ext uri="{FF2B5EF4-FFF2-40B4-BE49-F238E27FC236}">
                    <a16:creationId xmlns:a16="http://schemas.microsoft.com/office/drawing/2014/main" id="{72A78B4B-8F09-485D-B222-535949D37C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0BD04548-D927-4C65-A680-2E4082BA0CD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3508C83E-70E4-43B1-B338-9A3DFD0A3F9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6F82F86D-4419-41B4-9292-65D9B3A2174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A956BA5C-E399-4064-859A-6CFAE545E1E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54250F62-E231-43FC-8F66-35DCFE1A08D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621D3D6C-3349-49B0-BE98-F262416396A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49CC3475-F8B1-4628-9831-77AC6685261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999A4899-0898-4336-B035-8B4B7858117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99D48A09-AAF4-435D-A416-D18EDDA917E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89021FD3-FE07-403D-AF79-79C9CC06AF7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61F849C9-1232-4F4C-9016-44B6EC9E3F6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FA27118E-D46C-460E-A766-16E0764EBAF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EFBF1D13-8493-482D-B402-D869D33F184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6EAD5703-F33F-42B5-812D-64EDF2C42A5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652B13D3-4FE1-4409-B02A-68AD60A10AF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6F9CE565-2841-4079-8518-B8A3AFC373D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6E59C4CD-F284-4CD8-A673-73E4379AE09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13B3CCC4-E3B5-402F-B102-7C8C985F7EF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885F5E5F-6D8D-4405-8DF8-A97C137D111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2A977FFE-A719-41FC-8242-1CB8693A921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37A612A1-E018-41C5-BE8C-2F4635F9F47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8E25789E-3ACA-40A1-9EFF-D5D875194CA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95FEDF15-0D21-49A9-B881-C299F99CA55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A6830554-79F1-4924-BAD6-486AF8F5B06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4A16C560-0758-4BA8-A947-7702A42B161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52D14A14-5CB4-4AFA-ACCD-9B8E81EC805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829DB11D-D3BB-441B-8EA8-5779039E182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6B16D0FF-BA59-4369-B9B7-B76F917842A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82E7E606-F575-4C55-919E-70BDC86F062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AB414632-BDA6-4E6C-BF18-F523CBA6C5C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1" name="กลุ่ม 30">
                <a:extLst>
                  <a:ext uri="{FF2B5EF4-FFF2-40B4-BE49-F238E27FC236}">
                    <a16:creationId xmlns:a16="http://schemas.microsoft.com/office/drawing/2014/main" id="{C74405BD-7932-45C0-AA67-25D29D23541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F4DF27F0-7AAF-4B03-86F4-64C711E2C29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ACEDE6B2-07C2-4CC2-A5E6-7D2BFB2CB78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32B0DCD0-2A52-4965-BD5B-853F74657E9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17CA6BCE-4304-417D-950E-D324916ED48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5B5E394B-0E36-4F27-A07B-8B902407177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A1899382-F2D4-4012-8F9B-ED8A4C212CD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8F7E77EA-02A1-42BA-BC73-34F01E28792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A6CC4D2F-1EA6-4B8A-91A3-3E90B037997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3F64ED10-4C9E-4D4D-B740-E9FB911DF6F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43F97FD1-45F6-4928-8F6B-CA94FC9CBBA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2A42BB49-82CB-4A4E-A8AB-B75ED0F91D8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BE43A840-F618-4CA0-92EF-FBD4893D259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55BE4618-6F2C-4643-A4D5-38DE6255354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CAB7AC89-0F46-4213-9FF8-BAE8D7D93EA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9AD35CA1-D165-4488-94DE-6497584EC0A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C9386003-D6DE-4BEA-BEEF-390A78ECCD8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EA079668-D635-468A-A23B-84F5B3D2AA1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ACABB5F7-2580-485F-85E5-744E662F0DD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9F9A249D-62F7-4E77-AF31-96C976DB9FB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21EE2D09-F2F0-419C-9889-581F8BEB7F6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56757BEC-C804-4DAA-9DC0-413EDA986EF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E78BF7A8-1D5C-41A9-8ECE-F41E6927ADB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D8BA97EB-C47E-4B53-B9EF-613305B4EB8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B549740E-ECB3-4F1F-AB00-645FCCFCDB5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84A98874-F556-458F-86EB-61556E646C0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3BFDDEBC-A5A5-4FD7-864D-233A124202E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BE098A38-00E7-43F1-8ADC-4F939BCEE77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83FB8FB4-4C2D-4C78-BC48-B270D3D905C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E82B1C14-7D24-4BC1-A24E-EF07104B800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2FFB8057-CD1A-4A7A-873F-D3325DD18BB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2" name="กากบาท 31">
                <a:extLst>
                  <a:ext uri="{FF2B5EF4-FFF2-40B4-BE49-F238E27FC236}">
                    <a16:creationId xmlns:a16="http://schemas.microsoft.com/office/drawing/2014/main" id="{893F3210-830F-492B-9E74-D0965A6E03CC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3" name="กากบาท 32">
                <a:extLst>
                  <a:ext uri="{FF2B5EF4-FFF2-40B4-BE49-F238E27FC236}">
                    <a16:creationId xmlns:a16="http://schemas.microsoft.com/office/drawing/2014/main" id="{B87B8EDC-CEBF-47A4-A3A4-CC8E48FE7593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4" name="กากบาท 33">
                <a:extLst>
                  <a:ext uri="{FF2B5EF4-FFF2-40B4-BE49-F238E27FC236}">
                    <a16:creationId xmlns:a16="http://schemas.microsoft.com/office/drawing/2014/main" id="{622959F4-8A2F-4806-85CC-FC96112D374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5" name="กากบาท 34">
                <a:extLst>
                  <a:ext uri="{FF2B5EF4-FFF2-40B4-BE49-F238E27FC236}">
                    <a16:creationId xmlns:a16="http://schemas.microsoft.com/office/drawing/2014/main" id="{2D1417B2-3E5E-4934-972F-51FFA88F686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EA465460-DDAE-4E2B-A2B0-FD41154F5FA6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7" name="สี่เหลี่ยมผืนผ้า 36">
                <a:extLst>
                  <a:ext uri="{FF2B5EF4-FFF2-40B4-BE49-F238E27FC236}">
                    <a16:creationId xmlns:a16="http://schemas.microsoft.com/office/drawing/2014/main" id="{EAE43BA5-61CB-4FB7-896B-95472F5083C7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8" name="กลุ่ม 37">
                <a:extLst>
                  <a:ext uri="{FF2B5EF4-FFF2-40B4-BE49-F238E27FC236}">
                    <a16:creationId xmlns:a16="http://schemas.microsoft.com/office/drawing/2014/main" id="{40788223-465C-45E5-B4F5-D0AF4CD6D50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7EC4B6B6-0FA3-4875-9499-4E892AD53BD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BE8B5243-D8E4-4A6A-A0B9-A01189D49A2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13D781F4-3DED-4961-B5D1-9EEE9EA11A0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F5BAD3CB-1FE6-4348-BB1C-C1721F4E318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20F9A1C1-0DEA-4557-AA53-4214BF92C65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8BAEE5B5-D76A-46BB-AE4E-065C2EF4112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C3C01F33-12E4-42CE-9C96-6DDE0ADE6C7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11693338-D9F4-4E10-A962-AAADCF8C8C6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58350FB2-E92D-4551-BC5C-DFF0CBC0EF2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C7B6DE5-23A5-4A8C-B962-D4964F9BBA7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C9B94D21-325E-40B2-B46D-4582E17FF35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A671250D-4003-493E-B391-0734665C61C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9100BB18-C7EC-47CC-B85E-96D2EA13ACD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F4AF06B8-0007-4978-995B-D5FA149FC04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2996995C-1D3F-4793-9375-C1CFEE5D9C9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0C3444EC-D009-4134-AFA3-D46922E399D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5961B5CC-83C6-4218-BDB4-C1C234CBCF0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37950F81-D863-4C97-B4C8-B2495F16603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2424A25B-59AC-448B-BEA5-2C2826F0018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01DF58FE-589F-425D-A35C-59879B77134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A21749FB-5C43-49C4-9DF0-ADF02E91DA2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76A2FDC8-92DA-4313-B796-2429C39C542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35F7D658-E294-499F-92CE-80F146998E9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5CE15BEB-59DC-409E-9C05-9350B670591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6EC655C6-26E0-4DB4-A7A4-87FB2796F9A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30BE2623-BB1A-430B-B023-0485F3440D2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E4B60FF2-5D1E-4900-B3E6-1C00E9691D8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DB9D3A07-503A-4CA8-9A90-D0F06EDEC91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21882E45-51AB-4590-B7F0-4DD732E4FE6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06146829-C822-426E-B1DF-97B611E5F76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id="{67059D0D-2A36-4BCE-A1C3-37012F77686C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583064" y="267007"/>
              <a:ext cx="4841193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กำลังไฟฟ้า </a:t>
              </a:r>
              <a:r>
                <a:rPr lang="en-US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(electric power)</a:t>
              </a:r>
              <a:endParaRPr lang="th-TH" altLang="ko-KR" sz="45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34460" y="373279"/>
              <a:ext cx="576000" cy="576000"/>
            </a:xfrm>
            <a:prstGeom prst="rect">
              <a:avLst/>
            </a:prstGeom>
          </p:spPr>
        </p:pic>
        <p:sp>
          <p:nvSpPr>
            <p:cNvPr id="5" name="กล่องข้อความ 4"/>
            <p:cNvSpPr txBox="1"/>
            <p:nvPr/>
          </p:nvSpPr>
          <p:spPr>
            <a:xfrm>
              <a:off x="1808300" y="903074"/>
              <a:ext cx="6483856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เครื่องใช้ไฟฟ้าโดยทั่วไป จะระบุกำลังไฟฟ้าไว้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เช่น หลอดไฟมีตัวเลขบอกกำลังไฟฟ้าเท่ากับ 14 วัตต์ พัดลมมีกำลังไฟฟ้า 50 วัตต์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และปลั๊กไฟมีกำลังไฟฟ้า 2,300 วัตต์ </a:t>
              </a:r>
              <a:endParaRPr lang="th-TH" sz="2200" u="sng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 rotWithShape="1">
            <a:blip r:embed="rId3"/>
            <a:srcRect l="12576" r="12576"/>
            <a:stretch/>
          </p:blipFill>
          <p:spPr>
            <a:xfrm>
              <a:off x="6096839" y="2111420"/>
              <a:ext cx="1800000" cy="1800000"/>
            </a:xfrm>
            <a:prstGeom prst="rect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</p:pic>
        <p:pic>
          <p:nvPicPr>
            <p:cNvPr id="9" name="รูปภาพ 8"/>
            <p:cNvPicPr>
              <a:picLocks noChangeAspect="1"/>
            </p:cNvPicPr>
            <p:nvPr/>
          </p:nvPicPr>
          <p:blipFill rotWithShape="1">
            <a:blip r:embed="rId4"/>
            <a:srcRect l="2829" r="22323"/>
            <a:stretch/>
          </p:blipFill>
          <p:spPr>
            <a:xfrm>
              <a:off x="1206442" y="2079211"/>
              <a:ext cx="1800000" cy="1800000"/>
            </a:xfrm>
            <a:prstGeom prst="rect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</p:pic>
        <p:pic>
          <p:nvPicPr>
            <p:cNvPr id="10" name="รูปภาพ 9"/>
            <p:cNvPicPr>
              <a:picLocks noChangeAspect="1"/>
            </p:cNvPicPr>
            <p:nvPr/>
          </p:nvPicPr>
          <p:blipFill rotWithShape="1">
            <a:blip r:embed="rId5"/>
            <a:srcRect l="6669" t="-395" r="18483" b="395"/>
            <a:stretch/>
          </p:blipFill>
          <p:spPr>
            <a:xfrm>
              <a:off x="3635803" y="2081466"/>
              <a:ext cx="1800000" cy="1800000"/>
            </a:xfrm>
            <a:prstGeom prst="rect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</p:pic>
        <p:sp>
          <p:nvSpPr>
            <p:cNvPr id="11" name="สี่เหลี่ยมผืนผ้า 10"/>
            <p:cNvSpPr/>
            <p:nvPr/>
          </p:nvSpPr>
          <p:spPr>
            <a:xfrm>
              <a:off x="1773660" y="3354332"/>
              <a:ext cx="301108" cy="156229"/>
            </a:xfrm>
            <a:prstGeom prst="rect">
              <a:avLst/>
            </a:prstGeom>
            <a:noFill/>
            <a:ln w="127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" name="สี่เหลี่ยมผืนผ้า 11"/>
            <p:cNvSpPr/>
            <p:nvPr/>
          </p:nvSpPr>
          <p:spPr>
            <a:xfrm>
              <a:off x="4122143" y="2697251"/>
              <a:ext cx="964494" cy="119469"/>
            </a:xfrm>
            <a:prstGeom prst="rect">
              <a:avLst/>
            </a:prstGeom>
            <a:noFill/>
            <a:ln w="127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" name="สี่เหลี่ยมผืนผ้า 12"/>
            <p:cNvSpPr/>
            <p:nvPr/>
          </p:nvSpPr>
          <p:spPr>
            <a:xfrm rot="656627">
              <a:off x="6464025" y="3156040"/>
              <a:ext cx="565645" cy="162084"/>
            </a:xfrm>
            <a:prstGeom prst="rect">
              <a:avLst/>
            </a:prstGeom>
            <a:noFill/>
            <a:ln w="127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5" name="ตัวเชื่อมต่อตรง 14"/>
            <p:cNvCxnSpPr/>
            <p:nvPr/>
          </p:nvCxnSpPr>
          <p:spPr>
            <a:xfrm>
              <a:off x="1773660" y="3510561"/>
              <a:ext cx="0" cy="86723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/>
            <p:cNvCxnSpPr/>
            <p:nvPr/>
          </p:nvCxnSpPr>
          <p:spPr>
            <a:xfrm>
              <a:off x="4122143" y="2817527"/>
              <a:ext cx="0" cy="151200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6453782" y="3253149"/>
              <a:ext cx="0" cy="108000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กล่องข้อความ 17"/>
            <p:cNvSpPr txBox="1"/>
            <p:nvPr/>
          </p:nvSpPr>
          <p:spPr>
            <a:xfrm>
              <a:off x="1773660" y="4098694"/>
              <a:ext cx="2025419" cy="707886"/>
            </a:xfrm>
            <a:prstGeom prst="rect">
              <a:avLst/>
            </a:prstGeom>
            <a:ln/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กำลังไฟฟ้าของหลอดไฟ</a:t>
              </a:r>
            </a:p>
            <a:p>
              <a:pPr algn="ctr"/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เป็น 14 วัตต์ </a:t>
              </a:r>
            </a:p>
          </p:txBody>
        </p:sp>
        <p:sp>
          <p:nvSpPr>
            <p:cNvPr id="19" name="กล่องข้อความ 18"/>
            <p:cNvSpPr txBox="1"/>
            <p:nvPr/>
          </p:nvSpPr>
          <p:spPr>
            <a:xfrm>
              <a:off x="4122143" y="4113354"/>
              <a:ext cx="1868583" cy="707886"/>
            </a:xfrm>
            <a:prstGeom prst="rect">
              <a:avLst/>
            </a:prstGeom>
            <a:ln/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กำลังไฟฟ้าของพัดลม</a:t>
              </a:r>
            </a:p>
            <a:p>
              <a:pPr algn="ctr"/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เป็น 50 วัตต์ </a:t>
              </a:r>
            </a:p>
          </p:txBody>
        </p:sp>
        <p:sp>
          <p:nvSpPr>
            <p:cNvPr id="20" name="กล่องข้อความ 19"/>
            <p:cNvSpPr txBox="1"/>
            <p:nvPr/>
          </p:nvSpPr>
          <p:spPr>
            <a:xfrm>
              <a:off x="6453782" y="4122206"/>
              <a:ext cx="1994127" cy="707886"/>
            </a:xfrm>
            <a:prstGeom prst="rect">
              <a:avLst/>
            </a:prstGeom>
            <a:ln/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กำลังไฟฟ้าของปลั๊กไฟ</a:t>
              </a:r>
            </a:p>
            <a:p>
              <a:pPr algn="ctr"/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เป็น 2,300 วัตต์ </a:t>
              </a:r>
            </a:p>
          </p:txBody>
        </p:sp>
        <p:pic>
          <p:nvPicPr>
            <p:cNvPr id="22" name="รูปภาพ 21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7530" y="3911420"/>
              <a:ext cx="1080000" cy="1080000"/>
            </a:xfrm>
            <a:prstGeom prst="rect">
              <a:avLst/>
            </a:prstGeom>
          </p:spPr>
        </p:pic>
        <p:pic>
          <p:nvPicPr>
            <p:cNvPr id="23" name="รูปภาพ 22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3762" y="2186818"/>
              <a:ext cx="1080000" cy="1080000"/>
            </a:xfrm>
            <a:prstGeom prst="rect">
              <a:avLst/>
            </a:prstGeom>
          </p:spPr>
        </p:pic>
        <p:pic>
          <p:nvPicPr>
            <p:cNvPr id="164" name="รูปภาพ 13">
              <a:extLst>
                <a:ext uri="{FF2B5EF4-FFF2-40B4-BE49-F238E27FC236}">
                  <a16:creationId xmlns:a16="http://schemas.microsoft.com/office/drawing/2014/main" id="{C97D9568-E57D-4379-B26A-13670321F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26948" y="1052318"/>
              <a:ext cx="360000" cy="360000"/>
            </a:xfrm>
            <a:prstGeom prst="rect">
              <a:avLst/>
            </a:prstGeom>
          </p:spPr>
        </p:pic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CF1BA30E-9CFC-4D42-B541-BC68BE8D4F27}"/>
                </a:ext>
              </a:extLst>
            </p:cNvPr>
            <p:cNvCxnSpPr/>
            <p:nvPr/>
          </p:nvCxnSpPr>
          <p:spPr>
            <a:xfrm>
              <a:off x="1773660" y="1005247"/>
              <a:ext cx="0" cy="93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0173155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694AB40D-E357-4C0E-8311-CA804BC2C9E2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C019AD82-72DB-4F5C-A416-009859B03916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0CFB18BA-192C-433C-9CA6-8E6A6F674AF3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C2F983D8-E159-4833-BEC6-460771CCA484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40A0F538-C7AB-4E93-8F29-DFF92E0A4CD2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3AD39F9F-3998-4ED8-89CC-54F5A1183E2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AD3FCE00-D6CD-48AC-B44B-D1C49B1C250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3C3D8A24-3B00-4840-9810-3A14214BB431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5D0319EE-2BED-48E2-AA8D-BE88E4F8591E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A5538F2B-E891-4B96-A04F-09654A5DE2DC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E5630C12-C5FC-416F-94EB-EFA0B61F231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5956A012-BEE2-4AF0-81E3-DA9CE634A89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6B730579-6E00-40E2-853A-392C7A1FDCB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3ADF10F9-AF71-449C-851D-BE826EC6537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E4DBC254-B921-4FB7-9351-ED3D8BE31CF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91FA99D2-7C5D-482C-846A-22888AB453C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7EA48CDA-3891-4F74-A5BA-457D08C97B5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406390CC-E277-40A6-8850-22C8957A390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0812ADC1-11AC-453E-B269-267F6C00C19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A50309E6-2533-43E5-9BF6-AD22ED34270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0361D71A-FC2C-42D8-B7D8-D5BDF3C2815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93E0720F-DFE5-4C6C-BC22-9F414621F9F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8C30D662-E1C8-4CC0-8724-A4F7CE1F00C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9673EB0B-BE7C-4B08-88CD-089BAF8CBBC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30E6B45B-36DE-4195-95CF-73174CB29E4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9ACB82F0-02AD-40CC-91DC-B9E9EE9D900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167246D3-EA32-46DB-98B2-038006ECFED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255B88B9-681A-46C8-AC83-C1DF45C4C39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200A532F-5771-4E3D-ABBC-D3AA0202B72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37A40DC8-9052-40E7-8607-5EF023D5B3F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62D8BDCB-2397-484A-AC14-F74CDAA3436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67F41313-2D33-4036-BEBB-47927492A86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0D8C381E-B9B9-49D1-9885-FA34999D2EF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47A8F7E7-565C-4E7F-952D-B8EFC3D16D7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CAAD5F50-AC6E-4C46-A02C-1BB4C44CE01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38110FF5-EB50-4D44-956A-9A703C7F85F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B196F9C8-0EDD-4988-A674-9EFFE843F66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E7E673BA-D8BF-4D8B-B9B6-763B12A586C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E8EA702F-158F-4F73-889E-3010415FA28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913A6F43-398D-4704-AEC0-5FED1F4FA46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FA9C7064-82DD-4899-84AF-A62C15E0D4A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A2DB965B-610B-4281-94F6-4DA97C67606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4855ADB8-A292-4A97-93EA-44FF1435CE7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9340ADA9-4F70-49D9-8417-125A026803E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90FDACA0-4BDB-43E1-AFA1-DE97E1B15E8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E0A94C04-1DB6-43F0-976C-71A94501C47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2B12876D-D8F7-4936-B89F-7183D8E31D4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AA1A6D58-DC14-432B-A430-C5A9B1DEF6A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78DCCEA8-2689-42CB-8709-D408F155C7E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DA5DCD79-6264-45CB-91E5-780E43718B8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91B91BC3-4C12-4045-AD98-99A78D6E529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BB70343A-239D-414F-B0BB-CA8E2126C81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EB0D2716-63BB-4214-842D-A2517C5D6D3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F0A49F67-9DC7-4177-937F-73C8878954E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9FDF829B-A999-4982-9D2E-7A179EBDCCF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7F79C8AB-E15F-4160-80A6-60384FC38CC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B573EE67-4159-46E9-A589-2B2FE2056CA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596AD123-7E19-44A8-B351-173FF82F056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0EF2F4E3-62E8-4314-A98A-635B4A26624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5DE9241C-C110-4491-8596-3582CB0E318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B959B800-B1E7-40CC-AF94-BF0EBD8BA66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69D53675-BF8E-40D8-B519-4A7E0196201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25645A6F-9A9A-4790-A296-0698F915111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22C21F91-517D-434A-A5FA-95A08721D55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D70ABCD8-5D56-457B-BE3D-0E5670B778C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5A3F90D3-586F-4B39-A0BE-81C99EF2BC4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B99E2B87-E31F-48D7-ACB4-666F121BD2F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4A1FA73F-ACDF-45D1-8D97-8B3A4158EA1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B7DA8581-A524-47D8-873D-358BB0D4A13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025D226E-E579-49A9-9158-409D4B87EEF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5D0627BA-8D98-4832-8779-5A018AEDDF7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5105AD82-E2D3-4CAE-9B90-D50C5B4222A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6C2AB2F4-0CC5-49F6-B052-E59E70DFB9F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9BA4EF90-6B70-476D-8F16-CC95F0C9D79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C3BFCDF9-543E-45DC-B3D1-EF00E36DE06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55511D98-F931-466C-B754-96172D08626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DD4B1726-69A8-4761-B7F5-4FAB0FA3710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E06651D7-1AA0-4AAC-9DB8-0B3EAC5A8B4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E7AE48B2-E4C7-4F06-A7AE-E39C21241D8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7E4329D0-CB5A-4318-B631-CD3C04AECC5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1C644165-6FCC-4BC9-8694-027D738B169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470FCD11-FBB7-4A94-BEB2-BDDEACE7AA41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6EB8A751-E851-42DD-BF0C-AF41246F3C5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60F71905-4BED-4DCB-9D66-2BC987C4C9A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10F274B-97CC-4A64-BFB2-3C45EF76279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67A129A0-64CE-440F-8C7D-AE4277D6D56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94C1B35E-F2C8-42BA-A072-87110E9319A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E623D994-1A66-4825-AA8D-3D65CCDD9FE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902AA4B0-E3A3-47B5-9DB9-BD134BAEAC1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39D27DBB-1B8B-4566-9B47-667D66699B1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B9E39044-9FE3-4C7A-94D4-5F77447B040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2B8B7263-AB21-46E4-95ED-981BD58C2BD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7FB478AB-7A72-4080-AC8D-00A6A1A95C0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64C4BFBA-F73B-4A77-9642-35341909FA3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E47DC582-BE5C-4C71-A7AA-873FDAC422E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8FE0F5C8-68D6-4936-9C26-EEE02E27D2B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BF2FA064-E6C3-4236-B14F-7B3285B5A43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CBE42276-9A92-4437-B0C1-F912A0C1B2B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39AA3AB9-CD92-471F-B562-FB80CCBE3B5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BFD69B26-6DFB-459C-8109-3C0ADDB0BA7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8FAB440A-974E-4931-98A5-16485AE4E55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B5F7E72C-3F79-406A-BD34-61D78705E9F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CFD42728-B5E1-4AD7-90A5-0DE1E2239E7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490C7737-CBAB-4DB3-964A-711191D4168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6AA8CF80-02D5-47C7-B5F2-DB7DC2F933B8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B7E0D7BC-A5DD-492B-B9C1-BB80C09F8149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948A880E-D5F0-49F3-9835-27446562F8B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11331B85-B83F-4D42-B069-04A24C6EF37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FE9BF5EB-8AB2-4AD0-88DA-5A2471433AB2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45A74B98-C310-4300-8DF1-72A1D7891C78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1" name="กลุ่ม 30">
                <a:extLst>
                  <a:ext uri="{FF2B5EF4-FFF2-40B4-BE49-F238E27FC236}">
                    <a16:creationId xmlns:a16="http://schemas.microsoft.com/office/drawing/2014/main" id="{D4BDFBA3-F638-41D1-8A93-DFEB14463D5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34324DA8-BA8E-42C9-84E7-B8A96CFBDA4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05B6BC30-67AB-403D-A345-8374D04470A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CAAFF69A-42E6-445B-85BA-5E407DF545D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BD4E13F5-26CA-4A7E-9C18-D15F0D8B96B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B4C1DA74-7896-4D67-B843-E76A2BC98E4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50C15635-EF79-40F8-9F3B-7F1E5DF575F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E3610997-425D-42CE-B801-1DCBE826973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828F1BF8-6644-4D48-BAFA-8AE7CCD02CE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E2CE5316-932A-43E6-9E3C-2AB41600799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890F152A-F655-4857-A1EC-96221CEB162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2E42CCE-8CDB-4769-9614-449A98367E3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17DF2C4E-5F71-49CE-9DA4-13BB029C1F1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78A4D515-29CE-4EAA-8AAE-B672C6B18F6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9F988944-C76A-4508-AFC2-9C5EAEDC415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A0D478B5-614F-4AE5-96D9-1897A81B31C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364F66B-E862-4477-A560-77BFF2A6518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187256FF-54BC-4939-9F80-528584B6245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D491C211-F665-4738-9182-1466ACA783E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BA600585-7443-4798-99D3-10E59BC41B8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F6ECFBC2-3063-489E-96BF-68C59FC6CC7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48233390-3E7D-405F-A462-D5A458C205B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0414D52D-CD8A-4D1F-A1EA-07392D7C059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CA7C0992-B201-4673-A860-D0E8A205FFA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D72AEC3B-6508-4D66-9C32-78954AEBD59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0C0EEC3C-1410-4D71-8CDC-11F9F6C7273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A9E1A56D-D201-4328-A2AC-80A0AB4BCB2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CB78297A-84C9-4973-9F30-05687D8C893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3A16534F-57FE-46B0-BE03-2CC40434061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817EB635-BB4C-4C66-BF84-57E1007733C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4090B58F-C9E3-4131-8427-DF87642E95C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2" name="สี่เหลี่ยมผืนผ้า 31">
                <a:extLst>
                  <a:ext uri="{FF2B5EF4-FFF2-40B4-BE49-F238E27FC236}">
                    <a16:creationId xmlns:a16="http://schemas.microsoft.com/office/drawing/2014/main" id="{339E3BFA-0375-4C3A-B2AA-C43656162DFB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417355" y="354363"/>
              <a:ext cx="5604708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พลังงานไฟฟ้า </a:t>
              </a:r>
              <a:r>
                <a:rPr lang="en-US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(electric energy)</a:t>
              </a:r>
              <a:endParaRPr lang="th-TH" altLang="ko-KR" sz="45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41354" y="396002"/>
              <a:ext cx="576000" cy="576000"/>
            </a:xfrm>
            <a:prstGeom prst="rect">
              <a:avLst/>
            </a:prstGeom>
          </p:spPr>
        </p:pic>
        <p:sp>
          <p:nvSpPr>
            <p:cNvPr id="7" name="กล่องข้อความ 6"/>
            <p:cNvSpPr txBox="1"/>
            <p:nvPr/>
          </p:nvSpPr>
          <p:spPr>
            <a:xfrm>
              <a:off x="2409245" y="1112346"/>
              <a:ext cx="6415777" cy="1354217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จากภาพ...ระบุกำลังไฟฟ้าของหลอดไฟเป็น 14 วัตต์ หมายความว่า</a:t>
              </a:r>
            </a:p>
            <a:p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ในเวลา 1 วินาที หลอดไฟนี้ใช้พลังงานไฟฟ้าไป 14 วัตต์ </a:t>
              </a:r>
            </a:p>
            <a:p>
              <a:endParaRPr lang="th-TH" sz="1100" b="1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สามารถคำนวณพลังงานไฟฟ้าทั้งหมดที่เครื่องใช้ไฟฟ้าใช้ไปได้จากสมการใหม่ดังนี้ </a:t>
              </a:r>
            </a:p>
          </p:txBody>
        </p:sp>
        <p:grpSp>
          <p:nvGrpSpPr>
            <p:cNvPr id="6" name="กลุ่ม 5"/>
            <p:cNvGrpSpPr/>
            <p:nvPr/>
          </p:nvGrpSpPr>
          <p:grpSpPr>
            <a:xfrm>
              <a:off x="443308" y="1112346"/>
              <a:ext cx="1971181" cy="3858082"/>
              <a:chOff x="443308" y="1112346"/>
              <a:chExt cx="1971181" cy="3858082"/>
            </a:xfrm>
          </p:grpSpPr>
          <p:pic>
            <p:nvPicPr>
              <p:cNvPr id="5" name="รูปภาพ 4"/>
              <p:cNvPicPr>
                <a:picLocks noChangeAspect="1"/>
              </p:cNvPicPr>
              <p:nvPr/>
            </p:nvPicPr>
            <p:blipFill rotWithShape="1">
              <a:blip r:embed="rId3"/>
              <a:srcRect l="24218" r="41763"/>
              <a:stretch/>
            </p:blipFill>
            <p:spPr>
              <a:xfrm>
                <a:off x="443308" y="1112346"/>
                <a:ext cx="1753603" cy="3858082"/>
              </a:xfrm>
              <a:prstGeom prst="rect">
                <a:avLst/>
              </a:prstGeom>
              <a:ln w="12700">
                <a:solidFill>
                  <a:srgbClr val="002060"/>
                </a:solidFill>
              </a:ln>
            </p:spPr>
          </p:pic>
          <p:sp>
            <p:nvSpPr>
              <p:cNvPr id="8" name="สี่เหลี่ยมผืนผ้า 7"/>
              <p:cNvSpPr/>
              <p:nvPr/>
            </p:nvSpPr>
            <p:spPr>
              <a:xfrm>
                <a:off x="611091" y="3773720"/>
                <a:ext cx="723398" cy="348916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0" name="ตัวเชื่อมต่อตรง 9"/>
              <p:cNvCxnSpPr>
                <a:stCxn id="8" idx="3"/>
              </p:cNvCxnSpPr>
              <p:nvPr/>
            </p:nvCxnSpPr>
            <p:spPr>
              <a:xfrm>
                <a:off x="1334489" y="3948178"/>
                <a:ext cx="1080000" cy="0"/>
              </a:xfrm>
              <a:prstGeom prst="line">
                <a:avLst/>
              </a:prstGeom>
              <a:ln w="190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4" name="ตัวเชื่อมต่อตรง 13"/>
            <p:cNvCxnSpPr/>
            <p:nvPr/>
          </p:nvCxnSpPr>
          <p:spPr>
            <a:xfrm flipV="1">
              <a:off x="2409245" y="1572893"/>
              <a:ext cx="0" cy="2375285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กล่องข้อความ 14"/>
            <p:cNvSpPr txBox="1"/>
            <p:nvPr/>
          </p:nvSpPr>
          <p:spPr>
            <a:xfrm>
              <a:off x="2604835" y="2663657"/>
              <a:ext cx="6166885" cy="584775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2857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latin typeface="Cambria Math" panose="02040503050406030204" pitchFamily="18" charset="0"/>
                  <a:ea typeface="Cambria Math" panose="02040503050406030204" pitchFamily="18" charset="0"/>
                  <a:cs typeface="TH SarabunPSK" panose="020B0500040200020003" pitchFamily="34" charset="-34"/>
                </a:rPr>
                <a:t>W = Pt</a:t>
              </a:r>
              <a:endParaRPr lang="th-TH" sz="3200" b="1" u="sng" dirty="0">
                <a:solidFill>
                  <a:schemeClr val="accent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กล่องข้อความ 15"/>
                <p:cNvSpPr txBox="1"/>
                <p:nvPr/>
              </p:nvSpPr>
              <p:spPr>
                <a:xfrm>
                  <a:off x="2604835" y="3476305"/>
                  <a:ext cx="6436885" cy="12003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th-TH" sz="24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เมื่อ</a:t>
                  </a:r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n-US" sz="2400" i="1">
                          <a:latin typeface="Cambria Math" panose="02040503050406030204" pitchFamily="18" charset="0"/>
                        </a:rPr>
                        <m:t>𝑊</m:t>
                      </m:r>
                    </m:oMath>
                  </a14:m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</a:t>
                  </a:r>
                  <a:r>
                    <a:rPr lang="th-TH" sz="24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แทน</a:t>
                  </a:r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พลังงานไฟฟ้าที่เครื่องใช้ไฟฟ้าใช้ มีหน่วยเป็น </a:t>
                  </a:r>
                  <a:r>
                    <a:rPr lang="th-TH" sz="24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จูล </a:t>
                  </a:r>
                  <a:r>
                    <a:rPr lang="en-US" sz="24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(J)</a:t>
                  </a:r>
                </a:p>
                <a:p>
                  <a:r>
                    <a:rPr lang="en-US" sz="2400" b="1" dirty="0">
                      <a:latin typeface="Cambria Math" panose="02040503050406030204" pitchFamily="18" charset="0"/>
                      <a:ea typeface="Cambria Math" panose="02040503050406030204" pitchFamily="18" charset="0"/>
                      <a:cs typeface="TH SarabunPSK" panose="020B0500040200020003" pitchFamily="34" charset="-34"/>
                    </a:rPr>
                    <a:t>      P </a:t>
                  </a:r>
                  <a:r>
                    <a:rPr lang="th-TH" sz="2400" b="1" dirty="0">
                      <a:latin typeface="Cambria Math" panose="02040503050406030204" pitchFamily="18" charset="0"/>
                      <a:ea typeface="Cambria Math" panose="02040503050406030204" pitchFamily="18" charset="0"/>
                      <a:cs typeface="TH SarabunPSK" panose="020B0500040200020003" pitchFamily="34" charset="-34"/>
                    </a:rPr>
                    <a:t>   </a:t>
                  </a:r>
                  <a:r>
                    <a:rPr lang="th-TH" sz="24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แทน</a:t>
                  </a:r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กำลังไฟฟ้า มีหน่วยเป็น </a:t>
                  </a:r>
                  <a:r>
                    <a:rPr lang="th-TH" sz="24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จูลต่อวินาที (</a:t>
                  </a:r>
                  <a:r>
                    <a:rPr lang="en-US" sz="24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J/s</a:t>
                  </a:r>
                  <a:r>
                    <a:rPr lang="th-TH" sz="24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) หรือวัตต์ (</a:t>
                  </a:r>
                  <a:r>
                    <a:rPr lang="en-US" sz="24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W)</a:t>
                  </a:r>
                </a:p>
                <a:p>
                  <a:r>
                    <a:rPr lang="en-US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     </m:t>
                      </m:r>
                      <m:r>
                        <a:rPr lang="en-US" sz="2400" i="1">
                          <a:latin typeface="Cambria Math" panose="02040503050406030204" pitchFamily="18" charset="0"/>
                        </a:rPr>
                        <m:t>𝑡</m:t>
                      </m:r>
                    </m:oMath>
                  </a14:m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</a:t>
                  </a:r>
                  <a:r>
                    <a:rPr lang="th-TH" sz="24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แทน</a:t>
                  </a:r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เวลาที่ใช้ มีหน่วยเป็น </a:t>
                  </a:r>
                  <a:r>
                    <a:rPr lang="th-TH" sz="24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วินาที (</a:t>
                  </a:r>
                  <a:r>
                    <a:rPr lang="en-US" sz="2400" b="1" dirty="0">
                      <a:solidFill>
                        <a:schemeClr val="accent2">
                          <a:lumMod val="75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S)</a:t>
                  </a:r>
                </a:p>
              </p:txBody>
            </p:sp>
          </mc:Choice>
          <mc:Fallback xmlns="">
            <p:sp>
              <p:nvSpPr>
                <p:cNvPr id="16" name="กล่องข้อความ 1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04835" y="3476305"/>
                  <a:ext cx="6436885" cy="1200329"/>
                </a:xfrm>
                <a:prstGeom prst="rect">
                  <a:avLst/>
                </a:prstGeom>
                <a:blipFill>
                  <a:blip r:embed="rId4"/>
                  <a:stretch>
                    <a:fillRect l="-1420" t="-3553" b="-11168"/>
                  </a:stretch>
                </a:blipFill>
              </p:spPr>
              <p:txBody>
                <a:bodyPr/>
                <a:lstStyle/>
                <a:p>
                  <a:r>
                    <a:rPr lang="th-TH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715EED1F-D017-4F38-861A-8FBAB2593758}"/>
                </a:ext>
              </a:extLst>
            </p:cNvPr>
            <p:cNvCxnSpPr/>
            <p:nvPr/>
          </p:nvCxnSpPr>
          <p:spPr>
            <a:xfrm>
              <a:off x="2608549" y="3418340"/>
              <a:ext cx="0" cy="1260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8221204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712D7952-4623-43E1-B564-06E7EDD9236A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6BD39C80-C11F-4E93-B5CC-1799D9ABF240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5" name="วงรี 14">
                <a:extLst>
                  <a:ext uri="{FF2B5EF4-FFF2-40B4-BE49-F238E27FC236}">
                    <a16:creationId xmlns:a16="http://schemas.microsoft.com/office/drawing/2014/main" id="{1E0BB264-CB97-4C46-9E1F-B98314FDE1B2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81359ADC-13BE-40B0-9B32-45B892D282C0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42CAB9A3-4ED9-4644-B565-9A076F904717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25BE0468-EFCC-4E61-A506-E56BC9962207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BEFABBB8-84FE-4936-A8F4-A2BD2917168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4023A0A9-91A7-4BFC-9D44-4BDE969B998D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907B4CCC-D4D3-4EAA-B4D6-7B1AB4533A83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A7234849-4E86-4E10-88E3-6DEA7E39E11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AB2AEA68-17AF-4F52-8F68-39C24E6F780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D58E09BC-4242-41F1-A497-5C5DE06780F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A365A144-6D7E-400D-9E2A-B93096B606D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C1945EEB-FBD3-495B-8541-CDB905985E4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A306F8CD-B081-438E-8FE2-F23D99DD09E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B359C039-8CBD-4477-AE96-FC2330D3EE1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D790E016-FAA9-44AA-BBC1-5B5FFAE1653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E39B6EA9-9975-490E-B5C9-CC43D223EF99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888202FC-FD86-4E84-A74B-F25FF37F4DC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C010A0D2-9764-428E-BCC2-116E6EBD21F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09A801ED-9303-49B2-B38A-09D4A3E8286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9C56F49F-A5E2-4E45-BAF8-5DD516D9378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671BE351-827A-4434-B4E5-995FB45E1EA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322427F4-4DA0-49CD-BBF9-15E68F09F6F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C4496DCE-C066-4674-B9C5-665C994C5491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143FC1D0-DF1E-4F6D-9DA9-459307488CA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A8B0EA8B-3F2F-471C-83E1-DCC3D2059B8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1C365963-AFE1-479D-BCCB-51B552C7812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16425488-E5D3-48F6-8FEB-97F4CAEFC75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09E1E361-37A6-428B-ACF4-F6DA7C2CF5A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35A0C92B-A9E0-4E8C-B841-63E7FCC85D6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2271A998-A906-4D02-BF2D-C062F485157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CA7894D3-F1C3-4A53-92B8-FFD66A82D7F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21E42C88-4EEC-4270-A36F-B22D44B7D36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1583F40B-6604-4F04-8025-6C845562941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6DB02FEB-BC25-4EF1-BCEB-51D9F2AE59B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55407186-7CB4-4FFC-B419-284D080A577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068098DE-F9E2-45F6-B286-7451C6E34D8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CB8AB893-F92E-4ED9-91AB-05C7B97083C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EF709D37-C982-4D47-93A9-0965FFAC8EF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5E72C68F-6403-47DC-87FC-830F5BDCC76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156C732D-4D4F-452F-A4A0-8939380BFE1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78698979-722D-4CDD-BAC1-CE3D7D435C4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1383BD1B-80F0-41C3-A1FD-8ABDF74A0E2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DA65C5D6-0FF6-4E13-9476-94D01792CC0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C2B18CD5-8050-4817-B1B2-3A611575031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7FCE807D-26AD-473F-8536-6D298C78AC9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1EAC2E2-EF37-4326-847F-29EB1DDEB20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4DE22389-41B2-41D3-98C4-70B20A17516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E3B2939B-E8AA-4DCD-8A51-455D2AFAC88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7B66AA4B-20DB-43AA-BA74-7F3F493A03B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B3E626F4-1D97-4E44-9808-B2A028E51D6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4426775C-0573-45BF-95BD-4C29F6D5759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F9D81E9D-FCF5-4681-8586-B133EB9052D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18D08E40-0590-49EB-8118-488B5828BE5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3BBAA534-FFA5-4CD8-8D4C-35B76843C57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59767B6E-2297-462E-9677-17209F609F5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F53ADAE9-578B-463F-9164-25E952A746A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E23249C9-464C-4250-BE99-D75068DC3A1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61A4D881-5979-41BF-9ECA-1F8430CF99A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DDE95E59-C4B6-4F71-B330-F95DB0F3CE6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8AFF5683-8892-4FB0-AA16-2A3CD7A72C7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2E4433AE-B74C-4440-B0EA-748DD39C614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954B25E3-BDDC-4163-8EE4-BBC59BFD9B7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9DB9487B-C851-4DE5-8D69-8DAD5B295F6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ACB04B12-E0C2-4040-A896-EAA8BDC8C56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36CCA743-A864-405B-B45F-755A2676ADE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03EB0D35-10BA-42B7-A522-40375E80C64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5B061E06-A33F-4714-AB33-B8CBB0F8EC6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71959D32-2909-44E6-8930-89BF3D8EC1A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43FECD18-8171-423D-9DCD-403A77180E3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0F424018-B998-43C3-BFF2-E2F460ADDDF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2B1F2AD-5440-47F8-AFC3-B98E9F20716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65EC16F9-1DFD-401A-B191-9E05F6B64E5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AB579777-E620-496A-BBB5-5A9BF4F4BF4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FDCEA80B-4B46-450C-8167-A6EE877B8F9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754724A7-8265-472F-B5BA-9A49418C4EF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9B9002D4-2C6F-4EB3-87ED-0E3D51C7CF1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DBE864DB-DFEE-459A-93E5-A8B3BFC4878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56C094D5-1B32-429A-B735-6FA3F3A025C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B39ED5F8-8B54-4D2F-BEA1-CE409E43CB7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B80519D4-277B-4824-9C03-66AC3520BF4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B86B5179-AC55-4DFD-962F-B31EF0DD7F4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30CF1D27-35ED-4F7D-8B80-05567B24AE1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99BDB01B-B3BB-41C2-AF4D-5838AFC9D88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8806175D-51D9-4783-A2AE-22D40C48681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A191496C-9080-492D-ADC8-0F82435F7F8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C709EB74-5242-43C3-9164-931621A8F28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452A356A-3031-4787-B983-150BBA7B70F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18A33508-9373-4979-B683-A08F85DC864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5FE98398-4782-41B5-B59A-C050D0EFD76C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DADC06E7-CEE7-48B8-9A8E-8CB7CCFA9DF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ED6863B9-5E25-457C-9595-0136EE36857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857C8B3A-9544-484E-B059-61E313D59C1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5C79BD3-605A-4761-B05D-AC26BA7F196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3EA4D82F-ABD8-4E7A-B661-A0F5A7B0477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FD35DF8C-D73B-40C9-9900-6322894EE54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C5E42256-5023-45B3-A6E8-5947998B3CD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D1558775-E0C4-43B4-8F71-0A211A075AE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F1EDCCDB-9A3A-4EDF-A6D7-2820A7AB05B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DF8FF559-B654-438A-8399-944B360409B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FBCB8ED7-5726-4619-A5B9-58313980221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5F09827C-4CF3-4D04-A565-CA45EFC3002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ABD4F858-4781-462B-8451-CFF0B374C46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56DA31D6-6656-4178-BF4C-AD040B0C0F64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8E65959B-9885-46F6-A633-72A07EB2919C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5568171D-6A77-4830-9CF9-4CD5F3BACB1C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64C09767-F686-4807-AE7B-56930BDB6D3B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A3F899E8-232A-49DD-AF98-919025722116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62231B38-9064-4224-BC2A-6219D60CA55C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9" name="กลุ่ม 28">
                <a:extLst>
                  <a:ext uri="{FF2B5EF4-FFF2-40B4-BE49-F238E27FC236}">
                    <a16:creationId xmlns:a16="http://schemas.microsoft.com/office/drawing/2014/main" id="{402F7EB0-DF04-4F0A-8E64-79C44524877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780DA6DB-63CF-4CF2-96F1-58538DC9FBD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E8235543-E09C-4E5C-955E-D9E388CC932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D4A57286-5E52-428E-A6EF-07357CC6B71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E8DDC15D-FC39-4BD6-9283-E1D33100DC9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F99B55A2-1E2A-42FD-BC11-2A02E2A7753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B0D88EE0-2396-4D2E-959C-F308D068D49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33891E9F-D830-4907-B935-C9656531D8B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FF019F7F-8AD7-4DDE-80E6-7C9C609798A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F2EE07DC-FD60-4631-9FF0-51B9D461D1E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64F5F687-D4AA-4ECA-B1C2-0ABCA0AA825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7BBA0193-570B-49FB-B1CD-83D54872345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69A6B6A-41A0-4E03-823C-5EF38792E6F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FEFF13B1-A827-4BC1-8FD9-B3ED12542FF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19C0A930-96FA-466F-8865-592B4AFBA0A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36131B2D-E2B2-4093-997C-F817673EFED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2CE8FD01-C902-4A95-A865-DC8C42D7690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8AE6F31-A0DE-4CDA-822B-6AD40C89F9F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A63C522E-51D7-4AEA-94C5-EC713B2184E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F0E5F27A-9088-456F-9ADA-4017963033C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B401C758-361B-4F97-A29B-8B52048A5CC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1B1178F0-6A44-4CCE-ACAA-884148F5097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EFE08D39-1708-4AFF-9CDE-F50A2998480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F875E75F-BD4C-4845-A3BA-02DD25768EB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EAD438ED-FC4B-4256-A73E-ADF387A1694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82FFA008-15E2-479A-BD8C-09433AA70F0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FB482466-C5A1-4F62-9374-93495BAC470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6CE9D2BE-57C4-434C-B455-FE1F74D9D6B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77E38419-B94A-4CA6-8AAC-75420C3688B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1A571DDE-5A86-4642-94BE-7916086F2BA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E227957C-67C2-4280-A340-C7D949CAE8B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3ED6EE8E-12F9-4E2A-8C37-263DD611A1E0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251715" y="298161"/>
              <a:ext cx="782916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โจทย์คำนวณค่าพลังงานไฟฟ้า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0736" y="322060"/>
              <a:ext cx="576000" cy="576000"/>
            </a:xfrm>
            <a:prstGeom prst="rect">
              <a:avLst/>
            </a:prstGeom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1566992" y="981909"/>
              <a:ext cx="7504576" cy="123995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ห้องของเด็กชาย ก มีหลอดไฟฟ้าขนาด </a:t>
              </a:r>
              <a:r>
                <a:rPr lang="en-US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28</a:t>
              </a:r>
              <a:r>
                <a:rPr lang="th-TH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 วัตต์ จำนวน </a:t>
              </a:r>
              <a:r>
                <a:rPr lang="en-US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2</a:t>
              </a:r>
              <a:r>
                <a:rPr lang="th-TH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 หลอด และมีพัดลมขนาด</a:t>
              </a:r>
              <a:r>
                <a:rPr lang="en-US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 70</a:t>
              </a:r>
              <a:r>
                <a:rPr lang="th-TH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 วัตต์ 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จำนวน </a:t>
              </a:r>
              <a:r>
                <a:rPr lang="en-US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1</a:t>
              </a:r>
              <a:r>
                <a:rPr lang="th-TH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 เครื่อง ถ้าเด็กชาย ก ใช้หลอดไฟฟ้าทั้งสองหลอดพร้อม ๆ กัน เป็นเวลา </a:t>
              </a:r>
              <a:r>
                <a:rPr lang="en-US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45</a:t>
              </a:r>
              <a:r>
                <a:rPr lang="th-TH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 นาที 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และใช้พัดลมเป็นเวลา </a:t>
              </a:r>
              <a:r>
                <a:rPr lang="en-US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30</a:t>
              </a:r>
              <a:r>
                <a:rPr lang="th-TH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 นาที พลังงานไฟฟ้าทั้งหมดที่ใช้ไปจะมีค่าเท่าใด</a:t>
              </a:r>
            </a:p>
          </p:txBody>
        </p:sp>
        <p:sp>
          <p:nvSpPr>
            <p:cNvPr id="10" name="สี่เหลี่ยมผืนผ้า 9"/>
            <p:cNvSpPr/>
            <p:nvPr/>
          </p:nvSpPr>
          <p:spPr>
            <a:xfrm>
              <a:off x="1272092" y="2359244"/>
              <a:ext cx="6833731" cy="221599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8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แนวคิด</a:t>
              </a:r>
              <a:r>
                <a:rPr lang="en-US" sz="28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: </a:t>
              </a:r>
              <a:r>
                <a:rPr lang="th-TH" sz="28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จะต้องแบ่งขั้นตอนการคิดออกเป็น 2 ส่วน คือ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– หาพลังงานไฟฟ้าที่หลอดไฟฟ้าใช้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– หาพลังงานไฟฟ้าที่พัดลมใช้ 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endParaRPr lang="th-TH" sz="8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8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โดยใช้สูตรสมการจากความสัมพันธ์</a:t>
              </a:r>
              <a:endParaRPr lang="en-US" sz="2800" b="1" dirty="0">
                <a:solidFill>
                  <a:srgbClr val="C00000"/>
                </a:solidFill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11" name="กล่องข้อความ 10"/>
            <p:cNvSpPr txBox="1"/>
            <p:nvPr/>
          </p:nvSpPr>
          <p:spPr>
            <a:xfrm>
              <a:off x="4820412" y="3972309"/>
              <a:ext cx="2137004" cy="584775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2857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latin typeface="Cambria Math" panose="02040503050406030204" pitchFamily="18" charset="0"/>
                  <a:ea typeface="Cambria Math" panose="02040503050406030204" pitchFamily="18" charset="0"/>
                  <a:cs typeface="TH SarabunPSK" panose="020B0500040200020003" pitchFamily="34" charset="-34"/>
                </a:rPr>
                <a:t>W = Pt</a:t>
              </a:r>
              <a:endParaRPr lang="th-TH" sz="3200" b="1" u="sng" dirty="0">
                <a:solidFill>
                  <a:schemeClr val="accent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pic>
          <p:nvPicPr>
            <p:cNvPr id="13" name="รูปภาพ 1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12155" y="3504395"/>
              <a:ext cx="1080000" cy="1080000"/>
            </a:xfrm>
            <a:prstGeom prst="rect">
              <a:avLst/>
            </a:prstGeom>
          </p:spPr>
        </p:pic>
        <p:pic>
          <p:nvPicPr>
            <p:cNvPr id="155" name="รูปภาพ 13">
              <a:extLst>
                <a:ext uri="{FF2B5EF4-FFF2-40B4-BE49-F238E27FC236}">
                  <a16:creationId xmlns:a16="http://schemas.microsoft.com/office/drawing/2014/main" id="{8D555586-EB57-49EA-98E1-EABDD22495A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36412" y="1161586"/>
              <a:ext cx="360000" cy="360000"/>
            </a:xfrm>
            <a:prstGeom prst="rect">
              <a:avLst/>
            </a:prstGeom>
          </p:spPr>
        </p:pic>
        <p:cxnSp>
          <p:nvCxnSpPr>
            <p:cNvPr id="156" name="ตัวเชื่อมต่อตรง 155">
              <a:extLst>
                <a:ext uri="{FF2B5EF4-FFF2-40B4-BE49-F238E27FC236}">
                  <a16:creationId xmlns:a16="http://schemas.microsoft.com/office/drawing/2014/main" id="{302F9724-F066-4CB3-847C-46E3EDB74607}"/>
                </a:ext>
              </a:extLst>
            </p:cNvPr>
            <p:cNvCxnSpPr/>
            <p:nvPr/>
          </p:nvCxnSpPr>
          <p:spPr>
            <a:xfrm>
              <a:off x="1583124" y="1114515"/>
              <a:ext cx="0" cy="93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530BB1FC-0A5B-49E1-A853-85244D275A10}"/>
                </a:ext>
              </a:extLst>
            </p:cNvPr>
            <p:cNvCxnSpPr/>
            <p:nvPr/>
          </p:nvCxnSpPr>
          <p:spPr>
            <a:xfrm>
              <a:off x="7110029" y="3662678"/>
              <a:ext cx="0" cy="93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17518951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รูปภาพ 4">
            <a:extLst>
              <a:ext uri="{FF2B5EF4-FFF2-40B4-BE49-F238E27FC236}">
                <a16:creationId xmlns:a16="http://schemas.microsoft.com/office/drawing/2014/main" id="{BF3C91FA-75CA-4E30-A6BF-EDD00D0456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47812" y="523875"/>
            <a:ext cx="6048375" cy="4095750"/>
          </a:xfrm>
          <a:prstGeom prst="rect">
            <a:avLst/>
          </a:prstGeom>
        </p:spPr>
      </p:pic>
      <p:sp>
        <p:nvSpPr>
          <p:cNvPr id="2" name="สี่เหลี่ยมผืนผ้า 1">
            <a:extLst>
              <a:ext uri="{FF2B5EF4-FFF2-40B4-BE49-F238E27FC236}">
                <a16:creationId xmlns:a16="http://schemas.microsoft.com/office/drawing/2014/main" id="{F1D7CA55-0052-47E5-B8A7-CA8B62D1CFD3}"/>
              </a:ext>
            </a:extLst>
          </p:cNvPr>
          <p:cNvSpPr/>
          <p:nvPr/>
        </p:nvSpPr>
        <p:spPr>
          <a:xfrm>
            <a:off x="2586038" y="3078956"/>
            <a:ext cx="128587" cy="3286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08081027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5932C262-043D-4D53-94B5-732281A6F2D5}"/>
              </a:ext>
            </a:extLst>
          </p:cNvPr>
          <p:cNvGrpSpPr/>
          <p:nvPr/>
        </p:nvGrpSpPr>
        <p:grpSpPr>
          <a:xfrm>
            <a:off x="-44286" y="-61537"/>
            <a:ext cx="9188286" cy="5266574"/>
            <a:chOff x="-24524" y="-71791"/>
            <a:chExt cx="9188286" cy="5266574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5A3D0308-B2E8-4F3F-82C3-E42694633AF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8C612A62-2B45-484E-8D7F-8352A1FF5FBC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133CF210-80A0-4937-BE5E-A6C8A66F8555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B2A535F8-D3A8-4A61-9C65-82CFD473275E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50C72093-DA81-42AF-BCF4-0E58D0DF31E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F1FABA83-385B-4A8B-AC9A-18E529B75BE4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6FCEC7E0-ADD9-4DD4-96EE-A76800E1D65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06AE3239-BFA2-4DF5-A148-840957C185BD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89254862-EED0-46F5-9BAF-3FCF20CD6BE2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CEEFE210-EC5E-4395-B498-3268A08CF26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024A01B8-AF10-4450-84F2-6A179B52F4F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60F8DEB2-89F1-4A59-A0F0-80DC23D05C9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60B05E25-5AC7-40FF-8B2B-9AADFF42174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3663B072-EF9A-4D00-816A-9535DE62A25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6A4F0E64-B702-4F50-9CD5-2BA7B57E657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B4A58E0A-86FC-485D-A256-2ACB25F0A0C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D646BA3A-F357-4F4A-9CBC-8DFFF7DC404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B9145839-F12F-46EB-B211-C13A438A3E6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4B76EECA-26A6-4515-AA1A-62D04B3748C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10F6C37A-2462-48A7-A66F-B415701A567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B04A6B6C-E9A2-4576-9808-7066C039A7B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A263A80-4FE6-40B5-B7C0-946756D09F0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9533F288-C35B-44A9-94BD-C172331306F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BD3C2443-8534-415F-AF74-C30DE9A007E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0E19164C-0BB1-40EA-809F-CDAEF3127FE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32615E20-0401-43B4-8F08-11CB0A7F955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4CD89FEB-02A2-4F3E-997A-519D4542666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5537FAC4-08EE-4477-A806-581B825DB47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8E24D8ED-6670-4A0C-9FA8-4FCF6C2A93A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27CC8A85-9B2B-4AC9-8AB8-D4FA8F3E09E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B2EC5D3A-4B97-4DCD-B694-5C9BCF76F5F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0DA7DD78-7231-4A76-B20F-17390D25ED5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340B8020-78B9-4B8E-A0AA-A500E6CE445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A3B5AD56-C079-4879-8583-838164C1654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A0169DB7-B347-4456-ACA1-D74944E00BF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4F91D77F-BE46-4BE5-9006-24385E37090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93A6F139-035B-4795-B9B9-98BD4672AE0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D1904EB-2407-4055-BF91-770028916DE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50512CEE-8AF7-4707-80CA-CF8ED54413C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1C25DEE0-E3F5-4501-88B9-9B2949EDB0F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67C4F90C-E537-4B07-B84B-E1AD78AB6DA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13A3F75B-FB26-410F-A3E7-3682EB6469F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7138F674-1D2D-4C0B-A0FF-4E3655C32FB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02E38112-F045-4526-ACCA-0A6E7C912B2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37204E30-2C63-46EB-8113-E7487BE6F3B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1A26B293-A4C9-433C-B7E6-8DE4BA19D0C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CA94141-2902-4976-8ABA-EC1C557EBC4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F13AC6BD-60B6-446B-A7B3-7041DA2365C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0E9A3BA6-E7C0-4D49-9A18-F3A94A4E4E4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D1FF45CE-1789-4920-8D9E-27691AC8B05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607A740F-8EB2-4658-A495-7F69C7A289E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0F8FC920-7566-466E-BAF6-F39B540036A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223082C7-EB20-4250-8A71-02389C5711C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F06365A2-9412-4A09-A7F7-0A6AAC8D75B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DFC6B70C-1C6D-41C5-9E31-3EC41500064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6407BFA8-218C-43F4-A802-F9C33AC4000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14603715-2576-4E05-B7AE-0EEA052FB98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DF2B50B-435E-4477-8635-F314CD909C6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7594E854-2240-4397-A865-283861354C7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2C4E646F-84BB-416E-AD20-0197BE13C69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47CDD576-DA1C-4BD7-ACB6-9E87C6FB8D5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A86DED36-EA0A-4C8F-ACB5-9E19C798462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4E49D89E-A468-4171-A4CD-D7A3CC4D127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469645AC-F094-43F2-AE82-EBF52A6B778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26896928-EA74-4E8E-ABB4-C8707B3F23D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136FBC2B-DADA-4685-9A7F-11A6D330506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BED27E3-9B55-4691-B10A-23473B512D7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28CD382F-4BB5-4EF6-8C5D-846DA4716B9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649F2093-7D29-4BC9-B721-86B0B6BF433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21AD27B9-EB8A-45D3-9EF1-2FF476A7123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FDD65E2E-CE35-4CB5-91CD-099597AD6D5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F9D15870-B117-44DB-B5D7-5AA2C88F5BE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85003934-56C5-437E-B752-16C26AC401D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F0476560-EFA4-4FB7-B42C-05F9A18E54D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E59CCB73-5240-41D5-9CE1-979A7980475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413BE3E7-47DF-4B28-884A-AFBAA01C3A1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28B7EAA3-DEF8-4101-9C8B-18DA225DB82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2350313C-CF7F-45B0-AD5A-0607D16DBF1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F457B64F-16D4-435C-AD76-6A46640C1C7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5A2D6C87-E9AF-4550-ADEE-8BBF9FAACE3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9E167783-6C9A-4E56-B61A-22C61CAD7CA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C8AF0F2D-FAD9-4EAE-B82F-6372486EA44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DCC505CF-A101-4AFB-9C0D-9851806111F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F6CD8556-253A-4008-93D5-A019FA28D99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38409E79-EA52-4157-B47B-5D3CAD30C52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91E9E77B-03F5-46B7-86A0-A66C69BBA2D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9C896DFC-083C-4222-AAC2-2F3B9A1DB0B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8CFCF152-3544-4B72-B08F-B1BF1AECD4D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E3333A6-7966-4C1F-A508-667F60A3D56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4A2FD9C3-FE25-4D6E-8CB2-BCAA39937DC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CA5A196E-AB3A-4962-93F9-D021138AB8B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063EF817-D698-4B43-9913-74332317045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D4119054-2803-4359-B74F-EE0841735D5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AD5EA511-B332-4A7A-8E61-3A401F62239C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BF9DE7ED-B324-42AE-A00E-08D44C7C2F5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80604968-B19C-443E-ADD9-98C1FAB4A2B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7908BF9-5E65-4C1B-AB0E-66648F04D8B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1F3E15C2-7DDF-42C3-96C3-8EC5523C7DF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FFA36B23-7F8B-45C7-82A6-DB517022854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1778E980-B41C-4BA1-AF11-68F41819C73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2F64B803-2752-48FD-84F4-6C8A4B17B5B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7C7D8666-D65C-445A-B53D-DEE22D9D79A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3F3B437A-0035-44C2-B871-01CF4ABE0CA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D37889E1-8627-42CA-B5AC-BB4FA7E809F4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92BA9392-E9BF-4BB1-810A-8C6BACB7740C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3EBB5195-BC52-47CB-974B-F3F8DB520BB1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44C71EE7-E3BB-48E2-8C78-210C7033D0E2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63E599C6-6769-4FF6-B5D9-0DAB473FA87F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1F6B4BD7-0D64-4C9B-BCF7-6D3D255AF4E6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C4A462EF-DD05-49B1-A543-89078992960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462C00E9-C6AF-4C1C-BF1F-689C3BCA0F8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C8C626CA-09B3-4474-BF1A-963829C4610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701D64DC-7227-4C68-8274-65FBB9D5B46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039A657B-5F63-4F1F-830D-6D3ACD78E24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BEA79F33-DB07-450B-B8E5-8BA4F67AB39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4FADCDB0-B8A4-409E-BF36-373768FC161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F22F436F-AC96-4C84-99D6-54F545D2C59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B9BF1F89-361F-497A-8923-76088AF9E28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99F9F2F5-6772-4123-9C66-8735D618C16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95496C84-E9B2-429F-B55F-4F12CD16867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6AA2BCEB-82D9-4009-88F3-82BC9410D96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0A91F2AA-31C0-43EA-BD75-3D58A1B063A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4F524A59-103B-4161-BF77-30A52DAD852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A86CBF33-2017-4B31-B3A8-DD7C861AAB5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6970F274-4C38-499F-939A-1DF68FC3C04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72DD54CC-3A95-43E0-BB1B-A2F81E1D8FA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E74CF5AE-F0FA-4642-9388-10032D6DE94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842F81AB-DA5A-43CA-A672-0769DFCBFE5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B4BB61A3-D7F0-49B2-A96B-4482EE82121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48FC2D37-0064-45F7-B037-A2DAFF08D53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FD81535-BC35-4381-AF1A-913911BC43D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91ED5797-ED6C-420D-87EB-65739C0EB04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EF140756-52CA-4A38-A635-C21C2BBFCF2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C05DCE4C-68A4-4A23-A88A-BEFF2FE8545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E110EC22-4AE0-47A1-9B85-CDEAE683AB4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6FB72D8E-7B3E-4209-8958-ED81EDA1AC8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7FF0C790-C2FD-46B2-A321-D19B14AD18B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E6858706-D17E-439C-A9C9-16677995F6C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E9A0A512-0CB0-40B1-8072-1FFA5BA3D89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3A21DBC9-4706-4553-A586-FE5209E483A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99F4CC9D-1E74-4B8C-8B7B-0A52712B43B4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สี่เหลี่ยมผืนผ้า 2"/>
            <p:cNvSpPr/>
            <p:nvPr/>
          </p:nvSpPr>
          <p:spPr>
            <a:xfrm>
              <a:off x="1097992" y="935109"/>
              <a:ext cx="7843990" cy="39299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800" b="1" u="sng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ส่วนที่ 1  หาพลังงานไฟฟ้าที่หลอดไฟฟ้าใช้</a:t>
              </a:r>
              <a:endParaRPr lang="en-US" sz="2800" u="sng" dirty="0">
                <a:solidFill>
                  <a:srgbClr val="0070C0"/>
                </a:solidFill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โจทย์กำหนด  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กำลังไฟฟ้าของหลอดไฟฟ้ามีขนาด </a:t>
              </a:r>
              <a:r>
                <a:rPr lang="en-US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28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วัตต์</a:t>
              </a:r>
              <a:endParaRPr lang="en-US" sz="24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   เด็กชาย ก ใช้หลอดไฟฟ้าเป็นเวลา </a:t>
              </a:r>
              <a:r>
                <a:rPr lang="en-US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45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นาที</a:t>
              </a:r>
              <a:endParaRPr lang="en-US" sz="24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นั่นคือ         เด็กชาย ก ใช้หลอดไฟฟ้านาน </a:t>
              </a:r>
              <a:r>
                <a:rPr lang="en-US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45 x 60</a:t>
              </a:r>
              <a:r>
                <a:rPr lang="th-TH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วินาที เท่ากับ </a:t>
              </a:r>
              <a:r>
                <a:rPr lang="en-US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2,700</a:t>
              </a:r>
              <a:r>
                <a:rPr lang="th-TH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วินาที</a:t>
              </a:r>
              <a:r>
                <a:rPr lang="th-TH" sz="2400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</a:t>
              </a:r>
              <a:endParaRPr lang="en-US" sz="2400" dirty="0">
                <a:solidFill>
                  <a:schemeClr val="accent2">
                    <a:lumMod val="50000"/>
                  </a:schemeClr>
                </a:solidFill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จากความสัมพันธ์ 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  W  =  Pt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              	      =  28 W x 2,700 s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                       =  75,600 J 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หรือ 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75.6 KJ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หลอดไฟฟ้า จำนวน 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1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หลอด ใช้พลังงานไฟฟ้า 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75.6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กิโลจูล</a:t>
              </a:r>
              <a:endParaRPr lang="en-US" sz="2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ถ้าหลอดไฟฟ้า จำนวน </a:t>
              </a:r>
              <a:r>
                <a:rPr lang="en-US" sz="22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2</a:t>
              </a:r>
              <a:r>
                <a:rPr lang="th-TH" sz="22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หลอด จะใช้พลังงานไฟฟ้า </a:t>
              </a:r>
              <a:r>
                <a:rPr lang="en-US" sz="22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75.6</a:t>
              </a:r>
              <a:r>
                <a:rPr lang="th-TH" sz="22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กิโลจูล </a:t>
              </a:r>
              <a:r>
                <a:rPr lang="en-US" sz="22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x </a:t>
              </a:r>
              <a:r>
                <a:rPr lang="en-US" sz="2200" b="1" u="sng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2</a:t>
              </a:r>
              <a:r>
                <a:rPr lang="th-TH" sz="2200" b="1" u="sng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หลอด เท่ากับ </a:t>
              </a:r>
              <a:r>
                <a:rPr lang="en-US" sz="2200" b="1" u="sng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151.2</a:t>
              </a:r>
              <a:r>
                <a:rPr lang="th-TH" sz="2200" b="1" u="sng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กิโลจูล</a:t>
              </a:r>
              <a:r>
                <a:rPr lang="th-TH" sz="22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</a:t>
              </a:r>
              <a:endParaRPr lang="en-US" sz="2200" dirty="0">
                <a:solidFill>
                  <a:srgbClr val="C00000"/>
                </a:solidFill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74016" y="503200"/>
              <a:ext cx="1080000" cy="1080000"/>
            </a:xfrm>
            <a:prstGeom prst="rect">
              <a:avLst/>
            </a:prstGeom>
          </p:spPr>
        </p:pic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77344" y="1058777"/>
              <a:ext cx="1080000" cy="1080000"/>
            </a:xfrm>
            <a:prstGeom prst="rect">
              <a:avLst/>
            </a:prstGeom>
          </p:spPr>
        </p:pic>
        <p:sp>
          <p:nvSpPr>
            <p:cNvPr id="10" name="วงรี 9"/>
            <p:cNvSpPr/>
            <p:nvPr/>
          </p:nvSpPr>
          <p:spPr>
            <a:xfrm>
              <a:off x="5911011" y="4305221"/>
              <a:ext cx="2773645" cy="616688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2" name="Text Placeholder 2">
              <a:extLst>
                <a:ext uri="{FF2B5EF4-FFF2-40B4-BE49-F238E27FC236}">
                  <a16:creationId xmlns:a16="http://schemas.microsoft.com/office/drawing/2014/main" id="{A7B028E3-4044-480D-B14F-3E29DD8586BF}"/>
                </a:ext>
              </a:extLst>
            </p:cNvPr>
            <p:cNvSpPr txBox="1">
              <a:spLocks/>
            </p:cNvSpPr>
            <p:nvPr/>
          </p:nvSpPr>
          <p:spPr>
            <a:xfrm>
              <a:off x="1251715" y="298161"/>
              <a:ext cx="782916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โจทย์คำนวณค่าพลังงานไฟฟ้า</a:t>
              </a:r>
            </a:p>
          </p:txBody>
        </p:sp>
        <p:pic>
          <p:nvPicPr>
            <p:cNvPr id="153" name="รูปภาพ 152">
              <a:extLst>
                <a:ext uri="{FF2B5EF4-FFF2-40B4-BE49-F238E27FC236}">
                  <a16:creationId xmlns:a16="http://schemas.microsoft.com/office/drawing/2014/main" id="{D30FAC4C-19F2-4268-AB63-867E4245077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0736" y="322060"/>
              <a:ext cx="576000" cy="576000"/>
            </a:xfrm>
            <a:prstGeom prst="rect">
              <a:avLst/>
            </a:prstGeom>
          </p:spPr>
        </p:pic>
        <p:pic>
          <p:nvPicPr>
            <p:cNvPr id="154" name="รูปภาพ 13">
              <a:extLst>
                <a:ext uri="{FF2B5EF4-FFF2-40B4-BE49-F238E27FC236}">
                  <a16:creationId xmlns:a16="http://schemas.microsoft.com/office/drawing/2014/main" id="{B053AEA0-A7EA-4B55-9EF7-DC98146B804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71673" y="1123773"/>
              <a:ext cx="360000" cy="360000"/>
            </a:xfrm>
            <a:prstGeom prst="rect">
              <a:avLst/>
            </a:prstGeom>
          </p:spPr>
        </p:pic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265BB80B-DC6B-4524-A3A9-04BBACF1DA5C}"/>
                </a:ext>
              </a:extLst>
            </p:cNvPr>
            <p:cNvCxnSpPr/>
            <p:nvPr/>
          </p:nvCxnSpPr>
          <p:spPr>
            <a:xfrm>
              <a:off x="1118385" y="1076702"/>
              <a:ext cx="0" cy="93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2154822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F033D39B-0B61-4935-824E-8CD530C6198C}"/>
              </a:ext>
            </a:extLst>
          </p:cNvPr>
          <p:cNvGrpSpPr/>
          <p:nvPr/>
        </p:nvGrpSpPr>
        <p:grpSpPr>
          <a:xfrm>
            <a:off x="-27627" y="-71791"/>
            <a:ext cx="9191389" cy="5266574"/>
            <a:chOff x="-27627" y="-71791"/>
            <a:chExt cx="9191389" cy="5266574"/>
          </a:xfrm>
        </p:grpSpPr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CFEB47CF-1499-4057-AF39-B7ED3E0BBBE2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5" name="วงรี 14">
                <a:extLst>
                  <a:ext uri="{FF2B5EF4-FFF2-40B4-BE49-F238E27FC236}">
                    <a16:creationId xmlns:a16="http://schemas.microsoft.com/office/drawing/2014/main" id="{00F81F42-F1F0-4B05-9847-7A73FE0687C0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F8D6FC7D-0192-4865-BAC9-69BB3C0D51AA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0C97DD40-232B-4B62-BC26-F0B0D030182E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4DB8778A-F21F-45D6-A584-E0B2A5A1CAE0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4B3BDC35-2EB2-47C8-BBE2-30B25FAB4B7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4F7F5E4D-86DA-4839-9621-249732B7509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A6EFFD8D-41EE-416C-AB4D-62C1C0FED173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712B32C8-06E0-4FC5-BF89-C200415A5084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FC3DEAF2-9701-493E-A38C-819E7E1C173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5F9E05C1-61F1-48E1-8FD8-B4B3AD624DC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29F9714E-493B-43F0-B75F-1422C52D58C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B482D345-1027-4CD7-BF8A-FB8528B1C2A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FF99CA19-54F9-471D-B01D-4E4A8FE7ED5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D485FFEF-F9E9-4E7D-BDB4-B4C208C7303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BFC25251-5B17-4E10-A619-3E74A9E8B80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8C8C3AE8-33E0-47BB-B2D6-F186A981B8B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2F7DDC82-F5F3-4775-9FA7-19DE90B4504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4ACAEDFE-750B-447B-8B88-6EA985F88E1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E13375E9-4CD2-468B-92CB-42C8F9AD84E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43A00A0-805D-409D-90B5-DF9FD4BB86A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6B049909-07DA-4DA9-8E31-3961CAFB8CF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BCFFCF9B-5DF6-494E-A4A2-71962DC83FF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7F108A7D-2F14-4828-8EF1-842353CC9D4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594165CB-D31B-4B97-8E68-35564BEEF8C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FFCF07BF-2AFC-4A90-98C7-A516F913236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15E181D2-41A4-45C7-A89F-14B72D08138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77DC1CA0-AFB9-4E58-8CF4-5F89DD9F08D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042164E6-7BFA-4748-90AC-84BAC325D6C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B4A8069E-E52C-40D3-91F8-EFB26E92F19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CA1DBCBC-4C53-48A6-BEA7-4A4B384CA48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3E062431-F459-4BFE-B6B7-0CE31A080F3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DEDC5201-9CD6-444D-8193-2AA864BBB75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2B8C8A31-D8B1-4AA9-96D5-E2FE3739C17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3AECDCE-9705-462B-9E03-A814A4532CD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15DEA90E-9716-42FC-A063-2637A748CF1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1B99CE9F-9B81-4FA4-AA75-62510CA5D0A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39122DBA-C5CD-4B46-8913-1F211E180AA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A6A1F5C5-39DC-47C1-9124-C8BAFFC848D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4760F204-07B3-40E5-803D-AC048ACF3D5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400F5339-6B8C-434B-8B9A-52DBA6FF03C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3502D000-A2FE-486E-971B-22FB79D8A65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C4E34F43-359A-4090-ACF3-B4DD8D17A2C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73FA21F4-C463-41D1-BDBE-46C45E3E12F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2AEACC5A-86E2-44AF-B749-2B6477FC22D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DF19C659-0972-4C3E-9D59-F6D7674FC8D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98B69EC9-F03C-4E00-85A8-C6C2FBDD60D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160F1CC7-AC85-4B95-A5AA-C672574C9139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8F261F45-BE84-4988-8B0A-7A2EFDFBB65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BAAEB8C6-5C2C-49C0-A8DC-DABC2E52F2B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D3FAEF02-28EF-481D-BAE2-0D46EEF86AD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2F141330-EC1B-48D2-8DA3-47996CF0E3B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73B7D53D-B016-4854-BB2D-91685733101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2AF30024-8C08-4B86-9619-E161CD3EF4D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146EE04-17B6-447B-BF72-E883EFC486E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DAB12F4E-DADF-4C5A-835D-BF3D70D2929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9F09CB1B-54EB-43FB-8A22-619692E3AC5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C64FCCF5-0C51-41A8-AFF3-5B6D34DA177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1C786E8E-24BE-4E31-BD26-D094D2454D4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89243CA-7A39-4EF5-8114-1729D01AADE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8551FC93-F2A5-4F32-8CE0-2235F7FCEDB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7B80DF98-0DFC-4241-8051-7266C1F1A4B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DF5A39A0-406D-40A0-927B-2DF7BA59B0F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4A4F9171-2947-4F47-A019-6E80E9768EA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8D7150EB-A242-494A-9DE3-03B7996E5BD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D7EF6627-AEB0-4AEC-89A0-0152918B416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7D505148-6F1E-4299-87CC-543DA8EC362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56BE2E6F-6425-4CBB-992F-B8A51FBE3C1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659222AA-D4CE-4147-9848-44322DEA924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C5523C11-87BD-405A-95F2-7C31D406A4A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AF834BEA-6087-4DA0-A0BC-62E7A1C13AD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328CF319-BDC8-4984-B4CB-00B073AEC0E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C0D181E9-6CC7-4E81-8B85-07696B02EC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2B163E18-F0B5-41B0-92D0-59B91253EAE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89DBB3EE-CA81-490D-91CE-FD3E0193E71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C09FCCCD-141C-4E59-8CEE-A02E9459330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381390F7-9DC0-4829-889B-38E7D3BE040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3EC8F1EB-D8A0-4316-9D80-97004A61E34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713695ED-9A71-4AD7-9626-FEADA744F4F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71D7EBA8-9887-4B22-908D-13556A8A72F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0E7C5408-CB7E-4806-A8FB-E195EFEBC85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3FB93251-1E80-4896-B88F-70BA1D79ED9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88A5C0C7-0F09-4732-9B93-53D24D7FD2C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881E3589-BF90-4D35-A1C9-22862D6FC39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FDD1F741-BED1-4210-820E-9E6F42DFB50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CFF6535-269E-46EF-B2BF-8B7BEEB19F1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5E32C2A6-E596-4114-B8FA-EDEE7EEFDBD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15DDFD5A-0C8D-4283-8F33-CA69C05A126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6F44825C-3678-4193-8C4D-831D045569D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2345EF70-979F-4920-AB51-3721FA67E09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6A8CFD40-52BF-44B5-9774-527D2E47404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53D1EEAB-0F66-4964-9540-491A25DD9A9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7D051244-05F0-4615-86D8-3466C4B7C97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D91F357-9C06-44CE-B778-3A4CEDCC7F5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D9D8A402-3C5B-4970-B2CF-789BE39F36F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306DC1A9-64B2-4A33-8806-243037DE230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D3FF9AE4-965F-4E45-8B73-CD19F7DE8F9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C3C5BBA1-7692-4AC6-BD04-409FC5F3F9F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2CAA520D-3CE5-4D4E-966B-D3F77E192DD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698231B9-1E73-45FE-BECC-B1D27D65E77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66CCBD58-5190-49CC-A665-2345DDE8EB6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7288F073-CBB6-4079-8AF3-E229DBD4AF1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1742795B-9CC7-469B-B6BB-734316D3EE4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04766588-0825-4430-B289-4176E86A99D4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9C8A4061-C5DE-467D-86E2-86AABC480CEE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D581D276-2D94-4B57-BD14-EF74AE7365EC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032E10E2-9767-4E4D-9263-05A74C2E802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13634155-DFDA-4D4E-95C1-13E0624B5025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9156A8D6-5F38-4E2D-BE70-607CC9D36E21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9" name="กลุ่ม 28">
                <a:extLst>
                  <a:ext uri="{FF2B5EF4-FFF2-40B4-BE49-F238E27FC236}">
                    <a16:creationId xmlns:a16="http://schemas.microsoft.com/office/drawing/2014/main" id="{A1A247DF-519D-475E-88CC-C1AF85F8A2C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27BB0910-2F2C-4B62-830C-3B93C9557CE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D3201C4A-1880-4E58-8034-8FA671D214A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FC320FDD-B335-4C4D-A0CD-0455485F8D3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A75C956D-BDA8-4AB2-872B-2B40434DDDF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5DDF8B6F-680E-4410-8E59-16D256A18AF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1187BB71-60B6-4EC7-9C76-DDB982A52FE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AA3DA9AB-C906-4F8E-AB17-27245E2423E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30457175-262B-401A-B989-88A5E58E65A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831C2973-9F86-4AA1-9C79-2E40D0FC4D1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DF387A08-1CF3-450B-A571-13EEACB6712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8346BEC9-EEBF-47C8-AE84-73A8621BF00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352A9BD9-DDD7-4C53-8C86-E9C762CC8CB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F1FFBD6E-E111-4944-AC79-9B1A9CF6D07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401715A9-BE82-48C9-B982-D5228AD673E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34F4A2C9-6247-4CE8-B1B0-D6DB9669F7C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4F27F507-35AF-4D88-83C9-A6742BDF256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7A9E5A89-15A8-436D-88A2-AE70BA7353C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7154F106-9436-4763-AF29-6FB69B14E28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F09C1194-F6E6-4B70-B1B2-F70BB8A3E1A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CB27CA23-4A50-474F-89F8-97233E1AEFA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D0A343A0-C78A-477F-BD98-F5A1385B423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33B97125-9B2F-415F-AD49-8536C9995A4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181BAB4C-5827-4297-8B29-76161291F7E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5F30EFB3-A315-48F0-B665-1269181C3C0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7922C12B-EF0B-4E70-B3EA-32BA2ACE528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D3FFC1A9-6D30-4642-96DD-7DA8AD50804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90FC03EF-ED2F-40A0-BAD4-E466621936C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3F5995C-0C72-45B6-A470-630F8340F17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B7292FD7-8C73-4649-BB8C-175D3FCE6DE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7099CACE-382B-4FC9-BE66-55BCAC632F8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53866EDA-EDCC-4844-AB12-892B3FD3104E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7" name="สี่เหลี่ยมผืนผ้า 6"/>
            <p:cNvSpPr/>
            <p:nvPr/>
          </p:nvSpPr>
          <p:spPr>
            <a:xfrm>
              <a:off x="348750" y="4521290"/>
              <a:ext cx="8542589" cy="60644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" name="สี่เหลี่ยมผืนผ้า 9"/>
            <p:cNvSpPr/>
            <p:nvPr/>
          </p:nvSpPr>
          <p:spPr>
            <a:xfrm>
              <a:off x="1184704" y="916719"/>
              <a:ext cx="7843990" cy="35387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800" b="1" u="sng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ส่วนที่ 2  หาพลังงานไฟฟ้าที่พัดลมใช้</a:t>
              </a:r>
              <a:endParaRPr lang="en-US" sz="2800" u="sng" dirty="0">
                <a:solidFill>
                  <a:srgbClr val="0070C0"/>
                </a:solidFill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โจทย์กำหนด  	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กำลังไฟฟ้าของพัดลมมีขนาด 70 วัตต์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  	เด็กชาย ก ใช้พัดลมเป็นเวลา 30 นาที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นั่นคือ         	เด็กชาย ก ใช้พัดลมนาน 30 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x 60 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วินาที เท่ากับ 1,800 วินาที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</a:t>
              </a:r>
              <a:endParaRPr lang="en-US" sz="24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จากความสัมพันธ์ 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  W 	=   Pt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              		=  </a:t>
              </a:r>
              <a:r>
                <a:rPr lang="pl-PL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70 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w</a:t>
              </a:r>
              <a:r>
                <a:rPr lang="pl-PL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x 1,800 s</a:t>
              </a:r>
              <a:endParaRPr lang="en-US" sz="24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              		=  126,000 J 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หรือ 126 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kJ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           </a:t>
              </a:r>
              <a:r>
                <a:rPr lang="th-TH" sz="2400" b="1" u="sng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พัดลมใช้พลังงานไฟฟ้า 126.0 กิโลจูล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</a:t>
              </a:r>
              <a:endParaRPr lang="en-US" sz="2400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pic>
          <p:nvPicPr>
            <p:cNvPr id="12" name="รูปภาพ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7627" y="4554514"/>
              <a:ext cx="540000" cy="540000"/>
            </a:xfrm>
            <a:prstGeom prst="rect">
              <a:avLst/>
            </a:prstGeom>
          </p:spPr>
        </p:pic>
        <p:sp>
          <p:nvSpPr>
            <p:cNvPr id="13" name="วงรี 12"/>
            <p:cNvSpPr/>
            <p:nvPr/>
          </p:nvSpPr>
          <p:spPr>
            <a:xfrm>
              <a:off x="2561228" y="3915421"/>
              <a:ext cx="3358975" cy="616688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pic>
          <p:nvPicPr>
            <p:cNvPr id="11" name="รูปภาพ 10" descr="C:\Users\LENOVO\Documents\icon\ไฟฟ้า\—Pngtree—cartoon illustrator home appliances collection_3220355.png"/>
            <p:cNvPicPr/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7927" t="6396" r="8590" b="70485"/>
            <a:stretch/>
          </p:blipFill>
          <p:spPr bwMode="auto">
            <a:xfrm>
              <a:off x="5723611" y="999556"/>
              <a:ext cx="1440000" cy="1440000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155" name="Text Placeholder 2">
              <a:extLst>
                <a:ext uri="{FF2B5EF4-FFF2-40B4-BE49-F238E27FC236}">
                  <a16:creationId xmlns:a16="http://schemas.microsoft.com/office/drawing/2014/main" id="{CDFE9028-8CC1-4150-B4EB-A77BAA7DD2C2}"/>
                </a:ext>
              </a:extLst>
            </p:cNvPr>
            <p:cNvSpPr txBox="1">
              <a:spLocks/>
            </p:cNvSpPr>
            <p:nvPr/>
          </p:nvSpPr>
          <p:spPr>
            <a:xfrm>
              <a:off x="1251715" y="298161"/>
              <a:ext cx="782916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โจทย์คำนวณค่าพลังงานไฟฟ้า</a:t>
              </a:r>
            </a:p>
          </p:txBody>
        </p:sp>
        <p:pic>
          <p:nvPicPr>
            <p:cNvPr id="156" name="รูปภาพ 155">
              <a:extLst>
                <a:ext uri="{FF2B5EF4-FFF2-40B4-BE49-F238E27FC236}">
                  <a16:creationId xmlns:a16="http://schemas.microsoft.com/office/drawing/2014/main" id="{66BEFE8F-3ACF-45F8-AE20-E36CDC79029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0736" y="322060"/>
              <a:ext cx="576000" cy="576000"/>
            </a:xfrm>
            <a:prstGeom prst="rect">
              <a:avLst/>
            </a:prstGeom>
          </p:spPr>
        </p:pic>
        <p:pic>
          <p:nvPicPr>
            <p:cNvPr id="157" name="รูปภาพ 13">
              <a:extLst>
                <a:ext uri="{FF2B5EF4-FFF2-40B4-BE49-F238E27FC236}">
                  <a16:creationId xmlns:a16="http://schemas.microsoft.com/office/drawing/2014/main" id="{4D196644-67FE-478A-BA57-C5FA433952D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4126" y="1123612"/>
              <a:ext cx="360000" cy="360000"/>
            </a:xfrm>
            <a:prstGeom prst="rect">
              <a:avLst/>
            </a:prstGeom>
          </p:spPr>
        </p:pic>
        <p:cxnSp>
          <p:nvCxnSpPr>
            <p:cNvPr id="158" name="ตัวเชื่อมต่อตรง 157">
              <a:extLst>
                <a:ext uri="{FF2B5EF4-FFF2-40B4-BE49-F238E27FC236}">
                  <a16:creationId xmlns:a16="http://schemas.microsoft.com/office/drawing/2014/main" id="{662FAD46-D466-4F43-B76A-7FBF355975CA}"/>
                </a:ext>
              </a:extLst>
            </p:cNvPr>
            <p:cNvCxnSpPr/>
            <p:nvPr/>
          </p:nvCxnSpPr>
          <p:spPr>
            <a:xfrm>
              <a:off x="1180838" y="1076541"/>
              <a:ext cx="0" cy="93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" name="กล่องข้อความ 158">
              <a:extLst>
                <a:ext uri="{FF2B5EF4-FFF2-40B4-BE49-F238E27FC236}">
                  <a16:creationId xmlns:a16="http://schemas.microsoft.com/office/drawing/2014/main" id="{69E696AC-4512-464B-A929-E9324B55E51F}"/>
                </a:ext>
              </a:extLst>
            </p:cNvPr>
            <p:cNvSpPr txBox="1"/>
            <p:nvPr/>
          </p:nvSpPr>
          <p:spPr>
            <a:xfrm>
              <a:off x="341343" y="4606920"/>
              <a:ext cx="854999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solidFill>
                    <a:srgbClr val="FF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ดังนั้น พลังงานไฟฟ้าที่เครื่องใช้ไฟฟ้าทั้ง 2 ชนิดใช้มีค่า 151.2 + 126.0 กิโลจูล เท่ากับ 277.2 กิโลจูล</a:t>
              </a:r>
              <a:endParaRPr lang="th-TH" sz="24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517969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กลุ่ม 157">
            <a:extLst>
              <a:ext uri="{FF2B5EF4-FFF2-40B4-BE49-F238E27FC236}">
                <a16:creationId xmlns:a16="http://schemas.microsoft.com/office/drawing/2014/main" id="{DB972E90-F098-4198-8838-61F9069409B7}"/>
              </a:ext>
            </a:extLst>
          </p:cNvPr>
          <p:cNvGrpSpPr/>
          <p:nvPr/>
        </p:nvGrpSpPr>
        <p:grpSpPr>
          <a:xfrm>
            <a:off x="-24524" y="-71791"/>
            <a:ext cx="9232068" cy="5266574"/>
            <a:chOff x="-24524" y="-71791"/>
            <a:chExt cx="9232068" cy="5266574"/>
          </a:xfrm>
        </p:grpSpPr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6CB50434-DC00-4275-8996-A78A638AC8DE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8D751E2F-E984-4B49-9CEC-8797AAFAAB3B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0FBA071E-E664-4470-A27A-20021263724E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FF65694E-5F52-4261-982B-ADF4EFBB020E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7278EE58-77A7-4337-B615-CE051D14025B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409E2326-6E13-4D09-8A78-70B8B677EB9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009B613D-EC44-48BE-A267-92B5991DACC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4CAA87D8-98DD-4AC2-AE8A-DB53BE6C1818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CE66E12B-D41A-4A51-AC1F-8AE125D5883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51307E42-BBC5-4436-AB8C-1DF30B30C8CF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320C4475-41BA-4DD6-B67C-ECF73F1646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83106E0-D355-4651-8FDA-0A1E5887C14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BD1F8771-8BBB-453D-A668-5CD8020AFD2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69CE8D82-B089-46EA-A1AD-4087A5A1BF3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56D78956-3232-47E8-A6D7-1A8860DD243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5C589A5D-8A3C-4F76-9969-0CB4FCCE0F4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8AEDBED2-F7F6-4BD6-A297-720DD5EFBFC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FFEAA951-D3D5-4BAF-A19E-F9B560D03D5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C59C0C7-7B72-4678-8DEC-27B6A9C3074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F2E30D91-AC5D-4307-A56E-223F3DB2290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E67DBAEE-41E1-4125-8FC7-CAF8C796070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6D3838CF-28F3-4F2A-AE7B-BFD1D92FDD4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D39A8711-0D5C-4A88-AC7B-B3D236D7A7F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8438E443-7B03-4074-8C23-341263C30C9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B9887B69-E3A4-4E8C-92B4-FC601DABA97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47779A6B-42CC-4B1A-B162-4E313975E77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6B637EE7-B605-41BE-A9CE-19266B32E3B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00D418CA-3572-4142-82CF-A60258FE577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7F035130-8137-4CD6-8108-18FB6AC2220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5FA7F279-5152-4B9D-995F-B696D46A851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BD2A0E78-D4C7-41E9-9F9B-F28AAD4E9BBA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B0E8D485-4704-459F-B90A-4CC1D88F1B6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9A5D852-1481-4AA5-BAA5-CD7600426F3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05DB4B47-1939-4CE9-846E-FF89ADAAADE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13AB52C3-36E6-40BA-8F0D-9C739E229C7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4C60A0AD-164F-4E23-B427-6590BEC9DA7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31030C4D-0222-40EC-A430-E413A8189B0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0F558F95-77C9-4C88-900E-69592F6046A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D4449194-CB9A-4601-96EB-9CB85FAA225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0D120F0C-DC13-4370-9CA9-FC1255E6A99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E3BEABD8-C3EF-4CB2-9C87-9F4D2454704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094D62B2-4AD5-495D-8C52-CE9D7BF44DE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D100603A-85F6-4339-8530-0CB4DE67388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F700A226-F7E5-4B9C-9050-FB3078B2D23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DE189564-B15A-484E-AB28-C50F4B08751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5CF891FB-5309-4846-9FD4-C64E1BE3BEC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54029EF4-91D5-4ADE-A18E-489E1A7D682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4FDDBC9B-4304-4013-8EC5-81A56DABE71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BEFCFCD8-AEC6-49C1-BED2-90EFA9082D0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AEBEED5B-9195-469E-9D5A-9C6D84F1A3D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F6C480ED-0424-4718-8CE6-DD9EE98BBE6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ED7DD497-52B9-4D1B-843A-AA5638D9236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1210EBE-A606-4DFC-807F-3AB89DCB472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E2FD1D5B-0B08-4030-BD18-EA6ED2E5399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1335EC67-B1DB-4645-9088-BB3EAB2994D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D62195C4-D14C-457C-B5E8-5E3D49994D2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5B169839-E49A-4713-A2A7-79BB7AAD3BB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7EFDE1F6-E265-4CC9-B353-D9C228CD1B5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008581FB-C790-418B-93F6-0CC3622DF32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31487380-9D5C-4AC3-8A5A-7252309B703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348E323D-E3B9-41A1-9161-B779C0182BA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277EB3FC-1E37-4A5A-86F8-9F17AFA6334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DC6587C9-F0E7-4963-95A6-2C1E83EE283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3728A60A-539F-40C7-9BD7-DA8059293DD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FAF52048-FB79-422B-99D4-65C84381272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5C056612-4C42-4677-B26D-DFC52420F8D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B77B3B28-8DEA-440E-AB6F-4D0F2CC9081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8C8BDF1B-4560-4A09-93DC-449B82287EE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84242835-71AA-4B37-9B2F-5E671D484E7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57A1F4EE-67CE-40B6-884B-5CFF130EFAE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2ADDDFBF-6120-4480-B8E6-6A198AEE553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90105238-9C55-477B-9F60-1F9018F3D85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1933E5AD-D5D9-4206-B71F-3DDBE342AFF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9BAFB2A1-8E9E-4B69-956D-2EB0EC8E2AA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D1D29BC9-AEB0-4CFA-BA16-FFA020AFE23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2637873B-F792-4FB6-AFCF-C7A88CCBBD7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B6370E59-A3C6-4481-B574-A8E74728958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866CF186-754C-4613-AC90-BCB8C0B1747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4D860B88-B400-4752-B982-233B8EB5739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C58ECC3-0917-4E5D-9127-42FA2D4155B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3EA7FF36-2B9B-4776-978C-818528D67F1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5BA3A6B9-A9C5-438A-925E-3014CB458A7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BA946A07-10BF-44C6-AB7B-783FB0A9DF3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B6E8E784-DB7B-47A1-AE53-CC7B895A199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23910D98-D319-4E05-A3F8-671D5E01492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C0CF131C-7D25-48FD-96E1-437761AE3FD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D53CB10E-1E31-4B3D-A075-B97804FBA2D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43AD67C1-4836-4500-A1C6-49ED735D30D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85947CFE-84B2-42E7-B9BD-596B9082BF9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F2FD83F4-9478-45DB-A08C-E12F7B1C0CC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31106EE9-38CE-4A4A-88FA-E401C468852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5173931-A1AF-49C8-A725-7B19FD8E383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D54AF1B5-DFBD-461A-B357-95DC36DB2E7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2D2FF5D1-07BC-49FF-B182-3BD3F28F3B8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DF33633C-F3DF-4395-8C41-C7BB9A467F4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65D92F8B-AD5A-47EE-A7D9-E365A3E6D76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592A3019-60B3-4EE9-84DC-AA7173CD962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7C57AB00-8839-43E9-A65B-53D9DEB10F4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43C6A5E5-0CAB-4ED3-807E-56B18956195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691CE06D-2239-4AFC-A1A6-47CB0380BDF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1239B302-C594-42A7-A301-82AD508D0AC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E3CB7529-8A58-404C-BF0A-631FDFF372B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52BE736E-8894-4E96-A128-B2049402708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26B4E308-8D30-460B-8EE3-B59CA6599C97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31A2A064-6A9A-4F69-819F-DD9A7B032F05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2DB944C9-19C1-46E9-A9C6-3E2B1336377E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4633F302-8021-4B86-A354-6192BFCEE65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AE9515B9-6A66-4491-BF5A-F418EA4D1D8E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52726568-A6B8-4B81-969E-3F0BEBC2F1C6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1" name="กลุ่ม 30">
                <a:extLst>
                  <a:ext uri="{FF2B5EF4-FFF2-40B4-BE49-F238E27FC236}">
                    <a16:creationId xmlns:a16="http://schemas.microsoft.com/office/drawing/2014/main" id="{61518F30-848E-4427-A7CD-BBD4F2ED22F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5F5F868D-04FF-4D7B-A7B8-ABFB9D22FBA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C40C4B9B-72A8-4273-A755-89DED43C082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7DA63AE4-1350-4610-BECB-D48B170FF7C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56B8947D-43DA-439F-BAB0-C1B2133B8C6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D7B16DF4-0277-47DB-AC50-0B09D44D06E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BE499028-DA39-4C39-BD45-879461EBBA4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FA0690D0-1EFA-4CFB-BD06-AA209B03340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E005CE1D-ED3F-482E-AC6A-7E2012D1E8B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575B6806-109D-420C-B060-DF72FE64F45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040ED533-EF7A-4F9C-B419-E70316762E7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BBDBC4B2-AD7D-4ACF-B612-92A390F6681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78EB34CD-8A2C-416F-AAE0-16079292338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10BB2F51-2BED-4145-A286-0D647EE5610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E26EF38B-1B0C-4284-940D-9E144FEAB8B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1C137F6F-9356-4DB7-B95D-2DA11C62BE3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65094D85-451B-46AB-A4E6-A9E6842FCE0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16A2D78-BE9C-4496-8DE2-FB9144FD62E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FB5F4BE8-5C25-4EAE-A2FB-73D1D1DAF6A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FEB57105-05DB-4662-A8A8-0D5ADDEAF59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5CE033A7-61AB-4991-9CA7-BC90CF0BAA8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6CC7DF8A-9802-4C9D-BA84-FDBA30703E9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B5349FA4-14B0-4398-AB87-C60C5028069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165DDFDD-E5DD-4CB0-9B4F-75FF7A05A02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2A8E5196-A344-429E-9392-E8FE81B9CD6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843B8889-8A4D-4221-BECB-88A5FC871F7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95D2A09A-183E-42E5-977C-63C67C27A32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91A5C6C3-C1D9-4F9E-8779-73417C60E80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BD29A21A-3CAE-4B11-B5C6-5547061722C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8CB38923-B490-4B52-88A1-5B03BC7A149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DD6F726D-C5DD-4822-AB4C-5EF2E77B25B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2" name="สี่เหลี่ยมผืนผ้า 31">
                <a:extLst>
                  <a:ext uri="{FF2B5EF4-FFF2-40B4-BE49-F238E27FC236}">
                    <a16:creationId xmlns:a16="http://schemas.microsoft.com/office/drawing/2014/main" id="{EB697E65-9B6D-4F36-A91A-2DAA8962DE9E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257509" y="395808"/>
              <a:ext cx="2513532" cy="71119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คำถามชวนคิด</a:t>
              </a:r>
            </a:p>
          </p:txBody>
        </p:sp>
        <p:sp>
          <p:nvSpPr>
            <p:cNvPr id="5" name="สี่เหลี่ยมผืนผ้า 4"/>
            <p:cNvSpPr/>
            <p:nvPr/>
          </p:nvSpPr>
          <p:spPr>
            <a:xfrm>
              <a:off x="3574281" y="630682"/>
              <a:ext cx="311174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altLang="ko-KR" sz="2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โจทย์คำนวณค่าพลังงานไฟฟ้า</a:t>
              </a:r>
              <a:endParaRPr lang="th-TH" sz="2800" dirty="0"/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271" y="381259"/>
              <a:ext cx="720000" cy="720000"/>
            </a:xfrm>
            <a:prstGeom prst="rect">
              <a:avLst/>
            </a:prstGeom>
          </p:spPr>
        </p:pic>
        <p:sp>
          <p:nvSpPr>
            <p:cNvPr id="7" name="สี่เหลี่ยมผืนผ้า 6"/>
            <p:cNvSpPr/>
            <p:nvPr/>
          </p:nvSpPr>
          <p:spPr>
            <a:xfrm>
              <a:off x="1293730" y="1197231"/>
              <a:ext cx="7913814" cy="7694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บ้านหลังหนึ่งใช้โทรทัศน์ขนาด 125 วัตต์นาน 4 ชั่วโมง และใช้หม้อหุงข้าวขนาด 450 วัตต์ </a:t>
              </a:r>
            </a:p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นาน 40 นาที ในแต่ละวันเครื่องใช้ไฟฟ้าใดใช้พลังงานมากกว่าและใช้พลังงานไฟฟ้ามากกว่าเท่าใด</a:t>
              </a:r>
            </a:p>
          </p:txBody>
        </p:sp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8799" y="1277319"/>
              <a:ext cx="792000" cy="792000"/>
            </a:xfrm>
            <a:prstGeom prst="rect">
              <a:avLst/>
            </a:prstGeom>
          </p:spPr>
        </p:pic>
        <p:sp>
          <p:nvSpPr>
            <p:cNvPr id="10" name="สี่เหลี่ยมผืนผ้า 9"/>
            <p:cNvSpPr/>
            <p:nvPr/>
          </p:nvSpPr>
          <p:spPr>
            <a:xfrm>
              <a:off x="1337255" y="1875928"/>
              <a:ext cx="5149321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* หนังสือเรียนรายวิชาพื้นฐานวิทยาศาสตร์และเทคโนโลยี ชั้นม.3 เล่ม 2 สสวท. หน้า 106 </a:t>
              </a:r>
            </a:p>
          </p:txBody>
        </p:sp>
        <p:sp>
          <p:nvSpPr>
            <p:cNvPr id="11" name="สี่เหลี่ยมผืนผ้า 10"/>
            <p:cNvSpPr/>
            <p:nvPr/>
          </p:nvSpPr>
          <p:spPr>
            <a:xfrm>
              <a:off x="1560281" y="2284847"/>
              <a:ext cx="6833731" cy="221599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8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แนวคิด</a:t>
              </a:r>
              <a:r>
                <a:rPr lang="en-US" sz="28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: </a:t>
              </a:r>
              <a:r>
                <a:rPr lang="th-TH" sz="28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จะต้องแบ่งขั้นตอนการคิดออกเป็น 2 ส่วน คือ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– หาพลังงานไฟฟ้าที่โทรทัศน์ใช้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  – หาพลังงานไฟฟ้าที่หม้อหุงข้าวใช้ 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endParaRPr lang="th-TH" sz="8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8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โดยใช้สูตรสมการจากความสัมพันธ์</a:t>
              </a:r>
              <a:endParaRPr lang="en-US" sz="2800" b="1" dirty="0">
                <a:solidFill>
                  <a:srgbClr val="C00000"/>
                </a:solidFill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12" name="กล่องข้อความ 11"/>
            <p:cNvSpPr txBox="1"/>
            <p:nvPr/>
          </p:nvSpPr>
          <p:spPr>
            <a:xfrm>
              <a:off x="5096647" y="3916431"/>
              <a:ext cx="2137004" cy="584775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2857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latin typeface="Cambria Math" panose="02040503050406030204" pitchFamily="18" charset="0"/>
                  <a:ea typeface="Cambria Math" panose="02040503050406030204" pitchFamily="18" charset="0"/>
                  <a:cs typeface="TH SarabunPSK" panose="020B0500040200020003" pitchFamily="34" charset="-34"/>
                </a:rPr>
                <a:t>W = Pt</a:t>
              </a:r>
              <a:endParaRPr lang="th-TH" sz="3200" b="1" u="sng" dirty="0">
                <a:solidFill>
                  <a:schemeClr val="accent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pic>
          <p:nvPicPr>
            <p:cNvPr id="16" name="รูปภาพ 1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32449" y="363003"/>
              <a:ext cx="828000" cy="828000"/>
            </a:xfrm>
            <a:prstGeom prst="rect">
              <a:avLst/>
            </a:prstGeom>
          </p:spPr>
        </p:pic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82CAA3FE-E234-4E64-93A7-B6CC86E78933}"/>
                </a:ext>
              </a:extLst>
            </p:cNvPr>
            <p:cNvCxnSpPr/>
            <p:nvPr/>
          </p:nvCxnSpPr>
          <p:spPr>
            <a:xfrm>
              <a:off x="1293730" y="1208678"/>
              <a:ext cx="0" cy="93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3" name="รูปภาพ 12">
              <a:extLst>
                <a:ext uri="{FF2B5EF4-FFF2-40B4-BE49-F238E27FC236}">
                  <a16:creationId xmlns:a16="http://schemas.microsoft.com/office/drawing/2014/main" id="{0F7B1599-E836-4CF0-B893-3578C1CC234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543349" y="3471164"/>
              <a:ext cx="1080000" cy="108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4916322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E4442649-9543-4F59-8277-3A305DD9CD23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8" name="กลุ่ม 7">
              <a:extLst>
                <a:ext uri="{FF2B5EF4-FFF2-40B4-BE49-F238E27FC236}">
                  <a16:creationId xmlns:a16="http://schemas.microsoft.com/office/drawing/2014/main" id="{74C862E2-8E5A-4678-8BAB-4EFA3D1EFB0E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0DD6ABBD-A3E4-4A82-8464-961D467C6C35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BF07E4FE-E96F-4EA8-8765-67249D6EDEED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2E68D4FE-5D91-499D-9FE0-60B69FE696A7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90993743-E297-476B-A3A1-8888F4D1CC5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456C7247-09FC-41BE-85A8-E7C9152F06B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3A949404-B8F3-476F-A3B6-BBD74F8F8FA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54A4071F-2E02-477A-BF38-038BDB834131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45E9F9FB-94AA-4BF1-94A6-8A6914AE64C0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C115ABC7-2F03-4F20-8200-BF8225812AD1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0D469024-EEEF-407A-AFA8-519EC1B44B3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DB94C553-5D93-4800-AC3F-A22E4DABEC0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4BC691FA-C9A5-4FDD-B8DD-3FDF94224B7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70ED9009-498D-48CC-98A6-7CBB5F573B1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FB98E80-9AE0-4BD4-A423-4E68DE51928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C0D98F6C-E12C-4C68-8849-E58FB4110F0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AEE7C2D9-EA7D-4483-B8B3-9854C1F9097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32C5AF8-FE4E-43A6-923E-0C3805D02FC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F5A5BFE9-7B39-4E2A-8EB5-09FAF78B536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36A06E9-17F3-44F2-B961-6D17C152D8A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4B81AFC-6F4C-4E99-A8A0-37E97996FC9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CAB6DB9B-5041-43D7-96C9-1CCDA7C4A8A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E1255275-2526-4FE0-86CB-AF9911A73A9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AC123AA5-D373-45FD-8CED-5A9A3FECCAF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C956A75-DD9A-42C7-925A-6DF13745C4A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B86F28CF-0A0D-4538-B246-28D55EFE7DC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EE77884-4313-4FA0-86D3-D41240D8240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4BCD2EFA-A0DF-4833-B41D-ABC3BC59D62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1356D7F3-F25C-4866-A929-DC72140ADD6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B3CE7B38-AE03-45B2-B739-7F8ECADF151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8B7E785E-AC9D-4254-AAF6-5D87827F19C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2D1C51AF-CA07-4128-A13D-01496298EAD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C13FD431-BD4C-406B-B730-74EA26C22C1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466C1E02-468F-4841-90CC-1826C8E150F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0192F0AB-178D-4E97-BE7B-52A5A4D2DF4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BF6D7F7D-D1FB-4A80-B9F2-7F59B220AB7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AE4F3B49-6A03-41FE-BE48-411342CFBF5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60AB78F1-481F-4248-A666-7A3958C70CC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463F002A-0F91-420E-AE00-4A73B7FB741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C26B7307-438A-495E-B8E3-C6F6210AA3C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830B8E0C-81BF-4F7F-908C-5041A61F41B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77E9546A-8E66-4351-8275-3B17F9D3DA7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FE3BB2B5-5E1D-468C-85CE-C901DAB1B91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8E25822E-87FD-4270-981C-AD8A272BFDA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2DE286A5-C2F4-409B-A21F-CB1457040BD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6FD7ECD1-FEA8-4499-861D-261A693CFD2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D1C154E0-8ED4-4BDE-890C-3D29D6EA203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1EB5E975-8A60-4604-A59D-A894F33420D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27B02A58-2E29-4F75-88A2-00265412A89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A265C58C-9057-4131-8220-9CC1AA06105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12491E9F-64C9-46C1-A23C-B9E8A41DF36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B24AEE77-BCE8-417E-9229-4FA2640C37F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B929104B-BDFF-4D1D-B2C9-A3426E28DC1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D2069DFD-F5EB-4282-A419-029FDFEA41E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92C59C28-1DE2-43C2-923E-4B237BC2E57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80DDDE94-F797-4DC9-9075-B7C527F5710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F9D1C137-DFFE-42BD-BD6A-A6509972D39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FD32F294-2CA4-4663-A20E-C7320E84E4F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F3E00606-A319-481A-95CD-52FEAD5FF2F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687F4CAD-A3A9-4AA2-843A-8E7FF74E2A9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B7B61FFE-FE50-4728-9B59-C1D8CD02867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A8D13A38-879D-4955-BBFF-224D8B9D0B4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96346ED4-434A-4ED7-827B-F85A71157B8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3EB6DDEB-CA48-492B-B421-8C9E6162C18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37C3DEC9-FB0F-471E-A6E1-9FB74CF23DC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892B2CAE-B970-4539-ABCF-7CF31D90145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39CC6424-AC01-45A3-A813-6446789C879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FAD139B-9426-4E81-A3D3-FA795E67B68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F0AB04F1-83E0-4E5D-9361-73AA3778A61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5E37E1BC-6CE1-4E8E-AABF-B8DEAD2D6A4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146CC832-726C-4C9C-983B-67280E7CBC9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5F2136FC-9839-46F1-AB8F-3CB7BDB2C6F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94D87A58-F1AB-4EBF-AB14-21A292B2DA0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ED467A70-4C04-4265-855D-51A0A374212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D2FB19F9-FE9B-48A3-AFB4-B585C32D2ED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99F01311-5895-433E-A9EC-F0EF7D382F2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45AEEF99-F9C6-4731-8328-71E3CE1913E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1B6AF31-201F-4409-92EE-83B56B4B4C3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253E1625-F894-4F7E-936F-75E89CDEE16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40130340-2B08-4FB6-B64E-C844545B13A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9560FB77-5A0D-4D08-B0DC-E321CE2CF13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0ECE3343-67F6-44F4-8815-FAE95A6C6F3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64A0BCF3-B603-44F3-81A5-CD5EB225B59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532AC8BA-5580-4D8B-84AF-77AF36A12D7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4730BC1-53ED-4013-B1D7-F9F98D5BEF8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CADF5AD8-8C8A-4014-BE43-3F8C55B26C0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845DF64E-A700-4D3A-8A2E-136415AC29D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C636866-FBEF-4179-B50A-380CAA65669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8590B4C-2812-426C-8BDD-B6C81996C91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61AB0F47-52E5-4487-B2EB-C1737A7AF09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5C4E5AFF-0E0C-4915-96AE-15C823858F2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EA2030F1-CFE9-4AAA-AFC6-2356D8425D5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17B61C34-070C-4FC6-A3E2-6BAA6233180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B013995B-0C0A-4F23-8021-4763A93E870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A3471370-3AC2-4750-B9BC-10AE4EC9852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35A67444-CB93-4E25-A587-B4859068E27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7DA3FDAE-375C-4F62-B287-9F851F1E834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1FF0677-DE5B-4C2F-A900-1432A385C8B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F25410C2-78D3-435C-9704-D0B71F70EF1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6B23750C-781F-4F59-B124-DD2F7BBC268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72BAB91F-9C55-4401-8320-1B75BB394DE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B774D5C2-54DC-4567-887B-4AFA4239D1F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ECE68957-362A-4D10-8962-BB8A3EFFED4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7CAC3D59-111D-43F6-BB08-BC39FF882F27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A71754AE-3A76-4A74-AED1-EE917F999EBD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AD269F9B-42F9-40F3-B433-32BE26D26934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168E1040-38C1-4C5A-AE19-B02E09B01BD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16A42841-0FB2-42F2-904B-BE0B42B3FEF6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72030379-0F78-492A-A240-B5C21A9301DA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1C56D36E-AFC7-4ACC-A5F6-5AB3E08EC1F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21CFCA36-8AE8-4099-94B4-11D57B1D0EF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0E7BD4B0-1B92-4A8E-88D1-5E2D853F889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427EE9F7-B0AA-42E4-8227-E1E721CAF93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D4A54810-26C6-4BDD-AB62-BB5E1C06B69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E3C1FC4A-DD89-480E-BBB8-4745336A63E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9E2A8D80-4905-423A-BB6D-F5C0740E763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8A12501A-82F6-4780-9CE7-FE662D42018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F86224A4-BBC5-474F-8E13-DD6F2F9F2EA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260685EE-5881-466A-865A-4501BB77FBD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4B689E93-CA06-419A-8BE8-17AD693CC62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7A69280F-CCE9-4EA0-BB56-597D17E4A55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AC30C9BE-A8DA-4BFB-9B44-DCC0B288D05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071F982E-7D07-4D09-A5F8-2B2017E3ACD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1F6EC355-66D6-4595-87C8-4C0F0279054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EA34DF92-7FEC-4495-AF3A-53F2C46D5C0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AF90899-16C7-41BE-BACB-9612A7B350E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98F3A89-22F7-46A4-94E0-3E2A3F18ADD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B629A24-74C4-4218-9FC8-0DF2C45E633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82219378-7064-4246-B1E1-705BEA02D61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A1110546-F88E-40E7-949F-5660292BA26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3D3D482-DCF4-41CF-A081-9A5D9E4800E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24FAEB3-5FDC-490D-AEC6-CC40164F2E3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AF4E66B5-5296-4915-8774-7E374D10F7F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7E402E83-5272-442D-8C08-ACFC09FF929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7805100A-E025-489F-B82F-067FA624758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5597A9C2-4D44-4C84-848A-4DB7B912A1B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09CAD99C-0F64-4FF2-A4C3-DE5E5EE8145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2B2C9C13-19A0-4268-85B8-30104C5894B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34119921-E0CF-4BAA-A6C4-96F78D476C8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E5859872-7396-4420-AAB1-22D0C04774F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D4FEEA3D-E085-4876-8209-34113AAC08E3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6" name="TextBox 5"/>
            <p:cNvSpPr txBox="1"/>
            <p:nvPr/>
          </p:nvSpPr>
          <p:spPr>
            <a:xfrm>
              <a:off x="3343976" y="2241848"/>
              <a:ext cx="3659066" cy="9387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55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ปริมาณไฟฟ้า</a:t>
              </a:r>
            </a:p>
          </p:txBody>
        </p:sp>
        <p:sp>
          <p:nvSpPr>
            <p:cNvPr id="7" name="Text Placeholder 2"/>
            <p:cNvSpPr txBox="1">
              <a:spLocks/>
            </p:cNvSpPr>
            <p:nvPr/>
          </p:nvSpPr>
          <p:spPr>
            <a:xfrm>
              <a:off x="2889404" y="1521604"/>
              <a:ext cx="597771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บทที่ 1 วงจรไฟฟ้าอย่างง่าย     </a:t>
              </a:r>
            </a:p>
          </p:txBody>
        </p:sp>
        <p:pic>
          <p:nvPicPr>
            <p:cNvPr id="14" name="รูปภาพ 1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220374" y="2409875"/>
              <a:ext cx="720000" cy="720000"/>
            </a:xfrm>
            <a:prstGeom prst="rect">
              <a:avLst/>
            </a:prstGeom>
          </p:spPr>
        </p:pic>
        <p:pic>
          <p:nvPicPr>
            <p:cNvPr id="19" name="รูปภาพ 18"/>
            <p:cNvPicPr>
              <a:picLocks noChangeAspect="1"/>
            </p:cNvPicPr>
            <p:nvPr/>
          </p:nvPicPr>
          <p:blipFill rotWithShape="1"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417823" y="1410629"/>
              <a:ext cx="1073888" cy="935666"/>
            </a:xfrm>
            <a:prstGeom prst="rect">
              <a:avLst/>
            </a:prstGeom>
          </p:spPr>
        </p:pic>
        <p:pic>
          <p:nvPicPr>
            <p:cNvPr id="2" name="รูปภาพ 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16853" y="3200068"/>
              <a:ext cx="1912981" cy="1912981"/>
            </a:xfrm>
            <a:prstGeom prst="rect">
              <a:avLst/>
            </a:prstGeom>
          </p:spPr>
        </p:pic>
        <p:pic>
          <p:nvPicPr>
            <p:cNvPr id="151" name="Picture 150">
              <a:extLst>
                <a:ext uri="{FF2B5EF4-FFF2-40B4-BE49-F238E27FC236}">
                  <a16:creationId xmlns:a16="http://schemas.microsoft.com/office/drawing/2014/main" id="{B7BF0A25-0490-41AB-8E8A-1DB9A299013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22491" y="292045"/>
              <a:ext cx="2324865" cy="457728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8870591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0CE057FE-A22E-4B7E-BDA3-C6B740E4C1BC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6D023B52-5CA7-4BFF-8B55-DBC3CC816039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2B2DC48F-FFFF-47D2-A298-98F25F4BDDE8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3" name="วงรี 22">
                <a:extLst>
                  <a:ext uri="{FF2B5EF4-FFF2-40B4-BE49-F238E27FC236}">
                    <a16:creationId xmlns:a16="http://schemas.microsoft.com/office/drawing/2014/main" id="{F8EAD283-DFF6-47DC-A375-5978B797EA68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วงรี 23">
                <a:extLst>
                  <a:ext uri="{FF2B5EF4-FFF2-40B4-BE49-F238E27FC236}">
                    <a16:creationId xmlns:a16="http://schemas.microsoft.com/office/drawing/2014/main" id="{AA4023FD-11BD-4B0B-9D21-3FDBD3BD9774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D003AEB5-0958-438F-AF4D-58E2BEDA7006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0" name="รูปแบบอิสระ: รูปร่าง 159">
                  <a:extLst>
                    <a:ext uri="{FF2B5EF4-FFF2-40B4-BE49-F238E27FC236}">
                      <a16:creationId xmlns:a16="http://schemas.microsoft.com/office/drawing/2014/main" id="{C476F41A-AB4E-4327-9629-A9F4C286B838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61" name="รูปแบบอิสระ: รูปร่าง 160">
                  <a:extLst>
                    <a:ext uri="{FF2B5EF4-FFF2-40B4-BE49-F238E27FC236}">
                      <a16:creationId xmlns:a16="http://schemas.microsoft.com/office/drawing/2014/main" id="{398825A9-F103-46F7-8FA1-89B9DDE691D4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68AEEDBD-BF3E-4A56-897C-34D8F2F325A7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8" name="รูปแบบอิสระ: รูปร่าง 157">
                  <a:extLst>
                    <a:ext uri="{FF2B5EF4-FFF2-40B4-BE49-F238E27FC236}">
                      <a16:creationId xmlns:a16="http://schemas.microsoft.com/office/drawing/2014/main" id="{1D01755F-9774-41DC-BD45-E73CA8087C54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9" name="รูปแบบอิสระ: รูปร่าง 158">
                  <a:extLst>
                    <a:ext uri="{FF2B5EF4-FFF2-40B4-BE49-F238E27FC236}">
                      <a16:creationId xmlns:a16="http://schemas.microsoft.com/office/drawing/2014/main" id="{6B891700-C052-4B74-A9FD-985C4643727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7" name="กลุ่ม 26">
                <a:extLst>
                  <a:ext uri="{FF2B5EF4-FFF2-40B4-BE49-F238E27FC236}">
                    <a16:creationId xmlns:a16="http://schemas.microsoft.com/office/drawing/2014/main" id="{112AFB68-1EB4-46F5-A32E-2AC9E58716C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91F4A7B4-A695-4A14-9BF1-F1C521AC5AB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EDDBD307-82B7-4F47-82B7-69EA90581C1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08562714-C95D-436C-A8A1-C3A4157C845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AAE8EE65-A9E8-484F-96EC-4B0E83D67DE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B4138B14-2BCA-4319-B0F3-A7FDB8B1FAD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A999D595-2335-4886-A51C-7B62E615276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07D94309-9CE6-42C7-9B67-1548C4BB811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4FD881C4-EEC2-44D3-A420-4FF0A1D5FDD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3EA23013-49B7-4E6B-BBC0-9281D860D78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D85205C3-4F98-4282-9FBE-B7C1CF372DE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0573E134-A6E9-42E8-81A8-1F33EE72BD3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6A34C910-EFC2-40C0-A463-E22483717C9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FAED090F-5D1A-404F-8D39-4916C7B7935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D0959F19-0E8E-4E17-8C48-94400A10E57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CC93B5DE-D5C4-470C-9594-4F19F5CA7B2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FA5F89B9-497B-4BC6-A3D7-A4AEDAE30F0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6251F4F9-5F5C-4EF0-B43D-94A6AD512AA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94267DB4-7629-44D6-B22D-CEBFD521348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1E77F39F-EE51-4DA4-9CB5-1E01B76A6C4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62A501EE-6381-4C5B-8B7A-A008052F89D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BBCC4EBD-BC6A-42A7-9A6F-0CE61470E29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B09211EA-649B-43D5-B0B5-E1491BB8BB7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23E362F6-8D4F-4C6C-B540-32485455688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8A9C6839-41B8-4A3B-B745-9D904C2178A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7EF8933D-982E-40F2-8477-2EB710C1F8E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CB64FCCA-F01F-4A21-8BC7-BB516FC3B77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7159A8CD-7858-4649-B3EB-05F5C945150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16CE003E-E188-4328-934A-90D56D0F46B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2588531A-7164-4557-A33C-60AFED8D356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7" name="วงรี 156">
                  <a:extLst>
                    <a:ext uri="{FF2B5EF4-FFF2-40B4-BE49-F238E27FC236}">
                      <a16:creationId xmlns:a16="http://schemas.microsoft.com/office/drawing/2014/main" id="{A30CCEC0-5C49-4613-9A59-300AA0D57D1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8" name="กลุ่ม 27">
                <a:extLst>
                  <a:ext uri="{FF2B5EF4-FFF2-40B4-BE49-F238E27FC236}">
                    <a16:creationId xmlns:a16="http://schemas.microsoft.com/office/drawing/2014/main" id="{E5A0C274-C1AC-470F-8EF5-36D19FAC6EB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A9837238-B6CD-4DC5-9FFF-536DA87C6F3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0B6FF058-7045-4BA9-8A5C-121BC6F7480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2FB67EEC-BB0E-4D90-9985-C4C0E2A2A3F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514515B0-176C-45BA-958B-3E58904332F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0534A370-45EC-4030-B17C-21864943211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A8CEDF77-7E73-4601-B2B8-07334EC0393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8E225DC1-E6EA-4096-9D6C-EC02807E4AB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9A89F8D0-1012-4674-BDCC-21936ECEEEE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72D78054-DB92-4E5D-AF3E-A6B4B6380DA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965B58DB-648D-4BD2-9F72-D44CBC46F1F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2A6BF5A4-6268-4A6B-B4AE-7181E6190EA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9185B7EE-AE46-47BA-B938-6108B0AF06B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248617E1-4AE3-4F72-A913-35B4DB1F38D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D31422E3-BA01-4E6F-95B6-038A674358C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B4082A0E-632D-47BA-9B43-B26E7A67599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0EB000F6-69B1-4412-8A17-77459CF1321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6F7E1A9E-DEBA-441C-951D-6299AE20548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4132C5C4-4411-40D5-9A00-3AB416BA766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F91527BD-917B-4CA7-9A85-D2484C4D258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7A6A32C3-37B2-4942-B096-4FC81F33E2C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8F59F07-F03B-4E94-9A23-0B33F1D4A72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F4D38F3B-BD63-4028-9EFF-3DF8756C422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D592C55D-EEA1-4D85-8F03-17A178AB6F6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3E3DB359-AEBB-4A40-BC8F-CED20F38DE6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233A1855-414C-45A7-A4F8-C282A4DB48E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D6E7A4DD-76FD-44F0-9368-51333B8977A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DAB776C8-7328-449A-BABC-2430DA199D6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73914944-B5B5-4B14-A0A8-F3652BE5C1A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358637E7-B8F5-4017-ABE8-D2DA431469F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C5FADD9F-10F9-4F2D-BAD4-EB756EEEF82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9" name="กลุ่ม 28">
                <a:extLst>
                  <a:ext uri="{FF2B5EF4-FFF2-40B4-BE49-F238E27FC236}">
                    <a16:creationId xmlns:a16="http://schemas.microsoft.com/office/drawing/2014/main" id="{0AF291C1-46B2-438C-8540-00D54B18D10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E122638B-AC16-4D1A-9DF8-69EC002AF4B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9A426AE6-7842-4953-9945-8089BD86D22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D076E25A-D55F-4C2A-8B07-6899A932120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51777298-326C-432B-B68B-9F469FB0E13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A3CBE2BA-166D-42B3-B728-E5E602CCBB4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359FB053-13CF-47E4-BD49-F42639BEB21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6FB8BDC5-FA53-4DA4-A2A3-43CDF8AF946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3588FFE3-C714-46F4-829E-5DC454D31C6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035D7822-05D1-43F7-BD0A-595B5BD6CBE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248664EE-CDDA-4C55-A88E-6710411CD6C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548A97E1-32ED-47CF-9065-D8B11AED292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CD2F304A-0321-4C81-BF08-75E854130D6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5C2416F4-143F-49B8-BCE7-EE9D829143D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C9C21C75-ECEC-40EF-BD1B-34403C9D27F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659349AF-B20F-41CB-995D-399FC0006B8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AA5E84D2-8E1F-4E33-A40A-D20616BF7B9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37462F03-B917-4AC9-9B87-31B82B7BABC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59672138-232C-4EF4-A344-41DBA2E04B2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7FC3A35B-9B95-4282-AF3E-3F321E43275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D346C8F4-FD36-4EEA-9AFE-C541C518892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7648F7D5-FE28-44C8-AC93-7F50153DB98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D4D9804E-95C1-4243-8D8D-68808CC47EA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3D973740-CDAB-4D86-9816-852415EF0E9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5163AD8E-C9D9-4794-AA3A-C87DC15B4A6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92308DD-868F-4A95-A266-55F2DFFBD1E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E39955FE-71A1-4896-8FCF-BD10C3CB9A1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7F5991B6-C9BB-4F40-9D90-EA676DFC04E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46B90DCC-B96A-4CAD-9360-1B2043FF796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6C427B35-549B-4BD9-998F-339B88AE005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3553E254-0279-4EFC-B17C-D7AA44A1AC5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0" name="กากบาท 29">
                <a:extLst>
                  <a:ext uri="{FF2B5EF4-FFF2-40B4-BE49-F238E27FC236}">
                    <a16:creationId xmlns:a16="http://schemas.microsoft.com/office/drawing/2014/main" id="{E0B1A00B-4350-4AE6-A4BD-01E69CD6DA86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กากบาท 30">
                <a:extLst>
                  <a:ext uri="{FF2B5EF4-FFF2-40B4-BE49-F238E27FC236}">
                    <a16:creationId xmlns:a16="http://schemas.microsoft.com/office/drawing/2014/main" id="{5A8BBC6C-FB45-4804-8FD8-8F0DFBBEF6DC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2" name="กากบาท 31">
                <a:extLst>
                  <a:ext uri="{FF2B5EF4-FFF2-40B4-BE49-F238E27FC236}">
                    <a16:creationId xmlns:a16="http://schemas.microsoft.com/office/drawing/2014/main" id="{F300E101-FA5C-4D1C-8BE7-6DE35F68D305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3" name="กากบาท 32">
                <a:extLst>
                  <a:ext uri="{FF2B5EF4-FFF2-40B4-BE49-F238E27FC236}">
                    <a16:creationId xmlns:a16="http://schemas.microsoft.com/office/drawing/2014/main" id="{B50D66D6-1869-4BB7-B1CE-CE124372C77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4" name="สี่เหลี่ยมผืนผ้า 33">
                <a:extLst>
                  <a:ext uri="{FF2B5EF4-FFF2-40B4-BE49-F238E27FC236}">
                    <a16:creationId xmlns:a16="http://schemas.microsoft.com/office/drawing/2014/main" id="{03C97B91-DCD6-4823-A348-97A11BF81252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:a16="http://schemas.microsoft.com/office/drawing/2014/main" id="{531656BF-2603-4520-837F-B1F3C2471032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6" name="กลุ่ม 35">
                <a:extLst>
                  <a:ext uri="{FF2B5EF4-FFF2-40B4-BE49-F238E27FC236}">
                    <a16:creationId xmlns:a16="http://schemas.microsoft.com/office/drawing/2014/main" id="{4962C4C9-81FA-4CDA-98C3-39E7D85C97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CDF1474D-8B54-4BA0-84CC-A691B89B4D2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738FA1DF-2EA6-439C-A342-06E80DF6FF6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CACAE48E-744B-4123-B152-0759B44F69D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F2CADAE7-13D5-45B9-987A-DA1E0A1476E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3809103F-4219-4585-9DAF-A7CA2B72D4D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E4A623E6-C7C3-4DC4-A4C8-C1C5D39F15F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BF56F8B3-CE04-4197-A9F1-0B47C3E5A7D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8B5E1EED-971E-4BC1-8CD9-C888C37590A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F4A05423-68EE-4CF0-9676-96914ED5F52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939523D2-960B-4DB1-A89C-A345CB539F2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DAEE7B13-FBAA-4F48-982A-986B881B168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265363D6-C883-4248-8D64-7E932B39B64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74297AF5-092D-4397-860A-94CDD1A1E0B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99C8091A-58AB-4BE6-A616-EE31A787A45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4934417C-3F97-48D6-8A1E-C3386124979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66D1B6DA-078C-444A-89B0-4CD41D8DFF9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0A75B69D-0A40-4F9E-AF13-E7870EAB511C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128CA98B-BA12-4CDF-A6DB-F1AB951197C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07E8C5D1-49BA-4802-98E7-889F9EB2E5D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3DE579DA-3799-4821-ADA3-9CCB651001FA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5D7B82B6-99BB-4FF1-A487-2EF1C62BF19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0C648612-4DB2-4F5B-AFDC-D706C4AB031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C510BA9F-9A10-4E16-8416-E6EB4C4BBA3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1D0E7F7-E01A-444D-8B5E-DE11A7D7A8E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51BF3DB5-7112-4AFF-9A98-ED1A7F0DBAA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26A25748-CEAE-4888-B27E-7C84BC280B3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8256394E-0467-42B0-B174-07E1CA22451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E83BB0ED-CFB8-49E9-BCA1-4CC67D9F348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907ECA16-49DC-4D76-A7C3-B2393A36978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A8EF6EE2-66DC-4E3D-B767-9AF2774D287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7" name="สี่เหลี่ยมผืนผ้า 36">
                <a:extLst>
                  <a:ext uri="{FF2B5EF4-FFF2-40B4-BE49-F238E27FC236}">
                    <a16:creationId xmlns:a16="http://schemas.microsoft.com/office/drawing/2014/main" id="{0CDA3253-FA5E-4776-BA2B-4F63662854AF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246593" y="287235"/>
              <a:ext cx="3715061" cy="71119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เฉลย</a:t>
              </a:r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คำถามชวนคิด</a:t>
              </a:r>
            </a:p>
          </p:txBody>
        </p:sp>
        <p:sp>
          <p:nvSpPr>
            <p:cNvPr id="5" name="สี่เหลี่ยมผืนผ้า 4"/>
            <p:cNvSpPr/>
            <p:nvPr/>
          </p:nvSpPr>
          <p:spPr>
            <a:xfrm>
              <a:off x="3996345" y="509341"/>
              <a:ext cx="311174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altLang="ko-KR" sz="2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โจทย์คำนวณค่าพลังงานไฟฟ้า</a:t>
              </a:r>
              <a:endParaRPr lang="th-TH" sz="2800" dirty="0"/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7041" y="312510"/>
              <a:ext cx="720000" cy="720000"/>
            </a:xfrm>
            <a:prstGeom prst="rect">
              <a:avLst/>
            </a:prstGeom>
          </p:spPr>
        </p:pic>
        <p:sp>
          <p:nvSpPr>
            <p:cNvPr id="4" name="สี่เหลี่ยมผืนผ้า 3"/>
            <p:cNvSpPr/>
            <p:nvPr/>
          </p:nvSpPr>
          <p:spPr>
            <a:xfrm>
              <a:off x="499693" y="1121813"/>
              <a:ext cx="3992736" cy="31393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- หาพลังงานไฟฟ้าที่โทรทัศน์ใช้ในแต่ละวัน</a:t>
              </a:r>
            </a:p>
            <a:p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โจทย์กำหนด  </a:t>
              </a:r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โทรทัศน์มีกำลังไฟฟ้าขนาด 125 วัตต์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ใช้โทรทัศน์เป็นเวลา 4 ชั่วโมง</a:t>
              </a:r>
            </a:p>
            <a:p>
              <a:r>
                <a:rPr lang="th-TH" sz="20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นั่นคือ          </a:t>
              </a:r>
              <a:r>
                <a:rPr lang="th-TH" sz="2000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ใช้โทรทัศน์นาน 4 ชั่วโมง x 60 นาที </a:t>
              </a:r>
            </a:p>
            <a:p>
              <a:r>
                <a:rPr lang="th-TH" sz="2000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x 60 วินาที  เท่ากับ 14,400 วินาที</a:t>
              </a:r>
            </a:p>
            <a:p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จากความสัมพันธ์ W  = Pt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      = 125 W x 14,400 s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      = 1,800,000 J หรือ 1,800 kJ</a:t>
              </a:r>
            </a:p>
            <a:p>
              <a:endParaRPr lang="th-TH" sz="20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18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พลังงานไฟฟ้าที่โทรทัศน์ใช้ในแต่ละวัน </a:t>
              </a:r>
              <a:r>
                <a:rPr lang="th-TH" sz="1800" b="1" u="sng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เท่ากับ 1,800 กิโลจูล</a:t>
              </a:r>
            </a:p>
          </p:txBody>
        </p:sp>
        <p:sp>
          <p:nvSpPr>
            <p:cNvPr id="13" name="สี่เหลี่ยมผืนผ้า 12"/>
            <p:cNvSpPr/>
            <p:nvPr/>
          </p:nvSpPr>
          <p:spPr>
            <a:xfrm>
              <a:off x="4572000" y="1109836"/>
              <a:ext cx="4167960" cy="31700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- หาพลังงานไฟฟ้าที่หม้อหุงข้าวใช้ในแต่ละวัน</a:t>
              </a:r>
            </a:p>
            <a:p>
              <a:r>
                <a:rPr lang="th-TH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โจทย์กำหนด   </a:t>
              </a:r>
              <a:r>
                <a:rPr lang="th-TH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หม้อหุงข้าวมีกำลังไฟฟ้าขนาด 450 วัตต์</a:t>
              </a:r>
            </a:p>
            <a:p>
              <a:r>
                <a:rPr lang="th-TH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ใช้หม้อหุงข้าวเป็นเวลา 40 นาที</a:t>
              </a:r>
            </a:p>
            <a:p>
              <a:r>
                <a:rPr lang="th-TH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นั่นคือ           </a:t>
              </a:r>
              <a:r>
                <a:rPr lang="th-TH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ใช้หม้อหุงข้าวนาน 40 นาที x 60 วินาที </a:t>
              </a:r>
            </a:p>
            <a:p>
              <a:r>
                <a:rPr lang="th-TH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เท่ากับ 2,400 วินาที</a:t>
              </a:r>
            </a:p>
            <a:p>
              <a:r>
                <a:rPr lang="th-TH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จากความสัมพันธ์  W = Pt</a:t>
              </a:r>
            </a:p>
            <a:p>
              <a:r>
                <a:rPr lang="th-TH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       = 450 W x 2,400 s</a:t>
              </a:r>
            </a:p>
            <a:p>
              <a:r>
                <a:rPr lang="th-TH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       = 1,080,000 J หรือ 1,080 kJ</a:t>
              </a:r>
            </a:p>
            <a:p>
              <a:endParaRPr lang="th-TH" sz="12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18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พลังงานไฟฟ้าที่หม้อหุงข้าวใช้ในแต่ละวัน </a:t>
              </a:r>
              <a:r>
                <a:rPr lang="th-TH" sz="1800" b="1" u="sng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เท่ากับ 1,080 กิโลจูล</a:t>
              </a:r>
            </a:p>
          </p:txBody>
        </p:sp>
        <p:cxnSp>
          <p:nvCxnSpPr>
            <p:cNvPr id="17" name="ตัวเชื่อมต่อตรง 16"/>
            <p:cNvCxnSpPr/>
            <p:nvPr/>
          </p:nvCxnSpPr>
          <p:spPr>
            <a:xfrm>
              <a:off x="4492429" y="1188244"/>
              <a:ext cx="0" cy="3600000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สี่เหลี่ยมผืนผ้า 17"/>
            <p:cNvSpPr/>
            <p:nvPr/>
          </p:nvSpPr>
          <p:spPr>
            <a:xfrm>
              <a:off x="233916" y="4445679"/>
              <a:ext cx="8527311" cy="60644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2000"/>
            </a:p>
          </p:txBody>
        </p:sp>
        <p:sp>
          <p:nvSpPr>
            <p:cNvPr id="14" name="สี่เหลี่ยมผืนผ้า 13"/>
            <p:cNvSpPr/>
            <p:nvPr/>
          </p:nvSpPr>
          <p:spPr>
            <a:xfrm>
              <a:off x="293953" y="4520110"/>
              <a:ext cx="844600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th-TH" sz="24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ดังนั้น ในแต่ละวันโทรทัศน์ใช้พลังงานมากกว่าหม้อหุงข้าวมีค่า 1,800 – 1,080 เท่ากับ 720 กิโลจูล</a:t>
              </a:r>
            </a:p>
          </p:txBody>
        </p:sp>
        <p:sp>
          <p:nvSpPr>
            <p:cNvPr id="19" name="วงรี 18"/>
            <p:cNvSpPr/>
            <p:nvPr/>
          </p:nvSpPr>
          <p:spPr>
            <a:xfrm>
              <a:off x="2774351" y="3843183"/>
              <a:ext cx="1655627" cy="433450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" name="วงรี 19"/>
            <p:cNvSpPr/>
            <p:nvPr/>
          </p:nvSpPr>
          <p:spPr>
            <a:xfrm>
              <a:off x="7153167" y="3838455"/>
              <a:ext cx="1655627" cy="433450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pic>
          <p:nvPicPr>
            <p:cNvPr id="21" name="รูปภาพ 20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9458" r="52809" b="6356"/>
            <a:stretch/>
          </p:blipFill>
          <p:spPr>
            <a:xfrm>
              <a:off x="3490155" y="831411"/>
              <a:ext cx="930352" cy="720000"/>
            </a:xfrm>
            <a:prstGeom prst="rect">
              <a:avLst/>
            </a:prstGeom>
          </p:spPr>
        </p:pic>
        <p:pic>
          <p:nvPicPr>
            <p:cNvPr id="22" name="รูปภาพ 2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30569" y="838610"/>
              <a:ext cx="648000" cy="648000"/>
            </a:xfrm>
            <a:prstGeom prst="rect">
              <a:avLst/>
            </a:prstGeom>
          </p:spPr>
        </p:pic>
        <p:pic>
          <p:nvPicPr>
            <p:cNvPr id="162" name="รูปภาพ 161">
              <a:extLst>
                <a:ext uri="{FF2B5EF4-FFF2-40B4-BE49-F238E27FC236}">
                  <a16:creationId xmlns:a16="http://schemas.microsoft.com/office/drawing/2014/main" id="{316F2B67-7DD7-45DF-8118-6884E2A5C9C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988" y="4469010"/>
              <a:ext cx="540000" cy="54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7461536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" name="กลุ่ม 152">
            <a:extLst>
              <a:ext uri="{FF2B5EF4-FFF2-40B4-BE49-F238E27FC236}">
                <a16:creationId xmlns:a16="http://schemas.microsoft.com/office/drawing/2014/main" id="{383246F7-7AB1-4A95-AC69-64B58D7F30BF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126FDF13-0166-4BD6-BA4B-E78606C0F12B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3F5BBF74-CA5D-4B52-9C12-CF09C0EFC96C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10824E22-ABD6-4107-A44F-AD4587856878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5" name="วงรี 14">
                <a:extLst>
                  <a:ext uri="{FF2B5EF4-FFF2-40B4-BE49-F238E27FC236}">
                    <a16:creationId xmlns:a16="http://schemas.microsoft.com/office/drawing/2014/main" id="{4A5F94FE-3DC0-4E2F-92CD-154ABB18492B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16E264DF-0F35-43CE-8046-C279897DF45F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B1E19D34-7E99-4705-9023-0EF17BD854B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AA95F0EC-574E-4BCC-A231-895AC3900AE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22FDDD99-8A46-4FCE-AE1C-B4987A957C0F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D800DCEC-BACB-4D02-A8FC-08D16CF3EBA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EC8E2E85-0205-4714-BB09-6117FE9E1856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A8C8C9A4-75E0-437D-88D2-423329BD73A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09E5E4F4-5357-456E-BC79-CB4688490EE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6EAF4F38-3FE7-472B-86B7-D80237D4242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8D115EF0-CD29-46CB-9155-77A8B728E82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7EDD8DA7-EAAF-4F9B-B74B-B9AE40FCEF6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0622B9CA-6296-40FE-832D-1211D6ABD2C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50AA28D2-A2F7-48B2-9A9E-E92609EA4EC9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DADD9F3D-F624-4945-BF34-DED72B54EDF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F1936F12-2F59-4242-9A43-20CBC3CDF98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F2F3A0EE-E898-49BD-BE8B-29D9374BDCA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B9690968-7E68-46D1-8E89-A9917D788A5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AF41EAB-7530-4E90-8E25-76BFA52EA47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A583E4CD-FA6B-441C-96FD-E93CEEE96C6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785D351D-9865-403C-A784-99D06C4075F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91623CBB-34C0-43DA-BE4B-05AC412B5B1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2FCA0291-5407-429D-A39C-02AEF084885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D0D7D4C9-BC1D-470E-8EBA-64121B94672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6099CE2F-18E9-436B-930E-43E4A683B11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F5627D4C-B61E-45CA-A482-528B06A5729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8136DE7F-E5D0-41F7-AC73-6EBE1A34842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92F675D0-4943-4326-B697-815BF1391C8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3AAE4114-A2BF-4E7A-B9C8-B98CAC0ED1FE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E6BBD010-A9EC-4E3D-9B66-70926B358A4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AAB51691-80FF-4872-ACD7-B8CD7BF23D6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01E867F4-16CE-414C-BA8C-4D083BBF11C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63915595-91EE-4268-94B6-C0B3100C3FC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CFCFD2B-911E-405F-87A7-9D2F61664F3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C40BF56E-9696-461D-ADCE-2861E7EFB0C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14258DCD-228A-486B-A49F-39FB816AC29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979B61F1-0766-41E2-AC15-507C57F39A5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B839AA34-2300-4997-9505-2950CE0496A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0BBE6D3B-5DC8-4E3E-8868-6FD49FE45A1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73E26098-3288-4813-8065-393F1BB3A69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D8C889DB-806B-4979-B5B5-929138DE700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2D3E28B9-127A-4AE2-8A88-A8133C5CBC6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271F6E5-9634-430B-95AB-3F9A8BFB310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19EC37F1-1E90-43A5-B43A-13CC3F67C2C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4CDD8E9E-DA11-4FD4-AA86-3D93BE926C4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6D8F2BBB-4A46-4CBB-9349-66E1DFA165B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0B1E2977-38A9-4242-BF76-340C59DF76E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BB4615F0-1922-4970-B1A7-57470E6BC8B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EBCF5335-8261-41F9-82B8-9577273ED39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8A1B11E0-299B-4ED5-AD90-584825C03AD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D60C8881-B5EE-49FE-906F-63B1202A9F6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4D3D4CF0-6FBB-427B-87CE-73285B7079E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4DD81F49-46AD-4619-9C83-D583B6986A2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D314CF86-7849-4E27-A25D-6A2750F0EC8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753AA75D-670E-4796-A12B-C53C1A9592F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56929F56-45F5-4E5B-A5B4-FB6A19D74A2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838E5674-9ED9-4D7F-8221-7F5D57D6353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10099A98-FFFF-4867-B0CD-A5D223D456C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CCBC3A3B-2F36-4FF9-BE4C-BC768509BFB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D4558A8B-2847-4547-B1D6-DA068EBC878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FA39BAF5-58A5-4055-8AAC-75CC0EC437C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68E85C23-2A3C-42DF-B446-665C437E59E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4F79278A-BA1F-484A-AFC6-A15F5776A5F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FCB926BE-4B97-42B8-A7F2-1BC608DD48B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25FF2767-C007-4DFA-AF81-6B0DFEECB6C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CDD85C2C-4697-4991-BAAE-0682874C309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FAF9F320-5C62-428E-A0D2-6F86705F483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11C3AA65-2EDC-43D0-9328-2E33E0CC701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00B9B102-44B1-4177-A2BE-58B74F909D3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8AE6EB06-AB62-4B33-8A8C-0AE0A80E3D6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1A67795C-3E46-4A38-80B0-8116B4505CD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6BEE0908-36B4-4F58-BB4F-3B452EF484E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A76C84D8-12A6-4837-BA8C-3F8FDB3ED2A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B786B3B8-FBD9-4403-8C0E-9F80260F0AD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0692865E-CE31-47A6-A983-6C81CC63E79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2DF9DAFE-F859-460E-96A3-6F4A63A4FBA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45ABFCDB-ADAB-435E-9E47-18E0B3CFD47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55943A0D-C9E1-4C27-B7CB-2E52DE9F0CE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74D39532-15DA-49B3-B9EB-05BFB9F2314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6C5D3869-DEF4-45A2-A546-F899C12B1C1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6CDC6C7E-DD8C-4AA3-8E27-EE3ED4C0EA0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1CDEBB86-792E-4C4C-8DA6-61AAE823D41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6B5B7A5D-F91E-4679-B23B-EEC4BF24ED8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520F1CB5-C721-4580-B951-D9A8C7A8C04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44938B0F-AFCF-45B9-8DE3-F2B558CFB97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EEE00E36-9FE2-4D70-9558-3B0CA6BD082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2844B51D-3130-4B45-9ED3-40B17315388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83F84E34-060A-4234-89DA-675851D4109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C7F5EF0F-0073-43F7-AA82-003CE65BB39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89D253CE-004E-47E4-884D-DAFFA39A067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A9D3F618-543F-4B3D-807F-E1AB64E05B5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5FA6BE0A-4241-4614-A516-D705B9B8751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02B36B50-D94E-4754-88C1-22CB52516BA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ED58357E-EDCA-4D71-90D3-54E1380AA26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2BB17E17-FC26-4E42-A1B5-BCF1732541D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690CD10A-C7B0-4A1D-A8D7-75E099AD25B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5635273F-2102-4DFE-978A-FCEB012EB5F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38A89FDB-AC4B-4AA2-8503-13C8707D0AC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88F75A14-F738-46D6-8A51-682B6CBEA91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5E0C65ED-D5E9-4EFC-BA91-CE4BEEC0E24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DA17161A-AC5A-4659-91C7-A6E6776DE084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1B17D52D-5F6F-4E8D-8D18-33FAC305A6B1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0302FFF0-FF70-4CD0-9282-A333E10A3E9D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E5D14617-3163-4514-BCA3-1E01248E9EE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343489B3-204E-40A7-A228-C16961C097CC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301BDCB7-EC53-4689-9313-69D0D04811C4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7" name="กลุ่ม 26">
                <a:extLst>
                  <a:ext uri="{FF2B5EF4-FFF2-40B4-BE49-F238E27FC236}">
                    <a16:creationId xmlns:a16="http://schemas.microsoft.com/office/drawing/2014/main" id="{CDD38801-1C53-4A29-97F7-4BC193C1C93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CE14BEA5-8780-450E-8A80-86ABD3D82BC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784FE435-146B-4F14-B8C6-32DB8B4D0E0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9EFB07EF-63C0-4FD8-AEC2-A29192E84CC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969966B5-A272-48DE-B4B8-24F33C3B936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F7F4B897-9A8F-42F1-A953-BF91ACE4E96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49D7B134-EEDD-4683-9537-29F91AD8513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A1069A77-ACE9-4D89-950A-9C547C13B53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C1801E1C-07A1-4A87-AC97-E05FA3A4FAF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54180AD0-0078-4959-ABDC-4DCE0484DDB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51B48D4F-48FE-46F4-8292-6BC353210D2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48F2821F-0911-4583-B31F-83E4652CBE1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9A458768-9774-4E23-8838-32772821666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8BEA87AC-8BC2-4247-8782-E96D15B9287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AEAE2E73-B1F5-4F1C-A30B-E150E42291B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CEFD65DA-52B4-4E5A-95A6-109D0E0044D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BE399CA5-67F8-4341-B14D-B44DFF25718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8585D0D1-19F8-422A-A773-797C191ABFC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890A8950-24F2-4F2E-8ABE-91138A0CD20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E1481AE4-D06C-4294-9E07-F45F717B706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99CFE8A-DE06-4E86-A4A7-2C3AA2DEF25A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D59C9912-A4CD-41EE-963D-D4B6A3EEFED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C97196CF-EED6-4107-9348-081E783B2CD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31B1D221-B552-4C6A-80A1-B21019D7287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926BC301-28D3-4C62-ACAC-DB8DD76E298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C1A61865-9FFF-48A6-BEA0-D699434EEE9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A9FEFCD3-C422-4CF8-8225-FFCF00E4619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F883161F-8F65-4798-9B88-9D208577B3C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5B2FEB87-A4AE-4DE0-8C01-09E7E92708A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4D28CE4E-C341-4989-9F4A-870C2D49163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CAE4FE87-9C8C-4FCE-8C35-C29A6AF2C5E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0963FB57-BFE7-404B-9187-711DB0E0C34B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194504" y="325341"/>
              <a:ext cx="3523554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การคำนวณค่าไฟฟ้า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5752" y="397314"/>
              <a:ext cx="576000" cy="576000"/>
            </a:xfrm>
            <a:prstGeom prst="rect">
              <a:avLst/>
            </a:prstGeom>
          </p:spPr>
        </p:pic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278" y="1110284"/>
              <a:ext cx="1440000" cy="1440000"/>
            </a:xfrm>
            <a:prstGeom prst="rect">
              <a:avLst/>
            </a:prstGeom>
          </p:spPr>
        </p:pic>
        <p:sp>
          <p:nvSpPr>
            <p:cNvPr id="6" name="สี่เหลี่ยมผืนผ้า 5"/>
            <p:cNvSpPr/>
            <p:nvPr/>
          </p:nvSpPr>
          <p:spPr>
            <a:xfrm>
              <a:off x="2457995" y="1008376"/>
              <a:ext cx="6260704" cy="29724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การคำนวณค่าไฟฟ้าที่ต้องจ่ายในแต่ละเดือนนั้น ค่าไฟฟ้าส่วนหนึ่งคิดจากพลังงานไฟฟ้าทั้งหมดที่ใช้ ซึ่งสามารถคำนวณพลังงานไฟฟ้าทั้งหมดที่ใช้จากสมการ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en-US" sz="22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endParaRPr lang="en-US" sz="36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endParaRPr lang="th-TH" sz="1200" b="1" dirty="0">
                <a:solidFill>
                  <a:schemeClr val="accent2">
                    <a:lumMod val="5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โดยให้ </a:t>
              </a:r>
              <a:r>
                <a:rPr lang="en-US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P </a:t>
              </a:r>
              <a:r>
                <a:rPr lang="th-TH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มีหน่วยเป็น   กิโลวัตต์ </a:t>
              </a:r>
              <a:r>
                <a:rPr lang="en-US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(kw)</a:t>
              </a: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en-US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t </a:t>
              </a:r>
              <a:r>
                <a:rPr lang="th-TH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มีหน่วยเป็น   ชั่วโมง </a:t>
              </a:r>
              <a:r>
                <a:rPr lang="en-US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(h)</a:t>
              </a:r>
              <a:endParaRPr lang="th-TH" sz="2400" b="1" dirty="0">
                <a:solidFill>
                  <a:schemeClr val="accent2">
                    <a:lumMod val="5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>
                <a:lnSpc>
                  <a:spcPct val="115000"/>
                </a:lnSpc>
                <a:tabLst>
                  <a:tab pos="586740" algn="l"/>
                  <a:tab pos="767080" algn="l"/>
                </a:tabLst>
              </a:pPr>
              <a:r>
                <a:rPr lang="th-TH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ดังนั้น </a:t>
              </a:r>
              <a:r>
                <a:rPr lang="en-US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W  </a:t>
              </a:r>
              <a:r>
                <a:rPr lang="th-TH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มีหน่วยเป็น   กิโลวัตต์-ชั่วโมง </a:t>
              </a:r>
              <a:r>
                <a:rPr lang="en-US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(kw-h) </a:t>
              </a:r>
              <a:r>
                <a:rPr lang="th-TH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หรือหน่วย (</a:t>
              </a:r>
              <a:r>
                <a:rPr lang="en-US" sz="2400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unit) </a:t>
              </a:r>
              <a:endParaRPr lang="th-TH" sz="2400" b="1" dirty="0">
                <a:solidFill>
                  <a:schemeClr val="accent2">
                    <a:lumMod val="50000"/>
                  </a:schemeClr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cxnSp>
          <p:nvCxnSpPr>
            <p:cNvPr id="7" name="ตัวเชื่อมต่อตรง 6"/>
            <p:cNvCxnSpPr/>
            <p:nvPr/>
          </p:nvCxnSpPr>
          <p:spPr>
            <a:xfrm>
              <a:off x="2337841" y="1101104"/>
              <a:ext cx="0" cy="2160000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สี่เหลี่ยมผืนผ้า 7"/>
            <p:cNvSpPr/>
            <p:nvPr/>
          </p:nvSpPr>
          <p:spPr>
            <a:xfrm>
              <a:off x="417076" y="3986509"/>
              <a:ext cx="8420348" cy="8506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ตัวอย่างเช่น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ใช้เตารีด </a:t>
              </a:r>
              <a:r>
                <a:rPr lang="en-US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2,400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วัตต์ รีดผ้านาน </a:t>
              </a:r>
              <a:r>
                <a:rPr lang="en-US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3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ชั่วโมง พลังงานไฟฟ้าที่เตารีดใช้</a:t>
              </a: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คิดเป็น </a:t>
              </a:r>
              <a:r>
                <a:rPr lang="en-US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7.2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กิโลวัตต์-ชั่วโมง หรือ </a:t>
              </a:r>
              <a:r>
                <a:rPr lang="en-US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7.2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หน่วย ทั้งนี้ค่าไฟฟ้าในบ้านจะคำนวณเป็นราคาต่อหน่วย </a:t>
              </a:r>
              <a:endParaRPr lang="en-US" sz="2200" b="1" u="sng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9" name="กล่องข้อความ 8"/>
            <p:cNvSpPr txBox="1"/>
            <p:nvPr/>
          </p:nvSpPr>
          <p:spPr>
            <a:xfrm>
              <a:off x="4136688" y="1952379"/>
              <a:ext cx="2349887" cy="492443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2857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600" b="1" dirty="0">
                  <a:latin typeface="Cambria Math" panose="02040503050406030204" pitchFamily="18" charset="0"/>
                  <a:ea typeface="Cambria Math" panose="02040503050406030204" pitchFamily="18" charset="0"/>
                  <a:cs typeface="TH SarabunPSK" panose="020B0500040200020003" pitchFamily="34" charset="-34"/>
                </a:rPr>
                <a:t>W = Pt</a:t>
              </a:r>
              <a:endParaRPr lang="th-TH" sz="2600" b="1" u="sng" dirty="0">
                <a:solidFill>
                  <a:schemeClr val="accent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43349" y="3141447"/>
              <a:ext cx="900000" cy="898242"/>
            </a:xfrm>
            <a:prstGeom prst="rect">
              <a:avLst/>
            </a:prstGeom>
          </p:spPr>
        </p:pic>
      </p:grpSp>
      <p:sp>
        <p:nvSpPr>
          <p:cNvPr id="2" name="สี่เหลี่ยมผืนผ้า 1">
            <a:extLst>
              <a:ext uri="{FF2B5EF4-FFF2-40B4-BE49-F238E27FC236}">
                <a16:creationId xmlns:a16="http://schemas.microsoft.com/office/drawing/2014/main" id="{35ECF947-B7E3-E8C4-6676-6FDE3161B4E0}"/>
              </a:ext>
            </a:extLst>
          </p:cNvPr>
          <p:cNvSpPr/>
          <p:nvPr/>
        </p:nvSpPr>
        <p:spPr>
          <a:xfrm flipV="1">
            <a:off x="512373" y="4786989"/>
            <a:ext cx="8028058" cy="45719"/>
          </a:xfrm>
          <a:prstGeom prst="rect">
            <a:avLst/>
          </a:prstGeom>
          <a:solidFill>
            <a:srgbClr val="FBEF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95566367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รูปภาพ 4">
            <a:extLst>
              <a:ext uri="{FF2B5EF4-FFF2-40B4-BE49-F238E27FC236}">
                <a16:creationId xmlns:a16="http://schemas.microsoft.com/office/drawing/2014/main" id="{1AE33EE3-0116-4839-AA31-9F770588F9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14500" y="804862"/>
            <a:ext cx="5715000" cy="3533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475231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กลุ่ม 159">
            <a:extLst>
              <a:ext uri="{FF2B5EF4-FFF2-40B4-BE49-F238E27FC236}">
                <a16:creationId xmlns:a16="http://schemas.microsoft.com/office/drawing/2014/main" id="{D4208FF3-3B26-43AC-86EA-3E09A3A3F3F2}"/>
              </a:ext>
            </a:extLst>
          </p:cNvPr>
          <p:cNvGrpSpPr/>
          <p:nvPr/>
        </p:nvGrpSpPr>
        <p:grpSpPr>
          <a:xfrm>
            <a:off x="-24524" y="-71791"/>
            <a:ext cx="9397844" cy="5266574"/>
            <a:chOff x="-24524" y="-71791"/>
            <a:chExt cx="9397844" cy="5266574"/>
          </a:xfrm>
        </p:grpSpPr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A7FAEA57-10A1-4CA7-9322-159ADD07920A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F59DFA62-F55E-41D7-80B3-42C69B8D0697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B2C0A112-1D79-4F06-9F46-6C26376DA047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0" name="วงรี 19">
                <a:extLst>
                  <a:ext uri="{FF2B5EF4-FFF2-40B4-BE49-F238E27FC236}">
                    <a16:creationId xmlns:a16="http://schemas.microsoft.com/office/drawing/2014/main" id="{5D3116F8-AAB0-43A2-8FB7-AF208BC21533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8E38B53B-FB4E-40EF-A447-AF3F10B1AD37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26DE1E65-F870-4A9C-9ABE-6EA5F0C021F4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7" name="รูปแบบอิสระ: รูปร่าง 156">
                  <a:extLst>
                    <a:ext uri="{FF2B5EF4-FFF2-40B4-BE49-F238E27FC236}">
                      <a16:creationId xmlns:a16="http://schemas.microsoft.com/office/drawing/2014/main" id="{B2A2517A-B35B-4005-9BF3-293D5D77482F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4BFFE88E-5903-4C39-BFAD-DF8A3725201F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63A109A8-B530-40C8-825F-61FA9DE55409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4DBD2095-925F-4E85-AF1B-A424723C59FE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8BED542A-35A1-4C57-B9C7-2B2EAD83932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387E1041-A309-4459-9211-620D2B886E7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355591F2-7F2D-477E-9012-1174EAB7D61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0CEF835-D2FE-4C93-983E-DB75B7AABA0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1A455E3D-F8B9-4133-841B-68C7F73E025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AA3CDD9A-F274-4091-A5B2-21CF99A7997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825A7F1A-0880-41DF-91E7-45D57DF5CAA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D38CD167-99E0-414A-A387-8AF0698CB97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3953EAFA-F168-43C7-8BFC-5E8C0513595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9448CBFF-ECE5-4EBE-A987-18465906417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DBBD8397-B16F-4B77-BDF0-33E863894F1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BBD3274E-1295-4FE5-9590-5D49EA88338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5B36B955-8FB1-4C12-91DD-ABFBF299F2C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B6A6AB66-689B-4DFE-9D10-525EE9D1701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3ED695CE-7A97-41A0-8B68-9FB6088311C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477EF54F-1B05-4E34-B135-C6E03803FCD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2152C50A-59C7-4E71-888F-B1897642F53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2FB7CC10-8DC3-4CB3-9E51-59324BDE93B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A8E7D5C3-AD89-4CF1-B11F-95DAB53F438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AA70E6E4-631C-431C-8E76-9157DDCA5F3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C2F14C06-1D50-4399-ACA7-1C3F43EB4D1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BDE5DCED-D8EE-4576-B3E9-2D33E3B9F5D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5CB893A1-A931-48B0-A7EB-52C03A38F66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46DD4D7C-CB43-46A7-A437-632D31EF701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0F4AF97C-6472-49E6-8F7F-185ACD85294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90E9AF96-1644-4081-A5F6-C352C847F16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E50E18F1-6979-4FFE-B1C8-1F67CAC3137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EBC92966-66C4-40D4-999B-8262A16D1DA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03096FD5-3D28-43FA-9784-7F00FAE6017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FD4A1151-4C90-4618-AD6B-285C388ED33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6DB582EE-68C0-4831-86B8-90521AEAC3A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71624E12-040A-4329-8A42-D0A8FCFB18D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B7EF2A49-FD6E-481E-B444-F080A87A1CF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76F408A8-F54C-4ABC-A59A-61BE146A89F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D5FD0A70-0E1A-4E9C-8452-0B4A11F26C3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C9CDE7E9-5862-432E-8CEE-598B1A9B319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19A22C5B-07C2-40A5-9D43-771706A9A22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99190AF6-6BD5-4439-A3A2-C6E4D516756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58E5850B-EB33-4F7A-B585-76ED0EAA491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04DA87F7-6F01-4BA1-A81E-F02A33362A7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4E5FDCFC-038F-453E-9343-D7DD91263F3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34AE4916-45E5-4C4B-88EE-D8DDCE07F44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EC2C12D6-E74A-401A-B90A-E55B906AB09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D0CC1517-9317-4549-A8DF-4D40A2BD575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4D8E1D4D-3A6D-45BE-B914-99067A3B127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67543430-2DCC-4A12-A72B-DD674DE5A64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5AAB71C4-D895-4813-8456-CDB2D08BA36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2DF85103-E267-4A3E-9917-85C2BF757B4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77786F1D-6795-4A72-A8F6-F83021F6AB2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0356D358-A5E1-44AA-B38C-76715D6FC58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59E7FC45-03CD-4063-ABB6-84135205B15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64A89232-3585-43F7-8488-6FDFE8A3A95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D4296EF5-51E9-4AB0-964D-B663FE7E4DF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A98FB21B-9ECC-4500-9951-7DAECE7A6B2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FFBC5717-D1C6-4F4F-9AF5-4C188DCB7FB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4ADC7401-DD86-4509-A8D9-25E034D2D84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BBC909D8-2192-4AAE-87FD-B0BE1D4E9F5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E93AA31E-FA17-4963-A62D-D784B417ECA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94139469-8DC0-4E6D-A026-A3DBC81F983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5B85E13A-17D3-4836-B1C4-FD9E474E56C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F5021DB8-8C92-48A7-A833-5029C1A1386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A74E98BA-C7DF-487B-B06F-3BBD98F94D7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6D6555BD-1B12-4CEB-AF6E-F1A1D431E2A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5ECEEEEA-8425-4C53-AAAB-32BFE6EAC9E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804E0F48-52CC-4324-AD8F-7CC08C9B945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63485646-137E-45F1-A977-21F3BD3CC49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12F8C3CC-7F00-4E7B-8008-F08C08AC398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2E2C3871-A651-4CAB-BE11-CE0118BCE02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AC78E76C-CE32-4FA6-828E-9232F4130F0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0225AAD8-D4FF-4211-B894-B50FD694012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E891F84A-8D2F-4B2E-A4B3-64C82EB45DB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610203BE-3EE5-4A7A-B1A3-24A87B9AADA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98C36426-9B9A-415D-BF58-58E6DECE382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D4B40019-7F15-40B2-A26A-3D6FEDAECCE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87C2F257-5B2D-4269-B64E-D4E15DACBC5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27637EE1-E045-449C-895E-C33834CF256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66A00250-EAE4-44CA-93C4-B0F092B9C00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AA5901CE-0E5A-42B9-95A2-597D1F5544F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241A48BF-207F-4B61-9E83-E0559F4D40F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22EEBECA-1670-4F99-BBFB-A8D1A53351F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ADD8F907-1444-4318-BD19-B5F9F9C7139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6A871C78-7793-40A9-B544-59FA2F41D1A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F5589AE7-6E3E-4E12-89FC-B0FEA71F2A5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2935D7C9-4FE0-49A0-A386-BAD40652836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0475F5FF-983E-45C8-B882-1DDB0DE6BCE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B798315D-479B-4B8A-B4D8-7E5793701B1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97A88EA5-8B4C-4DE4-8860-AF1E9B5242D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976B51F6-32B5-4967-836B-AB1B990A934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D5247E57-B797-4F42-99DC-8EA5675DA1A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E63B7144-FFE7-4DCD-B93B-BD797A8B657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BE20BF0C-8F0B-410D-ABA7-FBE5D7B1AA2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FB079E4C-05B0-488D-9C90-0BAE78B7816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A9EAD08D-A18E-4F0A-B610-E4E3CFFF6D1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39C6ADB9-397F-4BDD-B038-328E904D6280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FFBEFA7D-2F65-4C9A-AC1C-FC8E0502A7B7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04117364-DA5C-40D4-B310-F84BDDC80076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กากบาท 28">
                <a:extLst>
                  <a:ext uri="{FF2B5EF4-FFF2-40B4-BE49-F238E27FC236}">
                    <a16:creationId xmlns:a16="http://schemas.microsoft.com/office/drawing/2014/main" id="{7AD05368-2025-4E09-A4FD-F8BEA9643DA8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08194A83-8C62-48C0-AFB3-40F2B619458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FCAC2E6F-703A-4836-BED2-00D15E1024E4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2" name="กลุ่ม 31">
                <a:extLst>
                  <a:ext uri="{FF2B5EF4-FFF2-40B4-BE49-F238E27FC236}">
                    <a16:creationId xmlns:a16="http://schemas.microsoft.com/office/drawing/2014/main" id="{DC16CCDE-1022-4A5F-AAE9-CEA6C5FE024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5F5E4EE1-EA75-49F6-8BFA-747D6093B23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40D6E41C-7874-4C68-8A25-D204EBF1783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F625BE05-FFA4-4C84-9445-223F416CE72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78C509CA-C5CF-45F9-B7D1-1210B242BAA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DBF0BF2D-9F4C-4AEC-A0CE-868B92361D7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A797780D-6277-4EA5-ADB7-656A287D8F3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21E652F8-9C3B-43F2-BBE1-88F428D116E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5ADC7154-3004-4D01-9BFA-1142AF31487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B84DAC5A-072F-4976-BF30-5F5A63F83D7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BFAAF715-DA39-44C3-9EC7-262ECC8E2DA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DE1BF48-3DF0-49AB-AC70-44FB7B1639C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E2110FB2-DFBA-48A8-8117-B4395CBC07D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6838C66C-FCB5-428C-B236-34DA41AD47B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DF67B3BA-5EE0-4EBF-A186-7742E7FE386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AA0CF27D-31B9-457B-97F2-D14FA5587AA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8937713F-89EB-402B-AC17-28DC0435836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CF1B80C7-BD9F-4BC8-B9E0-50E39CED179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97BAC8C1-7730-4E36-A77D-B1ED3572638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0483394E-CB82-41FB-8BF7-F56B32B7756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F32F8C39-C86F-408C-A876-4939B8C14BD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420316D0-562C-4AFA-BD62-56C59DE1F02C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108A598B-8F08-4CB1-8E7C-3932D8B5F95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3DFED681-A476-44CC-9635-B2EC0C3EDC8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0DE32600-B82C-4BBF-ADBE-0B00138BA7D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536DEDDF-BEB6-4B9E-A23C-B02832F2743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CAFA360E-9B68-49CE-88A9-D81F016242D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84C9DECF-B4EE-4203-997D-088984A9721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C598A2F-C484-47EB-8482-E636709BA4A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EDC10ECE-8321-44A8-B9A6-956B51987D4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36A88CD7-B439-4B5B-A36A-52F776C81D6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B1A5DE57-26CC-4D23-98FD-1A26E26E063E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464128" y="311937"/>
              <a:ext cx="607870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โจทย์คำนวณค่าพลังงานไฟฟ้าในหนึ่งเดือน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46907" y="338338"/>
              <a:ext cx="576000" cy="576000"/>
            </a:xfrm>
            <a:prstGeom prst="rect">
              <a:avLst/>
            </a:prstGeom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1075879" y="1021689"/>
              <a:ext cx="8297441" cy="27392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บ้านหลังหนึ่งใช้เครื่องใช้ไฟฟ้าประกอบด้วย หลอดไฟฟ้า หม้อหุงข้าว เครื่องปรับอากาศ และเครื่องซักผ้า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โดยมีรายละเอียดดังนี้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1) ใช้หลอดไฟฟ้าขนาด 	40 วัตต์ จำนวน 2 หลอด วันละ 4 ชั่วโมง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2) ใช้หม้อหุงข้าวขนาด 1,000 วัตต์ วันละ 20 นาที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3) ใช้เครื่องปรับอากาศขนาด 2,000 วัตต์ วันละ 5 ชั่วโมง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4) ใช้เครื่องซักผ้าขนาด 600 วัตต์ เดือนละ 8 ชั่วโมง</a:t>
              </a:r>
            </a:p>
            <a:p>
              <a:endParaRPr lang="th-TH" sz="8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พลังงานไฟฟ้าที่เครื่องใช้ไฟฟ้าในบ้านหลังนี้ใช้ไปในหนึ่งเดือนเป็นกี่หน่วย (1 เดือนคิด 30 วัน)</a:t>
              </a: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808" y="3983748"/>
              <a:ext cx="720000" cy="720000"/>
            </a:xfrm>
            <a:prstGeom prst="rect">
              <a:avLst/>
            </a:prstGeom>
          </p:spPr>
        </p:pic>
        <p:sp>
          <p:nvSpPr>
            <p:cNvPr id="9" name="สี่เหลี่ยมผืนผ้า 8"/>
            <p:cNvSpPr/>
            <p:nvPr/>
          </p:nvSpPr>
          <p:spPr>
            <a:xfrm>
              <a:off x="1216297" y="3889778"/>
              <a:ext cx="7756503" cy="7816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0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แนวคิด</a:t>
              </a:r>
              <a:r>
                <a:rPr lang="en-US" sz="20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: </a:t>
              </a:r>
              <a:r>
                <a:rPr lang="th-TH" sz="20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จะต้องแบ่งขั้นตอนการคิดออกเป็น 4 ส่วน ตามหัวข้อเครื่องใช้ไฟฟ้า</a:t>
              </a:r>
            </a:p>
            <a:p>
              <a:pPr>
                <a:lnSpc>
                  <a:spcPct val="115000"/>
                </a:lnSpc>
                <a:tabLst>
                  <a:tab pos="586740" algn="l"/>
                  <a:tab pos="767080" algn="l"/>
                </a:tabLst>
              </a:pPr>
              <a:r>
                <a:rPr lang="th-TH" sz="20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โดยใช้สูตรสมการจากความสัมพันธ์</a:t>
              </a:r>
              <a:endParaRPr lang="en-US" sz="2000" b="1" dirty="0">
                <a:solidFill>
                  <a:srgbClr val="C00000"/>
                </a:solidFill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10" name="กล่องข้อความ 9"/>
            <p:cNvSpPr txBox="1"/>
            <p:nvPr/>
          </p:nvSpPr>
          <p:spPr>
            <a:xfrm>
              <a:off x="4008474" y="4356229"/>
              <a:ext cx="1392866" cy="461665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2857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latin typeface="Cambria Math" panose="02040503050406030204" pitchFamily="18" charset="0"/>
                  <a:ea typeface="Cambria Math" panose="02040503050406030204" pitchFamily="18" charset="0"/>
                  <a:cs typeface="TH SarabunPSK" panose="020B0500040200020003" pitchFamily="34" charset="-34"/>
                </a:rPr>
                <a:t>W = Pt</a:t>
              </a:r>
              <a:endParaRPr lang="th-TH" sz="2400" b="1" u="sng" dirty="0">
                <a:solidFill>
                  <a:schemeClr val="accent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11" name="สี่เหลี่ยมผืนผ้า 10"/>
            <p:cNvSpPr/>
            <p:nvPr/>
          </p:nvSpPr>
          <p:spPr>
            <a:xfrm>
              <a:off x="5507121" y="4296935"/>
              <a:ext cx="3400827" cy="781689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>
                <a:lnSpc>
                  <a:spcPct val="115000"/>
                </a:lnSpc>
                <a:tabLst>
                  <a:tab pos="586740" algn="l"/>
                  <a:tab pos="767080" algn="l"/>
                </a:tabLst>
              </a:pPr>
              <a:r>
                <a:rPr lang="th-TH" sz="20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*</a:t>
              </a:r>
              <a:r>
                <a:rPr lang="en-US" sz="20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en-US" sz="20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W</a:t>
              </a:r>
              <a:r>
                <a:rPr lang="th-TH" sz="20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ต้องมีหน่วยเป็น กิโลวัตต์-ชั่วโมง </a:t>
              </a:r>
              <a:r>
                <a:rPr lang="en-US" sz="20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(kw-h) </a:t>
              </a:r>
              <a:r>
                <a:rPr lang="th-TH" sz="20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</a:t>
              </a:r>
            </a:p>
            <a:p>
              <a:pPr>
                <a:lnSpc>
                  <a:spcPct val="115000"/>
                </a:lnSpc>
                <a:tabLst>
                  <a:tab pos="586740" algn="l"/>
                  <a:tab pos="767080" algn="l"/>
                </a:tabLst>
              </a:pPr>
              <a:r>
                <a:rPr lang="th-TH" sz="20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หรือ หน่วย (</a:t>
              </a:r>
              <a:r>
                <a:rPr lang="en-US" sz="20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unit) </a:t>
              </a:r>
              <a:endParaRPr lang="th-TH" sz="2000" b="1" dirty="0">
                <a:solidFill>
                  <a:srgbClr val="C0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2" name="รูปภาพ 11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7804" t="37210" r="3178" b="41705"/>
            <a:stretch/>
          </p:blipFill>
          <p:spPr>
            <a:xfrm>
              <a:off x="6823322" y="1779535"/>
              <a:ext cx="900000" cy="734400"/>
            </a:xfrm>
            <a:prstGeom prst="rect">
              <a:avLst/>
            </a:prstGeom>
          </p:spPr>
        </p:pic>
        <p:pic>
          <p:nvPicPr>
            <p:cNvPr id="13" name="รูปภาพ 12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06" t="37210" r="59155" b="39018"/>
            <a:stretch/>
          </p:blipFill>
          <p:spPr>
            <a:xfrm>
              <a:off x="7642922" y="2083055"/>
              <a:ext cx="720000" cy="811766"/>
            </a:xfrm>
            <a:prstGeom prst="rect">
              <a:avLst/>
            </a:prstGeom>
          </p:spPr>
        </p:pic>
        <p:pic>
          <p:nvPicPr>
            <p:cNvPr id="14" name="รูปภาพ 13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322" y="2641925"/>
              <a:ext cx="648000" cy="648000"/>
            </a:xfrm>
            <a:prstGeom prst="rect">
              <a:avLst/>
            </a:prstGeom>
          </p:spPr>
        </p:pic>
        <p:pic>
          <p:nvPicPr>
            <p:cNvPr id="15" name="รูปภาพ 14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55722" y="2395072"/>
              <a:ext cx="720000" cy="720000"/>
            </a:xfrm>
            <a:prstGeom prst="rect">
              <a:avLst/>
            </a:prstGeom>
          </p:spPr>
        </p:pic>
        <p:sp>
          <p:nvSpPr>
            <p:cNvPr id="16" name="สี่เหลี่ยมผืนผ้า 15"/>
            <p:cNvSpPr/>
            <p:nvPr/>
          </p:nvSpPr>
          <p:spPr>
            <a:xfrm>
              <a:off x="3613070" y="1357509"/>
              <a:ext cx="513153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* หนังสือเรียนรายวิชาพื้นฐานวิทยาศาสตร์และเทคโนโลยี ชั้นม.3 เล่ม 2 สสวท. หน้า 107 </a:t>
              </a:r>
            </a:p>
          </p:txBody>
        </p:sp>
        <p:pic>
          <p:nvPicPr>
            <p:cNvPr id="158" name="รูปภาพ 13">
              <a:extLst>
                <a:ext uri="{FF2B5EF4-FFF2-40B4-BE49-F238E27FC236}">
                  <a16:creationId xmlns:a16="http://schemas.microsoft.com/office/drawing/2014/main" id="{1648F06E-6BDD-4123-9B36-E5BAD3DCF8B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1107" y="1091891"/>
              <a:ext cx="360000" cy="360000"/>
            </a:xfrm>
            <a:prstGeom prst="rect">
              <a:avLst/>
            </a:prstGeom>
          </p:spPr>
        </p:pic>
        <p:cxnSp>
          <p:nvCxnSpPr>
            <p:cNvPr id="159" name="ตัวเชื่อมต่อตรง 158">
              <a:extLst>
                <a:ext uri="{FF2B5EF4-FFF2-40B4-BE49-F238E27FC236}">
                  <a16:creationId xmlns:a16="http://schemas.microsoft.com/office/drawing/2014/main" id="{6803CE2E-7DC8-4666-81C1-4B1010721A8F}"/>
                </a:ext>
              </a:extLst>
            </p:cNvPr>
            <p:cNvCxnSpPr/>
            <p:nvPr/>
          </p:nvCxnSpPr>
          <p:spPr>
            <a:xfrm>
              <a:off x="1077819" y="1044820"/>
              <a:ext cx="0" cy="93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8725488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กลุ่ม 151">
            <a:extLst>
              <a:ext uri="{FF2B5EF4-FFF2-40B4-BE49-F238E27FC236}">
                <a16:creationId xmlns:a16="http://schemas.microsoft.com/office/drawing/2014/main" id="{A18EDC68-953D-45B7-B3AC-486AA1A4F12E}"/>
              </a:ext>
            </a:extLst>
          </p:cNvPr>
          <p:cNvGrpSpPr/>
          <p:nvPr/>
        </p:nvGrpSpPr>
        <p:grpSpPr>
          <a:xfrm>
            <a:off x="-24524" y="-71791"/>
            <a:ext cx="9509824" cy="5266574"/>
            <a:chOff x="-24524" y="-71791"/>
            <a:chExt cx="9509824" cy="5266574"/>
          </a:xfrm>
        </p:grpSpPr>
        <p:grpSp>
          <p:nvGrpSpPr>
            <p:cNvPr id="10" name="กลุ่ม 9">
              <a:extLst>
                <a:ext uri="{FF2B5EF4-FFF2-40B4-BE49-F238E27FC236}">
                  <a16:creationId xmlns:a16="http://schemas.microsoft.com/office/drawing/2014/main" id="{6C6AD6B2-3F22-4BDB-B03E-5FF513600306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4CC7E167-61CA-4929-9574-F3B7177A1A52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8AC1964A-B7C7-4B40-9958-613E67B4D507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78E6D419-8173-4FF3-8A4F-7EE4ED6A5B7C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1E853ED1-59EF-48F3-9686-D2C6B14B74DD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8756526E-BB5D-41C3-BB4D-038CF1699F18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3B4E458E-1675-4EA7-A545-345404D2DB6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07C6BF68-CACA-4FA3-A2CB-D0423C833E88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805AEE68-03DC-4121-AC16-FD6A7514FAB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6FF4B9C4-219D-4F22-9CE7-CBB84F7D708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00952B75-EEA0-4AE9-973C-BC64810976D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3E65E347-28F4-48C4-B800-31D94178960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D2BA885-3B23-432F-8EDF-F3C5AAAFB0C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D0650105-3C34-4AF3-91AC-3400A40A1CD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D7782A5B-1AFE-42F1-95DF-60C1F572679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82734CBB-85D6-433B-BD0D-5C8CB9FA75D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C8AF18C6-B820-47CE-A845-7C98168B7E0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64A63676-6867-4180-BFB1-046FC383C74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1189536D-C26D-4A2C-9BB1-E99C5BBA738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02347114-A2D3-4E6A-B04D-1C08A168ED9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A88BEAD-EAC5-45FF-B325-09D067F739E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D8F822CE-3D32-41E1-8CAC-DB7753CC689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429C42DB-A468-4E83-AA6E-21CE7DCE3E1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0C58C1E3-CAAD-44DA-9919-BA3579DB1E6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492D4A7F-BB3E-4C4C-BA09-9CB6F15D7B7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845607DF-CAE7-4DA0-A671-98175E79DC7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0B8BBE93-5FF8-4162-A998-C7DF89065FC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23A156A6-5A01-484D-8410-4711A5F508D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3822F6E6-89E8-488B-AB3B-44F1142F4DF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CE66B7DC-616C-4929-980D-6AD9820884C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6D382444-BC9D-48B7-AC61-2252F0DA28F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C7C9644D-49B7-441C-AE34-132A5FBE811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50EC1FDD-D35E-4099-83E8-6EB574F4C95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39AD0502-E20D-494C-A1AC-28D434099A6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5ECB429D-C3B8-4BBC-90E3-62600C48C8D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920CFF74-1866-4AAF-A5F7-1C6ACF5E1D7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F07C6CDD-7E25-4DE2-BF04-458788CE809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31F02F6F-71D8-48FC-A2CD-408CAB2C8A0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2956916A-1CC7-4F70-8061-134DA1EA898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F31FFB1C-32F1-4068-8863-F9F1178EBEE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CEEB5DE2-B5FD-44AB-93B0-2228F42C60B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6611ED34-0144-4E21-8E20-E31C7C69DBE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3909FBDC-CD70-4B12-A91C-3B968429F79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1AA617C0-27EA-46CF-9087-A3E86DDF3CB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5643109D-3E17-40D6-8CC4-3631156FEEC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8B283F21-CAA6-4095-B432-540B5FB7C7B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385AA1A7-6DB6-4815-A90D-395F0CDE1FD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7E3A7E1E-6CCC-48BC-9C52-FCEE3E1F310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D22FBD71-0213-443E-A867-5520474C2D4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69C27A3-E0C1-4AEE-B6DD-89D080A5E61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3E7630CC-AE2B-4648-AF56-A20F8827062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B17318C5-8645-4E89-AE63-AC440E1F0E0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C2047E38-A34C-43CE-9E3B-E250516439C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E97775D3-50C8-4D0F-849E-D062A7321BC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0C675ABF-F9F5-43B2-850A-9C51A4227EF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207E08D9-39E4-42DD-8918-4822B415974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9E6D12E5-D3D5-45C2-89BE-D81067D8CA1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60015B3A-5541-4818-9ECB-C7E6388D6E7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2DF421A4-331A-4710-844B-781653BF0E6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EBFA5C6F-624A-4159-B4CE-BBA6BC82D72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ECC4C4A8-6CE5-40A8-AE78-E3CF980200CC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B392F851-98CA-4222-8147-DDAE8AAFF21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9D7BA515-E643-4293-B7D1-A0FB742E47C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7F3EC9AE-CCF0-4D0A-903B-5253C3E09EB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9E4EAF62-DF66-4C50-A20A-891971C5C0A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5442EF77-9F24-4CB8-84C4-54DBD530C12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D8BB0F9E-F83E-471B-8365-A251FEF6253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A5F126F2-8EFB-48D2-9E4F-360D06414CB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6A890122-6862-4D73-843C-CCC64F54397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79D0E209-B438-477C-BA46-DA2BEBBE9D6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4E8DF11A-4A7E-42E6-91B1-7DDB9AFCBFE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8004407E-47A3-4225-9225-B05FF78164D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0078B856-7BE5-4311-B831-A4D8C5007AE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CF524F9B-67FD-49D6-9AEB-8A1A2527004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CED52C5A-276D-4B67-A1F1-3EBAC0A8FC9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CD6B2BEE-D067-4203-897F-7DFE6D99E3A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9F133DE0-5D7B-4DB9-8DAC-92CEF8786B8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23B759C9-696F-4FA8-B3E8-928AA276637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3E3D11C2-0ADB-48CE-987C-8AB703A5A6D9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67F11F53-E4E7-4007-8DC4-4C21F09A470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5E6F4788-7290-4F83-93C9-4CCE03F0363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113A9FA7-3BF1-4CC6-9D3C-75316739AF1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BF234D1A-80C2-44B8-97C6-4F6DAE8377D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1718B2C5-32C0-45FA-B4FC-75F2A5F195D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097F3542-FA76-4F9A-AEAA-633A9F53583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C2FD5536-5F67-40FD-81FF-B7BD86AE5EC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648B67F5-30F7-448E-9C33-8AB43AA2414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D1A82EE7-B5FC-44B2-8F18-B4D7BF7C768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E7705529-B435-467F-8037-8CED5BC8C51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0A4C1BE5-65AE-4E37-9F1C-CE78361636B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8031AE2E-F983-4BC1-A987-08ABFF428AE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DC27CD30-CC3F-47E7-9EDD-1E922C0D24C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E6E8D7FD-9DC9-4A17-BFAB-3EF28F9DC95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8C62BAED-CFE9-4BC0-9416-AFECA683C50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6CE49288-8937-4AF5-83F0-8EF123F098F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E9EEBAF3-1602-42D2-A930-C854D42DF88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87459AA8-3311-4E75-A791-FF78CF5127E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B216CE83-0FC4-4A9E-A268-1DBF4AC0C4D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9A8500BF-4F38-4FFE-BF4B-8C86A44ED5E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55D9822B-5056-4493-B22D-9EEF7B05059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9F519C08-EED2-46E8-BC3A-501F83A4AAF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2B5953D4-46B5-4379-8B7A-7D2B7C2E7A3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228794E6-38D5-4395-93EE-8CAC034C70E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788D2526-BA76-459A-859E-869DC44DBB4A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7A00136F-2BE9-48B7-9AF2-C78D0FB2FC51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567CA3F9-EE66-4ACE-83A3-DDEB90EE26F0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FDF9B1C9-55F1-40DA-B437-A20FD053E4B1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D9A41B21-0E1A-4768-856E-828ACCC2941A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ADC0EA63-4400-47C2-925A-72B926BE8A1F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838B8AD0-1268-4BEF-8BAD-978815E42B2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B6EC0164-D6C6-4B4B-9415-822128E19AC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2627C3F2-5CE4-4D43-BE97-1903CCF681E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A9A02C87-4AE2-45C2-AED3-D17AB61DC5D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B1B6D718-CA42-44E3-9C60-C511B666D56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E31181A7-06EF-4D50-B592-432F5865626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892ACFA1-A93A-4816-8FC9-B072E77DE1F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EB894E87-C804-4B43-A368-29903EF907A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9D3AF9A8-3E85-40DD-81D0-C9173508F44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33B9A880-CDB3-43F9-9E5C-5D1C08C619A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1F4FCC64-4607-409F-A288-2242B0E6B4A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AE8188F9-7788-44FC-A61D-3552A0A5E72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EB8F77B3-7B3F-4A01-ADCB-EA59ED62635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9080B694-76C3-4F3B-96D3-DB8DA61BDC6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40118346-76B8-413A-A7E6-EE9BDF7B251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3329E11F-9CE8-4819-9EFC-D46CEEB9604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F03D7DB1-38F7-44E6-AB13-B83683FD580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BDC1FFA-4EB9-455B-A332-FB979FC1BD5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143A7A4E-8485-4E78-BED5-11B86F744EB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B310112E-76A1-4044-B04E-485B785CCCC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271C5D42-39E3-4C83-BE33-5E9510D9157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2ABF936B-73C7-423E-8234-8E51ED9D9BDC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8153C10A-53F2-48DC-93C2-6E612822194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0FB40C9A-E5A2-4311-9851-40237C48491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065394D7-B9EB-439E-815C-782120EE8C8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FEB81295-4C87-4F4F-BFEB-FE1E9A97199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025E6862-7479-49BC-8FF8-F94457DBCBF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3DAADA09-0AF0-4ECC-9C32-BB67E86860C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B52682DE-3F34-433A-B2FA-56A4F574D10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5B7DA027-94AA-4037-AF64-3D96B28CD93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0550DA02-A9E7-4886-AA46-2B75963CD9B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C587D2D7-A3AE-4DB3-9DAB-26A90EA2AEC0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075879" y="406822"/>
              <a:ext cx="179560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แสดงวิธีทำ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68954" y="471466"/>
              <a:ext cx="576000" cy="576000"/>
            </a:xfrm>
            <a:prstGeom prst="rect">
              <a:avLst/>
            </a:prstGeom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2697893" y="551974"/>
              <a:ext cx="372890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altLang="ko-KR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โจทย์คำนวณค่าพลังงานไฟฟ้าในหนึ่งเดือน</a:t>
              </a:r>
            </a:p>
          </p:txBody>
        </p:sp>
        <p:sp>
          <p:nvSpPr>
            <p:cNvPr id="7" name="สี่เหลี่ยมผืนผ้า 6"/>
            <p:cNvSpPr/>
            <p:nvPr/>
          </p:nvSpPr>
          <p:spPr>
            <a:xfrm>
              <a:off x="1075879" y="1020075"/>
              <a:ext cx="8409421" cy="37240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3200" b="1" u="sng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ส่วนที่ 1</a:t>
              </a:r>
              <a:r>
                <a:rPr lang="en-US" sz="3200" b="1" u="sng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: </a:t>
              </a:r>
              <a:r>
                <a:rPr lang="th-TH" sz="3200" b="1" u="sng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หาพลังงานไฟฟ้าที่หลอดไฟใช้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โจทย์กำหนด     </a:t>
              </a:r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กำลังไฟฟ้าของหลอดไฟมีขนาด 40 วัตต์ หรือ 0.04 กิโลวัตต์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บ้านหลังนี้ใช้หลอดไฟฟ้าเป็นเวลาวันละ 4 ชั่วโมง</a:t>
              </a:r>
            </a:p>
            <a:p>
              <a:r>
                <a:rPr lang="th-TH" sz="24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นั่นคือ            </a:t>
              </a:r>
              <a:r>
                <a:rPr lang="th-TH" sz="2400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ใช้หลอดไฟฟ้าคิดในหนึ่งเดือน 4 X 30 วัน เท่ากับ 120 ชั่วโมง</a:t>
              </a:r>
            </a:p>
            <a:p>
              <a:endParaRPr lang="th-TH" sz="8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</a:t>
              </a:r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จากความสัมพันธ์    W = Pt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                 = 0.04 kW x 120 h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                 = 4.8  kW-h หรือ 4.8 unit</a:t>
              </a:r>
            </a:p>
            <a:p>
              <a:endParaRPr lang="th-TH" sz="8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หลอดไฟฟ้า จำนวน 1 หลอด ใช้พลังงานไฟฟ้าเดือนละ 4.8 หน่วย</a:t>
              </a:r>
            </a:p>
            <a:p>
              <a:r>
                <a:rPr lang="th-TH" sz="22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ถ้าหลอดไฟฟ้า จำนวน 2 หลอด จะใช้พลังงานไฟฟ้าเดือนละ 4.8 หน่วย x 2 หลอด เท่ากับ 9.6 หน่วย</a:t>
              </a:r>
            </a:p>
          </p:txBody>
        </p:sp>
        <p:sp>
          <p:nvSpPr>
            <p:cNvPr id="8" name="วงรี 7"/>
            <p:cNvSpPr/>
            <p:nvPr/>
          </p:nvSpPr>
          <p:spPr>
            <a:xfrm>
              <a:off x="6315035" y="4200502"/>
              <a:ext cx="2350591" cy="582115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99938" y="2394680"/>
              <a:ext cx="1620000" cy="1620000"/>
            </a:xfrm>
            <a:prstGeom prst="rect">
              <a:avLst/>
            </a:prstGeom>
          </p:spPr>
        </p:pic>
        <p:pic>
          <p:nvPicPr>
            <p:cNvPr id="151" name="รูปภาพ 13">
              <a:extLst>
                <a:ext uri="{FF2B5EF4-FFF2-40B4-BE49-F238E27FC236}">
                  <a16:creationId xmlns:a16="http://schemas.microsoft.com/office/drawing/2014/main" id="{99498511-CD56-4810-82B2-4606A87EEA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4900" y="1178980"/>
              <a:ext cx="360000" cy="360000"/>
            </a:xfrm>
            <a:prstGeom prst="rect">
              <a:avLst/>
            </a:prstGeom>
          </p:spPr>
        </p:pic>
      </p:grpSp>
      <p:sp>
        <p:nvSpPr>
          <p:cNvPr id="2" name="สี่เหลี่ยมผืนผ้า 1">
            <a:extLst>
              <a:ext uri="{FF2B5EF4-FFF2-40B4-BE49-F238E27FC236}">
                <a16:creationId xmlns:a16="http://schemas.microsoft.com/office/drawing/2014/main" id="{DAD0C06D-1A1D-CC11-E05F-DF5659A3DB18}"/>
              </a:ext>
            </a:extLst>
          </p:cNvPr>
          <p:cNvSpPr/>
          <p:nvPr/>
        </p:nvSpPr>
        <p:spPr>
          <a:xfrm>
            <a:off x="1143720" y="4817497"/>
            <a:ext cx="7993023" cy="58267"/>
          </a:xfrm>
          <a:prstGeom prst="rect">
            <a:avLst/>
          </a:prstGeom>
          <a:solidFill>
            <a:srgbClr val="FBEF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4219451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F7A2ED82-63E8-40B7-9D34-34F307F3DB67}"/>
              </a:ext>
            </a:extLst>
          </p:cNvPr>
          <p:cNvGrpSpPr/>
          <p:nvPr/>
        </p:nvGrpSpPr>
        <p:grpSpPr>
          <a:xfrm>
            <a:off x="-24524" y="-71791"/>
            <a:ext cx="9567484" cy="5285627"/>
            <a:chOff x="-24524" y="-71791"/>
            <a:chExt cx="9567484" cy="5285627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F0D88DE4-00AE-49CF-B11D-B9749D483BAF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7CD0D57F-4BDF-4BB2-A7EE-AD717CC5651E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ED0DAE0F-E772-41EF-818C-4F50BC43E971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B5C5E710-8FF6-453E-9F99-8A830B717264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A196E55F-A8F4-4594-9C57-7DBBE679B41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F1C8B1C0-1E89-4C3D-82F5-FD3B5B2C64BF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1E615196-D3A3-4F34-88DC-62ED31D5B293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33B6E965-499D-431E-8525-5FFF6E5D1E3D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1490C18A-9B60-4BED-B141-FC744B64090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83A08C6A-3750-4DE1-96A9-CB607D77BC0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B9E08434-D8EB-4195-8E72-EE027615A21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3B81F4FF-961D-4299-8BFF-8E5A75641D8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4A47D492-B0FB-40FD-A749-CD40036CC84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7C5D404-B477-4E56-9208-F411C700558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665506FF-FD5F-4028-870B-CD018B935D1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C1951B76-86EF-4ACE-8F65-D8B7760FA09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0D05BDCC-096E-49A7-B856-297218D5E4A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13DF973D-4790-4493-9F7A-7E8D168DE61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25FD68F7-E009-4E6E-94E9-348CCE27E2A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3163D9A8-402A-4A31-8627-0D51156BBF5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C48C9429-A0A5-48AE-878D-B71ACF883A8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B9408C87-0F15-4AD1-9F21-B5608FD529C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B9949257-75B5-4E0A-9D9D-4B756676DFF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7BD76174-B054-4924-A5A8-47D3ECAB457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95D5FD31-909E-4F7F-8831-DA22551F180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C4D2786F-D3AA-4C54-82C9-79C4E90C7F0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F978F3DF-A0EA-4551-B8ED-034A2235AFC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5AF268E5-FEC7-4525-93B5-33114618FD7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70CBD7C1-1FE5-4FCF-8003-B41EE1F54AF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E9F8B4D0-DC20-42FA-A86D-D390660E959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52C3A03D-4E52-4F29-B331-54A02807171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76A96965-715F-4830-A49B-9E8403C717E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F6B43311-A960-4FB8-81C1-06225DC2A1C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C5B24E4B-A279-45C0-8B70-91A7B5B6C0A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2E78B1AA-9C68-43EB-9289-021109C52B67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4DFA2C8B-F145-4D56-999F-42E57D8CBF3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1D9953CB-995A-4AC1-B4D9-AD992F8E947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26F42AFE-048A-4E27-AA0D-02402F2ED78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0C139DA8-46A1-4BD1-924E-166B4D68865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F939A375-58F6-4B64-95B6-6808E70A754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F82DA0DA-BC99-4EA2-9B72-3FB92ED6C2C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77AC6460-86FF-492A-BB56-1F03A9F8796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E8DF8275-CCAB-4745-A045-D313DE76D74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13824848-78B0-4C2C-A3A0-34ED8F00324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C5FE193C-6676-435B-9132-ABC66068C6D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82ED1DFE-7936-4AC5-815D-FB8F7A9A44F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4CC44EE6-52D7-4965-AD8F-ED421C27371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D409B0F9-321E-46F7-A035-F0C4AA4CEAE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C35E588C-6E95-464D-BCCC-EF8E76F56D4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D3F73368-E52A-44D2-9C6E-022313BECD2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EA0A5DDD-EBB0-4D81-B64F-EDD88FF5128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897C56D0-BCC2-400D-A21C-99CE6E1EAE7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F1B69719-714C-401E-A274-928F2B318E3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A1C4DDDF-D01E-4D2F-9B79-142EDBEDFDE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DBD3FA91-E411-450D-B3B3-C8117E63763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993F3BAE-ACAA-4CAC-89B8-90C122FC06E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E216BEC7-FE26-494E-9894-A6953CE540F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BE90D01-EE9B-4477-8ABA-5BF37A04BEF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9A117736-ABF9-4131-AC3C-607ADCC3781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0E9AAAE4-E3F0-4B4D-A28D-5E0C7C5581F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126EABB9-259C-4D84-9CC5-00FB0D446FD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7DC2C6C4-7AB0-4094-B214-3A40453CFA0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2AA3A122-5B22-48B8-A292-E26F84F702D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31392DEB-D700-452A-836A-059906AA739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62120BE9-B5D9-4E30-A48F-3AD9DE2FB5D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4E55F66E-F705-497C-9944-4A16C8EA392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99FAB6CA-09E9-4EEC-A0CF-D2B59571566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3C0397A8-E315-4989-AAD5-58792899E2B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B216292F-2094-4DFF-9BE9-89C392186CC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C8738E53-21BD-44FC-83EE-D97422527E3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D5E8BE44-D9E8-47B3-BE78-0D72C68CED4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3F265200-217D-4EBC-99B6-03D0E730F74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F601A1C4-468D-4D14-89D0-A193C1FC9D1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018A9B5F-3499-4830-A4D2-76F8C6C043C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84A6F863-4B12-4059-8A54-86D1281E668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67C98A20-8C67-4EC6-9ED8-F4F6F93E7E9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F06DAE6-5294-4C48-AE8D-B6E60958211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0F711C0-D211-47E6-9D47-1CA146A7D79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326B4F13-C2D7-4C87-84D2-64E2A5198C1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665BDD0B-72FB-411F-9DB0-CE93CA2EC81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BA7940C6-7AC0-4E27-A8F6-E75BABBB3DE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05A0F89F-8AB4-42DB-B86F-A6CDFC2F2F6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E304DFCD-5535-4DC9-AD0A-C98738170C9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4A301A90-042B-4204-95EB-3C126B7F9A7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EF1348C9-C855-4D7D-BADA-49FD9E6BABF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0B30B73A-7D4C-41E9-A1A1-6CE8519CE3D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17A2FD66-A136-47E7-B7DD-A8414C841BC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C043EAF5-1501-4ED9-8201-A3052EB8936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D3B1E14D-B232-44F6-873F-753109C8F73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3C4362A8-B2B9-4E64-B95C-9DBBAE76CAF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7F29E299-72CA-45DA-8E4C-BEE1729066B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0ABD774F-2D58-41D3-9492-352A4D182FA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CF15D8F9-3737-4215-BFB9-E43DF622ED7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0E23824E-5A87-40E8-8717-B462127965F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1BAE7E1A-7367-4F9E-BCFC-D6A0DFD48DB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E1886403-100F-4BEC-A2E5-9E93769EE90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AA82B597-3A90-47E5-987C-0EF00AC3FB4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2F885394-DBC0-47B2-87EB-A49FF5EAF03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7DAE3D08-4D93-4432-8306-50AC60B0FF6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5B31D80F-9F0D-409E-9D46-9BAB525DCAB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C0B05BA8-46CD-42DB-88BB-341B3E7AAFC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C4B1D58A-FA9E-46B1-80C0-F8817B1378A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140C7DDD-8872-45EA-8DBB-9C1F347D7F5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690F1799-9922-4A3D-A70F-0768EEFC8938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90756AAE-B18E-42AC-A820-E66AC5FC1F19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D67F043D-1E5A-40FF-903A-7C6DD74E80CC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C9FE15EC-B8B0-4D0D-8AA7-BDA5362D7A9D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E3DEF079-0BAE-4409-B540-1FB896244CB8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63B353C1-48D5-4790-80E5-D33B3100A718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579B2BF6-EB6B-4649-8022-30F298D7626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7024537F-8470-4A6B-9BFA-69EF48923AC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BFF94668-D337-46BD-86DD-2C8656BC395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7F5C6B53-1F28-4E2F-AB9E-4D33F12E824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58D402EF-9492-4C4B-809A-095BF9ED6A7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D06246C2-6D33-4031-BB58-AEFDE979F33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4FDD6DF2-B71D-4D32-A6F9-348DD30C30C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AA9975FD-E09E-4162-AA52-8ABC3C3E62A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AE1342CF-9F4B-4BA4-B634-4708CAA412C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156662A0-99F8-4A73-AA94-B4CB04340B6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3B314AAE-4C72-4635-AA5E-81A29BD1F72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01403A0E-3924-4815-B611-5A3FF7475EF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34B729BB-67AC-488F-A22D-F95D9A9CCE3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C9EAE692-DFCC-4EF2-9DC3-71D00E45F46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9EF0C29A-9552-42C1-9C49-BD6773143AE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93B7C0DF-8021-47CF-AED9-15C1BBB3B99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330322E3-2C42-44FE-8E6B-7BFD56511A2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CC884B80-8199-4B35-AAE1-49FD596BD73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D752FEB8-0D26-4888-98DE-16AA6C6C306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8A8A8767-CDB4-4B7B-A0E7-4C24F7A96FA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CBD5BB2A-BFC8-4F56-B360-D648817FE2A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FD7DF801-9CC5-49B1-A06B-D20F4D25C4C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AACC4DE-F8B7-4C9D-B37B-B3D935EFA22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A7D52536-E9C0-4648-8CA6-0449C2B4DAB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D4668C80-0851-4582-A0A7-FA923B39D90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7A34C33B-C1B6-4250-820B-96BBD227996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ED93C57D-329A-4DDD-A0E1-607A0ADC616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28A35AC3-4DFE-44B4-BE27-7D3314FB096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745CACFB-D119-4694-BC74-5D4CF282A6E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D1011956-780F-4FEF-910F-5E75D8EE331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B2D69889-9B4A-4AEF-9742-3B5F6A8EC72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80149F9C-6EC1-44B2-AC3C-427534704A6B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สี่เหลี่ยมผืนผ้า 6"/>
                <p:cNvSpPr/>
                <p:nvPr/>
              </p:nvSpPr>
              <p:spPr>
                <a:xfrm>
                  <a:off x="1133539" y="1088219"/>
                  <a:ext cx="8409421" cy="4125617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r>
                    <a:rPr lang="th-TH" sz="3200" b="1" u="sng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ส่วนที่ 2</a:t>
                  </a:r>
                  <a:r>
                    <a:rPr lang="en-US" sz="3200" b="1" u="sng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: </a:t>
                  </a:r>
                  <a:r>
                    <a:rPr lang="th-TH" sz="3200" b="1" u="sng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หาพลังงานไฟฟ้าที่หม้อหุงข้าวใช้</a:t>
                  </a:r>
                </a:p>
                <a:p>
                  <a:endParaRPr lang="th-TH" sz="1200" b="1" u="sng" dirty="0">
                    <a:solidFill>
                      <a:srgbClr val="0070C0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  <a:p>
                  <a:r>
                    <a:rPr lang="th-TH" sz="24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โจทย์กำหนด     </a:t>
                  </a:r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กำลังไฟฟ้าของหม้อหุงข้าวมีขนาด 1,000 วัตต์ หรือ 1 กิโลวัตต์</a:t>
                  </a:r>
                </a:p>
                <a:p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               	บ้านหลังนี้ใช้หม้อหุงข้าวเป็นเวลาวันละ 20 นาที</a:t>
                  </a:r>
                </a:p>
                <a:p>
                  <a:r>
                    <a:rPr lang="th-TH" sz="2400" b="1" dirty="0">
                      <a:solidFill>
                        <a:srgbClr val="C0000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นั่นคือ            	</a:t>
                  </a:r>
                  <a:r>
                    <a:rPr lang="th-TH" sz="2400" dirty="0">
                      <a:solidFill>
                        <a:srgbClr val="C0000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ใช้หม้อหุงข้าวคิดในหนึ่งเดือน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th-TH" sz="2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  <a:cs typeface="SW SuwitUPC" panose="020B0604020202020204" pitchFamily="34" charset="-34"/>
                            </a:rPr>
                          </m:ctrlPr>
                        </m:fPr>
                        <m:num>
                          <m:r>
                            <a:rPr lang="th-TH" sz="2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  <a:cs typeface="SW SuwitUPC" panose="020B0604020202020204" pitchFamily="34" charset="-34"/>
                            </a:rPr>
                            <m:t>20</m:t>
                          </m:r>
                        </m:num>
                        <m:den>
                          <m:r>
                            <a:rPr lang="th-TH" sz="2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  <a:cs typeface="SW SuwitUPC" panose="020B0604020202020204" pitchFamily="34" charset="-34"/>
                            </a:rPr>
                            <m:t>60</m:t>
                          </m:r>
                        </m:den>
                      </m:f>
                    </m:oMath>
                  </a14:m>
                  <a:r>
                    <a:rPr lang="th-TH" sz="2400" dirty="0">
                      <a:solidFill>
                        <a:srgbClr val="C0000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X 30 วัน เท่ากับ 10 ชั่วโมง</a:t>
                  </a:r>
                </a:p>
                <a:p>
                  <a:endParaRPr lang="th-TH" sz="800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  <a:p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   </a:t>
                  </a:r>
                  <a:r>
                    <a:rPr lang="th-TH" sz="24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จากความสัมพันธ์    W = Pt</a:t>
                  </a:r>
                </a:p>
                <a:p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                              = 1 kW x 10 h</a:t>
                  </a:r>
                </a:p>
                <a:p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                              = 10  kW-h หรือ 10 unit</a:t>
                  </a:r>
                </a:p>
                <a:p>
                  <a:endParaRPr lang="th-TH" sz="800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  <a:p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  </a:t>
                  </a:r>
                  <a:r>
                    <a:rPr lang="th-TH" sz="2400" b="1" dirty="0">
                      <a:solidFill>
                        <a:srgbClr val="C0000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หม้อหุงข้าว ใช้พลังงานไฟฟ้า เดือนละ 10 หน่วย</a:t>
                  </a:r>
                </a:p>
                <a:p>
                  <a:r>
                    <a:rPr lang="th-TH" sz="24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  </a:t>
                  </a:r>
                  <a:endParaRPr lang="th-TH" sz="2400" b="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mc:Choice>
          <mc:Fallback xmlns="">
            <p:sp>
              <p:nvSpPr>
                <p:cNvPr id="7" name="สี่เหลี่ยมผืนผ้า 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33539" y="1088219"/>
                  <a:ext cx="8409421" cy="4125617"/>
                </a:xfrm>
                <a:prstGeom prst="rect">
                  <a:avLst/>
                </a:prstGeom>
                <a:blipFill>
                  <a:blip r:embed="rId2"/>
                  <a:stretch>
                    <a:fillRect l="-1885" t="-1923" b="-2663"/>
                  </a:stretch>
                </a:blipFill>
              </p:spPr>
              <p:txBody>
                <a:bodyPr/>
                <a:lstStyle/>
                <a:p>
                  <a:r>
                    <a:rPr lang="th-TH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" name="วงรี 7"/>
            <p:cNvSpPr/>
            <p:nvPr/>
          </p:nvSpPr>
          <p:spPr>
            <a:xfrm>
              <a:off x="3913125" y="4254149"/>
              <a:ext cx="1802528" cy="591348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38807" y="3139833"/>
              <a:ext cx="1580843" cy="1580843"/>
            </a:xfrm>
            <a:prstGeom prst="rect">
              <a:avLst/>
            </a:prstGeom>
          </p:spPr>
        </p:pic>
        <p:sp>
          <p:nvSpPr>
            <p:cNvPr id="152" name="Text Placeholder 2">
              <a:extLst>
                <a:ext uri="{FF2B5EF4-FFF2-40B4-BE49-F238E27FC236}">
                  <a16:creationId xmlns:a16="http://schemas.microsoft.com/office/drawing/2014/main" id="{E044C415-01C6-422F-A22C-E12BD07B375B}"/>
                </a:ext>
              </a:extLst>
            </p:cNvPr>
            <p:cNvSpPr txBox="1">
              <a:spLocks/>
            </p:cNvSpPr>
            <p:nvPr/>
          </p:nvSpPr>
          <p:spPr>
            <a:xfrm>
              <a:off x="1075879" y="406822"/>
              <a:ext cx="179560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แสดงวิธีทำ</a:t>
              </a:r>
            </a:p>
          </p:txBody>
        </p:sp>
        <p:pic>
          <p:nvPicPr>
            <p:cNvPr id="153" name="รูปภาพ 152">
              <a:extLst>
                <a:ext uri="{FF2B5EF4-FFF2-40B4-BE49-F238E27FC236}">
                  <a16:creationId xmlns:a16="http://schemas.microsoft.com/office/drawing/2014/main" id="{AD0758C2-E200-4791-A555-559580349BC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68954" y="471466"/>
              <a:ext cx="576000" cy="576000"/>
            </a:xfrm>
            <a:prstGeom prst="rect">
              <a:avLst/>
            </a:prstGeom>
          </p:spPr>
        </p:pic>
        <p:sp>
          <p:nvSpPr>
            <p:cNvPr id="154" name="สี่เหลี่ยมผืนผ้า 153">
              <a:extLst>
                <a:ext uri="{FF2B5EF4-FFF2-40B4-BE49-F238E27FC236}">
                  <a16:creationId xmlns:a16="http://schemas.microsoft.com/office/drawing/2014/main" id="{DAE7C69E-0A7D-4D82-89A8-F55511D932CE}"/>
                </a:ext>
              </a:extLst>
            </p:cNvPr>
            <p:cNvSpPr/>
            <p:nvPr/>
          </p:nvSpPr>
          <p:spPr>
            <a:xfrm>
              <a:off x="2697893" y="551974"/>
              <a:ext cx="372890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altLang="ko-KR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โจทย์คำนวณค่าพลังงานไฟฟ้าในหนึ่งเดือน</a:t>
              </a:r>
            </a:p>
          </p:txBody>
        </p:sp>
        <p:pic>
          <p:nvPicPr>
            <p:cNvPr id="155" name="รูปภาพ 13">
              <a:extLst>
                <a:ext uri="{FF2B5EF4-FFF2-40B4-BE49-F238E27FC236}">
                  <a16:creationId xmlns:a16="http://schemas.microsoft.com/office/drawing/2014/main" id="{1AD4E0D3-C92A-4BA8-9042-6A8BF2A85A4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3539" y="1243149"/>
              <a:ext cx="360000" cy="360000"/>
            </a:xfrm>
            <a:prstGeom prst="rect">
              <a:avLst/>
            </a:prstGeom>
          </p:spPr>
        </p:pic>
      </p:grpSp>
      <p:sp>
        <p:nvSpPr>
          <p:cNvPr id="2" name="สี่เหลี่ยมผืนผ้า 1">
            <a:extLst>
              <a:ext uri="{FF2B5EF4-FFF2-40B4-BE49-F238E27FC236}">
                <a16:creationId xmlns:a16="http://schemas.microsoft.com/office/drawing/2014/main" id="{31C32A22-40D1-7CBB-7A51-DD85AF04577A}"/>
              </a:ext>
            </a:extLst>
          </p:cNvPr>
          <p:cNvSpPr/>
          <p:nvPr/>
        </p:nvSpPr>
        <p:spPr>
          <a:xfrm flipV="1">
            <a:off x="773539" y="5055942"/>
            <a:ext cx="8046111" cy="45719"/>
          </a:xfrm>
          <a:prstGeom prst="rect">
            <a:avLst/>
          </a:prstGeom>
          <a:solidFill>
            <a:srgbClr val="E9E1C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84223178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42FAF415-1A44-43A2-9F9A-687127D039A8}"/>
              </a:ext>
            </a:extLst>
          </p:cNvPr>
          <p:cNvGrpSpPr/>
          <p:nvPr/>
        </p:nvGrpSpPr>
        <p:grpSpPr>
          <a:xfrm>
            <a:off x="-24524" y="-71791"/>
            <a:ext cx="9517882" cy="5266574"/>
            <a:chOff x="-24524" y="-71791"/>
            <a:chExt cx="9517882" cy="5266574"/>
          </a:xfrm>
        </p:grpSpPr>
        <p:grpSp>
          <p:nvGrpSpPr>
            <p:cNvPr id="10" name="กลุ่ม 9">
              <a:extLst>
                <a:ext uri="{FF2B5EF4-FFF2-40B4-BE49-F238E27FC236}">
                  <a16:creationId xmlns:a16="http://schemas.microsoft.com/office/drawing/2014/main" id="{9A7F0AB4-4292-48E7-B6F7-48D499A8A016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5C1D2135-3AD1-48A4-B073-9E8CF06EC473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395EE939-2C59-4E5D-AF2A-010BB940D693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1BA61048-C346-484C-8284-56E65A92E8F7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C51C223C-0030-48C9-ACDD-BB34B529B457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2226B876-FAFA-485D-AA16-39E525840EF8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7802CB70-93CB-4B8C-A436-AFA6280314E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3E3D6C01-B612-49BE-A012-213ACD8F4D43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199379FD-5E2B-4B5C-9AF6-194582A56689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4FF37B1A-C048-44E5-968D-17354E8F0A41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9AE91C19-AFA8-4FFC-8A03-7D710F316D1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A0DEAD19-40BC-4625-9787-4EEA68B49DE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73FC4E11-D2C6-4E14-8E51-E6CA456353F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A6624770-4149-4136-A9ED-3326291BFB4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0DA7E935-E390-48FD-ABAF-23E974F8A06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BDE02CD9-F57F-41FA-8ADD-02ED52C575A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6BFF51EA-E56E-432D-9443-FF1B25A6B1D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08DF2D92-0A23-424F-8F49-783C576FD27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D4381B20-CD03-4B9D-8F25-153E5537696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519A3E07-FDE7-4217-B512-4B9BA151199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D3C7611F-E996-4AB6-ADDB-1D4A812E420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318D1045-8409-404B-AC96-A6DEA1473CA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FDFA01B-4885-4C03-B5D3-C8FAEB7D469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1CD4B882-D3E7-4F6A-B513-391A78A5418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1447F441-7B43-4559-845C-499E47BC1A9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3BBF329D-6DF1-436F-B61E-2DB8E3241D2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B2351BA8-884A-4FCB-A3DA-AFDA3783035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F519CC0E-21CB-49CF-B9BD-B517009968A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3A5C9302-4A07-4A41-B3A9-B386F499D1C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9703590D-E79E-4FFF-9691-63F6B3F156F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54EE336F-4649-4972-8561-E787DFECEC0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6C66B17D-85B1-40FD-B394-0854A63BE45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5F42A312-2331-4984-9E84-C582F12D4FC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4BFC76FC-888D-4A13-908A-DC283E8470C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5F51116E-630E-433D-8BEF-DAB035AB637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15457155-7A0B-4BDF-A22C-96EB5ECDC38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7CD97608-C061-461A-8110-8B848515BAF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DE780B7-0971-43BA-9556-11E724157F5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B871BE06-2CCD-422A-9A4F-0AE5EC0FAB7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15BC3720-438E-4B01-8175-3AB94803652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5DB57739-AFD0-45E2-893F-6076031FFF0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5D119274-9BE9-4627-8955-F85B3E3EF39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99AD97AF-E6CC-4C31-AB4C-8AD6FA805F3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C59608BD-754F-417A-92D6-C0D44DD66D0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5CE6EA67-4E34-4574-A3FA-D5A19CF5364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26B7281-6BB1-40DA-B96A-D69709E2A02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3C8C1D55-3EEB-49BC-B398-E617577A75B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2F3420EE-0D32-4435-A1E3-5245956B810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A474A74-0B13-4B8E-AA0A-DD3C924D217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418C7375-916B-4359-9AAD-BE732C2ED19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FB4312EE-92C8-4C78-B67E-3D4B6F2BEB9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6E817177-E6C0-4A42-B247-14655E27392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7FEB143F-2A29-4ED8-A506-64100E6A194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A0D1C274-C15C-43C2-A3D2-CF3882D7685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82625F34-4937-4F26-BF52-E7875798D2F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B261DF59-9F41-488F-8352-67297400F51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845FC9D3-DC1C-43AD-97E4-15779AB1682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0B90BD78-5EE7-4977-9DAD-913531BAB25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1E8AE3CA-1E5A-42AD-9168-4FF80E596C9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A8F76340-0959-4D08-9364-4D46F0E805F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A3A06873-DB66-4411-A8FB-8BB82F5DA96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74308A3D-A1D1-4779-9E7B-2619BBD48BB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92CCDEAD-314C-4712-A967-549BB1077B5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0420238F-A8F5-475D-8234-8DA0A57C1D1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8AF9FB85-330A-4C59-88BC-9B2834C0203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0ECDA198-80B0-4A92-A44F-047B7C4ED6E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5CD6506D-7EA3-4FA1-B917-91C61FCA6F8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09CD8C29-C412-4BD8-A5D5-13939E3147C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60E0D009-DCFD-4CE0-A0CE-B1EAE530C53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6A778607-64F3-4DE2-8CFA-8CB0AB1B846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BA33437C-815C-43BE-B7DA-568D91EA097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405B430F-464C-4B1F-B0A9-C14160C6B10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B2F9B57E-3B94-47CA-AE79-948BF59A690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2AA2143F-2247-4862-9EBB-8CFF8913341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5BA38592-A639-4DED-B864-6E030965339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62202C19-D46C-4A6A-B770-2F838AE96AD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853D6E7F-9E69-4618-8798-12267F4E118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CDA8E042-134F-4BF9-8D2F-1906FA25A32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A65881A0-1C5B-4718-A7FC-B78163D51B2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C43C8317-340E-4529-A521-FDED389CBB0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73208FBF-1C8E-4730-97D2-43CC1242E43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68972D8B-AF4D-4915-8E9B-C73F3AA9FAD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1940F12-F220-4CE3-A679-47A430E6F78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D415A7FB-1C74-4096-9DB9-B436216E253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4E2E168-8A80-421E-ACF5-D2F57B8CBF8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AA79DFE4-C1B4-43DF-A44D-E595F849500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4710EE8F-575A-4083-9A26-60065BA6FCB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71BAD27-2A0D-4D50-BF3B-55443E9489D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8BAD13D-BA0F-4E80-8EED-A9CB7D20005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93972DE-B267-4AEB-B6A0-56706ADA416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41774FE4-0669-4CA5-8DE0-7EFD887A567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F3E13A98-A4B2-4F7B-87FC-4965D3D31AF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7196477E-338E-456E-B598-E7F07B69D30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9C6271C-5FE9-4D40-BCAA-59B11F8ED34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CC783E84-CA41-41DF-8C23-F78CAF725FF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1E7AA28F-D871-4C8F-8F27-110A8A37F90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3777ED05-458C-4B82-9DCF-554C293AA67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E89F3CD4-4D94-42D3-AB03-A29B5F3F22C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1B6113AF-47CF-47BA-875A-05EF50DFD8B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5A8A42E3-2D08-48AF-AAFC-4FAB42F4A02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BF4BC573-9D79-460C-AB81-48293512CB7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4001CA63-799B-419C-BE6F-223A0918829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B3AAFFF1-8294-47C8-BCF1-E778EC3257C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FFE1E47F-392B-48F1-BA9B-E48DF47322FB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7D022EC1-0E48-47E7-878C-AF8DBE86737F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1C989E8A-50D8-4883-AA4A-F1C44930CA69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B86C3CC9-0398-4D14-BB2B-D05BC2CAC80A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FDCB3CA5-24F9-44A8-A168-004FCCB421AE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3480866C-8DE9-47D1-A173-3687D0AF1922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DA56F30E-D603-44BA-9420-6E4B348E287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3DD95CFB-457D-4200-BF62-70AEF69DCC2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4B94D6BB-603A-4D2A-AFD3-EBACBE95BAB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1510AD78-F045-4A9F-BA41-691B571B781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CB8F7B10-D9F1-4040-815B-34B674BF7D6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2FA73C95-C617-4946-AC4C-5F4E7D41773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B865C1C3-BFB0-4136-9C9D-859C23A3066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D1CC624D-7486-44A6-94D3-39D8ABB550D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D9527827-24BE-4C73-9F11-1A2BB296B7D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E04B30B6-B25E-4651-84F6-0BF068D9975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28921153-50F0-439C-BCD1-4DED4382273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B2BA010D-5796-4E45-A3EB-C0A6D4D5422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53A1E5C3-DCA1-4772-BF0E-0A6199357BF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A4DCFC56-D377-40B3-AF87-E373E92BFBB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1302978C-C8CC-41CF-8B67-9C0C60F05B8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A0AAF55F-160A-46E4-B428-3AD9466F17A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4732DC3E-7CF5-458D-8B5F-7F607066719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0498B513-FD23-4ADB-8FC5-C025B9017F7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B77A9D7B-3ED8-4B5A-82FA-045291D09A5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8758BB46-AF95-40ED-843E-DB98BECF528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AC9328E2-D976-463F-94D0-3D41B3916AA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B80E5142-3C55-4FF2-AB6E-4C836AACD4C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09A9213F-46DC-4A5D-A13D-3B3BB9B7C73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8DF2C1F0-3D89-4366-AF92-2BDC0C00193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3E51A835-5759-4DD0-B80A-46D53C568AE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19702FCC-0736-42C5-AC47-62E7868AA01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3682F17F-77B2-4BF8-A45E-B24D32E69A0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756F7F6C-C9E2-478E-A4CD-3112100A3DA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7F246CBA-326C-4B10-A944-BC6EB55DA56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F14A330B-817A-48C3-9C27-8292C60FD70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5419E5C2-83E8-4543-95E9-C6891018334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86D1564D-C3FE-48B5-A095-3D502887AAE2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7" name="สี่เหลี่ยมผืนผ้า 6"/>
            <p:cNvSpPr/>
            <p:nvPr/>
          </p:nvSpPr>
          <p:spPr>
            <a:xfrm>
              <a:off x="1083937" y="1119600"/>
              <a:ext cx="8409421" cy="40318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3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ส่วนที่ 3</a:t>
              </a:r>
              <a:r>
                <a:rPr lang="en-US" sz="3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: </a:t>
              </a:r>
              <a:r>
                <a:rPr lang="th-TH" sz="32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หาพลังงานไฟฟ้าที่เครื่องปรับอากาศใช้</a:t>
              </a:r>
            </a:p>
            <a:p>
              <a:endParaRPr lang="th-TH" sz="1200" b="1" dirty="0">
                <a:solidFill>
                  <a:srgbClr val="0070C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โจทย์กำหนด     </a:t>
              </a:r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กำลังไฟฟ้าของเครื่องปรับอากาศมีขนาด 2,000 วัตต์ หรือ 2 กิโลวัตต์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	บ้านหลังนี้ใช้เครื่องปรับอากาศเป็นเวลาวันละ 5 ชั่วโมง</a:t>
              </a:r>
            </a:p>
            <a:p>
              <a:r>
                <a:rPr lang="th-TH" sz="24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นั่นคือ            	</a:t>
              </a:r>
              <a:r>
                <a:rPr lang="th-TH" sz="2400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ใช้เครื่องปรับอากาศคิดในหนึ่งเดือน 5X 30 วัน เท่ากับ 150 ชั่วโมง</a:t>
              </a:r>
            </a:p>
            <a:p>
              <a:endParaRPr lang="th-TH" sz="8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</a:t>
              </a:r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จากความสัมพันธ์    W = Pt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                = 2 kW x 150 h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                = 300  kW-h หรือ 300 unit</a:t>
              </a:r>
            </a:p>
            <a:p>
              <a:endParaRPr lang="th-TH" sz="8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</a:t>
              </a:r>
              <a:r>
                <a:rPr lang="th-TH" sz="24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เครื่องปรับอากาศ ใช้พลังงานไฟฟ้า เดือนละ 300 หน่วย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</a:t>
              </a:r>
              <a:endParaRPr lang="th-TH" sz="24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" name="วงรี 7"/>
            <p:cNvSpPr/>
            <p:nvPr/>
          </p:nvSpPr>
          <p:spPr>
            <a:xfrm>
              <a:off x="4528895" y="4190293"/>
              <a:ext cx="1743740" cy="563525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pic>
          <p:nvPicPr>
            <p:cNvPr id="11" name="รูปภาพ 10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7804" t="37210" r="3178" b="41705"/>
            <a:stretch/>
          </p:blipFill>
          <p:spPr>
            <a:xfrm>
              <a:off x="6736122" y="3177252"/>
              <a:ext cx="2014962" cy="1644209"/>
            </a:xfrm>
            <a:prstGeom prst="rect">
              <a:avLst/>
            </a:prstGeom>
          </p:spPr>
        </p:pic>
        <p:sp>
          <p:nvSpPr>
            <p:cNvPr id="152" name="Text Placeholder 2">
              <a:extLst>
                <a:ext uri="{FF2B5EF4-FFF2-40B4-BE49-F238E27FC236}">
                  <a16:creationId xmlns:a16="http://schemas.microsoft.com/office/drawing/2014/main" id="{964B2B25-CA1D-4016-9BE7-FA088303910D}"/>
                </a:ext>
              </a:extLst>
            </p:cNvPr>
            <p:cNvSpPr txBox="1">
              <a:spLocks/>
            </p:cNvSpPr>
            <p:nvPr/>
          </p:nvSpPr>
          <p:spPr>
            <a:xfrm>
              <a:off x="1075879" y="406822"/>
              <a:ext cx="179560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แสดงวิธีทำ</a:t>
              </a:r>
            </a:p>
          </p:txBody>
        </p:sp>
        <p:pic>
          <p:nvPicPr>
            <p:cNvPr id="153" name="รูปภาพ 152">
              <a:extLst>
                <a:ext uri="{FF2B5EF4-FFF2-40B4-BE49-F238E27FC236}">
                  <a16:creationId xmlns:a16="http://schemas.microsoft.com/office/drawing/2014/main" id="{83C4AFF7-5EBA-4533-8A4E-830A3A62B7F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68954" y="471466"/>
              <a:ext cx="576000" cy="576000"/>
            </a:xfrm>
            <a:prstGeom prst="rect">
              <a:avLst/>
            </a:prstGeom>
          </p:spPr>
        </p:pic>
        <p:sp>
          <p:nvSpPr>
            <p:cNvPr id="154" name="สี่เหลี่ยมผืนผ้า 153">
              <a:extLst>
                <a:ext uri="{FF2B5EF4-FFF2-40B4-BE49-F238E27FC236}">
                  <a16:creationId xmlns:a16="http://schemas.microsoft.com/office/drawing/2014/main" id="{42FA3386-A5E7-42EB-8EC2-1CE2C3CD3D83}"/>
                </a:ext>
              </a:extLst>
            </p:cNvPr>
            <p:cNvSpPr/>
            <p:nvPr/>
          </p:nvSpPr>
          <p:spPr>
            <a:xfrm>
              <a:off x="2697893" y="551974"/>
              <a:ext cx="372890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altLang="ko-KR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โจทย์คำนวณค่าพลังงานไฟฟ้าในหนึ่งเดือน</a:t>
              </a:r>
            </a:p>
          </p:txBody>
        </p:sp>
        <p:pic>
          <p:nvPicPr>
            <p:cNvPr id="155" name="รูปภาพ 13">
              <a:extLst>
                <a:ext uri="{FF2B5EF4-FFF2-40B4-BE49-F238E27FC236}">
                  <a16:creationId xmlns:a16="http://schemas.microsoft.com/office/drawing/2014/main" id="{BE5F63E4-8CDE-4E7B-9260-C3EC62030EA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3188" y="1266115"/>
              <a:ext cx="360000" cy="36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0645202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BD016534-6E69-456C-9DEF-1760311DDD33}"/>
              </a:ext>
            </a:extLst>
          </p:cNvPr>
          <p:cNvGrpSpPr/>
          <p:nvPr/>
        </p:nvGrpSpPr>
        <p:grpSpPr>
          <a:xfrm>
            <a:off x="-24524" y="-71791"/>
            <a:ext cx="9616806" cy="5266574"/>
            <a:chOff x="-24524" y="-71791"/>
            <a:chExt cx="9616806" cy="5266574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D1C549A3-B771-4653-ADE2-8F89FE20F1B1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9C248D23-D400-4159-A57F-C2B5B273636B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1110ACE7-F4E3-4AE8-97C8-99D55F8B134E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39205C15-89E8-4CD4-BA15-45E8F507910C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92A0EE02-8013-4275-9434-F140F406E3FA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98ADDDE6-1DAD-4D26-A880-CE8B9552A315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CFC4CE37-28D5-4DA5-8D00-82BE132C8E7A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15A3C7D0-0E2D-4BB9-A51B-E5DD2E4DB2B9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B8AB85A7-D58A-49E6-A928-D70D63B53BE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A75EB19D-82D6-4768-8AD4-FBBEA37B82A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5559BC26-5211-4493-8741-DBAF21C5CE7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AD912691-0831-46BD-8D91-281A6210225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765D0540-7C16-49EB-9D7B-07922FA48EF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957689E9-BC9C-401C-A961-27F8BE7266D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71B29E2A-84AD-407B-AD86-F4EC97759AF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C634AD38-59BF-4A58-B613-12E038CE459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2CE8E0E4-7215-46ED-8D14-53E51711109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0FF23BA-92E9-4E86-8498-12D42F0EE15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A8B2D34B-E60F-49DE-8170-AE6AA1926FD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2AE9F696-503A-4AFA-9992-FD0C18D163A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2BE33CB4-98CF-42A3-A15F-733A09A6FDA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1FF3ABA8-5902-404D-98A4-F423ACD385F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9641FD6C-6E4B-412E-BB04-657AF08997A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F2679715-FB69-44A1-B7F7-0D81C8E9B4A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1F817955-5436-49DA-81AC-E0E19DE9F61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A167C9C2-79EB-4D3D-8DBA-DAAF5FA67DB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D2DF3243-34C9-4AAB-A537-2843B6DDCF0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7B453579-F555-4521-BD6F-BE0493489D3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18D41A61-92ED-40A5-8BDE-4869147EBE7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5F233E8E-6DC8-42A2-8BA1-B512A4A87DB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1C3C7D36-334C-4176-9692-A2408DC873A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E072A1FC-A8DC-4018-8540-93286965330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EDAE813E-33D8-4586-BA86-3A8DB86D25C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7BAAE6AB-ED18-4FE0-89E9-E22DDB03D37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B894C349-6F2F-48C7-9B06-40D84D83103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77100EC0-4B52-406D-8FC4-F98C37588A3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F5DD8A27-F4D0-41E6-9B7A-2E01884DE15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7095695F-0535-4ADF-BB00-408E2B8680B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364F6F6A-7BD3-44E9-9E63-42853A1DBD4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C3184C21-7365-4B5C-9BBB-7376312711E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EE58223F-FB13-494F-8C76-77885FD4F55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9FFBE5A0-2156-40B9-A7DF-524E2775320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F17730DF-8937-4F33-B9C5-214B0191C11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69E53D9F-23A2-44EA-8A0F-2C23042D9DD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1383B4A2-F649-476A-8530-AD22166ABEC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BE5F8624-2FB6-4DEB-B03B-499CA940866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3D65D20A-C469-49AC-BA89-61651099DD8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390E1AE8-546C-450E-8AD2-DB27722FD78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D392C7B5-6AA8-4ADE-B142-3D3A34A3162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BDC0C0E0-9FA2-4B65-8447-474DA78C804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1D279AF0-F21E-48F7-83A8-4F421DF8F5D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6E0D523B-CD75-4C6B-BF67-C1D18CDB30A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999CE15F-FE4C-4092-89F3-EF632543DFB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5D086628-BF6B-4A48-B6AF-D9AAABA25FD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D0CE0DDA-577B-430B-8D0E-E24A450CD37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367EE121-D688-42BB-92B7-DBA760A255D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1AB59415-3C4A-4371-B816-FBE6607B6F9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64642394-BA30-4C4B-B3E5-70E84A0C08D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EA5391E3-096E-4B35-B720-901E8E79F1D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E25DACD4-082F-410B-BAD6-D5A925412B8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BE0040CE-DDFD-4AE3-8EAA-0F4FA1AA512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2C30B144-E6EB-4642-B788-19204AD6C61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4A0A1F4-8226-401B-A5B4-C66016419C5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1868819D-64E1-4601-BB39-64DBD7CD648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68B6C344-A73A-4EBC-93B8-524E58841D2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5013EA41-3523-41F7-9010-2E79D731FFB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2711372A-CDAD-4F51-BB29-92384145083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D737CDA9-F14F-4280-856C-67407E498AE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17B293D1-7A19-4AC0-A147-ED9E4D983D2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CCBBB047-7C08-4451-84D1-9808B6B0323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14335D44-3C66-483E-9707-96EE02DB85C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F9FC2A98-A74B-4389-89CB-8178E1A2E2B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EF4901AB-2452-4C1F-9327-0972C881B5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072783F7-2E63-4CE1-A5CF-0C0BA88FC99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B6C6DFA0-4C95-4BA0-84D9-77E721E94F2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9E13DE6B-3C63-47D3-809F-E8054D011E7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90EB18AE-4DE1-4775-A3AC-62278B0A89D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D7F5DD01-0A88-4F8C-9F27-C9E16FEB2A0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D65A7B46-0940-4081-BFC3-ECA79477171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BC35CB83-A014-44C6-AEE6-FAE5497EDE6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FE0CA22C-D69C-42B1-8045-6C4EC2B3738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7D1A1A8A-4165-4CB6-BC1D-4301E08A139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F0FFBCCD-B46C-43BF-9B24-44DC9F945B9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245B2A58-29FF-4610-B306-D197C391300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C5AD62BF-571E-4B30-9DCA-81386D6D8BA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149BD806-FF67-420E-8F64-5B68FCCD799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27DE8282-0445-4FA3-9722-688E203F256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16A5D399-8E9A-494B-A695-C4D041DFB0A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073CBB1B-8D16-4965-9FA8-BEC9C1A868B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4BEDFAFD-2A20-4CCF-A191-D126F29AC07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C2AA80C3-C2EA-4049-AF55-28A9ECC8BEB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65BEA61C-41F7-4F09-BE11-8C84B057884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7AE3B755-FCCD-4555-ADD9-EC3859DBFBE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2F8F23DB-AF50-4E6B-8EB4-47581420CFA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31A7BA90-0C17-41F2-A995-87824916ACE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2CB16FE9-2FE6-4619-8BC3-756F82DE8BA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B1A1C8D2-2353-4618-B503-0BA1EABC730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AA6514E6-770F-4BF0-B218-E4252CF5F5F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0FA6EF39-21FD-4376-A664-87B5D90DAF2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C3568C70-EEC3-4705-8A3D-68DD4F7E47B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21F88333-66B0-451F-8681-DC85C62C5AD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2E09759E-84ED-4935-ABB7-411F326212F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F9F599DF-EB6B-47A5-9446-C18CF664A19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A893E2AB-88BC-45C9-8B94-A95849ECBBB0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77FFB83E-48AE-4F19-8483-8A1E0EFF9EA9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AE5D307D-A2B5-4D79-96B6-50D63D08D1AB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F4435167-D327-4D0D-A6A9-B93F13DDFECB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314C1244-FAD0-43F7-89B4-02E7FF8A63BD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B6A09B04-B0C6-46BF-B9FB-580C5CCD70EC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0811A891-57C0-47F8-AC7E-BEB4D53476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7BFE978E-66E2-4ED2-82B7-AA8593DD849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56638F84-E441-43E8-BD42-E20EF15B35D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27244BB3-CCAA-4D45-9105-7D1CCEA5C89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5450FE26-0011-4E19-8F2B-DFE6EF4F50B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C8801026-C9AA-4F07-8D0C-0D16CC3189E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02AD6719-4023-45B6-9651-FD2FB608637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342E08A6-AD12-4BF6-836B-B6BDA5C81F1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D430207F-C594-4649-898B-F636F0A68C7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808094CD-11D6-4915-A2B4-671D66F849B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CE1BCAC9-FE8C-465D-9089-046B5D4C153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D8045605-7EF3-4DCA-80C4-849BFAC9599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4EF88F5D-712F-42A7-9298-C738CD040F3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F1D62204-F81C-43E4-ACF8-37C0E0C157F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FA6B68EB-84D6-49EC-9326-20DEAD249A6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767368A9-55C7-4FDD-86C9-0F21C9E2F76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F29058E-845A-42FA-B32B-8007D3E3E8D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8B5C360-F3E1-46C0-BDFF-DF3C9B679FC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BB6CF0D9-5FB1-47F0-94CF-62811C8A928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85A04538-3E5A-493D-8A57-CD98A625B42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D0103933-879F-42C2-B94F-B77410C30F1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65BACB5C-6B0C-48EE-AA46-67E29E368D0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DA4E7B8C-70A6-4BBE-9F1A-60C1C108318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822B97E3-AAF4-46E9-A2E9-A7DAD8E0276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CBFEEEF6-5825-47EC-B889-E150529A04D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5D5CE27E-D07E-4FBC-A6D0-565FE87A035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EE3A73B9-360B-424B-A28D-B4F0CF02598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D4BE8ECE-A52F-48A0-B0F2-3445D7EDEC4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4B72B272-F893-4F12-AF24-992492CDB9E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01309584-20F6-4C9B-88A9-1DF7CB8BFD4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992D8A23-30BA-4AF9-8606-A08F09EC16A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99DD5692-DD2C-4BFC-92C7-A4A7EB9D2597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7" name="สี่เหลี่ยมผืนผ้า 6"/>
            <p:cNvSpPr/>
            <p:nvPr/>
          </p:nvSpPr>
          <p:spPr>
            <a:xfrm>
              <a:off x="1182861" y="1150811"/>
              <a:ext cx="8409421" cy="36625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3200" b="1" u="sng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ส่วนที่ 4</a:t>
              </a:r>
              <a:r>
                <a:rPr lang="en-US" sz="3200" b="1" u="sng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: </a:t>
              </a:r>
              <a:r>
                <a:rPr lang="th-TH" sz="3200" b="1" u="sng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หาพลังงานไฟฟ้าที่เครื่องซักผ้าใช้</a:t>
              </a:r>
            </a:p>
            <a:p>
              <a:endParaRPr lang="th-TH" sz="1200" b="1" u="sng" dirty="0">
                <a:solidFill>
                  <a:srgbClr val="0070C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โจทย์กำหนด     </a:t>
              </a:r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กำลังไฟฟ้าของเครื่องซักผ้ามีขนาด 600 วัตต์ หรือ 0.6 กิโลวัตต์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	บ้านหลังนี้ใช้เครื่องซักผ้าเป็นเวลาเดือนละ 8 ชั่วโมง</a:t>
              </a:r>
            </a:p>
            <a:p>
              <a:endParaRPr lang="th-TH" sz="8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</a:t>
              </a:r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จากความสัมพันธ์    W = Pt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                = 0.6 kW x 8 h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                = 4.8  kW-h หรือ 4.8 unit</a:t>
              </a:r>
            </a:p>
            <a:p>
              <a:endParaRPr lang="th-TH" sz="8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</a:t>
              </a:r>
              <a:r>
                <a:rPr lang="th-TH" sz="24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เครื่องซักผ้า ใช้พลังงานไฟฟ้า เดือนละ 4.8 หน่วย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</a:t>
              </a:r>
              <a:endParaRPr lang="th-TH" sz="24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" name="วงรี 7"/>
            <p:cNvSpPr/>
            <p:nvPr/>
          </p:nvSpPr>
          <p:spPr>
            <a:xfrm>
              <a:off x="4168158" y="3886953"/>
              <a:ext cx="1804028" cy="529966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pic>
          <p:nvPicPr>
            <p:cNvPr id="10" name="รูปภาพ 9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06" t="37210" r="59155" b="39018"/>
            <a:stretch/>
          </p:blipFill>
          <p:spPr>
            <a:xfrm>
              <a:off x="7234219" y="3024259"/>
              <a:ext cx="1596519" cy="1800000"/>
            </a:xfrm>
            <a:prstGeom prst="rect">
              <a:avLst/>
            </a:prstGeom>
          </p:spPr>
        </p:pic>
        <p:sp>
          <p:nvSpPr>
            <p:cNvPr id="152" name="Text Placeholder 2">
              <a:extLst>
                <a:ext uri="{FF2B5EF4-FFF2-40B4-BE49-F238E27FC236}">
                  <a16:creationId xmlns:a16="http://schemas.microsoft.com/office/drawing/2014/main" id="{270CF0A1-384B-430B-9C2B-B003E8D21B38}"/>
                </a:ext>
              </a:extLst>
            </p:cNvPr>
            <p:cNvSpPr txBox="1">
              <a:spLocks/>
            </p:cNvSpPr>
            <p:nvPr/>
          </p:nvSpPr>
          <p:spPr>
            <a:xfrm>
              <a:off x="1075879" y="406822"/>
              <a:ext cx="179560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แสดงวิธีทำ</a:t>
              </a:r>
            </a:p>
          </p:txBody>
        </p:sp>
        <p:pic>
          <p:nvPicPr>
            <p:cNvPr id="153" name="รูปภาพ 152">
              <a:extLst>
                <a:ext uri="{FF2B5EF4-FFF2-40B4-BE49-F238E27FC236}">
                  <a16:creationId xmlns:a16="http://schemas.microsoft.com/office/drawing/2014/main" id="{B91B4DAE-5349-4093-94DE-C789EBD094E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68954" y="471466"/>
              <a:ext cx="576000" cy="576000"/>
            </a:xfrm>
            <a:prstGeom prst="rect">
              <a:avLst/>
            </a:prstGeom>
          </p:spPr>
        </p:pic>
        <p:sp>
          <p:nvSpPr>
            <p:cNvPr id="154" name="สี่เหลี่ยมผืนผ้า 153">
              <a:extLst>
                <a:ext uri="{FF2B5EF4-FFF2-40B4-BE49-F238E27FC236}">
                  <a16:creationId xmlns:a16="http://schemas.microsoft.com/office/drawing/2014/main" id="{9222AFF1-05BE-4129-926E-D49729EB7DEB}"/>
                </a:ext>
              </a:extLst>
            </p:cNvPr>
            <p:cNvSpPr/>
            <p:nvPr/>
          </p:nvSpPr>
          <p:spPr>
            <a:xfrm>
              <a:off x="2697893" y="551974"/>
              <a:ext cx="372890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altLang="ko-KR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โจทย์คำนวณค่าพลังงานไฟฟ้าในหนึ่งเดือน</a:t>
              </a:r>
            </a:p>
          </p:txBody>
        </p:sp>
        <p:pic>
          <p:nvPicPr>
            <p:cNvPr id="155" name="รูปภาพ 13">
              <a:extLst>
                <a:ext uri="{FF2B5EF4-FFF2-40B4-BE49-F238E27FC236}">
                  <a16:creationId xmlns:a16="http://schemas.microsoft.com/office/drawing/2014/main" id="{91CB019A-8CA4-4E97-9FC7-AA2A854FCF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839" y="1274156"/>
              <a:ext cx="360000" cy="36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8579092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กลุ่ม 160">
            <a:extLst>
              <a:ext uri="{FF2B5EF4-FFF2-40B4-BE49-F238E27FC236}">
                <a16:creationId xmlns:a16="http://schemas.microsoft.com/office/drawing/2014/main" id="{CC4D12B1-E18F-4838-8126-BFAEF219E214}"/>
              </a:ext>
            </a:extLst>
          </p:cNvPr>
          <p:cNvGrpSpPr/>
          <p:nvPr/>
        </p:nvGrpSpPr>
        <p:grpSpPr>
          <a:xfrm>
            <a:off x="-44286" y="-61537"/>
            <a:ext cx="9188286" cy="5266574"/>
            <a:chOff x="-44286" y="-61537"/>
            <a:chExt cx="9188286" cy="5266574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363E3F90-C443-4827-8710-301695EB5563}"/>
                </a:ext>
              </a:extLst>
            </p:cNvPr>
            <p:cNvGrpSpPr/>
            <p:nvPr/>
          </p:nvGrpSpPr>
          <p:grpSpPr>
            <a:xfrm>
              <a:off x="-44286" y="-61537"/>
              <a:ext cx="9188286" cy="5266574"/>
              <a:chOff x="-24524" y="-71791"/>
              <a:chExt cx="9188286" cy="5266574"/>
            </a:xfrm>
          </p:grpSpPr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8D0C083B-D8E5-4F77-A5BF-B5BB38DE701D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29EC595A-342C-4F1C-B9A8-13FA4E25EFAC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F8FD222A-F009-4C78-9C83-0628A254D383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9F11F1AB-DBBC-4069-BA03-858AF66135E9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290DC025-F257-4412-9A75-0F4EDDC96F4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0F663C65-B36B-412C-BD86-D235C300387D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AB7B83F7-6B5A-45A1-8EC4-BB2CA2F6054E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C19EE244-A65F-4B6D-9BA3-4B58DC13AE40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28B2ACDC-CB49-4B03-9BAB-B6182B7E8CBE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B441456B-CF0C-4B31-B03A-DBB60EC66DC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DBB24AB0-30A7-4451-9FF0-ABF22C1A879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4086B4F5-3467-48B9-9C63-27602CBD977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42F2A86D-B1F7-499F-BC61-BCE76983670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9010E0AF-B8C7-4176-A237-D44D8500742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5F72093F-AA36-452A-902D-0EDAAC8906A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18062F35-DEBE-4210-919C-45260399800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EEA19513-1BD3-4F78-B1AF-032759A6F3D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A7FA1C8B-632B-45D6-ABD4-1CDABD7A719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0E2687A6-6E7D-4F27-A4BB-62FD538EAFE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A35313FF-0F53-4916-AEA9-2E48991CC14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AD206A70-D101-4DF7-AA5A-5923CE59209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A1A5CDAF-6D36-4F36-BE1B-7D27840ED73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20555CA1-0F9C-4323-9271-9188464BB99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06EF7606-70D6-43E0-A570-1C463F07535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5FDA1709-86FC-4F18-A7C4-CB523292EA6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61ED731E-F54A-4F09-AFA4-EEF97FFBFEF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52B77C2B-C2CE-4707-B438-5D1D871A9BE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7889AEBC-A8F8-4D1E-B6A3-43DADDE2E55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547146DC-B71B-4648-9C30-F47A84A953B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7463CD62-1CA3-4E86-96F7-F249F3390CB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6C542DB3-0836-4C0F-92D6-1A292596EBF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5FAB4796-1206-494B-A927-3DE24E265C0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304A5820-5D91-4430-AEC2-D5D7AFE18EF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781DA446-DFED-46C0-98D9-8497A8A55E5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C6BCAD9B-DD8A-43F6-B6E9-3F289C9D57C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B5890EA3-7103-4844-BEF0-6CB35185B8D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9B976E69-3162-4773-8339-C4A11A1D340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C146B79D-332A-40E6-9C93-AB2F98B8B9B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F4460AA2-ECB1-4B92-A5FB-F821A73B62C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EAFACD66-035B-48F2-827E-0EF6BDC701B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E37EDF14-6B35-4F6A-9C80-388F0D018FC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59B23FCA-E018-4EA6-B3D8-A13E68F6BB0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F6A97A3F-D96E-410B-B3AE-02F401258F3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CFDCD92A-55D4-4E93-A9B3-9A1C5326597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5FB89660-40D3-4A56-9EC6-9528B884469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57A7D6DD-1D12-4A3E-996A-12C40BC642A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EBE13D3D-F669-4321-9534-EE203CFF032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27627E07-4383-4B46-83A8-B5599609536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E12560D7-7E42-472A-83CB-87919F993D7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DAD6C254-3618-458F-B27B-221A7919567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C9938170-6CFC-47E4-A2F7-F248C93077B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AD800DCD-35D7-4D67-9D88-FB582020DB6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0C98AAA6-1779-4906-AE7A-3D4F9BF9388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4A232AEB-9261-4C02-8478-64721E66774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29F0792B-3CDF-4E61-BFAE-A97B173050C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A92BB43D-5E83-4CD7-B1F6-F1CCA5CA30E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3F5DD1C5-3062-4568-AF38-BFD4597C0EC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0A04339-42CC-452C-ADD6-04E9D203027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84102E9B-91E3-4AE4-9E94-14BC551F80B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3B14A507-7B84-4C3A-9A01-D621F854ECE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7A51896D-A719-4FAE-BB89-B92B3FA8A69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03248BB8-69C1-413C-AD50-814FB95D5A6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58E30C54-834B-4FA4-A836-6EA48C6145A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0988635D-3A9A-4645-95B3-D4D7DE0160A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BE4B1A6F-0981-4975-91FA-A4A65783794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6741858C-3200-4324-8D27-17C285441D9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A5F11B00-F12E-4040-9F18-551B7C111BE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4DC708AE-3E1D-4637-9F41-93C45A600A2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B7008FFF-2227-44ED-B0E8-4F8D4C9A27D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6BD503F4-422E-47AA-B52E-E926DADE990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6B5419ED-1DE9-4A67-8FE2-3404D1FCCCB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CA7AC4AB-9D67-4C64-9DF2-EE70F65E871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41F14CDA-A6B3-474E-9CF5-8606654C7AF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6C650658-EAAA-470D-A4DF-11331253E53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AC5F04CB-191E-4D8A-BFC0-695AF73C1BE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E59784B5-C8A1-4FF6-AE8B-481C0CA0245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2480E41F-D37A-4ABA-9207-2EDA89729D0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2B6B2EF5-1D92-4375-A4DE-DC059B3D9A5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4E63DC00-69B5-4EA6-A49D-00AEDA6B5C9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103217B0-64B2-4DDB-BA3F-965D5854304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0B270724-92F1-404A-B786-F384745B247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B676B53A-6DF2-429C-BA2A-D93171EE3A9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0E784102-F4FB-4491-8F32-0BA14697C3E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45F80605-804F-49AF-AEB6-6D2B20BBE5C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EAA6700C-41A8-4B56-A42E-6ECD8F9917D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90ED39DC-11DE-4425-8DD3-CE7ADD8278E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0A67F9A2-D006-4DC8-A0CB-1F27E2B1243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35F7DD19-8ADE-4C86-B5F6-F0B0320F788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8CD64CF-1445-4EDC-89FD-F08FBF18E07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D5D9D378-3F85-4CCE-BC25-2F8FBAF5165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8DCE65EC-E5EC-4684-BA57-780223468D7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03A4407A-46E4-4FCC-A487-C16AF1A8921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2288E9D8-6B0B-437B-AAB6-65F5A7A2005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6889E399-11CD-43D3-B3F6-955658BD18F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EC236B9-7747-4862-9C50-A9B080EA907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A1607668-5C06-40FC-8D87-F3C6B4B6026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B47FC48A-AF9D-4855-818E-2B9F13F6E5F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6247C707-0611-4DF7-BA09-5D443D561D6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47845F8E-3817-4E81-A073-7E7E21F8E5E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45C25883-7520-4F24-B6CD-5BA50F342C7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9E2DC5E6-CAD3-4120-9B12-8FF6D187CED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80F3728-7DC5-4EEE-9EB9-3933FE6AEB8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1011267A-B6D9-4637-B7F1-5C7A7B3690F8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0B5E9FF7-5636-4BC6-A084-D91EB5B6F76A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2683C4C9-D2FF-476B-B19F-65C751A87970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7DAEC80D-3120-4F9A-AFE5-8BA3441D831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193221DD-BFC7-44BF-8B01-EA0DFA406F03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327E67DC-8C43-42D3-A2B9-ACBF5D916C93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0" name="กลุ่ม 29">
                <a:extLst>
                  <a:ext uri="{FF2B5EF4-FFF2-40B4-BE49-F238E27FC236}">
                    <a16:creationId xmlns:a16="http://schemas.microsoft.com/office/drawing/2014/main" id="{AC45ACA5-2241-4F9A-8B32-50D52C0F8C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39B7407F-D715-4B30-B7B1-20F9076E7D3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E399D4A6-7B97-487C-8B48-010BF5BBC09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4C2B7517-468A-45CB-9EB5-FB28CAD9201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40259B42-6E47-4CE6-8063-352C508E74D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1CDA173C-FE60-4E2E-91A2-17DF9FEBD55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B2A02174-A9DD-4485-90E8-308DB2563E1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A0AEA653-4880-4CAE-903A-F989E30D96C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D4E6F0E2-4832-4302-AC66-C1BD7A5D14C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0547B811-3BA2-4F45-AF7A-88A0ABC742C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E967318E-D336-4DB3-8A43-AE52814AB0E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655788CA-81D4-4F18-9200-77CC7F8B2D8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50639663-B8E7-4865-9C13-50F66E70305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E4ABE7F0-5E36-4D8F-B061-E024D3561CE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52B421BB-1580-4607-AB48-4E7F87D9E6A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016FF4AE-2A59-4223-9E7E-5F6CA228A5D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135416AE-4724-4B9F-9F77-ABEAC258B96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F91EA966-D438-457B-AC05-427BDC933D3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D18583F7-C487-4441-B5BD-F5650F50A06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A5AC5791-1942-48A6-92C8-EC8EAC97577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358AAA9E-EDDE-44E4-88A9-91523B43723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271FCB32-48FA-4990-9817-8E2A9AD630A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EE4C0ABC-D261-4102-959F-6CD918062C9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9CA7CE39-E814-45F0-92B1-6B5E8623806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AAB30F79-8C87-4ADF-9119-1709B3A5820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9DFE9F59-133A-4F68-B5BC-7ADB9B3D225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DEEEFCDE-CD18-4DE3-A936-02D8490C636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5C138591-3556-4AC9-B968-97DB28637EB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04EAEA8C-C3AE-4586-8409-3935232E327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AFB2E8B0-6535-4E43-82C6-15C8B764E0D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8B94A50-2A73-4045-A6CE-CEEEA248A5D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AC6F0F59-0C7D-490F-B35F-B193D3A289CA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7" name="สี่เหลี่ยมผืนผ้า 6"/>
            <p:cNvSpPr/>
            <p:nvPr/>
          </p:nvSpPr>
          <p:spPr>
            <a:xfrm>
              <a:off x="801639" y="3261348"/>
              <a:ext cx="7927691" cy="60644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8" name="สี่เหลี่ยมผืนผ้า 7"/>
            <p:cNvSpPr/>
            <p:nvPr/>
          </p:nvSpPr>
          <p:spPr>
            <a:xfrm>
              <a:off x="514409" y="3335140"/>
              <a:ext cx="844600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24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ดังนั้น บ้านหลังนี้ใช้พลังงานไฟฟ้าเดือนละ 9.6 + 10 + 300 + 4.8 หน่วย  เท่ากับ 324.4 หน่วย</a:t>
              </a:r>
            </a:p>
          </p:txBody>
        </p:sp>
        <p:sp>
          <p:nvSpPr>
            <p:cNvPr id="9" name="สี่เหลี่ยมผืนผ้า 8"/>
            <p:cNvSpPr/>
            <p:nvPr/>
          </p:nvSpPr>
          <p:spPr>
            <a:xfrm>
              <a:off x="1404429" y="1199802"/>
              <a:ext cx="7324901" cy="1938992"/>
            </a:xfrm>
            <a:prstGeom prst="rect">
              <a:avLst/>
            </a:prstGeom>
            <a:ln w="19050">
              <a:solidFill>
                <a:srgbClr val="00B050"/>
              </a:solidFill>
            </a:ln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จากการคำนวณได้คำตอบแต่ละอุปกรณ์ไฟฟ้าดังนี้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ส่วนที่ 1: พลังงานไฟฟ้าที่หลอดไฟใช้ 		</a:t>
              </a:r>
              <a:r>
                <a:rPr lang="th-TH" sz="24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เท่ากับ 9.6 หน่วย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ส่วนที่ 2: พลังงานไฟฟ้าที่หม้อหุงข้าวใช้		</a:t>
              </a:r>
              <a:r>
                <a:rPr lang="th-TH" sz="24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เท่ากับ 10 หน่วย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ส่วนที่ 3: พลังงานไฟฟ้าที่เครื่องปรับอากาศใช้	</a:t>
              </a:r>
              <a:r>
                <a:rPr lang="th-TH" sz="24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เท่ากับ 300 หน่วย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ส่วนที่ 4: พลังงานไฟฟ้าที่เครื่องซักผ้าใช้		</a:t>
              </a:r>
              <a:r>
                <a:rPr lang="th-TH" sz="24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เท่ากับ 4.8 หน่วย</a:t>
              </a:r>
            </a:p>
          </p:txBody>
        </p:sp>
        <p:cxnSp>
          <p:nvCxnSpPr>
            <p:cNvPr id="10" name="ตัวเชื่อมต่อตรง 9"/>
            <p:cNvCxnSpPr/>
            <p:nvPr/>
          </p:nvCxnSpPr>
          <p:spPr>
            <a:xfrm>
              <a:off x="1254641" y="1247247"/>
              <a:ext cx="0" cy="1872000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2091" y="3261348"/>
              <a:ext cx="540000" cy="540000"/>
            </a:xfrm>
            <a:prstGeom prst="rect">
              <a:avLst/>
            </a:prstGeom>
          </p:spPr>
        </p:pic>
        <p:sp>
          <p:nvSpPr>
            <p:cNvPr id="12" name="วงรี 11"/>
            <p:cNvSpPr/>
            <p:nvPr/>
          </p:nvSpPr>
          <p:spPr>
            <a:xfrm>
              <a:off x="6868632" y="3216540"/>
              <a:ext cx="2091785" cy="729642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pic>
          <p:nvPicPr>
            <p:cNvPr id="13" name="รูปภาพ 1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5143" y="4078113"/>
              <a:ext cx="720000" cy="720000"/>
            </a:xfrm>
            <a:prstGeom prst="rect">
              <a:avLst/>
            </a:prstGeom>
          </p:spPr>
        </p:pic>
        <p:sp>
          <p:nvSpPr>
            <p:cNvPr id="14" name="กล่องข้อความ 13"/>
            <p:cNvSpPr txBox="1"/>
            <p:nvPr/>
          </p:nvSpPr>
          <p:spPr>
            <a:xfrm>
              <a:off x="1788227" y="4218458"/>
              <a:ext cx="6834792" cy="523220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19050">
              <a:solidFill>
                <a:srgbClr val="7030A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th-TH" sz="2800" b="1" dirty="0">
                  <a:latin typeface="Cambria Math" panose="02040503050406030204" pitchFamily="18" charset="0"/>
                  <a:ea typeface="Cambria Math" panose="02040503050406030204" pitchFamily="18" charset="0"/>
                  <a:cs typeface="TH SarabunPSK" panose="020B0500040200020003" pitchFamily="34" charset="-34"/>
                </a:rPr>
                <a:t>โดยค่าพลังงานไฟฟ้าที่คำนวณได้ จะนำไปคิดเป็นค่าไฟฟ้าฐานต่อไป</a:t>
              </a:r>
              <a:endParaRPr lang="th-TH" sz="2800" b="1" u="sng" dirty="0">
                <a:solidFill>
                  <a:schemeClr val="accent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156" name="Text Placeholder 2">
              <a:extLst>
                <a:ext uri="{FF2B5EF4-FFF2-40B4-BE49-F238E27FC236}">
                  <a16:creationId xmlns:a16="http://schemas.microsoft.com/office/drawing/2014/main" id="{1452E3A0-FE7A-4237-BA2E-DD26C7790ED3}"/>
                </a:ext>
              </a:extLst>
            </p:cNvPr>
            <p:cNvSpPr txBox="1">
              <a:spLocks/>
            </p:cNvSpPr>
            <p:nvPr/>
          </p:nvSpPr>
          <p:spPr>
            <a:xfrm>
              <a:off x="1124497" y="409352"/>
              <a:ext cx="179560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สรุปคำตอบ</a:t>
              </a:r>
            </a:p>
          </p:txBody>
        </p:sp>
        <p:pic>
          <p:nvPicPr>
            <p:cNvPr id="157" name="รูปภาพ 156">
              <a:extLst>
                <a:ext uri="{FF2B5EF4-FFF2-40B4-BE49-F238E27FC236}">
                  <a16:creationId xmlns:a16="http://schemas.microsoft.com/office/drawing/2014/main" id="{455FBBE8-7069-4E1F-9005-AB9F0306A24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68954" y="471466"/>
              <a:ext cx="576000" cy="576000"/>
            </a:xfrm>
            <a:prstGeom prst="rect">
              <a:avLst/>
            </a:prstGeom>
          </p:spPr>
        </p:pic>
        <p:sp>
          <p:nvSpPr>
            <p:cNvPr id="158" name="สี่เหลี่ยมผืนผ้า 157">
              <a:extLst>
                <a:ext uri="{FF2B5EF4-FFF2-40B4-BE49-F238E27FC236}">
                  <a16:creationId xmlns:a16="http://schemas.microsoft.com/office/drawing/2014/main" id="{58EC39DB-5057-45A2-AC57-3BDB4E946EDF}"/>
                </a:ext>
              </a:extLst>
            </p:cNvPr>
            <p:cNvSpPr/>
            <p:nvPr/>
          </p:nvSpPr>
          <p:spPr>
            <a:xfrm>
              <a:off x="2790390" y="561147"/>
              <a:ext cx="372890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altLang="ko-KR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โจทย์คำนวณค่าพลังงานไฟฟ้าในหนึ่งเดือน</a:t>
              </a:r>
            </a:p>
          </p:txBody>
        </p:sp>
        <p:pic>
          <p:nvPicPr>
            <p:cNvPr id="159" name="รูปภาพ 13">
              <a:extLst>
                <a:ext uri="{FF2B5EF4-FFF2-40B4-BE49-F238E27FC236}">
                  <a16:creationId xmlns:a16="http://schemas.microsoft.com/office/drawing/2014/main" id="{3A5E1046-6FD3-44D1-AA46-20418EEFB8B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1447" y="1289997"/>
              <a:ext cx="360000" cy="360000"/>
            </a:xfrm>
            <a:prstGeom prst="rect">
              <a:avLst/>
            </a:prstGeom>
          </p:spPr>
        </p:pic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E174710F-48D0-4D0E-AA10-5A2061AB9BED}"/>
                </a:ext>
              </a:extLst>
            </p:cNvPr>
            <p:cNvCxnSpPr/>
            <p:nvPr/>
          </p:nvCxnSpPr>
          <p:spPr>
            <a:xfrm>
              <a:off x="1198159" y="1242926"/>
              <a:ext cx="0" cy="93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สี่เหลี่ยมผืนผ้า 1">
            <a:extLst>
              <a:ext uri="{FF2B5EF4-FFF2-40B4-BE49-F238E27FC236}">
                <a16:creationId xmlns:a16="http://schemas.microsoft.com/office/drawing/2014/main" id="{0A264DDA-AC94-97E3-F703-550526D4FFD8}"/>
              </a:ext>
            </a:extLst>
          </p:cNvPr>
          <p:cNvSpPr/>
          <p:nvPr/>
        </p:nvSpPr>
        <p:spPr>
          <a:xfrm>
            <a:off x="468953" y="3995881"/>
            <a:ext cx="8530437" cy="1123925"/>
          </a:xfrm>
          <a:prstGeom prst="rect">
            <a:avLst/>
          </a:prstGeom>
          <a:solidFill>
            <a:srgbClr val="E9E1C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3503153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748FCDC9-CF46-4B32-AC79-0951F8B1A23B}"/>
              </a:ext>
            </a:extLst>
          </p:cNvPr>
          <p:cNvGrpSpPr/>
          <p:nvPr/>
        </p:nvGrpSpPr>
        <p:grpSpPr>
          <a:xfrm>
            <a:off x="-24524" y="-71791"/>
            <a:ext cx="9260611" cy="5266574"/>
            <a:chOff x="-24524" y="-71791"/>
            <a:chExt cx="9260611" cy="5266574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404BC035-9761-451F-AB86-08B0B5270815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CC257E87-042F-4C06-8260-0EB5D27E1E7B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21FB106A-9105-4564-9450-B42E30AFF28D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7D55E369-8A86-403C-9B96-2D5DC61365BB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78F78B02-7DDA-4D18-B7C6-D6DD5FF41ACC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2F8B0562-CB1D-4697-ADE9-A7B42F5D3700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24E9C358-6E2F-45C3-826F-DE44053DD7A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33F3099C-35D8-4BFD-B561-A45C5C9F8587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0D9E0ADF-D3FF-40AA-A598-15ECEA49A85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E343BA08-92E7-4B64-A01D-6837108C67D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8F0AA4C7-5724-4E64-AC28-CC6D294765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C5B5782-593C-42AB-83C1-EEB1A5F59C8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65D9A15B-D8D3-4A97-A39B-C96EC274431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C26BC78B-10F6-4F86-BEFD-BB449ECBB3D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25FAEA91-E121-41F6-A553-53EE4A3416D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A0D930A7-5210-4B4D-B11B-10FA5ED05B2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A3DE6751-0C9C-4945-A1F1-BD81895E386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F94368E1-299B-44C2-AB91-06FE260F1DA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E425484E-F07C-4516-AF43-FE009B6BC1A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F49AF85E-8F43-44E1-946B-DBE94751857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FAFCA8F8-1723-4384-952B-DB2D18ED7DB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DFD731AF-BFE6-4706-9529-8E1531F4DB2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B78F07A0-AC04-4CD4-98F2-E3F48824C7A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7C463218-DCFA-4B69-9D7C-4E8E7E28937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E7FFBD72-6A21-4236-9113-942E7A6D315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A116ECC3-0446-4BF4-AAD8-B80E9455EBD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5C54056F-C598-402F-B55D-1C76DD16D0F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CEF7604B-D9A6-424D-AFA2-B97F9C7B6C8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2ED53F35-2122-4386-8AFD-B66CD610790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B6293C7E-7E62-4738-9247-7913F565BB6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70F9A75B-4D56-456A-ACB5-EBADD7D69B0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2F9828FD-351E-4B82-ABF2-8ECF6C0FDCE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F031E4AC-7080-49E1-86DF-474E9CA691D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468556E0-12FF-4358-B9DE-F65844F9E14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2E2C498E-5689-416A-9A37-0DED5699494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1727EF8B-3ABC-4D46-BE6B-5AA8D3C4F57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1A05AAD3-C4EB-464C-886E-ACF6860F814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39EF362E-2873-4FE8-934F-5D6D831378C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7E0B9B3B-A105-4B41-9FBA-CAABFC5D217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48329D01-2BD8-49BD-990A-D4E08288FAE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8441DFFA-B690-48AB-8D89-DC7CEC46894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2648B599-AB98-4FCE-9A1A-E9F26BE39A1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36DC3E59-2D6D-4FA2-A54A-A34E8B77545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D4C5C051-3AE4-4462-9425-12C62FA02B8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7983075E-AF42-456A-9776-7DD74EF5C5C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A8575B1C-8C28-4668-89C5-EA75DC08A93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24823F4C-B3EA-471A-99BD-8240889B453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F3559731-3C4F-42B0-9C0B-D4C60797D2A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29C3A4EF-1AB7-4FC7-BCCD-03F40F5D7C9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F4FC1738-F100-4211-BD1B-C5C5016D171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0B3046FD-5D31-4903-9232-DF689BE0186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806FCF33-C734-4D5C-824C-DB45BAC7680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72BD3B1D-A949-433B-8FDE-2D67062051A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59E5E51F-19D4-48AA-9283-4FA193E0E31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B8BA9721-7582-44A6-B1A6-2F76AE9EFCC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65576655-2DF7-43E3-88F9-8A7769151E1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2FFD7427-FAC4-4F5C-A0C0-5BE2B0D1C33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F9658BF6-12A0-49A8-AD2D-6291B1217FF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78902CF9-8B9D-4414-A7A0-087EAEBCF86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6BCA93CD-8AAE-4C03-BD5D-91EF3BC89D0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828FBE3B-78E9-4AA5-AB9B-D4A7E1B9DCA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BB32503B-77C1-49FE-8ADA-00FD28B58D0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B26AFA7F-EA3F-4F37-9D53-FD57E246A12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EDECF8BE-5EF0-44EB-98D5-EA86519510F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2BDECB81-5ABD-4F23-909C-2F5ACEF462B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057968DA-1289-4D9F-B2F2-175619F1B98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CDF6B2B-5541-4D1C-8A08-18388C5258B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D1726610-84FF-46CF-B82A-0BB53B6FA5C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5E530D95-598B-411C-B05B-CE73F7743D2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D1FE3665-B6FF-4A6D-9E99-7925D830D8F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13D85CCB-9112-477A-8C9B-0AE238959F5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7C5CC848-65B6-4284-92D0-D5ABD9FB98C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803AFD0E-9651-4F23-B3C8-C0B721437D0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69518879-B214-4F90-9AFF-15522AF239D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54E26B8B-38C3-4E24-9F5D-56858153A5B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70EAEF3F-64E3-4F71-9F9D-D4148005A86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35169586-F414-46DC-BE2B-D9F59ECEA8D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D1DED1D8-03BF-4A3A-9AE6-F7741444F00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CFDF256D-9C06-450A-859C-C7FB362484F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3F3EBD71-C5F1-4F4A-8285-496BA534853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50A35C2C-DAB0-440D-8BA0-6A06C5DA6AE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C4A9A604-BC9F-4B0F-BF43-F418288BE8E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FDD47DD1-E7C5-461A-8024-AABF3E3814A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BB06DBF8-AA08-441B-AA7E-A5F643C6DC2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CAAFCB9F-694F-4986-8D2F-3A1BE57D649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6AB11713-D0D0-437C-8C4A-F6BA2321F97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D4AD8754-F064-4345-9950-A5B8D5BF093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3C9E5342-ADAF-4B95-A295-FDF973ACAB5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7031DBA-9F4A-46D8-9AEC-566C28C38A5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D89346A0-5FA3-4DD3-970B-4C17F8A1061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13372EAD-CA72-4649-A9C9-1D724B53DC7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D59DCAA6-7C42-4C97-B0FA-AF9FECD251C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6ED89384-D361-4E91-ACB0-252899262A1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1097092-2512-4E39-9CB6-6CCA78D98C8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8C09819B-B0FD-45C0-898C-2DD45C57B21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06557748-CDD8-4C9A-9CC4-73EB916F4A8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1BFAB0D1-F16E-42A3-A459-F1D871E46CF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1B35142F-4D48-46C3-ACCD-F134C7A4C51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7E73D227-BB0A-403C-AE86-E0D3DC326B5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A1F294A5-9083-4F79-8423-D71554400AB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5250AD4D-9FC3-4FA2-BB3D-3AE5F273790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982248C3-6776-4343-86A3-FDADC487352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8371F91D-A38A-41EE-92BF-B54828FFA73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A781DE0B-D19F-45BA-9F75-0C3E76CBD60C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9AE26C6B-BC53-462A-AD4A-AA179091AD78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1A32C03A-FDD8-48C9-9E89-7ABE088E5022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0DB3DD8E-9ACC-4C0A-86F5-AFB28B27DCA4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D6EA4E72-6132-435F-A73E-6135499523F9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A510474A-57EA-4353-B10B-E0DEA9701AF0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5BE538EB-25B6-43B3-822B-926D3B2BE77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16AF0D0D-4DC4-46D9-83A6-809CF107C8D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E12075DF-8939-4C31-8A1D-07C75C12229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D1C3F346-7023-45BE-A9ED-5849221106F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0D416FE1-38D0-480C-B7B0-30DBB492AFD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34093483-157A-4001-87EF-B99E8A8DA0F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D4687CAF-984A-4376-8D41-716035913E3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AE82240D-D025-4949-B9BA-EAC92252716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941B98FF-4C58-4198-BDF1-83CB1EF00A8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919B7585-369B-4F69-B428-25D0B0DF5C9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B81D351B-8AC8-4679-B578-34F84D4A878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837ED533-1F08-4BD9-B687-D3F6EB3CA6D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79745DF8-C4C1-4472-B66F-B900541811E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3B087D2C-9B2A-4C87-8CFB-B70B758681C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70F2632A-0E88-487E-9652-B89A4B01E85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5E3B8DFB-7DDA-4862-90F9-B4306A82601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800A460D-3C68-417C-973E-4D86CA231CB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34ADA65-799C-4E89-8198-47B09E72656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90F6DCB2-73BE-41D6-AAA8-82C145AAE41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8F0C3D54-541D-40AA-B593-F04AEBFDFB4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01360078-553A-4448-A292-376AAC19591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E08C4121-6653-40FB-97FC-12EDEF9A2B9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DA6819C8-EB40-422A-989C-12F27D67581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DFFA4C21-EAE7-4EA3-8360-35592DE0CA3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A91579B2-482A-4279-9A8E-888D54B55D0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CA791C8C-FE3B-4ACF-8121-70A63345020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82B54732-ED82-41C8-A786-478883E1BA9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D8141A62-0448-4304-A355-46D3D5C029A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28CFC00B-6463-4AF2-A112-A5AF56010BB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36FB9AFA-314D-4C65-B658-A689E05798E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9CE708F3-4F67-4966-998D-D9A64D40097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7D8AE1A5-EB21-4A95-B2FF-CA481467FC65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สี่เหลี่ยมผืนผ้า 2"/>
            <p:cNvSpPr/>
            <p:nvPr/>
          </p:nvSpPr>
          <p:spPr>
            <a:xfrm>
              <a:off x="719409" y="1059434"/>
              <a:ext cx="8516678" cy="144860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6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</a:t>
              </a:r>
              <a:r>
                <a:rPr lang="th-TH" sz="2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การคิดค่าไฟฟ้าที่ใช้ในแต่ละเดือนนั้น นอกจากจะคิดจากพลังงานไฟฟ้าทั้งหมดที่ใช้</a:t>
              </a: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ซึ่งคือ  </a:t>
              </a:r>
              <a:r>
                <a:rPr lang="th-TH" sz="26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ค่าไฟฟ้าฐาน</a:t>
              </a:r>
              <a:r>
                <a:rPr lang="th-TH" sz="2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แล้ว ยังรวม ค่าบริการรายเดือน ค่าไฟฟ้าผันแปร (</a:t>
              </a:r>
              <a:r>
                <a:rPr lang="en-US" sz="2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Ft) </a:t>
              </a:r>
              <a:r>
                <a:rPr lang="th-TH" sz="2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และ			       ภาษีมูลค่าเพิ่ม เข้าไปด้วย ดังสมการ</a:t>
              </a:r>
              <a:endParaRPr lang="en-US" sz="2600" b="1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4" name="Text Placeholder 2"/>
            <p:cNvSpPr txBox="1">
              <a:spLocks/>
            </p:cNvSpPr>
            <p:nvPr/>
          </p:nvSpPr>
          <p:spPr>
            <a:xfrm>
              <a:off x="1291498" y="391179"/>
              <a:ext cx="7926536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การคิดค่าไฟฟ้าที่ใช้ในแต่ละเดือน</a:t>
              </a:r>
            </a:p>
          </p:txBody>
        </p:sp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16550" y="477269"/>
              <a:ext cx="576000" cy="576000"/>
            </a:xfrm>
            <a:prstGeom prst="rect">
              <a:avLst/>
            </a:prstGeom>
          </p:spPr>
        </p:pic>
        <p:sp>
          <p:nvSpPr>
            <p:cNvPr id="8" name="กล่องข้อความ 7"/>
            <p:cNvSpPr txBox="1"/>
            <p:nvPr/>
          </p:nvSpPr>
          <p:spPr>
            <a:xfrm>
              <a:off x="386066" y="2660142"/>
              <a:ext cx="8441305" cy="523220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2857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8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ค่าไฟฟ้า </a:t>
              </a:r>
              <a:r>
                <a:rPr lang="en-US" sz="28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= </a:t>
              </a:r>
              <a:r>
                <a:rPr lang="th-TH" sz="28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ค่าไฟฟ้าฐาน + ค่าบริการรายเดือน + ค่าไฟฟ้าผันแปร + ภาษีมูลค่าเพิ่ม</a:t>
              </a:r>
              <a:endParaRPr lang="th-TH" sz="2800" b="1" u="sng" dirty="0">
                <a:solidFill>
                  <a:srgbClr val="C00000"/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67365" y="3311692"/>
              <a:ext cx="1440000" cy="1440000"/>
            </a:xfrm>
            <a:prstGeom prst="rect">
              <a:avLst/>
            </a:prstGeom>
          </p:spPr>
        </p:pic>
        <p:pic>
          <p:nvPicPr>
            <p:cNvPr id="152" name="รูปภาพ 13">
              <a:extLst>
                <a:ext uri="{FF2B5EF4-FFF2-40B4-BE49-F238E27FC236}">
                  <a16:creationId xmlns:a16="http://schemas.microsoft.com/office/drawing/2014/main" id="{14D90938-3499-4A87-B2E3-0CEF87FB0BF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2016" y="1274211"/>
              <a:ext cx="360000" cy="360000"/>
            </a:xfrm>
            <a:prstGeom prst="rect">
              <a:avLst/>
            </a:prstGeom>
          </p:spPr>
        </p:pic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B97B6B9E-1CFB-4EB5-9619-5BC857097765}"/>
                </a:ext>
              </a:extLst>
            </p:cNvPr>
            <p:cNvCxnSpPr/>
            <p:nvPr/>
          </p:nvCxnSpPr>
          <p:spPr>
            <a:xfrm>
              <a:off x="1338728" y="1227140"/>
              <a:ext cx="0" cy="1116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3945956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0F568E5-1F3C-4239-BACF-0C59A317D56A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122E49F9-A630-4087-8FAB-5B174BBA6DF5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3BEBBC21-F9ED-4ADC-AF4A-79EFEB6C8312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5" name="วงรี 14">
                <a:extLst>
                  <a:ext uri="{FF2B5EF4-FFF2-40B4-BE49-F238E27FC236}">
                    <a16:creationId xmlns:a16="http://schemas.microsoft.com/office/drawing/2014/main" id="{07B7A779-84B3-46B6-B4B1-8229AC0EBC4C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B7C80C43-5867-417B-B0DC-C7101D09E4D2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2FE7C888-2504-4AB6-8CBD-AEC70EEE9FC7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9" name="รูปแบบอิสระ: รูปร่าง 158">
                  <a:extLst>
                    <a:ext uri="{FF2B5EF4-FFF2-40B4-BE49-F238E27FC236}">
                      <a16:creationId xmlns:a16="http://schemas.microsoft.com/office/drawing/2014/main" id="{5330CE8B-CA43-436A-9050-762ABA41402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60" name="รูปแบบอิสระ: รูปร่าง 159">
                  <a:extLst>
                    <a:ext uri="{FF2B5EF4-FFF2-40B4-BE49-F238E27FC236}">
                      <a16:creationId xmlns:a16="http://schemas.microsoft.com/office/drawing/2014/main" id="{DAE07919-214D-4017-9908-0E1A72A5EB2E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064A2B04-4D9B-413D-B7D4-7556B9970BC2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7" name="รูปแบบอิสระ: รูปร่าง 156">
                  <a:extLst>
                    <a:ext uri="{FF2B5EF4-FFF2-40B4-BE49-F238E27FC236}">
                      <a16:creationId xmlns:a16="http://schemas.microsoft.com/office/drawing/2014/main" id="{E1728DBE-9697-422F-89FE-87AB6DC2A2BB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8" name="รูปแบบอิสระ: รูปร่าง 157">
                  <a:extLst>
                    <a:ext uri="{FF2B5EF4-FFF2-40B4-BE49-F238E27FC236}">
                      <a16:creationId xmlns:a16="http://schemas.microsoft.com/office/drawing/2014/main" id="{80E634BD-81E9-4E50-B958-88D05B58052F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0ABD6072-C1CD-44AE-8088-1235B8BD09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A405F9A6-2104-4F45-8679-9328BD6E439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46640C48-CB71-43EC-B151-4B2C098A5E8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81129BFF-270B-4872-AA8E-9FAE65F17EB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B0D7729A-B50D-408B-B36A-2318DC2E38D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84793523-0A57-48E9-AFDF-E54291D1B78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B62B40D2-6BB6-473C-B4C6-F2E361CD110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2A9C2C2E-8DF2-4DA8-B6D0-D9389B72E31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280D0010-29C7-41CB-B8AD-E1A91BEF6D5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A86372A9-48D1-467D-8088-021F486948C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2049F72A-FA43-4518-ACC6-72D5F7A764A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FF1C5FBA-6B07-40F3-8390-4B989ACE808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67BBC845-E76B-40A9-B73C-524665CF946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0CAD8D63-1425-4FC5-9625-A286B2999D1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4E3F45B5-DC57-4044-9F70-4D5297D996F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5056680C-E1E7-40DE-9EC1-A1E30D41A9F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1FD3F44E-B4F0-4796-BB60-155243FC251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119C29AB-9682-45AF-A563-563275DA695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FE16916A-A1C4-4472-9A6B-E01E15C4B65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92C8DD7D-9681-4DA2-B152-439311CD42B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E923C9D2-E8B9-4CDB-8571-735830DE03E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A3361C44-FD9D-419B-B31A-3FCA4D9D484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E2DE7066-9AD2-431D-BE6C-554173F5A16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CD1ED87E-CF79-4ACC-9341-5B10A4CF0ED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A15D97C0-1893-42F1-A992-B57FF25E0EC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59C9E378-6620-465A-881B-775F2260C50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7C87EA39-8996-459A-97B0-7CF981B0A62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6B271176-B28D-47C4-893E-9F633662AE0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9662760F-99D5-4631-9F00-81BEB29C776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1C8A7E93-FFDC-4A4E-91B0-308F31BE697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A6A021E6-E691-42E0-99C1-12C38BC0938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10D9AD37-C62F-47C4-92EE-8CFF7809D46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A70F5E22-9E7F-4ED8-A302-1B6D2BFDF9F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769B5AF5-A261-4556-BEB3-0FAC1C306C8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A905E776-B851-4C2D-A675-08496B906CC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687B4BC0-66CE-4A53-9F5A-03548C83303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66AE0BD5-8F4E-4C9B-9837-AA1CE4B2E98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FD1E6B0F-B6FE-49A5-953B-B1E6CD970D3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1BDEFF76-FC0D-4632-BACB-B8245B016B9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54D5460F-4284-443D-AE00-97FD9579EAA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7FB604C1-7790-472B-AE37-4985BE353DC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1C85C7CB-1968-4FE4-81DB-D4BA8F92B77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EC7E8170-8D8E-4E73-84BC-89462A76EDA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C8D9FDE0-A78A-4D38-A29B-43A11F5F7D4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4E33D267-39EC-433D-9932-795E4C21116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91722F59-BC9C-4057-9EFE-C866E93D2B4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F5EAB9BF-A447-44AC-8AEE-F0006EF908A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9DA39CEF-21F1-4878-B07E-A930B45B87D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9C8D9BA9-BA82-43D7-AEE8-07152D43280C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CD0A2253-5302-471F-A853-DF894450F57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E14B37AE-E1EC-4677-9B08-74AF4D2FFD9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A1893F01-617A-4973-AEF4-7B3E246CF19A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6BBDB541-707B-4520-B46D-69DEC2552BDC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B471B291-48C4-47CA-93B3-1FD4CA19F0C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06788DE4-6C8C-4796-9DC7-EBE3F46C68E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8B458A40-60E2-4D6D-993C-DCCAAF9321F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284BB7C2-7CDD-4E5F-8DE0-3847EB74592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5EEE65AD-CE49-4B16-85FE-EA30E27056C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CC453AE7-CCF7-4A41-9F5D-BC96550F81B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F7D0639E-E14D-464A-A578-007E266A208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60C734B7-08E9-46BB-A0B1-A2CD4C2812D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E56F35C9-1BC4-4FCC-8B1A-568AA287889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1BE673E8-1B6A-45B2-8D46-D8A4D2986A3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1907AE5C-6A21-4621-974A-D77775CA314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AC5CC09D-67E3-49EB-AF27-920C941F41A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4CDFF7FC-A7D8-454F-9EB2-3657FF11029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7EF52D1E-B780-48F1-A7EF-C9E2996CB29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A12C23C9-BDFD-4C10-8B9F-B3DCF3B0E49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6D93EB69-E4D6-454C-9D40-5B638A35FAC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7D298497-99DC-4378-82E7-E37B03BF6CF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E871796B-D790-42B8-847F-98F06713CA9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00FC5DB1-0E3C-45E3-84F0-56B5A652A74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2F970769-E7D3-4E89-9C26-42B59C3E94C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57AF17BD-1719-485C-A8FA-78F32DE2957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54ACCE8F-B23A-4D90-9BF4-12AD996AE9C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4F205DE3-56BD-42CB-92A8-E131B745329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31931E18-8328-4E69-920C-3D8C3AB6E68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2021D09-DD61-490A-B34D-70682B72DF5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D2E444F4-754E-4B45-A636-A6218F84DE3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574A115E-99D1-4342-86A0-C7CC3BCC0D4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C0AA140A-E68E-4320-85ED-725204E995F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830EA7F2-EE58-4F36-A846-83C27C03399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098A3B54-2085-48AC-B99F-8393BAEC50A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CEB992D1-5BCC-4457-98A2-731BF213252C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E64F589E-71F6-434A-83A7-9DC4774563F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D7EA7AF2-E1C2-4CFC-838A-FAD25F9FB76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8F57E784-556E-43D3-80EA-D81BCE39888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721C38DA-A888-44BC-BB55-A3174ACC9A3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96836941-AD29-4AA8-B8EE-997F9E829E8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0C2D6DFC-C6CF-4DC9-8A58-C4C353DCFD5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B27C7280-1A72-42DC-959A-25F25BCA1AF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E9DB534A-F70E-4050-BAD5-3E4D5CCC0E7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2B3B9FDA-3AE1-45E7-A031-F64839FE637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2E99C5F9-4EF2-4076-8257-1A2DCAB60C7C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885AFE35-4FED-41C2-B0DB-A37F411FE84A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0" name="กากบาท 29">
                <a:extLst>
                  <a:ext uri="{FF2B5EF4-FFF2-40B4-BE49-F238E27FC236}">
                    <a16:creationId xmlns:a16="http://schemas.microsoft.com/office/drawing/2014/main" id="{C0E37501-E641-4F92-B40D-0DACBB6954D1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2" name="กากบาท 31">
                <a:extLst>
                  <a:ext uri="{FF2B5EF4-FFF2-40B4-BE49-F238E27FC236}">
                    <a16:creationId xmlns:a16="http://schemas.microsoft.com/office/drawing/2014/main" id="{D19F7A38-9BE6-4ABD-9030-FCBA613EA83E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DCB33EA3-F75E-4F2E-9FDC-55A0EA0E9A73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4" name="สี่เหลี่ยมผืนผ้า 33">
                <a:extLst>
                  <a:ext uri="{FF2B5EF4-FFF2-40B4-BE49-F238E27FC236}">
                    <a16:creationId xmlns:a16="http://schemas.microsoft.com/office/drawing/2014/main" id="{FD5FBB8D-AC37-467B-A006-887868023B0B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35" name="กลุ่ม 34">
                <a:extLst>
                  <a:ext uri="{FF2B5EF4-FFF2-40B4-BE49-F238E27FC236}">
                    <a16:creationId xmlns:a16="http://schemas.microsoft.com/office/drawing/2014/main" id="{E0B22A46-2AC9-45B3-9975-EED11F428A5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D331ACF2-B7E9-48FF-9A6B-DD6B73F0361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153478C5-2544-48A0-B5D9-0D74E63D2A1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E14F742A-54DF-44DB-A366-07D840D4377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B1C905AE-F2D1-4018-A2AD-B840475A918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538CB942-4A3A-4E50-9C3A-40D3E97EFF2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7483126D-56E8-4E31-9EC5-DF5EB880C4F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C3F94016-BA04-4E07-B669-743D7F8CDFF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A315BB4A-0579-4D37-9AB8-95AF7924BC28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96ED83BF-E047-4238-9E16-9D77617C502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B05C6B85-5E84-467B-9690-3118BE80F65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A248C0C6-DD0E-4B98-943C-3AE5D0F2ECA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5CCF31C1-7267-43D1-9AAE-3E6170AF5E1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77EC4B66-1A42-46C2-8A50-06758E2AD60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FFFF3283-E5FA-4624-99F3-C71036CF6BF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31C1FF5E-DB9B-4E10-B1A3-9FBE5BDA7AE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991DF8A7-1613-4796-AFB8-140B30E25EA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58667C33-D9F1-4157-86B5-8A9A6D1299F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0EB9ED0B-5BEB-4EEC-A827-5CD705F5DBA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F1D18E3C-4661-493B-9E41-2E595A4F9A6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8C6E1D10-3914-4922-A17E-73E5EEBFE34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6DFD0938-8D2A-4380-8BF1-7DD76192380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7E62BCC0-09FB-4AB1-90ED-102838414A8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9F830C68-346F-485E-AA9F-F8C3A47522E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D9F9C0DC-319B-47DB-8881-5A79A5CA18C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41664B2C-5F5D-4FA9-A53F-CA7BAF32B53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187F108A-9E81-42EF-9DCE-985EF1B9454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5F861992-DFC0-4FB5-ADB5-FEB80FB78EF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B38FC80E-F5A0-4D09-B0E3-FCFBDF376A5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22D7E174-2DCC-4FCB-B5E2-E39B2E1E80F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C4EB5BC0-4971-44C4-A6D0-B9A36A4B6AB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B430D28E-7A30-44D3-B2BB-17FCB457F110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8" name="Text Placeholder 2"/>
            <p:cNvSpPr txBox="1">
              <a:spLocks/>
            </p:cNvSpPr>
            <p:nvPr/>
          </p:nvSpPr>
          <p:spPr>
            <a:xfrm>
              <a:off x="-12963" y="352653"/>
              <a:ext cx="9144000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th-TH" altLang="ko-KR" sz="4800" b="1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   </a:t>
              </a:r>
              <a:r>
                <a:rPr lang="th-TH" altLang="ko-KR" sz="4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วงจรไฟฟ้าอย่างง่าย     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77975" y="451913"/>
              <a:ext cx="576000" cy="576000"/>
            </a:xfrm>
            <a:prstGeom prst="rect">
              <a:avLst/>
            </a:prstGeom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4436543" y="1130721"/>
              <a:ext cx="4280735" cy="39149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วงจรไฟฟ้าอย่างง่าย 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ประกอบด้วย 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แหล่งกำเนิดไฟฟ้า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สายไฟฟ้า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และ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อุปกรณ์ไฟฟ้า 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เมื่อต้องการให้อุปกรณ์ไฟฟ้าทำงาน ต้องต่ออุปกรณ์ไฟฟ้าเข้ากับแหล่งกำเนิดไฟฟ้า ซึ่งมี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ความต่างศักย์ไฟฟ้า 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จากนั้นจะมีประจุไฟฟ้าเคลื่อนที่ทำให้เกิด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กระแสไฟฟ้า 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ซึ่งขณะที่กระแสไฟฟ้าเคลื่อนที่พลังงานจากแหล่งกำเนิดไฟฟ้าจะส่งผ่านสายไฟฟ้าไปยังอุปกรณ์ไฟฟ้า ทำให้อุปกรณ์ไฟฟ้าทำงานได้ โดยเปลี่ยนพลังงานไฟฟ้าเป็นพลังงานอื่น</a:t>
              </a:r>
              <a:endParaRPr lang="en-US" sz="2400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8" name="กล่องข้อความ 7"/>
            <p:cNvSpPr txBox="1"/>
            <p:nvPr/>
          </p:nvSpPr>
          <p:spPr>
            <a:xfrm>
              <a:off x="934684" y="4461901"/>
              <a:ext cx="3235750" cy="461665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วงจรไฟฟ้าอย่างง่าย</a:t>
              </a:r>
            </a:p>
          </p:txBody>
        </p:sp>
        <p:pic>
          <p:nvPicPr>
            <p:cNvPr id="2056" name="Picture 8" descr="วงจรไฟฟ้าอย่างง่าย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2265" t="5372" r="50622" b="14510"/>
            <a:stretch/>
          </p:blipFill>
          <p:spPr bwMode="auto">
            <a:xfrm>
              <a:off x="947101" y="1296650"/>
              <a:ext cx="3235750" cy="3189079"/>
            </a:xfrm>
            <a:prstGeom prst="rect">
              <a:avLst/>
            </a:prstGeom>
            <a:noFill/>
            <a:ln>
              <a:solidFill>
                <a:srgbClr val="002060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6" name="กล่องข้อความ 25"/>
            <p:cNvSpPr txBox="1"/>
            <p:nvPr/>
          </p:nvSpPr>
          <p:spPr>
            <a:xfrm>
              <a:off x="611738" y="782891"/>
              <a:ext cx="1362075" cy="369332"/>
            </a:xfrm>
            <a:prstGeom prst="rect">
              <a:avLst/>
            </a:prstGeom>
            <a:ln/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แหล่งกำเนิดไฟฟ้า</a:t>
              </a:r>
              <a:endParaRPr lang="th-TH" sz="20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7" name="กล่องข้อความ 26"/>
            <p:cNvSpPr txBox="1"/>
            <p:nvPr/>
          </p:nvSpPr>
          <p:spPr>
            <a:xfrm>
              <a:off x="119049" y="3448694"/>
              <a:ext cx="962026" cy="369332"/>
            </a:xfrm>
            <a:prstGeom prst="rect">
              <a:avLst/>
            </a:prstGeom>
            <a:ln/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สายไฟฟ้า</a:t>
              </a:r>
              <a:endParaRPr lang="th-TH" sz="18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" name="กล่องข้อความ 27"/>
            <p:cNvSpPr txBox="1"/>
            <p:nvPr/>
          </p:nvSpPr>
          <p:spPr>
            <a:xfrm>
              <a:off x="3254028" y="3917972"/>
              <a:ext cx="1062661" cy="369332"/>
            </a:xfrm>
            <a:prstGeom prst="rect">
              <a:avLst/>
            </a:prstGeom>
            <a:ln/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อุปกรณ์ไฟฟ้า</a:t>
              </a:r>
              <a:endParaRPr lang="th-TH" sz="18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cxnSp>
          <p:nvCxnSpPr>
            <p:cNvPr id="24" name="ตัวเชื่อมต่อตรง 23"/>
            <p:cNvCxnSpPr>
              <a:stCxn id="27" idx="0"/>
            </p:cNvCxnSpPr>
            <p:nvPr/>
          </p:nvCxnSpPr>
          <p:spPr>
            <a:xfrm flipV="1">
              <a:off x="600062" y="3190876"/>
              <a:ext cx="481013" cy="257818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>
              <a:stCxn id="28" idx="0"/>
            </p:cNvCxnSpPr>
            <p:nvPr/>
          </p:nvCxnSpPr>
          <p:spPr>
            <a:xfrm flipH="1" flipV="1">
              <a:off x="2679707" y="3238488"/>
              <a:ext cx="1105652" cy="679484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/>
            <p:cNvCxnSpPr>
              <a:stCxn id="26" idx="2"/>
            </p:cNvCxnSpPr>
            <p:nvPr/>
          </p:nvCxnSpPr>
          <p:spPr>
            <a:xfrm>
              <a:off x="1292776" y="1152223"/>
              <a:ext cx="788757" cy="384676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1" name="ตัวเชื่อมต่อตรง 160">
            <a:extLst>
              <a:ext uri="{FF2B5EF4-FFF2-40B4-BE49-F238E27FC236}">
                <a16:creationId xmlns:a16="http://schemas.microsoft.com/office/drawing/2014/main" id="{588F09EB-8693-4FC0-AC81-58D348F3B488}"/>
              </a:ext>
            </a:extLst>
          </p:cNvPr>
          <p:cNvCxnSpPr/>
          <p:nvPr/>
        </p:nvCxnSpPr>
        <p:spPr>
          <a:xfrm>
            <a:off x="4436543" y="1274904"/>
            <a:ext cx="0" cy="19159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ตัวเชื่อมต่อตรง 161">
            <a:extLst>
              <a:ext uri="{FF2B5EF4-FFF2-40B4-BE49-F238E27FC236}">
                <a16:creationId xmlns:a16="http://schemas.microsoft.com/office/drawing/2014/main" id="{D059FCB8-F4DC-49D8-BAFA-85B079E31BD2}"/>
              </a:ext>
            </a:extLst>
          </p:cNvPr>
          <p:cNvCxnSpPr/>
          <p:nvPr/>
        </p:nvCxnSpPr>
        <p:spPr>
          <a:xfrm>
            <a:off x="8707018" y="2838122"/>
            <a:ext cx="0" cy="19159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9400874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E3D0AF15-9D30-4593-8015-D41557BDC6AA}"/>
              </a:ext>
            </a:extLst>
          </p:cNvPr>
          <p:cNvGrpSpPr/>
          <p:nvPr/>
        </p:nvGrpSpPr>
        <p:grpSpPr>
          <a:xfrm>
            <a:off x="-24524" y="-71791"/>
            <a:ext cx="9350540" cy="5266574"/>
            <a:chOff x="-24524" y="-71791"/>
            <a:chExt cx="9350540" cy="5266574"/>
          </a:xfrm>
        </p:grpSpPr>
        <p:grpSp>
          <p:nvGrpSpPr>
            <p:cNvPr id="26" name="กลุ่ม 25">
              <a:extLst>
                <a:ext uri="{FF2B5EF4-FFF2-40B4-BE49-F238E27FC236}">
                  <a16:creationId xmlns:a16="http://schemas.microsoft.com/office/drawing/2014/main" id="{65887A95-6152-4925-BF49-F4876A190F15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27" name="วงรี 26">
                <a:extLst>
                  <a:ext uri="{FF2B5EF4-FFF2-40B4-BE49-F238E27FC236}">
                    <a16:creationId xmlns:a16="http://schemas.microsoft.com/office/drawing/2014/main" id="{AA38DB4D-6B54-43C4-94D3-BDC4B46DC06D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8" name="วงรี 27">
                <a:extLst>
                  <a:ext uri="{FF2B5EF4-FFF2-40B4-BE49-F238E27FC236}">
                    <a16:creationId xmlns:a16="http://schemas.microsoft.com/office/drawing/2014/main" id="{26883603-D4C2-4685-A80C-DB086BD2712E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9" name="วงรี 28">
                <a:extLst>
                  <a:ext uri="{FF2B5EF4-FFF2-40B4-BE49-F238E27FC236}">
                    <a16:creationId xmlns:a16="http://schemas.microsoft.com/office/drawing/2014/main" id="{8CE16E54-BFFD-4F56-916A-1D6C92404A81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30" name="กลุ่ม 29">
                <a:extLst>
                  <a:ext uri="{FF2B5EF4-FFF2-40B4-BE49-F238E27FC236}">
                    <a16:creationId xmlns:a16="http://schemas.microsoft.com/office/drawing/2014/main" id="{B79BF76C-8310-4C68-A596-D45543284725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7395BB22-12FC-43D9-946B-E480C2E5DBD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3597DEE1-1174-45E1-8A65-0619B2A8E828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31" name="กลุ่ม 30">
                <a:extLst>
                  <a:ext uri="{FF2B5EF4-FFF2-40B4-BE49-F238E27FC236}">
                    <a16:creationId xmlns:a16="http://schemas.microsoft.com/office/drawing/2014/main" id="{216F08AC-CAB5-4148-BA98-FBD2CC674C80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87" name="รูปแบบอิสระ: รูปร่าง 186">
                  <a:extLst>
                    <a:ext uri="{FF2B5EF4-FFF2-40B4-BE49-F238E27FC236}">
                      <a16:creationId xmlns:a16="http://schemas.microsoft.com/office/drawing/2014/main" id="{23DB1313-D663-45FD-93E9-35856CAE1AE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88" name="รูปแบบอิสระ: รูปร่าง 187">
                  <a:extLst>
                    <a:ext uri="{FF2B5EF4-FFF2-40B4-BE49-F238E27FC236}">
                      <a16:creationId xmlns:a16="http://schemas.microsoft.com/office/drawing/2014/main" id="{B653C729-0B86-4F8F-B2A1-A6B74C4A976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32" name="กลุ่ม 31">
                <a:extLst>
                  <a:ext uri="{FF2B5EF4-FFF2-40B4-BE49-F238E27FC236}">
                    <a16:creationId xmlns:a16="http://schemas.microsoft.com/office/drawing/2014/main" id="{055866CF-6DC0-499A-9667-209FD878497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57" name="วงรี 156">
                  <a:extLst>
                    <a:ext uri="{FF2B5EF4-FFF2-40B4-BE49-F238E27FC236}">
                      <a16:creationId xmlns:a16="http://schemas.microsoft.com/office/drawing/2014/main" id="{2164184D-287C-4D4D-95A3-4D2343EA680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8" name="วงรี 157">
                  <a:extLst>
                    <a:ext uri="{FF2B5EF4-FFF2-40B4-BE49-F238E27FC236}">
                      <a16:creationId xmlns:a16="http://schemas.microsoft.com/office/drawing/2014/main" id="{812F5879-BED8-4D80-96A7-0A93344133C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9" name="วงรี 158">
                  <a:extLst>
                    <a:ext uri="{FF2B5EF4-FFF2-40B4-BE49-F238E27FC236}">
                      <a16:creationId xmlns:a16="http://schemas.microsoft.com/office/drawing/2014/main" id="{ACEAFB6D-63FC-4142-A5A5-AA09ABB5C82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0" name="วงรี 159">
                  <a:extLst>
                    <a:ext uri="{FF2B5EF4-FFF2-40B4-BE49-F238E27FC236}">
                      <a16:creationId xmlns:a16="http://schemas.microsoft.com/office/drawing/2014/main" id="{9BA04133-7D42-46E5-8B70-C7603A7BB46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1" name="วงรี 160">
                  <a:extLst>
                    <a:ext uri="{FF2B5EF4-FFF2-40B4-BE49-F238E27FC236}">
                      <a16:creationId xmlns:a16="http://schemas.microsoft.com/office/drawing/2014/main" id="{0A198A79-0B4A-463C-9C0F-2E8E77F360B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2" name="วงรี 161">
                  <a:extLst>
                    <a:ext uri="{FF2B5EF4-FFF2-40B4-BE49-F238E27FC236}">
                      <a16:creationId xmlns:a16="http://schemas.microsoft.com/office/drawing/2014/main" id="{E5C49599-D89C-4650-84B4-41EB5C4B1D3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3" name="วงรี 162">
                  <a:extLst>
                    <a:ext uri="{FF2B5EF4-FFF2-40B4-BE49-F238E27FC236}">
                      <a16:creationId xmlns:a16="http://schemas.microsoft.com/office/drawing/2014/main" id="{AEF93C67-13A5-4774-B042-E3555441D96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4" name="วงรี 163">
                  <a:extLst>
                    <a:ext uri="{FF2B5EF4-FFF2-40B4-BE49-F238E27FC236}">
                      <a16:creationId xmlns:a16="http://schemas.microsoft.com/office/drawing/2014/main" id="{EC7EDC7A-F87A-486E-BADD-9E3FB264E9C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5" name="วงรี 164">
                  <a:extLst>
                    <a:ext uri="{FF2B5EF4-FFF2-40B4-BE49-F238E27FC236}">
                      <a16:creationId xmlns:a16="http://schemas.microsoft.com/office/drawing/2014/main" id="{8F47C73B-AF26-49CD-8CA0-86EED2797BF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66" name="วงรี 165">
                  <a:extLst>
                    <a:ext uri="{FF2B5EF4-FFF2-40B4-BE49-F238E27FC236}">
                      <a16:creationId xmlns:a16="http://schemas.microsoft.com/office/drawing/2014/main" id="{35A9FC41-8896-475F-B416-FD9CB55342F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7" name="วงรี 166">
                  <a:extLst>
                    <a:ext uri="{FF2B5EF4-FFF2-40B4-BE49-F238E27FC236}">
                      <a16:creationId xmlns:a16="http://schemas.microsoft.com/office/drawing/2014/main" id="{0285A6FB-9C85-45F7-AEDF-286FAD8F2D2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8" name="วงรี 167">
                  <a:extLst>
                    <a:ext uri="{FF2B5EF4-FFF2-40B4-BE49-F238E27FC236}">
                      <a16:creationId xmlns:a16="http://schemas.microsoft.com/office/drawing/2014/main" id="{533CD4EF-2443-47B7-A8AB-D450F1F775C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9" name="วงรี 168">
                  <a:extLst>
                    <a:ext uri="{FF2B5EF4-FFF2-40B4-BE49-F238E27FC236}">
                      <a16:creationId xmlns:a16="http://schemas.microsoft.com/office/drawing/2014/main" id="{C0C24553-C5AE-4593-AE2E-33C286037BC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0" name="วงรี 169">
                  <a:extLst>
                    <a:ext uri="{FF2B5EF4-FFF2-40B4-BE49-F238E27FC236}">
                      <a16:creationId xmlns:a16="http://schemas.microsoft.com/office/drawing/2014/main" id="{3104C2FC-CFC5-4628-8662-3E827F58461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1" name="วงรี 170">
                  <a:extLst>
                    <a:ext uri="{FF2B5EF4-FFF2-40B4-BE49-F238E27FC236}">
                      <a16:creationId xmlns:a16="http://schemas.microsoft.com/office/drawing/2014/main" id="{3EF68CC6-F740-435D-A8BE-395C813774D6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2" name="วงรี 171">
                  <a:extLst>
                    <a:ext uri="{FF2B5EF4-FFF2-40B4-BE49-F238E27FC236}">
                      <a16:creationId xmlns:a16="http://schemas.microsoft.com/office/drawing/2014/main" id="{23619A3A-F1F4-4ADA-83FD-FD394738463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3" name="วงรี 172">
                  <a:extLst>
                    <a:ext uri="{FF2B5EF4-FFF2-40B4-BE49-F238E27FC236}">
                      <a16:creationId xmlns:a16="http://schemas.microsoft.com/office/drawing/2014/main" id="{2D6E2950-0CA6-4F2F-8C77-D7C564C2524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4" name="วงรี 173">
                  <a:extLst>
                    <a:ext uri="{FF2B5EF4-FFF2-40B4-BE49-F238E27FC236}">
                      <a16:creationId xmlns:a16="http://schemas.microsoft.com/office/drawing/2014/main" id="{A44DF52E-1419-4E4B-9C1C-EED2BB16019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5" name="วงรี 174">
                  <a:extLst>
                    <a:ext uri="{FF2B5EF4-FFF2-40B4-BE49-F238E27FC236}">
                      <a16:creationId xmlns:a16="http://schemas.microsoft.com/office/drawing/2014/main" id="{AD101A30-5ABF-426B-944D-3ABF720B4F4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6" name="วงรี 175">
                  <a:extLst>
                    <a:ext uri="{FF2B5EF4-FFF2-40B4-BE49-F238E27FC236}">
                      <a16:creationId xmlns:a16="http://schemas.microsoft.com/office/drawing/2014/main" id="{B7834631-EF55-4A66-82C9-65A0B6F69EF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7" name="วงรี 176">
                  <a:extLst>
                    <a:ext uri="{FF2B5EF4-FFF2-40B4-BE49-F238E27FC236}">
                      <a16:creationId xmlns:a16="http://schemas.microsoft.com/office/drawing/2014/main" id="{9066A541-B3F1-4DC2-B68D-EFB05B8766C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8" name="วงรี 177">
                  <a:extLst>
                    <a:ext uri="{FF2B5EF4-FFF2-40B4-BE49-F238E27FC236}">
                      <a16:creationId xmlns:a16="http://schemas.microsoft.com/office/drawing/2014/main" id="{70F5F674-17D2-4D7F-8495-43F32B4BE61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9" name="วงรี 178">
                  <a:extLst>
                    <a:ext uri="{FF2B5EF4-FFF2-40B4-BE49-F238E27FC236}">
                      <a16:creationId xmlns:a16="http://schemas.microsoft.com/office/drawing/2014/main" id="{9F03728B-82DC-400C-B219-B0587B427FA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80" name="วงรี 179">
                  <a:extLst>
                    <a:ext uri="{FF2B5EF4-FFF2-40B4-BE49-F238E27FC236}">
                      <a16:creationId xmlns:a16="http://schemas.microsoft.com/office/drawing/2014/main" id="{B0885623-5F1A-4F45-B9E3-4FB998EAC12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81" name="วงรี 180">
                  <a:extLst>
                    <a:ext uri="{FF2B5EF4-FFF2-40B4-BE49-F238E27FC236}">
                      <a16:creationId xmlns:a16="http://schemas.microsoft.com/office/drawing/2014/main" id="{A3E883FE-9A5E-4FCF-9F08-331AB420720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82" name="วงรี 181">
                  <a:extLst>
                    <a:ext uri="{FF2B5EF4-FFF2-40B4-BE49-F238E27FC236}">
                      <a16:creationId xmlns:a16="http://schemas.microsoft.com/office/drawing/2014/main" id="{B9514603-4D89-468F-BF86-431C7B647B1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83" name="วงรี 182">
                  <a:extLst>
                    <a:ext uri="{FF2B5EF4-FFF2-40B4-BE49-F238E27FC236}">
                      <a16:creationId xmlns:a16="http://schemas.microsoft.com/office/drawing/2014/main" id="{328F3459-3370-4CE0-992B-AC187DBBF81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84" name="วงรี 183">
                  <a:extLst>
                    <a:ext uri="{FF2B5EF4-FFF2-40B4-BE49-F238E27FC236}">
                      <a16:creationId xmlns:a16="http://schemas.microsoft.com/office/drawing/2014/main" id="{81AA6FBA-1C78-4BD5-AB6E-3B57D140DCC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85" name="วงรี 184">
                  <a:extLst>
                    <a:ext uri="{FF2B5EF4-FFF2-40B4-BE49-F238E27FC236}">
                      <a16:creationId xmlns:a16="http://schemas.microsoft.com/office/drawing/2014/main" id="{C171ACC9-69C1-448C-B4E6-5C09E9E690B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86" name="วงรี 185">
                  <a:extLst>
                    <a:ext uri="{FF2B5EF4-FFF2-40B4-BE49-F238E27FC236}">
                      <a16:creationId xmlns:a16="http://schemas.microsoft.com/office/drawing/2014/main" id="{340C557F-87D1-47B4-B9D8-AD90BA0BD0A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3" name="กลุ่ม 32">
                <a:extLst>
                  <a:ext uri="{FF2B5EF4-FFF2-40B4-BE49-F238E27FC236}">
                    <a16:creationId xmlns:a16="http://schemas.microsoft.com/office/drawing/2014/main" id="{4E299D17-001C-4E29-8BA2-5CEA7EFF7AD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C2D28670-118E-4C44-A832-6BD98BAB096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4C55B9CF-E62D-4020-B0D3-CCDEA833F12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BCFA875-3D6C-4E02-AB6F-28D776A73AA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A24ED5F-D874-44B6-B7E3-2E2C1E29B6E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53A858CF-58AF-49DB-8A4D-21D76248F00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293782D-15F7-4AF8-8C91-B9836221255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B6715DE6-3A8E-481E-A779-55C190BC341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0FF420DF-1931-45B4-A10D-CA7657A0742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91D24A40-410D-4CE6-8151-37390537A99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06002296-55A9-46AF-B583-99492952C66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B58519F0-C100-4B81-AF83-065A290A3C1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D2171C93-13DD-4740-AA1A-7AA07216624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ED57EE3B-5664-423F-84C3-8CCC3AC132D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B8D0033D-1F54-4B54-81B3-224604067F6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8D1FEF41-A934-41BC-8936-A376BEB9AAC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A43CD254-8B0A-4EC8-BDD2-4C06324941F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257B5B82-D298-4880-8EA6-08A4404EA04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4A5B4A81-B98C-4AC0-9272-D05D98634E7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12648406-0EF6-4486-AB4C-41E9F9EBEC2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D454E9E5-A760-433A-81EF-F3C3795AED3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8A0BBC65-DF9C-4DA6-ABB1-9E3D2B9A981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D501FAF3-EF73-4444-8BDF-2DB97C7D874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7DEF47A5-A335-414D-A9E0-1A454725356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6242F7FE-9D88-4F9C-84EC-FCD3674841F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6C6480AA-4856-4F3F-A8DD-A05B628C648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9C91CCF0-5137-45BC-87D2-D3A6F4422DA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E7FE6D2A-B6EA-49DC-BD74-2D44E8E4866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53DB781F-27BE-4200-AB57-A9A7458D66F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3DB46827-117C-46B7-A931-A22E59E8124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9EC11ABB-CF07-4C4F-81AA-7B3465FEDDD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4" name="กลุ่ม 33">
                <a:extLst>
                  <a:ext uri="{FF2B5EF4-FFF2-40B4-BE49-F238E27FC236}">
                    <a16:creationId xmlns:a16="http://schemas.microsoft.com/office/drawing/2014/main" id="{5FECECE7-1AF0-48AC-B4C1-4608F96B476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DF6B0AE9-C203-48B0-BD2E-E064D0F6B53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65E39A82-87A5-4FBD-9B4E-A7CAB05B653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C3079ABE-1723-42DB-8E46-A3834BD43E0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062B33F4-D1AE-4DFD-895A-26B77BBAB09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93B6C2B7-DDDC-4D1D-8EFA-40866285EE5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FD2EA3F5-9FC2-4B08-BAA5-DB57B16BFE5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976B814-C3B9-4705-8299-0AF5B59E19B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2FE272F6-2A95-4F1A-A3EC-79BFE1BA27B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B5EE5C37-151D-45B9-938B-7549689E0A0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1720633C-2610-4765-912D-00D35B89A18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CCD913BC-A728-4BEC-AFA1-9CA4C4979C8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BD8FB045-0C82-4D2B-97D5-CE140753C99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A53C20DF-4EE4-49AF-B577-BC4E10FDA4C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A79775CF-8434-4279-9FD8-3BC773D15B3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87039B66-4223-4ECA-94CC-9771F513FE9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051697BB-1DD2-4EB1-B7AF-D4932743591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E8076B90-7205-476A-9D20-4F7846D813B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4C8D44DC-DAF0-424E-9518-5F82B9D3327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15FCCC03-BBF9-488E-9FDB-3F8433702C7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1B2533D6-3095-4EE9-A8C0-EF51A5F9276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9F73619D-D220-404A-9846-80CEBEB9A13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FA37F4C7-F751-43DB-9D53-E45166E7772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05F1560E-35F7-47AF-B143-9B32D603AAA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345068A4-557F-48CD-8C5B-3D561854D1A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269EB64B-A353-4CBD-A6F2-2E3F491BB36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81F29926-BF57-4084-B53D-57A340B14E4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2529CE7-0300-411D-B8FF-3215B8E545E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77A4E517-CAFC-4FBE-A0A0-8013E7D3658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5E676290-250E-46F8-A560-88BEBA5E49C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CA64DC80-58CA-441C-B730-B1A29C5E7DE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5" name="กากบาท 34">
                <a:extLst>
                  <a:ext uri="{FF2B5EF4-FFF2-40B4-BE49-F238E27FC236}">
                    <a16:creationId xmlns:a16="http://schemas.microsoft.com/office/drawing/2014/main" id="{8E5289BF-CED7-4707-B7F6-C665C0D4A101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6" name="กากบาท 35">
                <a:extLst>
                  <a:ext uri="{FF2B5EF4-FFF2-40B4-BE49-F238E27FC236}">
                    <a16:creationId xmlns:a16="http://schemas.microsoft.com/office/drawing/2014/main" id="{012346A9-8440-40BB-8DE7-28239D1E0932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7" name="กากบาท 36">
                <a:extLst>
                  <a:ext uri="{FF2B5EF4-FFF2-40B4-BE49-F238E27FC236}">
                    <a16:creationId xmlns:a16="http://schemas.microsoft.com/office/drawing/2014/main" id="{CE1F4009-6871-493C-9E07-6D34B02ADDA2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8" name="กากบาท 37">
                <a:extLst>
                  <a:ext uri="{FF2B5EF4-FFF2-40B4-BE49-F238E27FC236}">
                    <a16:creationId xmlns:a16="http://schemas.microsoft.com/office/drawing/2014/main" id="{BD4179F5-61B4-4A24-956B-87D944266D3C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id="{B188B55B-2A65-4CC6-BB16-9BF89306288D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0" name="สี่เหลี่ยมผืนผ้า 39">
                <a:extLst>
                  <a:ext uri="{FF2B5EF4-FFF2-40B4-BE49-F238E27FC236}">
                    <a16:creationId xmlns:a16="http://schemas.microsoft.com/office/drawing/2014/main" id="{7F521345-6FC9-474F-A1FA-459238818B64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41" name="กลุ่ม 40">
                <a:extLst>
                  <a:ext uri="{FF2B5EF4-FFF2-40B4-BE49-F238E27FC236}">
                    <a16:creationId xmlns:a16="http://schemas.microsoft.com/office/drawing/2014/main" id="{02F3FA59-2085-4C7B-8A34-433FD9598C9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5523D114-1B54-4D6D-A1B7-E823808D7B6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5AF7B6C-0611-4FFE-8258-109E071BC97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530C02DA-8F95-4F56-A210-8723F6D4F2D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ADE0BE49-3545-47C9-99D8-E8D49965AD0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05112421-176F-4F36-8A41-567FCFB11F9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2E6853E8-5CFD-40B4-9734-8CE95F497D5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1541E65F-3961-43AC-9AC7-696623A785E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FF502886-94F5-4DB1-BF22-0634B4E6F36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B898528C-6747-410E-800B-F56C0E7F626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AA1B826A-88DA-4564-9E96-2AF5C5488C6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273157AE-8749-4C57-BA5D-45745C8BBF8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BEC70FF3-61D7-4C25-9DC3-995C1B9B41A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C6B033A8-9A29-4EAF-A663-0F22E8BF432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9EDB496D-C4FF-4F1B-8591-B5A93971A42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855265C7-1638-4573-9406-04F6ED0C9B0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7750023C-0999-4655-875F-089518A9A9F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3A972ECE-EAE7-4EC3-8F22-98C8442D631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25E9B676-B0FE-4F46-B309-390772C122F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65DA243-EC2B-4A1D-B724-D5CC8519571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96BA3CC0-48FC-444E-9464-7FAAE0D5B0C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CFF88CAA-2842-42E2-AB6D-F36E6972001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F216B271-52B3-4271-BBB3-33DCC1AB366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5B5C9A86-5117-4797-AB30-AB1E58C534E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A375668F-5363-4F43-86DD-FC90F89DF2E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12A352B-B562-4EA7-9058-2C0777A9067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C86A89F0-9511-43B6-A967-5E468E52AE2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7B1F2F9E-0510-4CE0-94EC-AD3EEF56339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CB465FCA-9C40-44C6-9443-589645987C6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B09ADE3B-07B2-4217-B347-88054AC3C0A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09FAFDE8-138C-42CA-9EA8-843CC9AA5CB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42" name="สี่เหลี่ยมผืนผ้า 41">
                <a:extLst>
                  <a:ext uri="{FF2B5EF4-FFF2-40B4-BE49-F238E27FC236}">
                    <a16:creationId xmlns:a16="http://schemas.microsoft.com/office/drawing/2014/main" id="{81B83A38-25C3-4A89-A325-FFA281B20351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9" name="กลุ่ม 68"/>
            <p:cNvGrpSpPr/>
            <p:nvPr/>
          </p:nvGrpSpPr>
          <p:grpSpPr>
            <a:xfrm>
              <a:off x="667620" y="11227"/>
              <a:ext cx="3454899" cy="5121046"/>
              <a:chOff x="4207287" y="21265"/>
              <a:chExt cx="3069245" cy="4607644"/>
            </a:xfrm>
          </p:grpSpPr>
          <p:pic>
            <p:nvPicPr>
              <p:cNvPr id="67" name="รูปภาพ 66"/>
              <p:cNvPicPr>
                <a:picLocks noChangeAspect="1"/>
              </p:cNvPicPr>
              <p:nvPr/>
            </p:nvPicPr>
            <p:blipFill rotWithShape="1">
              <a:blip r:embed="rId2"/>
              <a:srcRect t="4529" b="38892"/>
              <a:stretch/>
            </p:blipFill>
            <p:spPr>
              <a:xfrm>
                <a:off x="4215132" y="21265"/>
                <a:ext cx="3061400" cy="3019647"/>
              </a:xfrm>
              <a:prstGeom prst="rect">
                <a:avLst/>
              </a:prstGeom>
            </p:spPr>
          </p:pic>
          <p:pic>
            <p:nvPicPr>
              <p:cNvPr id="68" name="รูปภาพ 67"/>
              <p:cNvPicPr>
                <a:picLocks noChangeAspect="1"/>
              </p:cNvPicPr>
              <p:nvPr/>
            </p:nvPicPr>
            <p:blipFill rotWithShape="1">
              <a:blip r:embed="rId2"/>
              <a:srcRect t="69808"/>
              <a:stretch/>
            </p:blipFill>
            <p:spPr>
              <a:xfrm>
                <a:off x="4207287" y="3017544"/>
                <a:ext cx="3061400" cy="1611365"/>
              </a:xfrm>
              <a:prstGeom prst="rect">
                <a:avLst/>
              </a:prstGeom>
            </p:spPr>
          </p:pic>
        </p:grpSp>
        <p:sp>
          <p:nvSpPr>
            <p:cNvPr id="71" name="Text Placeholder 2"/>
            <p:cNvSpPr txBox="1">
              <a:spLocks/>
            </p:cNvSpPr>
            <p:nvPr/>
          </p:nvSpPr>
          <p:spPr>
            <a:xfrm>
              <a:off x="4901668" y="303986"/>
              <a:ext cx="3915064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2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การคิดค่าไฟฟ้าที่ใช้ในแต่ละเดือน</a:t>
              </a:r>
              <a:endParaRPr lang="th-TH" altLang="ko-KR" sz="44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72" name="รูปภาพ 7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19300" y="362140"/>
              <a:ext cx="576000" cy="576000"/>
            </a:xfrm>
            <a:prstGeom prst="rect">
              <a:avLst/>
            </a:prstGeom>
          </p:spPr>
        </p:pic>
        <p:sp>
          <p:nvSpPr>
            <p:cNvPr id="74" name="สี่เหลี่ยมผืนผ้า 73"/>
            <p:cNvSpPr/>
            <p:nvPr/>
          </p:nvSpPr>
          <p:spPr>
            <a:xfrm>
              <a:off x="2782943" y="3486700"/>
              <a:ext cx="598636" cy="144000"/>
            </a:xfrm>
            <a:prstGeom prst="rect">
              <a:avLst/>
            </a:prstGeom>
            <a:noFill/>
            <a:ln w="31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5" name="สี่เหลี่ยมผืนผ้า 74"/>
            <p:cNvSpPr/>
            <p:nvPr/>
          </p:nvSpPr>
          <p:spPr>
            <a:xfrm>
              <a:off x="2782943" y="3640282"/>
              <a:ext cx="598635" cy="141583"/>
            </a:xfrm>
            <a:prstGeom prst="rect">
              <a:avLst/>
            </a:prstGeom>
            <a:noFill/>
            <a:ln w="31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6" name="สี่เหลี่ยมผืนผ้า 75"/>
            <p:cNvSpPr/>
            <p:nvPr/>
          </p:nvSpPr>
          <p:spPr>
            <a:xfrm>
              <a:off x="2782942" y="3804734"/>
              <a:ext cx="598636" cy="131569"/>
            </a:xfrm>
            <a:prstGeom prst="rect">
              <a:avLst/>
            </a:prstGeom>
            <a:noFill/>
            <a:ln w="31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7" name="สี่เหลี่ยมผืนผ้า 76"/>
            <p:cNvSpPr/>
            <p:nvPr/>
          </p:nvSpPr>
          <p:spPr>
            <a:xfrm>
              <a:off x="2770718" y="4180647"/>
              <a:ext cx="598636" cy="160768"/>
            </a:xfrm>
            <a:prstGeom prst="rect">
              <a:avLst/>
            </a:prstGeom>
            <a:noFill/>
            <a:ln w="31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2" name="ตัวเชื่อมต่อตรง 81"/>
            <p:cNvCxnSpPr>
              <a:cxnSpLocks/>
              <a:stCxn id="74" idx="3"/>
              <a:endCxn id="86" idx="1"/>
            </p:cNvCxnSpPr>
            <p:nvPr/>
          </p:nvCxnSpPr>
          <p:spPr>
            <a:xfrm flipV="1">
              <a:off x="3381579" y="1278731"/>
              <a:ext cx="995302" cy="2279969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ตัวเชื่อมต่อตรง 82"/>
            <p:cNvCxnSpPr>
              <a:cxnSpLocks/>
              <a:endCxn id="87" idx="1"/>
            </p:cNvCxnSpPr>
            <p:nvPr/>
          </p:nvCxnSpPr>
          <p:spPr>
            <a:xfrm flipV="1">
              <a:off x="3381577" y="2964213"/>
              <a:ext cx="1047706" cy="768522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ตัวเชื่อมต่อตรง 83"/>
            <p:cNvCxnSpPr>
              <a:stCxn id="76" idx="3"/>
            </p:cNvCxnSpPr>
            <p:nvPr/>
          </p:nvCxnSpPr>
          <p:spPr>
            <a:xfrm flipV="1">
              <a:off x="3381578" y="3689600"/>
              <a:ext cx="1047704" cy="180919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ตัวเชื่อมต่อตรง 84"/>
            <p:cNvCxnSpPr>
              <a:cxnSpLocks/>
              <a:stCxn id="77" idx="3"/>
              <a:endCxn id="89" idx="1"/>
            </p:cNvCxnSpPr>
            <p:nvPr/>
          </p:nvCxnSpPr>
          <p:spPr>
            <a:xfrm>
              <a:off x="3369354" y="4261031"/>
              <a:ext cx="1059928" cy="119671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กล่องข้อความ 85"/>
            <p:cNvSpPr txBox="1"/>
            <p:nvPr/>
          </p:nvSpPr>
          <p:spPr>
            <a:xfrm>
              <a:off x="4376881" y="1063287"/>
              <a:ext cx="1141114" cy="430887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952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ค่าไฟฟ้าฐาน</a:t>
              </a:r>
              <a:endParaRPr lang="th-TH" sz="2200" b="1" u="sng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87" name="กล่องข้อความ 86"/>
            <p:cNvSpPr txBox="1"/>
            <p:nvPr/>
          </p:nvSpPr>
          <p:spPr>
            <a:xfrm>
              <a:off x="4429283" y="2748769"/>
              <a:ext cx="950264" cy="430887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952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2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ค่าบริการ</a:t>
              </a:r>
              <a:endParaRPr lang="th-TH" sz="2200" b="1" u="sng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88" name="กล่องข้อความ 87"/>
            <p:cNvSpPr txBox="1"/>
            <p:nvPr/>
          </p:nvSpPr>
          <p:spPr>
            <a:xfrm>
              <a:off x="4429282" y="3411190"/>
              <a:ext cx="1303675" cy="400110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952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0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ค่าไฟฟ้าผันแปร</a:t>
              </a:r>
              <a:endParaRPr lang="th-TH" sz="2000" b="1" u="sng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89" name="กล่องข้อความ 88"/>
            <p:cNvSpPr txBox="1"/>
            <p:nvPr/>
          </p:nvSpPr>
          <p:spPr>
            <a:xfrm>
              <a:off x="4429282" y="4180647"/>
              <a:ext cx="1227059" cy="400110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952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0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ภาษีมูลค่าเพิ่ม</a:t>
              </a:r>
              <a:endParaRPr lang="th-TH" sz="2000" b="1" u="sng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90" name="กล่องข้อความ 89"/>
            <p:cNvSpPr txBox="1"/>
            <p:nvPr/>
          </p:nvSpPr>
          <p:spPr>
            <a:xfrm>
              <a:off x="5407141" y="1494663"/>
              <a:ext cx="391887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18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คิดจากพลังงานไฟฟ้าที่เครื่องใช้ไฟฟ้าทั้งหมดใช้</a:t>
              </a:r>
            </a:p>
            <a:p>
              <a:r>
                <a:rPr lang="th-TH" sz="18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ในหนึ่งเดือน แล้วคูณด้วยค่าไฟฟ้าต่อหน่วย </a:t>
              </a:r>
            </a:p>
            <a:p>
              <a:r>
                <a:rPr lang="th-TH" sz="18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ในอัตราก้าวหน้า ซึ่งเมื่อใช้พลังงานไฟฟ้าเพิ่ม </a:t>
              </a:r>
            </a:p>
            <a:p>
              <a:r>
                <a:rPr lang="th-TH" sz="18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ค่าอัตราต่อหน่วยก็จะเพิ่มขึ้นด้วย</a:t>
              </a:r>
            </a:p>
          </p:txBody>
        </p:sp>
        <p:cxnSp>
          <p:nvCxnSpPr>
            <p:cNvPr id="91" name="ตัวเชื่อมต่อตรง 90"/>
            <p:cNvCxnSpPr/>
            <p:nvPr/>
          </p:nvCxnSpPr>
          <p:spPr>
            <a:xfrm>
              <a:off x="5408609" y="1602663"/>
              <a:ext cx="0" cy="972000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สี่เหลี่ยมผืนผ้า 91"/>
            <p:cNvSpPr/>
            <p:nvPr/>
          </p:nvSpPr>
          <p:spPr>
            <a:xfrm>
              <a:off x="5457080" y="2763752"/>
              <a:ext cx="351616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ขึ้นอยู่กับปริมาณการใช้พลังงานไฟฟ้า  </a:t>
              </a:r>
            </a:p>
          </p:txBody>
        </p:sp>
        <p:sp>
          <p:nvSpPr>
            <p:cNvPr id="93" name="สี่เหลี่ยมผืนผ้า 92"/>
            <p:cNvSpPr/>
            <p:nvPr/>
          </p:nvSpPr>
          <p:spPr>
            <a:xfrm>
              <a:off x="5686309" y="3346833"/>
              <a:ext cx="3222413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18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เป็นค่าใช้จ่ายที่การไฟฟ้าไม่สามารถควบคุมได้ เช่น ราคาเชื้อเพลิงที่เปลี่ยนแปลงไปตามตันทุนการผลิต </a:t>
              </a:r>
            </a:p>
          </p:txBody>
        </p:sp>
        <p:sp>
          <p:nvSpPr>
            <p:cNvPr id="94" name="สี่เหลี่ยมผืนผ้า 93"/>
            <p:cNvSpPr/>
            <p:nvPr/>
          </p:nvSpPr>
          <p:spPr>
            <a:xfrm>
              <a:off x="5661127" y="4184574"/>
              <a:ext cx="3164649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เป็นภาษีที่ผู้ใช้ต้องจ่ายตามที่กฎหมายกำหนด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4334514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id="{F6C715BD-CE89-43D6-B0C9-F044A2DF8635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13" name="วงรี 12">
              <a:extLst>
                <a:ext uri="{FF2B5EF4-FFF2-40B4-BE49-F238E27FC236}">
                  <a16:creationId xmlns:a16="http://schemas.microsoft.com/office/drawing/2014/main" id="{5240A916-4FA8-4803-8D0B-9E20369EB685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4" name="วงรี 13">
              <a:extLst>
                <a:ext uri="{FF2B5EF4-FFF2-40B4-BE49-F238E27FC236}">
                  <a16:creationId xmlns:a16="http://schemas.microsoft.com/office/drawing/2014/main" id="{12810CD4-31BD-4FA8-ADFF-171DA02BC9C2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15" name="วงรี 14">
              <a:extLst>
                <a:ext uri="{FF2B5EF4-FFF2-40B4-BE49-F238E27FC236}">
                  <a16:creationId xmlns:a16="http://schemas.microsoft.com/office/drawing/2014/main" id="{882C02E8-D64D-4545-B5CD-A3C2F1128E0F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75412EA5-0772-4F0E-BC7F-636653034368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697344B9-F1C8-4FD6-B7D9-0320CBBFA384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60" name="รูปแบบอิสระ: รูปร่าง 159">
                <a:extLst>
                  <a:ext uri="{FF2B5EF4-FFF2-40B4-BE49-F238E27FC236}">
                    <a16:creationId xmlns:a16="http://schemas.microsoft.com/office/drawing/2014/main" id="{C35E4E47-0C05-4F62-8B10-95A029FBAC8A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CCEA3E65-FE6D-49EB-A064-11820D88FD5F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57" name="รูปแบบอิสระ: รูปร่าง 156">
                <a:extLst>
                  <a:ext uri="{FF2B5EF4-FFF2-40B4-BE49-F238E27FC236}">
                    <a16:creationId xmlns:a16="http://schemas.microsoft.com/office/drawing/2014/main" id="{3A3ED3CA-0C14-431D-8E7D-B1215707568B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/>
              </a:p>
            </p:txBody>
          </p:sp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189C9115-EFC2-465D-A762-3A93C5B04646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FAE1FB17-F8B5-49AD-8DF7-411BE4D0E8C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159B38C4-26C4-4713-BA3F-E89740B162BC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BF486E62-5EA5-477B-BCEE-771662F6FFAE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0B57738A-9466-44E9-8BE5-71199D7ACD8A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269BA834-FC02-4053-B7AD-BD4C6A2A3D69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8A53E679-C1AE-4696-A1C5-19AFD45677B4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EA9125E5-6F82-406B-B222-9A0DEDF4E7B3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9923940F-4EA8-4CF0-9CAC-735D56D57748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C8B390AB-E851-4308-BCBB-25E302847614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29546CCF-CE98-459E-8FD0-5D3112F47547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5E70AE6D-6E15-4CE5-B3C2-BE24A51249A1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392659EA-F74C-478E-A2A5-51461454C5A5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0491B273-56DE-43ED-8468-13366DB41081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848444EA-EFE4-40A9-AB21-8FFCE5D6505E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D07C85F3-226F-4995-ACD3-57E39742CB25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2EB85741-EF6A-4A54-880E-718BF2B75609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A705FD7E-8969-456C-9171-CCF1C3BA7B02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3" name="วงรี 142">
                <a:extLst>
                  <a:ext uri="{FF2B5EF4-FFF2-40B4-BE49-F238E27FC236}">
                    <a16:creationId xmlns:a16="http://schemas.microsoft.com/office/drawing/2014/main" id="{07E328C2-6E4C-4F88-BEDD-1F287DB293C6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4" name="วงรี 143">
                <a:extLst>
                  <a:ext uri="{FF2B5EF4-FFF2-40B4-BE49-F238E27FC236}">
                    <a16:creationId xmlns:a16="http://schemas.microsoft.com/office/drawing/2014/main" id="{2D95B3E2-BA59-4E5B-9F76-7B97BE1EC55B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5" name="วงรี 144">
                <a:extLst>
                  <a:ext uri="{FF2B5EF4-FFF2-40B4-BE49-F238E27FC236}">
                    <a16:creationId xmlns:a16="http://schemas.microsoft.com/office/drawing/2014/main" id="{435E6E40-C995-4FF6-A114-8879C6CE7FB5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6" name="วงรี 145">
                <a:extLst>
                  <a:ext uri="{FF2B5EF4-FFF2-40B4-BE49-F238E27FC236}">
                    <a16:creationId xmlns:a16="http://schemas.microsoft.com/office/drawing/2014/main" id="{974EAFCB-13DE-4049-85D5-936ECEA11CFA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7" name="วงรี 146">
                <a:extLst>
                  <a:ext uri="{FF2B5EF4-FFF2-40B4-BE49-F238E27FC236}">
                    <a16:creationId xmlns:a16="http://schemas.microsoft.com/office/drawing/2014/main" id="{46AA7EEA-6A29-497E-A740-980C976B2B3B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8" name="วงรี 147">
                <a:extLst>
                  <a:ext uri="{FF2B5EF4-FFF2-40B4-BE49-F238E27FC236}">
                    <a16:creationId xmlns:a16="http://schemas.microsoft.com/office/drawing/2014/main" id="{2D9F3606-F50C-4B14-B5E5-505BCB18C340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49" name="วงรี 148">
                <a:extLst>
                  <a:ext uri="{FF2B5EF4-FFF2-40B4-BE49-F238E27FC236}">
                    <a16:creationId xmlns:a16="http://schemas.microsoft.com/office/drawing/2014/main" id="{DBF57768-7F01-4F02-8D74-69FBB57F91BA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0" name="วงรี 149">
                <a:extLst>
                  <a:ext uri="{FF2B5EF4-FFF2-40B4-BE49-F238E27FC236}">
                    <a16:creationId xmlns:a16="http://schemas.microsoft.com/office/drawing/2014/main" id="{438D97FC-D8D3-41F9-BCD2-FB45BB5A23A5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1" name="วงรี 150">
                <a:extLst>
                  <a:ext uri="{FF2B5EF4-FFF2-40B4-BE49-F238E27FC236}">
                    <a16:creationId xmlns:a16="http://schemas.microsoft.com/office/drawing/2014/main" id="{48FDDE22-C0D7-4237-8F2F-19A5EBA5132C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2" name="วงรี 151">
                <a:extLst>
                  <a:ext uri="{FF2B5EF4-FFF2-40B4-BE49-F238E27FC236}">
                    <a16:creationId xmlns:a16="http://schemas.microsoft.com/office/drawing/2014/main" id="{6D2C9A5F-EE0F-4E92-A321-848B7471696A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3" name="วงรี 152">
                <a:extLst>
                  <a:ext uri="{FF2B5EF4-FFF2-40B4-BE49-F238E27FC236}">
                    <a16:creationId xmlns:a16="http://schemas.microsoft.com/office/drawing/2014/main" id="{C0AC8242-37AC-4E56-86BB-655DB0A6974C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4" name="วงรี 153">
                <a:extLst>
                  <a:ext uri="{FF2B5EF4-FFF2-40B4-BE49-F238E27FC236}">
                    <a16:creationId xmlns:a16="http://schemas.microsoft.com/office/drawing/2014/main" id="{C01C6AF6-F908-4198-BF00-0C630E519975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5" name="วงรี 154">
                <a:extLst>
                  <a:ext uri="{FF2B5EF4-FFF2-40B4-BE49-F238E27FC236}">
                    <a16:creationId xmlns:a16="http://schemas.microsoft.com/office/drawing/2014/main" id="{68378F7F-6BF9-4B7A-B1D2-1B13C0414CAF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56" name="วงรี 155">
                <a:extLst>
                  <a:ext uri="{FF2B5EF4-FFF2-40B4-BE49-F238E27FC236}">
                    <a16:creationId xmlns:a16="http://schemas.microsoft.com/office/drawing/2014/main" id="{3580A006-5793-45E0-A2A2-995DCFB183FD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19" name="กลุ่ม 18">
              <a:extLst>
                <a:ext uri="{FF2B5EF4-FFF2-40B4-BE49-F238E27FC236}">
                  <a16:creationId xmlns:a16="http://schemas.microsoft.com/office/drawing/2014/main" id="{009F4487-8568-42DC-886C-43FCEE575D86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DA46D810-D536-4B5F-8966-ABBE61A883D0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270F2CBD-8886-49D8-A558-DB9AE4401F99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7882EF28-A019-4B43-95CE-72FC39273EBB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AEC3EAAE-37E0-4250-9ADD-28BBB7A6D8E6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93F59881-EA34-41B1-9064-08026DEE3095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F1336E99-9F83-4741-B268-CF0EE56DE3EF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498A7991-CA37-4B15-AC97-ACACEB041227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2D8DE84A-C606-42B1-AF63-093EC602FF6A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D5F39847-9EF8-484D-94A8-937F382118D2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49E3CD60-6657-48CE-8CE5-69765846B668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1C136553-F5F3-4D7A-B6FC-4093CB60172C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8C883B27-AA07-4A2D-B56B-D3892588F5B7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D13E4DDE-F235-4357-BB97-46A4D67DF76C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094170DC-5220-498C-ABF4-B0DD80AE4379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E507B204-CD49-4FE3-9519-C5D3C7F18F06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7266AF93-D1D0-4D14-BC62-D6EAAED8890A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1770F5BA-B677-416F-8BAB-1133281DB370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4C30FE47-FFC1-46C0-9271-8A333EBECAB1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5E9DCB51-1EA7-4F16-B20D-DEFF9316A8A7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69F11056-0A8A-4210-AB8C-DFD14C0F49D7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F1C65DF9-C0B0-4611-AA7D-4C7F5D5B632E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12A90540-471F-4A95-8D7D-0EE87AAAB35F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14301AA3-A0DD-47A8-8B61-75023F3C38CF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E0EE5CD9-0E76-49FE-82A9-390CFF43B9EB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A1C522C4-5FBB-4A90-8F7A-86D3F8687E28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423643F3-085F-4201-802D-DFEC392CEEB2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C8C73FC7-154F-4A49-B150-A686736D6167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37023F28-55F9-4EAA-AF08-67F42EC44D06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24DB3A6B-55FA-4BE7-ABFF-B0A82EF6E50F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72C4D467-3FC0-4459-BBA8-658EA1F27EFA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grpSp>
          <p:nvGrpSpPr>
            <p:cNvPr id="20" name="กลุ่ม 19">
              <a:extLst>
                <a:ext uri="{FF2B5EF4-FFF2-40B4-BE49-F238E27FC236}">
                  <a16:creationId xmlns:a16="http://schemas.microsoft.com/office/drawing/2014/main" id="{DAC8E469-CA3D-4D1F-8E65-D07114012C7E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DB612157-2E0F-4E77-9071-41A6CBF783D6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A9572FCE-5ADA-4A71-A43F-2F99EA151AED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8DDA47AA-02D6-4431-A1DD-285DD95FFFAA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9173CF7C-5CF8-4A87-BCE2-A711BB4C498A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291FEF89-2A86-424A-914A-7C42F0B080AF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06990CC8-2320-439F-BC64-470B358F763E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45048284-679E-441D-8751-A0ABAD154EE5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2D001724-6A00-4698-8569-D5112895099A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F079E060-1855-493C-9B91-E5E68A818837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8B53D7FE-39FF-4949-B450-7734EB35CE50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9F0C43FC-0A4E-4AB9-9CC8-68440977AF90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18E80686-ABFC-43E6-8B27-EAA6CF326219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CD66CE03-D421-4FE5-A3B0-8E60FA103951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46247126-C79C-4CBA-93A9-FEAF86E52544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E0FD7AFF-3788-445C-98EB-B90408688B1F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CCA89A12-1830-495C-8414-A6970E50C881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B1C7B85C-234F-4C74-88C3-4C164EF36ADC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C3837C74-BFE7-408C-BA88-9E6511B207CA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0BA7FCF0-E0F1-4323-97A4-B8A11BB3E756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414E9927-26C9-4AE3-BEE3-080FE3BFBCDA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A05EC996-DAC4-4325-8320-A285B7E68774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E69351F5-60D9-4A17-9BAE-2A2EFB31FEB7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27CA1583-CBA9-45C0-9296-C8B521EAA31F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C4BAA476-0946-49EB-B9B8-FE95957A4C04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63B183E0-F6FA-47E3-A240-0E0DC308281C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93A1F41E-B02D-428E-A0EE-BF5D48BBED91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118A772A-DBC4-4C3E-B8B9-24D04644065F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1F8359CC-1E5D-4B64-BFB0-944555EE9D72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D78A4C73-EF3D-444B-B9E0-A159AB639642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3FD2157C-F7D0-4330-B234-4F20243D2BD6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24" name="กากบาท 23">
              <a:extLst>
                <a:ext uri="{FF2B5EF4-FFF2-40B4-BE49-F238E27FC236}">
                  <a16:creationId xmlns:a16="http://schemas.microsoft.com/office/drawing/2014/main" id="{B8DABFBD-D60B-4C62-B8E1-4E5F864B51D7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5" name="กากบาท 24">
              <a:extLst>
                <a:ext uri="{FF2B5EF4-FFF2-40B4-BE49-F238E27FC236}">
                  <a16:creationId xmlns:a16="http://schemas.microsoft.com/office/drawing/2014/main" id="{3634BA54-CD9B-42C0-B121-17985BD872E6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29" name="กากบาท 28">
              <a:extLst>
                <a:ext uri="{FF2B5EF4-FFF2-40B4-BE49-F238E27FC236}">
                  <a16:creationId xmlns:a16="http://schemas.microsoft.com/office/drawing/2014/main" id="{182B4337-37D1-4F0C-A31E-D9D72AF4BAA8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30" name="กากบาท 29">
              <a:extLst>
                <a:ext uri="{FF2B5EF4-FFF2-40B4-BE49-F238E27FC236}">
                  <a16:creationId xmlns:a16="http://schemas.microsoft.com/office/drawing/2014/main" id="{98EF7863-D4A4-4397-835B-8AF99F900193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/>
            </a:p>
          </p:txBody>
        </p:sp>
        <p:sp>
          <p:nvSpPr>
            <p:cNvPr id="31" name="สี่เหลี่ยมผืนผ้า 30">
              <a:extLst>
                <a:ext uri="{FF2B5EF4-FFF2-40B4-BE49-F238E27FC236}">
                  <a16:creationId xmlns:a16="http://schemas.microsoft.com/office/drawing/2014/main" id="{EB7EEA16-E3E1-4B7D-87A7-6BACDADDCFF7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sp>
          <p:nvSpPr>
            <p:cNvPr id="32" name="สี่เหลี่ยมผืนผ้า 31">
              <a:extLst>
                <a:ext uri="{FF2B5EF4-FFF2-40B4-BE49-F238E27FC236}">
                  <a16:creationId xmlns:a16="http://schemas.microsoft.com/office/drawing/2014/main" id="{8153E004-2566-44AF-AB8D-5996BE9217D8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/>
            </a:p>
          </p:txBody>
        </p:sp>
        <p:grpSp>
          <p:nvGrpSpPr>
            <p:cNvPr id="33" name="กลุ่ม 32">
              <a:extLst>
                <a:ext uri="{FF2B5EF4-FFF2-40B4-BE49-F238E27FC236}">
                  <a16:creationId xmlns:a16="http://schemas.microsoft.com/office/drawing/2014/main" id="{BA686FE4-24EF-454F-9279-C81ED1B477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C1B70BF8-6744-4E96-BB8C-F113039B1A16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8" name="วงรี 37">
                <a:extLst>
                  <a:ext uri="{FF2B5EF4-FFF2-40B4-BE49-F238E27FC236}">
                    <a16:creationId xmlns:a16="http://schemas.microsoft.com/office/drawing/2014/main" id="{220FB1E7-B192-4254-ABE9-DE8B0EF38D11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9" name="วงรี 38">
                <a:extLst>
                  <a:ext uri="{FF2B5EF4-FFF2-40B4-BE49-F238E27FC236}">
                    <a16:creationId xmlns:a16="http://schemas.microsoft.com/office/drawing/2014/main" id="{E83B768D-DB6A-40F6-959D-B39865471C1C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0" name="วงรี 39">
                <a:extLst>
                  <a:ext uri="{FF2B5EF4-FFF2-40B4-BE49-F238E27FC236}">
                    <a16:creationId xmlns:a16="http://schemas.microsoft.com/office/drawing/2014/main" id="{29EB659B-C408-4222-80E7-CA50E84F9E02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1" name="วงรี 40">
                <a:extLst>
                  <a:ext uri="{FF2B5EF4-FFF2-40B4-BE49-F238E27FC236}">
                    <a16:creationId xmlns:a16="http://schemas.microsoft.com/office/drawing/2014/main" id="{1E35811B-210B-4D34-BAD3-A19A87A5E56C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2" name="วงรี 41">
                <a:extLst>
                  <a:ext uri="{FF2B5EF4-FFF2-40B4-BE49-F238E27FC236}">
                    <a16:creationId xmlns:a16="http://schemas.microsoft.com/office/drawing/2014/main" id="{29D9E0AC-BC95-4FDA-90EE-964BB3F83CA4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3" name="วงรี 42">
                <a:extLst>
                  <a:ext uri="{FF2B5EF4-FFF2-40B4-BE49-F238E27FC236}">
                    <a16:creationId xmlns:a16="http://schemas.microsoft.com/office/drawing/2014/main" id="{E35564FE-630C-4F07-B205-736E55842AA8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5ED23A48-B116-433E-9697-4BD1122F951B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266A4275-9126-45E6-B914-21F11BD95105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EE3FFFB5-982C-4F18-9D88-2E055E48DC0C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747EB8E5-EC71-4694-AE99-70F81B6D5D53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EE28DE61-23AC-4243-A603-C1D4D73302B1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0779A984-B2CF-4D99-AAFD-FA6DF15C5F70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DC4AA174-3F52-4515-960F-B52971D168C3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F5A2A340-972B-41C5-960C-62A752DB7BE1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A2FF526D-F508-4415-B34E-9EC1A7D618A8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7403DC69-5C93-4915-91EF-36815D6E1371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A612B75B-3E81-4C43-82ED-5DA939E1DD24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921CDFD2-0570-4B0E-A406-359AFADFE287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AD369AB3-72C5-4F68-9A93-9030AB2F560E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FD50C558-9F82-42AD-9F78-BD6C0FDA48DC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72D0246F-94A2-4906-BBCF-BBDFCA6B0774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F6A76D2B-4AB2-4006-8007-39D1D26A7AB7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EADB2731-48EC-409A-86CF-C7CB96EC2D8A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DABEDE42-076C-4918-91DA-A3630380AFE8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B3D003E6-9858-428F-B45C-AF9CA3512726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A7469C52-A4BD-4B19-9399-A9D26A8DD575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757AC6C2-74A2-4281-B019-140FD7A7598C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FA65B03D-2C25-43E1-9703-85FDE6DD014A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039DF8DB-68B2-40E8-996C-CE21E7476504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</p:grpSp>
        <p:sp>
          <p:nvSpPr>
            <p:cNvPr id="34" name="สี่เหลี่ยมผืนผ้า 33">
              <a:extLst>
                <a:ext uri="{FF2B5EF4-FFF2-40B4-BE49-F238E27FC236}">
                  <a16:creationId xmlns:a16="http://schemas.microsoft.com/office/drawing/2014/main" id="{EC4063C9-3E10-414E-BB3A-CE3D771024F8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26" name="Text Placeholder 2"/>
          <p:cNvSpPr txBox="1">
            <a:spLocks/>
          </p:cNvSpPr>
          <p:nvPr/>
        </p:nvSpPr>
        <p:spPr>
          <a:xfrm>
            <a:off x="1415332" y="264229"/>
            <a:ext cx="4826045" cy="60934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th-TH"/>
            </a:defPPr>
            <a:lvl1pPr marL="0" algn="ctr" defTabSz="685800" rtl="0" eaLnBrk="1" latinLnBrk="0" hangingPunct="1">
              <a:defRPr sz="9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th-TH" altLang="ko-KR" sz="40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การคิดค่าไฟฟ้าที่ใช้ในแต่ละเดือน</a:t>
            </a:r>
          </a:p>
        </p:txBody>
      </p:sp>
      <p:pic>
        <p:nvPicPr>
          <p:cNvPr id="27" name="รูปภาพ 2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6856" y="289939"/>
            <a:ext cx="576000" cy="576000"/>
          </a:xfrm>
          <a:prstGeom prst="rect">
            <a:avLst/>
          </a:prstGeom>
        </p:spPr>
      </p:pic>
      <p:sp>
        <p:nvSpPr>
          <p:cNvPr id="22" name="กล่องข้อความ 21"/>
          <p:cNvSpPr txBox="1"/>
          <p:nvPr/>
        </p:nvSpPr>
        <p:spPr>
          <a:xfrm>
            <a:off x="405564" y="944376"/>
            <a:ext cx="8531356" cy="523220"/>
          </a:xfrm>
          <a:prstGeom prst="rect">
            <a:avLst/>
          </a:prstGeom>
          <a:solidFill>
            <a:schemeClr val="bg1">
              <a:alpha val="50000"/>
            </a:schemeClr>
          </a:solidFill>
          <a:ln w="28575">
            <a:solidFill>
              <a:srgbClr val="00206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th-TH" sz="2800" b="1" dirty="0">
                <a:solidFill>
                  <a:srgbClr val="C00000"/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rPr>
              <a:t>ค่าไฟฟ้า </a:t>
            </a:r>
            <a:r>
              <a:rPr lang="en-US" sz="2800" b="1" dirty="0">
                <a:solidFill>
                  <a:srgbClr val="C00000"/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rPr>
              <a:t>= </a:t>
            </a:r>
            <a:r>
              <a:rPr lang="th-TH" sz="2800" b="1" dirty="0">
                <a:solidFill>
                  <a:srgbClr val="C00000"/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rPr>
              <a:t>ค่าไฟฟ้าฐาน + ค่าบริการรายเดือน + ค่าไฟฟ้าผันแปร + ภาษีมูลค่าเพิ่ม</a:t>
            </a:r>
            <a:endParaRPr lang="th-TH" sz="2800" b="1" u="sng" dirty="0">
              <a:solidFill>
                <a:srgbClr val="C00000"/>
              </a:solidFill>
              <a:latin typeface="TH SarabunPSK" panose="020B0500040200020003" pitchFamily="34" charset="-34"/>
              <a:ea typeface="Cambria Math" panose="02040503050406030204" pitchFamily="18" charset="0"/>
              <a:cs typeface="TH SarabunPSK" panose="020B0500040200020003" pitchFamily="34" charset="-34"/>
            </a:endParaRPr>
          </a:p>
        </p:txBody>
      </p:sp>
      <p:sp>
        <p:nvSpPr>
          <p:cNvPr id="23" name="กล่องข้อความ 22"/>
          <p:cNvSpPr txBox="1"/>
          <p:nvPr/>
        </p:nvSpPr>
        <p:spPr>
          <a:xfrm>
            <a:off x="631041" y="1618918"/>
            <a:ext cx="1316132" cy="461665"/>
          </a:xfrm>
          <a:prstGeom prst="rect">
            <a:avLst/>
          </a:prstGeom>
          <a:solidFill>
            <a:schemeClr val="bg1">
              <a:alpha val="50000"/>
            </a:schemeClr>
          </a:solidFill>
          <a:ln w="9525">
            <a:solidFill>
              <a:srgbClr val="00206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th-TH" sz="2400" b="1" dirty="0">
                <a:solidFill>
                  <a:srgbClr val="0070C0"/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rPr>
              <a:t>ค่าไฟฟ้าฐาน</a:t>
            </a:r>
            <a:endParaRPr lang="th-TH" sz="2400" b="1" u="sng" dirty="0">
              <a:solidFill>
                <a:srgbClr val="0070C0"/>
              </a:solidFill>
              <a:latin typeface="TH SarabunPSK" panose="020B0500040200020003" pitchFamily="34" charset="-34"/>
              <a:ea typeface="Cambria Math" panose="02040503050406030204" pitchFamily="18" charset="0"/>
              <a:cs typeface="TH SarabunPSK" panose="020B0500040200020003" pitchFamily="34" charset="-34"/>
            </a:endParaRPr>
          </a:p>
        </p:txBody>
      </p:sp>
      <p:sp>
        <p:nvSpPr>
          <p:cNvPr id="3" name="สี่เหลี่ยมผืนผ้า 2"/>
          <p:cNvSpPr/>
          <p:nvPr/>
        </p:nvSpPr>
        <p:spPr>
          <a:xfrm>
            <a:off x="501833" y="2150555"/>
            <a:ext cx="165634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18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การคิดค่าไฟฟ้าจะคิดในอัตราก้าวหน้า โดยอัตราค่าไฟฟ้าประเภทบ้าน</a:t>
            </a:r>
          </a:p>
          <a:p>
            <a:r>
              <a:rPr lang="th-TH" sz="18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อยู่อาศัย แบ่งออกเป็น </a:t>
            </a:r>
          </a:p>
          <a:p>
            <a:r>
              <a:rPr lang="th-TH" sz="1800" dirty="0">
                <a:solidFill>
                  <a:srgbClr val="0070C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2 ประเภท คือ ประเภทอัตราปกติไม่เกิน 150 หน่วยต่อเดือน และเกิน 150 หน่วยต่อเดือน </a:t>
            </a:r>
          </a:p>
          <a:p>
            <a:r>
              <a:rPr lang="th-TH" sz="18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มีรายละเอียดดังตาราง</a:t>
            </a:r>
          </a:p>
        </p:txBody>
      </p:sp>
      <p:graphicFrame>
        <p:nvGraphicFramePr>
          <p:cNvPr id="21" name="ตาราง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9436004"/>
              </p:ext>
            </p:extLst>
          </p:nvPr>
        </p:nvGraphicFramePr>
        <p:xfrm>
          <a:off x="2187212" y="1815946"/>
          <a:ext cx="6653486" cy="24688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23625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3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846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3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1640"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อัตราการใช้พลังงานไฟฟ้าปกติ</a:t>
                      </a:r>
                    </a:p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ไม่เกิน 150 หน่วยต่อเดือน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หน่วยละ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algn="ctr"/>
                      <a:r>
                        <a:rPr lang="en-US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บาท</a:t>
                      </a:r>
                      <a:r>
                        <a:rPr lang="en-US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อัตราการใช้พลังงานไฟฟ้าปกติ</a:t>
                      </a:r>
                    </a:p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เกิน 150 หน่วยต่อเดือน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หน่วยละ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algn="ctr"/>
                      <a:r>
                        <a:rPr lang="en-US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บาท</a:t>
                      </a:r>
                      <a:r>
                        <a:rPr lang="en-US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1640"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 หน่วยแรก 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1 - 15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2.3488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150 หน่วยแรก 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1 - 150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3.2484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1640"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 หน่วยต่อไป 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16 - 25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2.9882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250 หน่วยต่อไป 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151 - 400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4.2218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1640"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 หน่วยต่อไป 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6 - 35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3.2405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เกินกว่า 400 หน่วย 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 401 ขึ้นไป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4.4217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1640"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 หน่วยต่อไป 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36 - 100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3.6237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1640"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50 หน่วยต่อไป 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</a:t>
                      </a:r>
                      <a:r>
                        <a:rPr lang="th-TH" sz="18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101 - 150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3.7171</a:t>
                      </a: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h-TH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7" name="กล่องข้อความ 36"/>
          <p:cNvSpPr txBox="1"/>
          <p:nvPr/>
        </p:nvSpPr>
        <p:spPr>
          <a:xfrm>
            <a:off x="2121493" y="4348875"/>
            <a:ext cx="63341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18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ที่มา</a:t>
            </a:r>
            <a:r>
              <a:rPr lang="en-US" sz="18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:</a:t>
            </a:r>
            <a:r>
              <a:rPr lang="th-TH" sz="18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 การไฟฟ้าส่วนภูมิภาค, 2561 </a:t>
            </a:r>
            <a:r>
              <a:rPr lang="en-US" sz="18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(https://www.pea.co.th/electricity-tariffs)</a:t>
            </a:r>
            <a:endParaRPr lang="th-TH" sz="1800" b="1" dirty="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pic>
        <p:nvPicPr>
          <p:cNvPr id="161" name="รูปภาพ 13">
            <a:extLst>
              <a:ext uri="{FF2B5EF4-FFF2-40B4-BE49-F238E27FC236}">
                <a16:creationId xmlns:a16="http://schemas.microsoft.com/office/drawing/2014/main" id="{78DA5BB3-FAEB-4920-B85E-4DF43885635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443" y="1653341"/>
            <a:ext cx="360000" cy="360000"/>
          </a:xfrm>
          <a:prstGeom prst="rect">
            <a:avLst/>
          </a:prstGeom>
        </p:spPr>
      </p:pic>
      <p:cxnSp>
        <p:nvCxnSpPr>
          <p:cNvPr id="162" name="ตัวเชื่อมต่อตรง 161">
            <a:extLst>
              <a:ext uri="{FF2B5EF4-FFF2-40B4-BE49-F238E27FC236}">
                <a16:creationId xmlns:a16="http://schemas.microsoft.com/office/drawing/2014/main" id="{161EBBE5-2C01-47C1-8349-12EC31C6972B}"/>
              </a:ext>
            </a:extLst>
          </p:cNvPr>
          <p:cNvCxnSpPr/>
          <p:nvPr/>
        </p:nvCxnSpPr>
        <p:spPr>
          <a:xfrm>
            <a:off x="545155" y="1606270"/>
            <a:ext cx="0" cy="936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2440139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244133B-6BE8-453C-8745-B10D6F861D34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23" name="กลุ่ม 22">
              <a:extLst>
                <a:ext uri="{FF2B5EF4-FFF2-40B4-BE49-F238E27FC236}">
                  <a16:creationId xmlns:a16="http://schemas.microsoft.com/office/drawing/2014/main" id="{9831E513-B08C-413B-A4EC-51D58C4972A5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25" name="วงรี 24">
                <a:extLst>
                  <a:ext uri="{FF2B5EF4-FFF2-40B4-BE49-F238E27FC236}">
                    <a16:creationId xmlns:a16="http://schemas.microsoft.com/office/drawing/2014/main" id="{7189BDD6-66CB-4063-ACA9-6FF930343981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2" name="วงรี 31">
                <a:extLst>
                  <a:ext uri="{FF2B5EF4-FFF2-40B4-BE49-F238E27FC236}">
                    <a16:creationId xmlns:a16="http://schemas.microsoft.com/office/drawing/2014/main" id="{7A4E5FA7-90C8-4755-9F3C-D3837393BB23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623DFF4D-6343-4755-BBC1-4695971CE800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36" name="กลุ่ม 35">
                <a:extLst>
                  <a:ext uri="{FF2B5EF4-FFF2-40B4-BE49-F238E27FC236}">
                    <a16:creationId xmlns:a16="http://schemas.microsoft.com/office/drawing/2014/main" id="{F39C6B8C-FBE0-4B20-A457-A595856F151C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71" name="รูปแบบอิสระ: รูปร่าง 170">
                  <a:extLst>
                    <a:ext uri="{FF2B5EF4-FFF2-40B4-BE49-F238E27FC236}">
                      <a16:creationId xmlns:a16="http://schemas.microsoft.com/office/drawing/2014/main" id="{A17CB6EA-2180-4390-912D-9FD52CFB223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72" name="รูปแบบอิสระ: รูปร่าง 171">
                  <a:extLst>
                    <a:ext uri="{FF2B5EF4-FFF2-40B4-BE49-F238E27FC236}">
                      <a16:creationId xmlns:a16="http://schemas.microsoft.com/office/drawing/2014/main" id="{3DBD34D3-10C6-43BF-9B91-474B96515623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37" name="กลุ่ม 36">
                <a:extLst>
                  <a:ext uri="{FF2B5EF4-FFF2-40B4-BE49-F238E27FC236}">
                    <a16:creationId xmlns:a16="http://schemas.microsoft.com/office/drawing/2014/main" id="{E2A4E93E-DDB8-4548-9C2E-4EE812A9ACFB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9" name="รูปแบบอิสระ: รูปร่าง 168">
                  <a:extLst>
                    <a:ext uri="{FF2B5EF4-FFF2-40B4-BE49-F238E27FC236}">
                      <a16:creationId xmlns:a16="http://schemas.microsoft.com/office/drawing/2014/main" id="{40BC1380-E017-474B-8083-6E97F3371B6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70" name="รูปแบบอิสระ: รูปร่าง 169">
                  <a:extLst>
                    <a:ext uri="{FF2B5EF4-FFF2-40B4-BE49-F238E27FC236}">
                      <a16:creationId xmlns:a16="http://schemas.microsoft.com/office/drawing/2014/main" id="{3132AED8-AD9F-4A83-8132-BD8D57A11964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38" name="กลุ่ม 37">
                <a:extLst>
                  <a:ext uri="{FF2B5EF4-FFF2-40B4-BE49-F238E27FC236}">
                    <a16:creationId xmlns:a16="http://schemas.microsoft.com/office/drawing/2014/main" id="{C700C00E-4F03-425D-981A-65CE18361A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06A761E1-EE72-496A-84E9-67CC52EFD3F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3C917420-5653-423B-AA25-BEFCF72E9B0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3303935C-735B-49CF-AD50-F41A9929A84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5899043C-AB4A-4CE4-A4C8-F9945A54E79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3A1869B6-416D-4FB4-BAE1-64417081F25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8AA94200-EAE7-4A19-80BC-35A29904941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5464B28E-0897-4149-A09A-F1B9471128B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E357353B-E95F-4E2E-814C-72D93FE7CAF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C988798C-41D2-438A-837C-B189834F278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1CD5DC38-8F89-4716-B60B-ACB9F7C8419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45026544-6DB9-490B-936D-E51448E33C9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995F13D9-DBD4-49B4-ACDA-D01F5F212D9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DA48F4B0-8870-41CC-A259-FE714D461D3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5A3DC888-D00B-42B0-BC3F-116C520B3DD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C2F6F24C-8FF1-4BA2-91CD-D79747C8394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3F58863C-F162-4576-9CB5-E39CE2CB0BA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5CE733ED-126F-4666-BB4D-1472AE1BD07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F98E86B8-8DC6-4902-BB58-D48EE816243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7" name="วงรี 156">
                  <a:extLst>
                    <a:ext uri="{FF2B5EF4-FFF2-40B4-BE49-F238E27FC236}">
                      <a16:creationId xmlns:a16="http://schemas.microsoft.com/office/drawing/2014/main" id="{18A2E029-CFB7-4494-A3BD-09EAB79771F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8" name="วงรี 157">
                  <a:extLst>
                    <a:ext uri="{FF2B5EF4-FFF2-40B4-BE49-F238E27FC236}">
                      <a16:creationId xmlns:a16="http://schemas.microsoft.com/office/drawing/2014/main" id="{B045DB3E-2513-461D-8F25-5D4D8FE45EEA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9" name="วงรี 158">
                  <a:extLst>
                    <a:ext uri="{FF2B5EF4-FFF2-40B4-BE49-F238E27FC236}">
                      <a16:creationId xmlns:a16="http://schemas.microsoft.com/office/drawing/2014/main" id="{77B3FABE-FF41-4924-A400-D7C4E57759B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0" name="วงรี 159">
                  <a:extLst>
                    <a:ext uri="{FF2B5EF4-FFF2-40B4-BE49-F238E27FC236}">
                      <a16:creationId xmlns:a16="http://schemas.microsoft.com/office/drawing/2014/main" id="{09379B3C-A760-4E67-87B1-E2025ED3A16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1" name="วงรี 160">
                  <a:extLst>
                    <a:ext uri="{FF2B5EF4-FFF2-40B4-BE49-F238E27FC236}">
                      <a16:creationId xmlns:a16="http://schemas.microsoft.com/office/drawing/2014/main" id="{A7E69FBF-B1D5-4E5A-B031-9CC4936DD9A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2" name="วงรี 161">
                  <a:extLst>
                    <a:ext uri="{FF2B5EF4-FFF2-40B4-BE49-F238E27FC236}">
                      <a16:creationId xmlns:a16="http://schemas.microsoft.com/office/drawing/2014/main" id="{48E486B7-C254-46C0-8849-F3DEDF80E34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3" name="วงรี 162">
                  <a:extLst>
                    <a:ext uri="{FF2B5EF4-FFF2-40B4-BE49-F238E27FC236}">
                      <a16:creationId xmlns:a16="http://schemas.microsoft.com/office/drawing/2014/main" id="{B751DFBB-57D2-491B-B98C-76A256C3B03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4" name="วงรี 163">
                  <a:extLst>
                    <a:ext uri="{FF2B5EF4-FFF2-40B4-BE49-F238E27FC236}">
                      <a16:creationId xmlns:a16="http://schemas.microsoft.com/office/drawing/2014/main" id="{5A5189D6-126A-440C-9EAE-C976458DA12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5" name="วงรี 164">
                  <a:extLst>
                    <a:ext uri="{FF2B5EF4-FFF2-40B4-BE49-F238E27FC236}">
                      <a16:creationId xmlns:a16="http://schemas.microsoft.com/office/drawing/2014/main" id="{EBD41B41-DE84-48A9-BCDD-09920B956C0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6" name="วงรี 165">
                  <a:extLst>
                    <a:ext uri="{FF2B5EF4-FFF2-40B4-BE49-F238E27FC236}">
                      <a16:creationId xmlns:a16="http://schemas.microsoft.com/office/drawing/2014/main" id="{57910B60-8451-4657-AB93-EB945100222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7" name="วงรี 166">
                  <a:extLst>
                    <a:ext uri="{FF2B5EF4-FFF2-40B4-BE49-F238E27FC236}">
                      <a16:creationId xmlns:a16="http://schemas.microsoft.com/office/drawing/2014/main" id="{162CBEFC-4F98-4072-BEAC-FA451736C3F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8" name="วงรี 167">
                  <a:extLst>
                    <a:ext uri="{FF2B5EF4-FFF2-40B4-BE49-F238E27FC236}">
                      <a16:creationId xmlns:a16="http://schemas.microsoft.com/office/drawing/2014/main" id="{3A1E3AC8-36A2-4FB0-A444-4C0752FB3CA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9" name="กลุ่ม 38">
                <a:extLst>
                  <a:ext uri="{FF2B5EF4-FFF2-40B4-BE49-F238E27FC236}">
                    <a16:creationId xmlns:a16="http://schemas.microsoft.com/office/drawing/2014/main" id="{6BE63FCB-4EB6-453D-9328-7EFB3D6908E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7B6B9A17-7807-4D7A-94D7-63473157162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F3178059-E7D7-499F-83B5-6F5AF7CBF22F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92323B69-F16B-4215-91C4-D6CA3327C0D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E570AECA-1216-45FC-8162-A68BE0F5BEF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AB37B8A1-DCD3-4377-A54C-7B2C38DE3A2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17AFACA5-DAA5-4C34-A887-F5169B0B36E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6BE0A782-645A-43DD-8A4F-3078D0E4D58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5E6411CA-974D-4860-B055-80032C129CC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04F6EC51-9AD0-4C92-AFB8-8BCC3A9CD6F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BA379139-84E1-44B1-9416-08198124274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1B5ED04B-7C6D-4D8D-B737-F29B102DD6C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385F14C-78B0-438B-864A-6ADD331A26E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34A5AB91-1B8B-4134-85ED-988F2E38FDC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97342DAF-D092-4AA2-9360-528B4F0F259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E6E45B27-2E3A-4AC4-886B-6A291F52FF8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CF6AC6B-85C6-4845-8323-6587DCC4B4C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D2427986-25BE-46A8-B47E-5AFBE5E80D6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8D0A90DA-31B0-480D-B726-185596ED083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B295C3A7-1EAB-4752-8E09-FCCAE05B55B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4BC1E496-B1F8-43D0-BF43-A3F6C71DE0B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680278B9-7DF4-4E15-A1AF-44022A68956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78DAFCF9-AE91-4E5C-A005-AD0C21904E8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FF7D4F41-7146-411D-88D5-720FF98E66F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E763DAB8-2EF4-49F0-A665-FF100739E63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159B0D5D-2DBB-4923-83A2-3979315C32F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633BDFBB-D477-4473-9767-FC9B00B263B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CC5CE3D3-D9E8-4384-8FAA-318605B587B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611F3147-1482-42D1-81DC-FCE69224BC7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EACB8AC2-6C9A-41CD-B34F-6BEA6B36AAC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2512690B-848A-4655-AF13-8142E5A056F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40" name="กลุ่ม 39">
                <a:extLst>
                  <a:ext uri="{FF2B5EF4-FFF2-40B4-BE49-F238E27FC236}">
                    <a16:creationId xmlns:a16="http://schemas.microsoft.com/office/drawing/2014/main" id="{6371D98A-55DA-4571-B965-43A0853A733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7DF26658-9EBF-4218-A752-37ABA674072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A1BE3411-3603-402F-8E2F-4B7F40BCFF8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F847F5C1-3F2D-4670-B784-508637D42A3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E2292A23-FD4E-4402-9E5F-12FD39FB4CF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9F0FF2E8-66C8-4F8D-B89A-99BABAD4088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232CBB0-9484-497C-ACD8-D1204CA2DD7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FEED38DA-010C-465A-9A77-15D98359B7E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0188A253-66D4-47FC-BE36-3098C207956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C3EA7F81-B2E4-4660-8673-E54CC0AFA06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4F9032C4-EF18-49B7-9C44-17716196A63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F1169369-5B83-4491-9507-124B74776D9D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D757FBA9-EF3A-438E-AE85-A7C730920346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7985288B-8312-4687-9760-C95D25A0435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CB7BB1D1-10FE-4528-A645-AD5967826C0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3FF43DA6-F3F4-4181-AA71-93C1F16AEF2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0B09B10-C5B5-4EE9-A776-A9C236F1C2B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D03A9FF5-D637-4497-A12E-271677BD946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98018DDF-0A12-403A-BD37-6C62185ECDE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C98A3603-FFC9-4D8B-A5B3-E2BB42D506E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12A37BFE-69DE-4579-9A3D-17B4C430F47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ED75B51A-86EA-4C55-9C7F-989F8331B50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7D954C85-2B10-4C41-B961-F3DD4829CC2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59013734-3034-4763-8BFE-E42B18C5336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86761247-875B-482C-82B3-AAE5F7660BD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2D4FA1CE-F465-4488-956E-7BA13DB1BED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99BEE8A7-C0D7-406C-88CE-10D28A2FA84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A8484DDC-F559-494E-8C99-1996B599FFB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75DFE2ED-535B-4988-968B-307B73B29BB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5D1B912E-AA78-46EE-821A-49CC43EE748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8F4D369-9ED9-44DF-8944-4A5F828523B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41" name="กากบาท 40">
                <a:extLst>
                  <a:ext uri="{FF2B5EF4-FFF2-40B4-BE49-F238E27FC236}">
                    <a16:creationId xmlns:a16="http://schemas.microsoft.com/office/drawing/2014/main" id="{BAD96A2B-5BCA-4B75-8186-7E3C5DCCEA19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2" name="กากบาท 41">
                <a:extLst>
                  <a:ext uri="{FF2B5EF4-FFF2-40B4-BE49-F238E27FC236}">
                    <a16:creationId xmlns:a16="http://schemas.microsoft.com/office/drawing/2014/main" id="{3BF9528A-A17F-420A-9EF8-4DE0105F8672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3" name="กากบาท 42">
                <a:extLst>
                  <a:ext uri="{FF2B5EF4-FFF2-40B4-BE49-F238E27FC236}">
                    <a16:creationId xmlns:a16="http://schemas.microsoft.com/office/drawing/2014/main" id="{3A764268-FB11-46A7-91F9-6390A9A6CAB3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4" name="กากบาท 43">
                <a:extLst>
                  <a:ext uri="{FF2B5EF4-FFF2-40B4-BE49-F238E27FC236}">
                    <a16:creationId xmlns:a16="http://schemas.microsoft.com/office/drawing/2014/main" id="{FEAFA618-FE0F-474D-A836-9205F67BDC83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45" name="สี่เหลี่ยมผืนผ้า 44">
                <a:extLst>
                  <a:ext uri="{FF2B5EF4-FFF2-40B4-BE49-F238E27FC236}">
                    <a16:creationId xmlns:a16="http://schemas.microsoft.com/office/drawing/2014/main" id="{1AD31C67-6C85-4AED-AD9F-258DB6750B8B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6" name="สี่เหลี่ยมผืนผ้า 45">
                <a:extLst>
                  <a:ext uri="{FF2B5EF4-FFF2-40B4-BE49-F238E27FC236}">
                    <a16:creationId xmlns:a16="http://schemas.microsoft.com/office/drawing/2014/main" id="{07CEECB4-D63F-4C15-A4BC-4441CDF4BBC9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47" name="กลุ่ม 46">
                <a:extLst>
                  <a:ext uri="{FF2B5EF4-FFF2-40B4-BE49-F238E27FC236}">
                    <a16:creationId xmlns:a16="http://schemas.microsoft.com/office/drawing/2014/main" id="{6DA3749C-0C0C-435E-A976-B08B6103F45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B1614755-8FDC-4F4F-B05D-C978F076E45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186ED5DB-02EB-4E04-8A73-0FE286314D5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7099E6BF-0362-418E-B4A9-0B4EBC05609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7AD09C89-1D61-463D-B6D3-1BA2A40F96F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40A9B917-F114-499A-8596-524294CD52A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EC5ADA77-5107-44FE-9C87-1E80FE53FDE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54BB834C-65CB-43DB-9670-D6CE8D08BB8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C166B272-CC96-44C5-8825-141ACFD8AE9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76D6F2EC-B584-491C-8551-CF827703184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DB98B54F-6A3C-4D4E-A438-669F5FF94F9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9C03EE0-3C38-4FE6-9AB1-39C8C029904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2E2E8EFD-09B5-4C42-BBDB-1E2C64EB78B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C9D16FA4-9984-4FEE-86AA-3554DE3DD89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6E04312-3FC1-43E1-9842-3F45B76C073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BC107F15-13DA-40A7-AEEC-08328E97AC7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B6C36B48-0388-4DD7-9790-B8012D33BDF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9FA3D6AD-538C-4213-8E3D-D485ED02E3D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BFC3BFA-304C-4D0A-9C00-D832977ECE3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0640B5C4-A01A-4739-ACC7-2B8E157C4CE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941FF39-26B0-490B-9429-8BF97237CF0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93665254-54A7-4CFB-BC3C-562221D64A5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305D96F0-7DE1-4C0D-BD29-02B84928402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13C8B26D-93B9-4A54-9CB8-7140EFE14EB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F1D5DF02-9FA8-4FA1-9640-EF5737F4D8D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6E53AF67-43DA-4298-8696-F17211B831E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87A7D0E5-6213-4BC7-AF93-6B535A81D23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F0102AC8-422C-4F08-AB7D-51F7F53CE3D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F7782E00-9A0B-4FBF-BBEF-41DC39EC7A5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A2BD60C6-022A-444D-A9AB-683CD323026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CBFDC9A0-C996-4B95-A131-16AB95217BD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48" name="สี่เหลี่ยมผืนผ้า 47">
                <a:extLst>
                  <a:ext uri="{FF2B5EF4-FFF2-40B4-BE49-F238E27FC236}">
                    <a16:creationId xmlns:a16="http://schemas.microsoft.com/office/drawing/2014/main" id="{4120BF23-189B-40C3-B04B-5FB7E8199814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29" name="กล่องข้อความ 28"/>
            <p:cNvSpPr txBox="1"/>
            <p:nvPr/>
          </p:nvSpPr>
          <p:spPr>
            <a:xfrm>
              <a:off x="644348" y="1742306"/>
              <a:ext cx="1031813" cy="461665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952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4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ค่าบริการ</a:t>
              </a:r>
              <a:endParaRPr lang="th-TH" sz="2400" b="1" u="sng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30" name="กล่องข้อความ 29"/>
            <p:cNvSpPr txBox="1"/>
            <p:nvPr/>
          </p:nvSpPr>
          <p:spPr>
            <a:xfrm>
              <a:off x="612554" y="2377333"/>
              <a:ext cx="1344406" cy="400110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952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0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ค่าไฟฟ้าผันแปร</a:t>
              </a:r>
              <a:endParaRPr lang="th-TH" sz="2000" b="1" u="sng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31" name="กล่องข้อความ 30"/>
            <p:cNvSpPr txBox="1"/>
            <p:nvPr/>
          </p:nvSpPr>
          <p:spPr>
            <a:xfrm>
              <a:off x="596074" y="4246528"/>
              <a:ext cx="1242083" cy="400110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952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0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ภาษีมูลค่าเพิ่ม</a:t>
              </a:r>
              <a:endParaRPr lang="th-TH" sz="2000" b="1" u="sng" dirty="0">
                <a:solidFill>
                  <a:schemeClr val="accent2">
                    <a:lumMod val="75000"/>
                  </a:schemeClr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33" name="สี่เหลี่ยมผืนผ้า 32"/>
            <p:cNvSpPr/>
            <p:nvPr/>
          </p:nvSpPr>
          <p:spPr>
            <a:xfrm>
              <a:off x="1699963" y="1680174"/>
              <a:ext cx="7205945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ขึ้นอยู่กับปริมาณการใช้พลังงานไฟฟ้า </a:t>
              </a:r>
              <a:r>
                <a:rPr lang="th-TH" sz="20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โดยในปัจจุบันการใช้พลังงานไฟฟ้าไม่เกิน 150 หน่วยต่อเดือน </a:t>
              </a:r>
            </a:p>
            <a:p>
              <a:r>
                <a:rPr lang="th-TH" sz="20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คิดค่าบริการรายเดือน 8.19 บาท ถ้าใช้เกิน 150 หน่วยต่อเดือน คิดค่าบริการรายเดือน 38.22 บาท </a:t>
              </a:r>
            </a:p>
          </p:txBody>
        </p:sp>
        <p:sp>
          <p:nvSpPr>
            <p:cNvPr id="34" name="สี่เหลี่ยมผืนผ้า 33"/>
            <p:cNvSpPr/>
            <p:nvPr/>
          </p:nvSpPr>
          <p:spPr>
            <a:xfrm>
              <a:off x="2598844" y="2831985"/>
              <a:ext cx="6059991" cy="132343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เป็นค่าใช้จ่ายที่การไฟฟ้าไม่สามารถควบคุมได้ เรียกว่า ค่า </a:t>
              </a:r>
              <a:r>
                <a:rPr lang="en-US" sz="20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Ft </a:t>
              </a:r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เช่น 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ราคาเชื้อเพลิงที่เปลี่ยนแปลงไปตามตันทุนการผลิต แล้วนำไปคูณกับจำนวนหน่วย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ของพลังงานไฟฟ้าทั้งหมดที่ใช้ในเดือนนั้น สามารถดูรายละเอียดค่า </a:t>
              </a:r>
              <a:r>
                <a:rPr lang="en-US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Ft </a:t>
              </a:r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ได้จากประกาศ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ในเว็บไซต์ของการไฟฟ้าส่วนภูมิภาค </a:t>
              </a:r>
              <a:r>
                <a:rPr lang="en-US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https://www.pea.co.th/</a:t>
              </a:r>
              <a:endParaRPr lang="th-TH" sz="20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cxnSp>
          <p:nvCxnSpPr>
            <p:cNvPr id="15" name="ตัวเชื่อมต่อตรง 14"/>
            <p:cNvCxnSpPr/>
            <p:nvPr/>
          </p:nvCxnSpPr>
          <p:spPr>
            <a:xfrm>
              <a:off x="501833" y="1593632"/>
              <a:ext cx="0" cy="720000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" name="กลุ่ม 15"/>
            <p:cNvGrpSpPr/>
            <p:nvPr/>
          </p:nvGrpSpPr>
          <p:grpSpPr>
            <a:xfrm>
              <a:off x="580427" y="2841776"/>
              <a:ext cx="1987771" cy="1212110"/>
              <a:chOff x="2241760" y="537296"/>
              <a:chExt cx="3131036" cy="2149152"/>
            </a:xfrm>
          </p:grpSpPr>
          <p:pic>
            <p:nvPicPr>
              <p:cNvPr id="17" name="รูปภาพ 16"/>
              <p:cNvPicPr>
                <a:picLocks noChangeAspect="1"/>
              </p:cNvPicPr>
              <p:nvPr/>
            </p:nvPicPr>
            <p:blipFill rotWithShape="1">
              <a:blip r:embed="rId2"/>
              <a:srcRect b="82840"/>
              <a:stretch/>
            </p:blipFill>
            <p:spPr>
              <a:xfrm>
                <a:off x="2241760" y="537296"/>
                <a:ext cx="3131036" cy="739054"/>
              </a:xfrm>
              <a:prstGeom prst="rect">
                <a:avLst/>
              </a:prstGeom>
            </p:spPr>
          </p:pic>
          <p:pic>
            <p:nvPicPr>
              <p:cNvPr id="18" name="รูปภาพ 17"/>
              <p:cNvPicPr>
                <a:picLocks noChangeAspect="1"/>
              </p:cNvPicPr>
              <p:nvPr/>
            </p:nvPicPr>
            <p:blipFill rotWithShape="1">
              <a:blip r:embed="rId2"/>
              <a:srcRect t="52987" b="33080"/>
              <a:stretch/>
            </p:blipFill>
            <p:spPr>
              <a:xfrm>
                <a:off x="2241760" y="1257300"/>
                <a:ext cx="3131036" cy="600075"/>
              </a:xfrm>
              <a:prstGeom prst="rect">
                <a:avLst/>
              </a:prstGeom>
            </p:spPr>
          </p:pic>
          <p:pic>
            <p:nvPicPr>
              <p:cNvPr id="19" name="รูปภาพ 18"/>
              <p:cNvPicPr>
                <a:picLocks noChangeAspect="1"/>
              </p:cNvPicPr>
              <p:nvPr/>
            </p:nvPicPr>
            <p:blipFill rotWithShape="1">
              <a:blip r:embed="rId2"/>
              <a:srcRect t="77093"/>
              <a:stretch/>
            </p:blipFill>
            <p:spPr>
              <a:xfrm>
                <a:off x="2241760" y="1699831"/>
                <a:ext cx="3131036" cy="986617"/>
              </a:xfrm>
              <a:prstGeom prst="rect">
                <a:avLst/>
              </a:prstGeom>
            </p:spPr>
          </p:pic>
        </p:grpSp>
        <p:sp>
          <p:nvSpPr>
            <p:cNvPr id="3" name="สี่เหลี่ยมผืนผ้า 2"/>
            <p:cNvSpPr/>
            <p:nvPr/>
          </p:nvSpPr>
          <p:spPr>
            <a:xfrm>
              <a:off x="1877950" y="4166083"/>
              <a:ext cx="6614311" cy="7386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b="1" dirty="0">
                  <a:solidFill>
                    <a:schemeClr val="accent2">
                      <a:lumMod val="50000"/>
                    </a:schemeClr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เป็นภาษีที่ผู้ใช้ต้องจ่ายตามที่กฎหมายกำหนด </a:t>
              </a:r>
              <a:r>
                <a:rPr lang="th-TH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*มกราคม 2564, ภาษีมูลค่าเพิ่มในอัตรา 7% </a:t>
              </a:r>
            </a:p>
            <a:p>
              <a:r>
                <a:rPr lang="th-TH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เพิ่มเติมในเว็บไซต์กรมสรรพากร </a:t>
              </a:r>
              <a:r>
                <a:rPr lang="en-US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https://www.rd.go.th/272.html</a:t>
              </a:r>
              <a:endParaRPr lang="th-TH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cxnSp>
          <p:nvCxnSpPr>
            <p:cNvPr id="21" name="ตัวเชื่อมต่อตรง 20"/>
            <p:cNvCxnSpPr/>
            <p:nvPr/>
          </p:nvCxnSpPr>
          <p:spPr>
            <a:xfrm>
              <a:off x="501833" y="2400122"/>
              <a:ext cx="0" cy="1728000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/>
            <p:cNvCxnSpPr/>
            <p:nvPr/>
          </p:nvCxnSpPr>
          <p:spPr>
            <a:xfrm>
              <a:off x="501833" y="4256505"/>
              <a:ext cx="0" cy="720000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7249" y="2472904"/>
              <a:ext cx="840863" cy="840863"/>
            </a:xfrm>
            <a:prstGeom prst="rect">
              <a:avLst/>
            </a:prstGeom>
          </p:spPr>
        </p:pic>
        <p:sp>
          <p:nvSpPr>
            <p:cNvPr id="173" name="Text Placeholder 2">
              <a:extLst>
                <a:ext uri="{FF2B5EF4-FFF2-40B4-BE49-F238E27FC236}">
                  <a16:creationId xmlns:a16="http://schemas.microsoft.com/office/drawing/2014/main" id="{B96E942F-7381-44F5-9471-D8FA20878CD8}"/>
                </a:ext>
              </a:extLst>
            </p:cNvPr>
            <p:cNvSpPr txBox="1">
              <a:spLocks/>
            </p:cNvSpPr>
            <p:nvPr/>
          </p:nvSpPr>
          <p:spPr>
            <a:xfrm>
              <a:off x="1415332" y="264229"/>
              <a:ext cx="482604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การคิดค่าไฟฟ้าที่ใช้ในแต่ละเดือน</a:t>
              </a:r>
            </a:p>
          </p:txBody>
        </p:sp>
        <p:pic>
          <p:nvPicPr>
            <p:cNvPr id="174" name="รูปภาพ 173">
              <a:extLst>
                <a:ext uri="{FF2B5EF4-FFF2-40B4-BE49-F238E27FC236}">
                  <a16:creationId xmlns:a16="http://schemas.microsoft.com/office/drawing/2014/main" id="{C69AFC7F-BA74-4A0F-84ED-C5A84B84B76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46856" y="289939"/>
              <a:ext cx="576000" cy="576000"/>
            </a:xfrm>
            <a:prstGeom prst="rect">
              <a:avLst/>
            </a:prstGeom>
          </p:spPr>
        </p:pic>
        <p:sp>
          <p:nvSpPr>
            <p:cNvPr id="175" name="กล่องข้อความ 174">
              <a:extLst>
                <a:ext uri="{FF2B5EF4-FFF2-40B4-BE49-F238E27FC236}">
                  <a16:creationId xmlns:a16="http://schemas.microsoft.com/office/drawing/2014/main" id="{A4B1A31A-F1AD-4825-8887-2F74868AA1A1}"/>
                </a:ext>
              </a:extLst>
            </p:cNvPr>
            <p:cNvSpPr txBox="1"/>
            <p:nvPr/>
          </p:nvSpPr>
          <p:spPr>
            <a:xfrm>
              <a:off x="405564" y="944376"/>
              <a:ext cx="8531356" cy="523220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2857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28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ค่าไฟฟ้า </a:t>
              </a:r>
              <a:r>
                <a:rPr lang="en-US" sz="28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= </a:t>
              </a:r>
              <a:r>
                <a:rPr lang="th-TH" sz="2800" b="1" dirty="0">
                  <a:solidFill>
                    <a:srgbClr val="C00000"/>
                  </a:solidFill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ค่าไฟฟ้าฐาน + ค่าบริการรายเดือน + ค่าไฟฟ้าผันแปร + ภาษีมูลค่าเพิ่ม</a:t>
              </a:r>
              <a:endParaRPr lang="th-TH" sz="2800" b="1" u="sng" dirty="0">
                <a:solidFill>
                  <a:srgbClr val="C00000"/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58486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7C8F11C9-EF5E-47DE-955F-068C07E8379D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C63219FA-9C39-4FD6-B1C6-0C882A7C971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AB117317-5AAD-4D73-B46D-FC5B8A1AA360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01A17E8C-CD57-40F9-A83A-2A604F7BB53C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0" name="วงรี 19">
                <a:extLst>
                  <a:ext uri="{FF2B5EF4-FFF2-40B4-BE49-F238E27FC236}">
                    <a16:creationId xmlns:a16="http://schemas.microsoft.com/office/drawing/2014/main" id="{87153CA9-F7F6-420F-A79E-7A6E755C559D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44AB201D-F53E-4B54-98DB-8AD9BEF9C83C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F6DD9F18-9E32-493C-BC9A-CF1FD93FDBF8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7" name="รูปแบบอิสระ: รูปร่าง 156">
                  <a:extLst>
                    <a:ext uri="{FF2B5EF4-FFF2-40B4-BE49-F238E27FC236}">
                      <a16:creationId xmlns:a16="http://schemas.microsoft.com/office/drawing/2014/main" id="{8EDFF15F-6E36-4DEC-978D-5810B7B9D1F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01B93981-81AA-4275-937A-D9D03CA7E997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1265F9A4-CA46-4483-9568-BC257053E55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4EE825DC-4F64-4B9D-BDF5-08F095B313E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594F3668-D05E-42CB-ADE6-BC014F89BD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A7D5ECDE-9629-4DFB-B178-E6378367FF8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6AEA51FD-2EC4-482E-961E-ED264CAABED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5B05226F-A7A7-4A83-B21B-830B0594C25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C8247BF3-6BB1-47D5-9143-576C836D0B1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3E336D70-1081-4264-86BD-A9778581685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23806A57-3F0F-4E73-B0BC-5A3C80AC721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DD27A42A-9694-4EDC-8A24-A121DA9BE39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84038DD8-840B-4129-A6B0-73F4D067CA91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78EFF543-FE2F-4CAE-B963-841B3C92C05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3B8FA11E-DC88-4464-9D35-5EB14D295AA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74B64198-AB6D-4C46-ACE6-AB95AF21FFA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A5FD32BC-2178-4E16-8A12-26248159CD3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3853DF40-8DDA-4269-99EA-69ECAE33E05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9920AEF8-5A2E-46BB-9530-CE1B9BD3203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5812F078-93A9-4588-BC73-41876238C97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59C6473F-A38D-472E-BC61-CB64F77E44D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22EDDB55-EA6C-4140-8E09-792739287AC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D2D3D18D-D1BB-4805-A673-827211F9B96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B5DB200C-91C0-4E60-A308-A40819A394D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CFCB7127-15E7-4416-9270-DFA22C2733C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62ED5B10-9E6A-4601-8AA3-74FA7693CF0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4CDAAED6-E97F-4B57-8C73-45E09817472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21AC5986-D9CA-4FCA-8C78-C8F5C0CCD63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AF051FD5-D250-4993-B77F-D4778A69D14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82A99848-9E29-48BD-8BFC-39470B72C04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F62BC1CC-7EE6-48A1-AC93-3E733B598B7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EF0E20FF-4CBD-4298-92F6-E9C6569390E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60E9E1E2-0027-4136-8C5F-E83454B0FD4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87C5DA71-19C0-4225-856C-898613A34A2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E9215E34-4CC3-4590-969F-898805AA516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318FCEBB-350A-4715-BE99-4C23D7B15B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8A9C8014-AD75-440C-813F-66A665C821C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7CA95585-4964-43A4-9519-61CA0636A13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CA35DE22-84D1-4A99-A0FD-509F03F5766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E64E513D-C354-438D-8229-B913CDA4BAD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AD5C1C30-0223-4D03-8994-1383F51B655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29ADE5F3-B5A0-4C27-BC5E-F0919C486D5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49107AD9-2104-4946-A2C9-1E7B0A178BC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A926E776-BCF8-4D3C-A6B9-173A928EDE5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E3F1D069-3C82-4373-BC32-D310292B2BAC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779B29DF-78B4-4916-B6BF-CC692CD1BF0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C739785A-59AF-494F-A2F1-F67D90252F3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FAB67436-1948-405D-A63B-6535EB9C577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DDEC95BE-99BE-4DEE-9B5E-2AED1E4291E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3B568F5C-50F4-4923-9EC0-5C919CC7F99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53A4683E-A48E-49CD-9482-EA6582D8E87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0A7F83A7-F15B-4FCC-A0B3-FBBC9E224B8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F790E202-A31A-4E12-A221-FE415987314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56BF58D2-3183-4125-8223-D2EE722AB1B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F18551BB-0FEB-4FFE-B92C-5C99AB42977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4B6E65F9-16BF-4F0F-8471-8E04D0BDFAF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7D7B26DC-099B-485A-86EE-4B5B2176897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0EB20054-D363-4E16-BCD6-245E70BB30D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D05A8787-32AD-4F0F-9C47-BA19759307D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29D7AE32-27BB-47BE-942D-4DCB55874E4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D97236EF-3B1F-4143-AA3C-82964A16907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2746BA77-5FF4-40EB-8908-4EF1B009A9C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BC44738F-8886-4EAB-886F-BF7C34965CB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493A6B0C-F1AC-4E78-B977-AE6364BC0CC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57F1160F-3FC2-4E93-8C54-06E96A3BE34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D1CF242C-B50A-44C4-A554-B0FCA427D52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2199CDEB-709D-4597-BE3E-D871A81821F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E3E34093-A3B8-40E4-9403-27F6A398D1A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4256AE45-5471-435E-AD05-C0260248126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4C01F566-4B60-4A90-B20A-68D5B2F17E0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A6C6895F-6380-4091-AD7C-97CE7264929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BAFEE908-33A0-49FB-9839-167233947C6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68C26A5F-3F4C-4678-B4AA-C26D7C4A8DA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C54F3C95-BB7F-41B7-BBC0-C0FD6CF08BE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9D4DDD1B-8723-45B3-B756-A30784B9288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5848FA5D-0E3F-40E8-B3F6-11AABDDDA2F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451E94C1-B0D3-4EAA-889B-BC49A7213FB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152B477B-4F11-4BAA-ADF2-3209D7B9585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4359EB74-1CDD-4525-A448-ABA209031A3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6DA9E405-54BA-4D76-9652-6BF4B80C366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6B2CF208-330A-44F4-8415-B6B1B76F107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ACE5B44-BE87-428D-BFF4-98B7E9C43A4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CE17B9B8-A40E-4ED9-8A88-D0D775FBD0E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226704DC-F98E-435B-86E6-80455EAD18C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34C2F580-ACAF-4858-91D1-26984EA9C4B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115F2F0E-2FCF-45DC-B783-33FB6BF5D1D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05D458BB-5B49-4AD1-8E00-D1ECD2CF4C9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ADF0B48E-7BB4-4EF4-8366-5D35685649F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952F9A7B-935E-4253-8A54-34F59588432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B642D687-0253-49AD-900D-D2C01EBE0DC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49481A8C-DD10-4835-A77F-4A07F145370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AFA935CE-448A-4DF2-9DE1-0906983B14C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7DA7EB04-3022-43ED-8B84-722FD37B917F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5C02465D-C2EF-419A-AF29-F237DB2F3CA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28C53993-7B90-4840-84E6-F736AFC88FA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1283D19F-662C-4C77-A1D1-02B4BD485D6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014B678B-4F98-4CFB-A53B-6234D795ACD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3CBE876A-5463-4BB3-879D-D5C0118DA0C0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8075D6FF-4952-4709-80BC-7F7FEA7020A5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4216885C-CDA3-4232-865E-97DAEAF6D3BB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กากบาท 28">
                <a:extLst>
                  <a:ext uri="{FF2B5EF4-FFF2-40B4-BE49-F238E27FC236}">
                    <a16:creationId xmlns:a16="http://schemas.microsoft.com/office/drawing/2014/main" id="{410B61FD-75FE-42F3-9421-C8B2D36882F9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A61BAACC-ABCA-4B20-BA0E-1D8276FD73FE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46AAFD08-B47D-413E-964D-7A883CBDEF01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2" name="กลุ่ม 31">
                <a:extLst>
                  <a:ext uri="{FF2B5EF4-FFF2-40B4-BE49-F238E27FC236}">
                    <a16:creationId xmlns:a16="http://schemas.microsoft.com/office/drawing/2014/main" id="{277F583D-0E99-4305-98AF-E2143ED7E54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2541527C-89F9-4E7A-B704-6CB55BA1B5B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07571879-D7C7-4E75-B4DD-5B7189CC13F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186B7A7D-61BF-4CF1-B5A5-BC219F3DA83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9EA81FB9-F29A-4662-B80B-4639218060F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4B9D6F2F-3D4D-4BC7-BA5A-55F9036F4E2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C5E07B08-2E64-4B82-B19C-7366FC4FDA8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3DB48E27-731E-43F1-A35D-729CC646713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204391FF-781B-407F-B672-F510B7914F3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762F6D93-0127-4CF6-82DE-8CDDA805FD7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BF979DB3-DAB3-4DF1-B10B-D594A5FD2D2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D359B8C4-0861-4F25-BE4A-B0376A38C64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CCA67DE6-0B0E-4CAF-BD7F-0253C31ACF3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7948A7DE-92C0-42BB-B60F-D2B2DD23818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C0452156-685B-41CC-B86F-0C2889638F1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771589C2-4A98-4FB8-AE49-6C91E64E697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BC3F65E-C83D-4ABC-BE79-A33AD33765F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A9C33D86-589D-44EB-A2C7-BDFC1E62230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4DBCD8B1-8FEE-4522-9DFD-83F816A1F86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4FBFCD3C-4D9D-453B-9AE0-547ED77EE42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6DAB8B06-E61A-4040-B604-91D7A46A3C3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B3D7330E-A7BD-4D21-9480-1A62429DB47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DEC59EB3-B11D-4224-8F4C-8275B169956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5A71E661-F755-45D4-A446-FFA8FAAF8FC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7A137EC7-7575-405B-88FF-6EE10ADB7D7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BB04310-1B00-4558-B891-CEFD59B93A6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85999974-0302-46DA-9998-3AEA08D5CEA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800B7340-1ED6-4F70-A322-70C7DCA00F3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252FFC86-F76C-4AF1-9904-A460A3B2B6B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6848393B-DB3B-4310-9604-76643212ABA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3DA80C30-7038-47B7-B65E-9608B6FBE14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45A23CC1-1FA4-40FA-A062-3471E4849AC9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512031" y="291810"/>
              <a:ext cx="2190644" cy="71119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คำถามชวนคิด</a:t>
              </a:r>
            </a:p>
          </p:txBody>
        </p:sp>
        <p:sp>
          <p:nvSpPr>
            <p:cNvPr id="5" name="สี่เหลี่ยมผืนผ้า 4"/>
            <p:cNvSpPr/>
            <p:nvPr/>
          </p:nvSpPr>
          <p:spPr>
            <a:xfrm>
              <a:off x="3611241" y="393643"/>
              <a:ext cx="229261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altLang="ko-KR" sz="2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โจทย์คำนวณค่าไฟฟ้า</a:t>
              </a:r>
              <a:endParaRPr lang="th-TH" sz="2400" dirty="0"/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4399" y="272161"/>
              <a:ext cx="720000" cy="720000"/>
            </a:xfrm>
            <a:prstGeom prst="rect">
              <a:avLst/>
            </a:prstGeom>
          </p:spPr>
        </p:pic>
        <p:cxnSp>
          <p:nvCxnSpPr>
            <p:cNvPr id="8" name="ตัวเชื่อมต่อตรง 7"/>
            <p:cNvCxnSpPr/>
            <p:nvPr/>
          </p:nvCxnSpPr>
          <p:spPr>
            <a:xfrm>
              <a:off x="2042749" y="1039675"/>
              <a:ext cx="0" cy="828000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4974" y="1045020"/>
              <a:ext cx="792000" cy="792000"/>
            </a:xfrm>
            <a:prstGeom prst="rect">
              <a:avLst/>
            </a:prstGeom>
          </p:spPr>
        </p:pic>
        <p:sp>
          <p:nvSpPr>
            <p:cNvPr id="10" name="สี่เหลี่ยมผืนผ้า 9"/>
            <p:cNvSpPr/>
            <p:nvPr/>
          </p:nvSpPr>
          <p:spPr>
            <a:xfrm>
              <a:off x="3504511" y="1949261"/>
              <a:ext cx="533618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* หนังสือเรียนรายวิชาพื้นฐานวิทยาศาสตร์และเทคโนโลยี ชั้นม.3 เล่ม 2 สสวท. หน้า 111</a:t>
              </a:r>
            </a:p>
          </p:txBody>
        </p:sp>
        <p:sp>
          <p:nvSpPr>
            <p:cNvPr id="11" name="สี่เหลี่ยมผืนผ้า 10"/>
            <p:cNvSpPr/>
            <p:nvPr/>
          </p:nvSpPr>
          <p:spPr>
            <a:xfrm>
              <a:off x="3455806" y="2384069"/>
              <a:ext cx="5456364" cy="152310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b="1" u="sng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แนวคิด</a:t>
              </a:r>
              <a:r>
                <a:rPr lang="en-US" sz="2200" b="1" u="sng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:</a:t>
              </a:r>
              <a:r>
                <a:rPr lang="en-US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th-TH" sz="22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สังเกตรูปตัวอย่างใบแจ้งค่าไฟฟ้า และวิเคราะห์เพื่อระบุ</a:t>
              </a: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ค่าไฟฟ้าฐาน ค่าบริการรายเดือน ค่าไฟฟ้าผันแปร และภาษีมูลค่าเพิ่ม</a:t>
              </a: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endParaRPr lang="th-TH" sz="16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2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โดยใช้สูตรคำนวณค่าไฟฟ้า ดังนี้</a:t>
              </a:r>
              <a:endParaRPr lang="en-US" sz="2200" b="1" dirty="0">
                <a:solidFill>
                  <a:srgbClr val="0070C0"/>
                </a:solidFill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4" name="สี่เหลี่ยมผืนผ้า 3"/>
            <p:cNvSpPr/>
            <p:nvPr/>
          </p:nvSpPr>
          <p:spPr>
            <a:xfrm>
              <a:off x="2047258" y="889745"/>
              <a:ext cx="6849810" cy="11079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บ้านหลังหนึ่งมีใบแจ้งค่าไฟฟ้าของเดือนธันวาคม 2561 จากการไฟฟ้านครหลวง ดังภาพ </a:t>
              </a:r>
            </a:p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โดยบ้านหลังนี้ใช้พลังงานไฟฟ้าประเภทอัตราปกติเกิน 150 หน่วยต่อเดือน </a:t>
              </a:r>
            </a:p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เจ้าของบ้านหลังนี้จะต้องจ่ายค่าไฟฟ้าเท่าใด จงแสดงการหาค่าไฟฟ้า</a:t>
              </a:r>
            </a:p>
          </p:txBody>
        </p:sp>
        <p:pic>
          <p:nvPicPr>
            <p:cNvPr id="13" name="รูปภาพ 1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79010" y="1988908"/>
              <a:ext cx="2190644" cy="3148150"/>
            </a:xfrm>
            <a:prstGeom prst="rect">
              <a:avLst/>
            </a:prstGeom>
          </p:spPr>
        </p:pic>
        <p:sp>
          <p:nvSpPr>
            <p:cNvPr id="17" name="กล่องข้อความ 16"/>
            <p:cNvSpPr txBox="1"/>
            <p:nvPr/>
          </p:nvSpPr>
          <p:spPr>
            <a:xfrm>
              <a:off x="3595032" y="3977587"/>
              <a:ext cx="5149575" cy="369332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 w="28575">
              <a:solidFill>
                <a:srgbClr val="00206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1800" b="1" dirty="0">
                  <a:solidFill>
                    <a:srgbClr val="FF0000"/>
                  </a:solidFill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ค่าไฟฟ้า </a:t>
              </a:r>
              <a:r>
                <a:rPr lang="en-US" sz="1800" b="1" dirty="0">
                  <a:solidFill>
                    <a:srgbClr val="FF0000"/>
                  </a:solidFill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= </a:t>
              </a:r>
              <a:r>
                <a:rPr lang="th-TH" sz="1800" b="1" dirty="0">
                  <a:solidFill>
                    <a:srgbClr val="FF0000"/>
                  </a:solidFill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</a:rPr>
                <a:t>ค่าไฟฟ้าฐาน+ค่าบริการรายเดือน+ค่าไฟฟ้าผันแปร+ภาษีมูลค่าเพิ่ม</a:t>
              </a:r>
              <a:endParaRPr lang="th-TH" sz="1800" b="1" u="sng" dirty="0">
                <a:solidFill>
                  <a:srgbClr val="FF0000"/>
                </a:solidFill>
                <a:latin typeface="TH SarabunPSK" panose="020B0500040200020003" pitchFamily="34" charset="-34"/>
                <a:ea typeface="Cambria Math" panose="02040503050406030204" pitchFamily="18" charset="0"/>
                <a:cs typeface="TH SarabunPSK" panose="020B05000402000200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332950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0994E447-AE5F-4F21-B684-FAE5B5F2A653}"/>
              </a:ext>
            </a:extLst>
          </p:cNvPr>
          <p:cNvGrpSpPr/>
          <p:nvPr/>
        </p:nvGrpSpPr>
        <p:grpSpPr>
          <a:xfrm>
            <a:off x="-24524" y="-71791"/>
            <a:ext cx="9289139" cy="5266574"/>
            <a:chOff x="-24524" y="-71791"/>
            <a:chExt cx="9289139" cy="5266574"/>
          </a:xfrm>
        </p:grpSpPr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8E098B1D-204F-4427-9586-AEDADD07958B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F650EC2F-AA40-4039-A10D-A6CF319EA951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73369D36-2E22-468A-94E5-C96434C1A59B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0" name="วงรี 19">
                <a:extLst>
                  <a:ext uri="{FF2B5EF4-FFF2-40B4-BE49-F238E27FC236}">
                    <a16:creationId xmlns:a16="http://schemas.microsoft.com/office/drawing/2014/main" id="{1C1A70AE-F981-4A59-A6B3-D85608186F8F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FAEA9CDC-3185-4171-8903-B3B21FB072D3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5" name="รูปแบบอิสระ: รูปร่าง 164">
                  <a:extLst>
                    <a:ext uri="{FF2B5EF4-FFF2-40B4-BE49-F238E27FC236}">
                      <a16:creationId xmlns:a16="http://schemas.microsoft.com/office/drawing/2014/main" id="{54C49943-8AF8-490F-99FE-8A7BD9350EE0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66" name="รูปแบบอิสระ: รูปร่าง 165">
                  <a:extLst>
                    <a:ext uri="{FF2B5EF4-FFF2-40B4-BE49-F238E27FC236}">
                      <a16:creationId xmlns:a16="http://schemas.microsoft.com/office/drawing/2014/main" id="{2CB4B4D4-EEA6-496D-8F45-D48863E60CD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D17BAFE4-3336-4752-AD20-B31F754826C6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3127800-4DFE-4984-ACED-4B3B1C223CB1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D8B98D27-F1F3-4B1A-8C8E-41E68C5AA00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32" name="กลุ่ม 31">
                <a:extLst>
                  <a:ext uri="{FF2B5EF4-FFF2-40B4-BE49-F238E27FC236}">
                    <a16:creationId xmlns:a16="http://schemas.microsoft.com/office/drawing/2014/main" id="{0C856FF3-6F94-4D76-A09A-AA2847EBFA9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ACA87AF2-EBF9-4A8F-9CD5-0D64F67C165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77529EDE-1230-4F6F-9906-C4752E1E260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6C0670FD-8892-4301-9BB7-C6461959325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4DC680B5-8758-4A44-AF3A-A541ECA860A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DBB14D29-3C08-418A-9067-4C53A3A3BF9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1F8246B9-F82D-4215-9C12-7ED48A6E56D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7FDB2296-B4A7-474E-A69D-08E85339070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EC52932F-4675-456B-99D9-B23B34684A6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1B27F7AD-6968-4019-A64C-F1267292460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1994C327-28F8-4BB2-9C7C-AF7D9F02BAD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38B29E51-9E48-43D8-A198-A5D83A51E24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15935B4B-41BA-4238-B4B6-CB9DE6768E1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AC2E0EE1-8D80-4BF2-BECF-0D3D3888508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78A2947A-C5D9-4EFB-B022-22C28D4003C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2E47EFD8-DE46-4411-9769-BF28DFBFA55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00803902-FAF5-46AD-A362-A368B53D630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6FCBD246-5553-461D-983B-1C0E9CF0D0E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ED6C09B0-AAEF-44A2-BBF9-DAFDE9169929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9DFC340F-5AB1-4902-A448-4A71C4B0668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9535B183-452B-49B6-B651-EB09809874E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FDF7FD10-2D66-4F38-8E75-B217BDBA032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96775A31-E096-4BB6-82FF-A131BC85A56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191853C1-B320-4991-AB02-43EC30F9ABD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1495B6C6-919F-4CED-9686-006ED02555D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7" name="วงรี 156">
                  <a:extLst>
                    <a:ext uri="{FF2B5EF4-FFF2-40B4-BE49-F238E27FC236}">
                      <a16:creationId xmlns:a16="http://schemas.microsoft.com/office/drawing/2014/main" id="{7401AAAF-35F0-4CCD-8731-5A9BEE37FDC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8" name="วงรี 157">
                  <a:extLst>
                    <a:ext uri="{FF2B5EF4-FFF2-40B4-BE49-F238E27FC236}">
                      <a16:creationId xmlns:a16="http://schemas.microsoft.com/office/drawing/2014/main" id="{164064E5-CB64-4924-BA08-772F39620D5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9" name="วงรี 158">
                  <a:extLst>
                    <a:ext uri="{FF2B5EF4-FFF2-40B4-BE49-F238E27FC236}">
                      <a16:creationId xmlns:a16="http://schemas.microsoft.com/office/drawing/2014/main" id="{0ADA0AB1-0C51-49C8-8914-0E63E7A2E27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0" name="วงรี 159">
                  <a:extLst>
                    <a:ext uri="{FF2B5EF4-FFF2-40B4-BE49-F238E27FC236}">
                      <a16:creationId xmlns:a16="http://schemas.microsoft.com/office/drawing/2014/main" id="{C5FE5B5B-9AF8-412D-9620-00359CFB142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1" name="วงรี 160">
                  <a:extLst>
                    <a:ext uri="{FF2B5EF4-FFF2-40B4-BE49-F238E27FC236}">
                      <a16:creationId xmlns:a16="http://schemas.microsoft.com/office/drawing/2014/main" id="{54F3E1E4-A3F4-41C0-A532-5678CDA7C22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2" name="วงรี 161">
                  <a:extLst>
                    <a:ext uri="{FF2B5EF4-FFF2-40B4-BE49-F238E27FC236}">
                      <a16:creationId xmlns:a16="http://schemas.microsoft.com/office/drawing/2014/main" id="{F7B7B3FE-07D3-474A-AD88-1409D96FA84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3" name="กลุ่ม 32">
                <a:extLst>
                  <a:ext uri="{FF2B5EF4-FFF2-40B4-BE49-F238E27FC236}">
                    <a16:creationId xmlns:a16="http://schemas.microsoft.com/office/drawing/2014/main" id="{28021720-066A-4424-8050-912F0002990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AC748970-FFD6-44E5-A596-E40EFB1F359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449E95A1-8400-46BA-87CD-591F4EAB6C5B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EB4B55C2-2302-41DE-9AAF-276E0F9A283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0A4FED18-0210-41FE-AA47-522E665398F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5A155485-8718-4777-899E-94E0F0E8EE4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DA25F715-CECC-4BE3-9F7C-37FA91241FD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C58EC6CA-542E-4571-AD45-3891CB7357F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8037C710-B580-4B21-AB61-BD2B54ABD8C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EE192DFC-D04A-41A9-BCAB-20A6160A74F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8F6578FF-C0AE-4890-8806-F2934C7CD22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6BC98F5F-872A-48BF-87ED-1449B38A5FC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0194665C-4224-4303-A5A9-920E424813C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951F90C0-D760-4E4D-9F84-5A4F85D1BF5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E29D40B0-7C4F-4FC7-83A2-34FA08BBAD7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8ED72410-6763-4960-B018-8E406A8CFB0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41F0B464-1FD1-4964-AD03-E463F7AD06E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8B94A49C-5F96-49EA-9F69-F6F585EED46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8BABEAC7-1B45-4B7A-A3AC-D3258F89C20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FB318A0B-B3F0-4C90-A1A5-6060D652E22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A0F598CB-F10D-4B4C-B0FC-4DE1CA89781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9C9D1346-8B62-47B2-A54B-E9E798261F6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724677E3-4D41-4C54-9DB8-8C0466068AD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EB42771B-2ACB-460E-AC46-D7D8E470913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01508AAC-5381-41A4-A3AE-0C5E7C44B8F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977AA075-7A5E-4DF6-BCEC-7B992EFE671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F14EA4F0-E5A9-4F7E-8967-5A94BA17BD2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6B090EFC-9730-4DF4-8AFA-73020C7041A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22AB9B8C-DC2B-45E8-92CA-DB50A6FE83E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BC2C8B46-1A90-403E-B39F-97B9F20C8AF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583133CA-D41C-42EB-BC4B-65745D29458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4" name="กลุ่ม 33">
                <a:extLst>
                  <a:ext uri="{FF2B5EF4-FFF2-40B4-BE49-F238E27FC236}">
                    <a16:creationId xmlns:a16="http://schemas.microsoft.com/office/drawing/2014/main" id="{4FA0523C-8008-4854-846F-8157EB450D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8970D296-BC9F-4296-9A3B-CB79021D52B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3BD5E210-B5E6-4503-929A-DAA338F7734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898B9BBF-105B-4B65-ABF8-560C6600DCC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F68F4396-1B90-4002-90A5-49D9405A289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7B194E21-68E4-49E2-89BF-69C435FF717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590FF6E2-22F4-4888-BFAA-658C4D1C192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E5603C80-F3A4-4174-920E-99DCD9E3390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8FACDA6B-86DC-475C-9708-55CE224B256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05198E09-090D-4E1E-87FD-94CB952C88F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CE06F87B-F0D7-49FF-837D-C39F5275D8D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4D32C28E-4165-4EDE-8043-1EEFC20118F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FF8AB03A-45B6-4BD1-BE9A-D4E0368F528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99F7C4B2-0622-44C3-9EA7-2E238C21CE3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7841CB03-13D1-40DE-92D5-BAE404B588E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D51010E5-AE01-4AA0-B2D5-741B2160656E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6AA8DD65-30A1-4CDC-8763-A6795189736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CDEAAC38-2D2F-4A86-B441-78A54397E86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4F7ED897-C3F2-4F99-BE04-534913BE2EE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D31637C6-3B54-412C-A740-05C25E555B7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F040782C-6A0F-45DA-9325-EE9908FF614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778FE958-4A54-4CD4-92FF-54A428C4B86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B062E003-7A02-41BC-BE3C-B224B7212A0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455600C8-42EE-4AD9-8CA1-790005A2D52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F65DCF96-25CB-40D2-B8FD-D63F8907807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64228EE0-2A29-4856-8AA0-F77096477A9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78F0AC9F-878C-4A47-B3A2-10B51A50343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DE5F90D6-D6BB-45E4-AE64-B9A4CE8279B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646A23B4-A2B0-4D71-86E6-A858B102081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F3413A81-8F80-4EEF-A24F-7D4053505D3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9CBEDFBE-E4B9-4D4A-80DB-A25DA9360F5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5" name="กากบาท 34">
                <a:extLst>
                  <a:ext uri="{FF2B5EF4-FFF2-40B4-BE49-F238E27FC236}">
                    <a16:creationId xmlns:a16="http://schemas.microsoft.com/office/drawing/2014/main" id="{D040DC59-D4A1-4695-A248-3B2638C2914D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6" name="กากบาท 35">
                <a:extLst>
                  <a:ext uri="{FF2B5EF4-FFF2-40B4-BE49-F238E27FC236}">
                    <a16:creationId xmlns:a16="http://schemas.microsoft.com/office/drawing/2014/main" id="{A6C4690F-076F-4814-8A8F-776F6E0D1B85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7" name="กากบาท 36">
                <a:extLst>
                  <a:ext uri="{FF2B5EF4-FFF2-40B4-BE49-F238E27FC236}">
                    <a16:creationId xmlns:a16="http://schemas.microsoft.com/office/drawing/2014/main" id="{1E76AE4E-599D-4BF9-8F45-FA37A076E723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8" name="กากบาท 37">
                <a:extLst>
                  <a:ext uri="{FF2B5EF4-FFF2-40B4-BE49-F238E27FC236}">
                    <a16:creationId xmlns:a16="http://schemas.microsoft.com/office/drawing/2014/main" id="{1A1B138E-B064-4838-9EDD-47EFABBE8A2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id="{9A2961CD-DC1A-4131-8DC5-8997CB61187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0" name="สี่เหลี่ยมผืนผ้า 39">
                <a:extLst>
                  <a:ext uri="{FF2B5EF4-FFF2-40B4-BE49-F238E27FC236}">
                    <a16:creationId xmlns:a16="http://schemas.microsoft.com/office/drawing/2014/main" id="{77A13B9E-5191-4700-8ECA-324975321800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41" name="กลุ่ม 40">
                <a:extLst>
                  <a:ext uri="{FF2B5EF4-FFF2-40B4-BE49-F238E27FC236}">
                    <a16:creationId xmlns:a16="http://schemas.microsoft.com/office/drawing/2014/main" id="{C94C0E96-8631-4B2A-8A1F-217F4E31A5A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5ED68F8B-D1AA-4760-B822-27BD44905AA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AD272401-F7A6-45F5-B9CE-1034E521CDE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3996788C-4472-4D4F-823F-40A560BFE96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B1D3098A-1ECD-4894-8C7E-D672A941A19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F9972869-4FDA-482F-847C-81F28664F50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F09D608D-8C82-459A-A6CB-A866E5EB2D9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951BFB2B-5360-4E7E-BF1C-76B40B25927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45F74106-D3C0-457F-B8CA-24AA45C6503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5E9CA06C-7F9B-4E5B-B9D3-C6B39F97C18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2DDECA91-70CC-4D90-83AF-1C5A73E9DD3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050DCB30-ACA7-48C6-81E0-084E0E2A01D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F7AA1E6D-B397-491B-BDAA-F44CBBD85E3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E2DAB696-30DD-4829-8DC3-38AFF445B7D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86F8ABCA-F009-4B18-9C8D-784368CC7AB3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98D8C558-69F7-46BC-9570-D2755C737B9A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2048E631-B4CB-44FD-A831-2DBBDEA8952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0472C13B-0989-428A-AF0C-3AF5BB6F713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C381BF4B-7921-407A-B216-33D9874BB10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4C9B0702-DCF7-4842-87DB-F949C83724D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D7787ABB-4280-42BE-B719-DB05C60E8A6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1AA5FFDA-CCBF-42D8-919E-CD9FF181DEB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EDA53A73-B323-4734-A53D-D9FFE1A4155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3FFBC2F0-323E-46D9-914F-FF7000A17582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80A70E92-0A27-4DEA-8BC6-3519A81C184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F97CB616-58C0-418C-B08C-A3EF0FD9AA4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4FD4E5E5-B5BE-407F-81E1-BE02ED527F6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B00085D8-59B5-4BD7-BDD8-29AA979C688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C6537F53-319F-4CA4-B8FF-AC08FC4E960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1F32784E-9413-4D7A-BC60-0C41620C1DD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56D847CB-1CE7-4058-A60D-25885969966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42" name="สี่เหลี่ยมผืนผ้า 41">
                <a:extLst>
                  <a:ext uri="{FF2B5EF4-FFF2-40B4-BE49-F238E27FC236}">
                    <a16:creationId xmlns:a16="http://schemas.microsoft.com/office/drawing/2014/main" id="{39657743-98EA-4D45-9B28-33BE81B7203E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312902" y="348650"/>
              <a:ext cx="7951713" cy="71119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เฉลย</a:t>
              </a:r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คำถามชวนคิด</a:t>
              </a:r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1600" y="309383"/>
              <a:ext cx="720000" cy="720000"/>
            </a:xfrm>
            <a:prstGeom prst="rect">
              <a:avLst/>
            </a:prstGeom>
          </p:spPr>
        </p:pic>
        <p:sp>
          <p:nvSpPr>
            <p:cNvPr id="15" name="สี่เหลี่ยมผืนผ้า 14"/>
            <p:cNvSpPr/>
            <p:nvPr/>
          </p:nvSpPr>
          <p:spPr>
            <a:xfrm>
              <a:off x="4099959" y="590848"/>
              <a:ext cx="1997663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h-TH" altLang="ko-KR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โจทย์คำนวณค่าไฟฟ้า</a:t>
              </a:r>
              <a:endParaRPr lang="th-TH" sz="2000" dirty="0"/>
            </a:p>
          </p:txBody>
        </p:sp>
        <p:sp>
          <p:nvSpPr>
            <p:cNvPr id="7" name="สี่เหลี่ยมผืนผ้า 6"/>
            <p:cNvSpPr/>
            <p:nvPr/>
          </p:nvSpPr>
          <p:spPr>
            <a:xfrm>
              <a:off x="439867" y="1218619"/>
              <a:ext cx="3949629" cy="30469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&gt;&gt;</a:t>
              </a:r>
              <a:r>
                <a:rPr lang="th-TH" sz="20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พลังงานไฟฟ้าที่ใช้ไปทั้งหมด</a:t>
              </a:r>
              <a:r>
                <a:rPr lang="en-US" sz="2000" b="1" dirty="0">
                  <a:solidFill>
                    <a:srgbClr val="0070C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&lt;&lt;</a:t>
              </a:r>
              <a:endParaRPr lang="th-TH" sz="2000" b="1" dirty="0">
                <a:solidFill>
                  <a:srgbClr val="0070C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= เลขอ่านครั้งหลัง – เลขอ่านครั้งก่อน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= 18,732 – 18,507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= 225 หน่วย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หาค่าพลังงานไฟฟ้า ดังนี้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150 หน่วยแรก 3.2484 x 150 = 487.2600 บาท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75 หน่วยถัดไป 4.2218 x 75 = 316.6350 บาท</a:t>
              </a:r>
            </a:p>
            <a:p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รวมค่าไฟฟ้า 487.2600 + 316.6350 = 803.8950 บาท</a:t>
              </a:r>
            </a:p>
            <a:p>
              <a:endParaRPr lang="th-TH" sz="12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000" b="1" dirty="0">
                  <a:solidFill>
                    <a:srgbClr val="C0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นั่นคือ ค่าไฟฟ้าฐาน เท่ากับ  803.895 บาท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สี่เหลี่ยมผืนผ้า 7"/>
                <p:cNvSpPr/>
                <p:nvPr/>
              </p:nvSpPr>
              <p:spPr>
                <a:xfrm>
                  <a:off x="4438804" y="970121"/>
                  <a:ext cx="4668643" cy="3551678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r>
                    <a:rPr lang="en-US" sz="20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&gt;&gt;</a:t>
                  </a:r>
                  <a:r>
                    <a:rPr lang="th-TH" sz="20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ค่าบริการรายเดือน</a:t>
                  </a:r>
                  <a:r>
                    <a:rPr lang="en-US" sz="20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&lt;&lt;</a:t>
                  </a:r>
                  <a:r>
                    <a:rPr lang="th-TH" sz="20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</a:t>
                  </a:r>
                  <a:r>
                    <a:rPr lang="th-TH" sz="2000" b="1" dirty="0">
                      <a:solidFill>
                        <a:srgbClr val="C0000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เท่ากับ  38.22 บาท</a:t>
                  </a:r>
                </a:p>
                <a:p>
                  <a:r>
                    <a:rPr lang="en-US" sz="20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&gt;&gt;</a:t>
                  </a:r>
                  <a:r>
                    <a:rPr lang="th-TH" sz="20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ค่าไฟฟ้าผันแปร</a:t>
                  </a:r>
                  <a:r>
                    <a:rPr lang="en-US" sz="20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&lt;&lt;</a:t>
                  </a:r>
                  <a:r>
                    <a:rPr lang="th-TH" sz="20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</a:t>
                  </a:r>
                  <a:r>
                    <a:rPr lang="th-TH" sz="20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= -0.1590 บาท ต่อหน่วย</a:t>
                  </a:r>
                </a:p>
                <a:p>
                  <a:r>
                    <a:rPr lang="th-TH" sz="20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                 	    = -0.1590 บาทต่อหน่วย x 225 หน่วย</a:t>
                  </a:r>
                </a:p>
                <a:p>
                  <a:r>
                    <a:rPr lang="th-TH" sz="20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                         = -35.775 บาท</a:t>
                  </a:r>
                </a:p>
                <a:p>
                  <a:r>
                    <a:rPr lang="th-TH" sz="20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</a:t>
                  </a:r>
                  <a:r>
                    <a:rPr lang="th-TH" sz="2000" b="1" dirty="0">
                      <a:solidFill>
                        <a:srgbClr val="C0000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นั่นคือ ค่าไฟฟ้าผันแปร เท่ากับ   -35.775 บาท</a:t>
                  </a:r>
                </a:p>
                <a:p>
                  <a:endParaRPr lang="th-TH" sz="800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  <a:p>
                  <a:r>
                    <a:rPr lang="th-TH" sz="2000" b="1" dirty="0">
                      <a:solidFill>
                        <a:schemeClr val="accent2">
                          <a:lumMod val="50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รวมเงินที่ต้องชำระก่อนคิดภาษีมูลค่าเพิ่ม </a:t>
                  </a:r>
                </a:p>
                <a:p>
                  <a:r>
                    <a:rPr lang="en-US" sz="2000" b="1" dirty="0">
                      <a:solidFill>
                        <a:schemeClr val="accent2">
                          <a:lumMod val="50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= </a:t>
                  </a:r>
                  <a:r>
                    <a:rPr lang="th-TH" sz="2000" b="1" dirty="0">
                      <a:solidFill>
                        <a:schemeClr val="accent2">
                          <a:lumMod val="50000"/>
                        </a:schemeClr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803.895 + 38.220 + (-35.775) บาท เท่ากับ 806.340 บาท</a:t>
                  </a:r>
                </a:p>
                <a:p>
                  <a:endParaRPr lang="th-TH" sz="800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  <a:p>
                  <a:r>
                    <a:rPr lang="en-US" sz="20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&gt;&gt;</a:t>
                  </a:r>
                  <a:r>
                    <a:rPr lang="th-TH" sz="20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เงินที่ต้องชำระภาษีมูลค่าเพิ่ม 7%</a:t>
                  </a:r>
                  <a:r>
                    <a:rPr lang="en-US" sz="2000" b="1" dirty="0">
                      <a:solidFill>
                        <a:srgbClr val="0070C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&lt;&lt;</a:t>
                  </a:r>
                  <a:r>
                    <a:rPr lang="th-TH" sz="20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</a:t>
                  </a:r>
                </a:p>
                <a:p>
                  <a:r>
                    <a:rPr lang="th-TH" sz="20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		    </a:t>
                  </a:r>
                  <a:r>
                    <a:rPr lang="th-TH" sz="2000" b="1" dirty="0">
                      <a:solidFill>
                        <a:srgbClr val="C0000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= (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th-TH" sz="2000" b="1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  <a:cs typeface="SW SuwitUPC" panose="020B0604020202020204" pitchFamily="34" charset="-34"/>
                            </a:rPr>
                          </m:ctrlPr>
                        </m:fPr>
                        <m:num>
                          <m:r>
                            <a:rPr lang="th-TH" sz="2000" b="1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  <a:cs typeface="SW SuwitUPC" panose="020B0604020202020204" pitchFamily="34" charset="-34"/>
                            </a:rPr>
                            <m:t>𝟕</m:t>
                          </m:r>
                        </m:num>
                        <m:den>
                          <m:r>
                            <a:rPr lang="th-TH" sz="2000" b="1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  <a:cs typeface="SW SuwitUPC" panose="020B0604020202020204" pitchFamily="34" charset="-34"/>
                            </a:rPr>
                            <m:t>𝟏𝟎𝟎</m:t>
                          </m:r>
                        </m:den>
                      </m:f>
                    </m:oMath>
                  </a14:m>
                  <a:r>
                    <a:rPr lang="th-TH" sz="2000" b="1" dirty="0">
                      <a:solidFill>
                        <a:srgbClr val="C0000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) x 806.34 </a:t>
                  </a:r>
                  <a:r>
                    <a:rPr lang="en-US" sz="2000" b="1" dirty="0">
                      <a:solidFill>
                        <a:srgbClr val="C0000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= </a:t>
                  </a:r>
                  <a:r>
                    <a:rPr lang="th-TH" sz="2000" b="1" dirty="0">
                      <a:solidFill>
                        <a:srgbClr val="C00000"/>
                      </a:solidFill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56.44 บาท</a:t>
                  </a:r>
                  <a:endParaRPr lang="th-TH" sz="2000" b="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  <a:p>
                  <a:r>
                    <a:rPr lang="th-TH" sz="2000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                                          </a:t>
                  </a:r>
                  <a:r>
                    <a:rPr lang="th-TH" sz="2000" b="1" dirty="0">
                      <a:latin typeface="TH SarabunPSK" panose="020B0500040200020003" pitchFamily="34" charset="-34"/>
                      <a:cs typeface="TH SarabunPSK" panose="020B0500040200020003" pitchFamily="34" charset="-34"/>
                    </a:rPr>
                    <a:t>= 56.44 บาท</a:t>
                  </a:r>
                </a:p>
              </p:txBody>
            </p:sp>
          </mc:Choice>
          <mc:Fallback xmlns="">
            <p:sp>
              <p:nvSpPr>
                <p:cNvPr id="8" name="สี่เหลี่ยมผืนผ้า 7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38804" y="970121"/>
                  <a:ext cx="4668643" cy="3551678"/>
                </a:xfrm>
                <a:prstGeom prst="rect">
                  <a:avLst/>
                </a:prstGeom>
                <a:blipFill>
                  <a:blip r:embed="rId3"/>
                  <a:stretch>
                    <a:fillRect l="-1305" t="-686" b="-2230"/>
                  </a:stretch>
                </a:blipFill>
              </p:spPr>
              <p:txBody>
                <a:bodyPr/>
                <a:lstStyle/>
                <a:p>
                  <a:r>
                    <a:rPr lang="th-TH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3" name="สี่เหลี่ยมผืนผ้า 22"/>
            <p:cNvSpPr/>
            <p:nvPr/>
          </p:nvSpPr>
          <p:spPr>
            <a:xfrm>
              <a:off x="764767" y="4453565"/>
              <a:ext cx="7927691" cy="60644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4" name="สี่เหลี่ยมผืนผ้า 23"/>
            <p:cNvSpPr/>
            <p:nvPr/>
          </p:nvSpPr>
          <p:spPr>
            <a:xfrm>
              <a:off x="701505" y="4486897"/>
              <a:ext cx="7927691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26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ดังนั้น </a:t>
              </a:r>
              <a:r>
                <a:rPr lang="th-TH" sz="28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รวมเงินที่ต้องชำระทั้งสิ้น 806.34 + 56.44  เท่ากับ 862.78 บาท</a:t>
              </a:r>
            </a:p>
          </p:txBody>
        </p:sp>
        <p:pic>
          <p:nvPicPr>
            <p:cNvPr id="25" name="รูปภาพ 2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3265" y="4509242"/>
              <a:ext cx="540000" cy="540000"/>
            </a:xfrm>
            <a:prstGeom prst="rect">
              <a:avLst/>
            </a:prstGeom>
          </p:spPr>
        </p:pic>
        <p:sp>
          <p:nvSpPr>
            <p:cNvPr id="27" name="วงรี 26"/>
            <p:cNvSpPr/>
            <p:nvPr/>
          </p:nvSpPr>
          <p:spPr>
            <a:xfrm>
              <a:off x="2408790" y="3782524"/>
              <a:ext cx="1209379" cy="525604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8" name="วงรี 27"/>
            <p:cNvSpPr/>
            <p:nvPr/>
          </p:nvSpPr>
          <p:spPr>
            <a:xfrm>
              <a:off x="6829003" y="944822"/>
              <a:ext cx="1026793" cy="457817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9" name="วงรี 28"/>
            <p:cNvSpPr/>
            <p:nvPr/>
          </p:nvSpPr>
          <p:spPr>
            <a:xfrm>
              <a:off x="6821287" y="2189308"/>
              <a:ext cx="1185228" cy="400050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0" name="วงรี 29"/>
            <p:cNvSpPr/>
            <p:nvPr/>
          </p:nvSpPr>
          <p:spPr>
            <a:xfrm>
              <a:off x="6806157" y="4064601"/>
              <a:ext cx="1149288" cy="429481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31" name="ตัวเชื่อมต่อตรง 30"/>
            <p:cNvCxnSpPr/>
            <p:nvPr/>
          </p:nvCxnSpPr>
          <p:spPr>
            <a:xfrm>
              <a:off x="4389496" y="1144268"/>
              <a:ext cx="0" cy="3096000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351640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กลุ่ม 157">
            <a:extLst>
              <a:ext uri="{FF2B5EF4-FFF2-40B4-BE49-F238E27FC236}">
                <a16:creationId xmlns:a16="http://schemas.microsoft.com/office/drawing/2014/main" id="{0E053F3E-0E9D-4CE1-8D42-85C8F96952D2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26AEA10C-C436-450C-AB39-B5450123E421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D4F242C8-E054-4ABD-BD57-886C27524CAA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5" name="วงรี 14">
                <a:extLst>
                  <a:ext uri="{FF2B5EF4-FFF2-40B4-BE49-F238E27FC236}">
                    <a16:creationId xmlns:a16="http://schemas.microsoft.com/office/drawing/2014/main" id="{D45D4C60-9089-4DCE-A2AC-B3455796FD94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E569213D-7749-44C0-B0C2-35648CF49409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371FB15D-7DA3-4F24-8F1E-B1EE4D563A8E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150A6314-4783-42D5-AABC-E77CFBCC5C5F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E05F91FC-10CF-4658-ABB8-BB357A478A5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7A4F6BD3-58EB-4D98-A62D-CACFD99E7A5C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3AA5AAFC-2AAA-40BD-B84D-69A573CBE5E0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58BA922B-D624-4B7D-982F-9EDEBF08005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6F302B91-EEBE-464B-8728-29C913935FD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D556989B-34D4-4F85-9469-5C675CF0C45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0A92AC41-63D5-4CF9-B53F-A80031B83D5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5F86F8B8-41A5-4BCF-9B52-851D870A57C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47022947-6C44-4CBB-BC9E-4AE186C9323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F9D87843-4EEC-49E5-BD54-84ADDA55CDC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622C9C80-87E1-4CE1-8409-5E4D2815D7D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26E74844-94A3-409E-8586-DBD91E9CBA1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A22D0594-26BC-4E1C-B3D1-C601DC85668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E672E5AA-49B3-4F13-B1B5-B8A44E85810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BF808B2D-1791-4519-B55A-2005AD1C52C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D267C4B9-9C2A-4F4E-ACCC-8209A149148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591C6BCC-061D-44C3-B19F-7D0F750112D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07675404-F0AB-4410-B390-D5B08BA9ECF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74953648-8A1C-443E-A6FE-25EC5D5D2B2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B223BB37-6CB4-4538-BF06-008825168CD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9A4F416F-3886-4587-942C-1BB8C7FC6D7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8BDCC631-1929-4240-B873-17BF7836576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F80FBE3A-DF5F-45FA-9BDA-A195F299656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1B51FC03-8011-4FB9-8EF1-EFF2DE493E4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2C2CDEFE-F94C-48CC-9365-DF12399BB3B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155CDCB1-FB11-44DA-BB95-1E923D7173F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F3A989CD-582D-495E-8124-B9A2E76C1D8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D832B96F-E7AF-4E73-9AB6-5E38052955F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D08224E6-D9C7-442C-B8E7-0BB6910F9E0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A362766B-9A16-4506-8942-EC2CC8433BF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685C77CC-A496-4539-B599-E01C2B3239D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249D66C7-B697-4C17-953A-3383022D74E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DD1F59D5-951D-4F07-A347-C9CD2D82E95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23CBF6EB-C0B1-4DD9-AEC8-6BF58F9F3C6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1A259CEC-1D88-465A-8873-7B26D15E56D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8C8C62F7-2EC7-4684-9F32-4D0EE2C38D6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32A7A9C2-A254-4185-844C-29A9DDC9E42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E4B41ED9-596E-463A-BAA0-6DB16F4FA4E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678DC55A-00E1-4083-84A0-EB73D59B2B4E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645CACA2-A40D-4A9B-8642-A1DD7505034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2CF4601B-3CFE-415A-B53C-78902D9C7DD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EB16C096-7019-47AF-91ED-AF782A33E38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60CEF054-9991-46FA-B084-7D61A885B20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6A22CA2A-B76D-440F-BBFC-AEF401BAE76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78EA5F66-C554-48A9-9C44-6180721A61B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3F9351A7-7C1A-484A-86C3-DBAAF37BF76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E294F943-405D-4A6B-8593-61F3C668120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5B5A4D99-FED1-4016-B743-E162872F269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AE38A908-2785-44D3-B44C-7EFA2DDA6DD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A3C3B673-1626-4866-8F51-223F99B9A0E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74F425A6-F4E3-4983-979F-93ED2D34EB4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3844D48A-543D-4922-A5B7-E7978D96AE1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C6F8A517-89A8-4050-82D1-7FEB57A7CDF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E3988A41-B718-4CC5-ADF0-C0895318E0F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CE9CAA9E-C8D6-4050-B8CB-415375DE93F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97142DFF-49F6-4DE7-8A79-30CD7A3B61B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3C48C6AB-48EE-40C1-8BBC-4A2A2E5E4F3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F9062371-7E67-46F9-B8CA-6052A4553B6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0BC383FB-2662-4644-9528-8AB8BE59EA6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3E0CE652-72B6-4AE6-A188-AFD6F028290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DEC65EA8-F8DF-40C5-8D1B-F5D56E4C061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33DB0648-59E8-45C2-9974-561FE72CE39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223BA34A-607E-4309-94FD-E3A9A93B4D7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B185F9AF-489E-47F9-9060-A089573BC23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21C1C162-1144-48CE-89C2-6E3EA5969FD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82753B07-422E-4FD8-B2BB-97A93571914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F468BB05-567D-4823-85C1-78298BDD5D3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467140A9-0E05-4F13-8449-77A70E68720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B0C1AD3B-7533-4BB1-B722-ACAA12A0F94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9C9E7C8C-9101-4E59-8C71-9B798748B17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5B4EF324-F068-4566-BE17-09EFC404D44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23C08919-BF04-4DF0-9010-7E24FD6C186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A6E04E1A-88B2-4CB4-B40B-D5555B2D87D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8C9C1328-AB12-4492-9E69-32FDCC4412A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09857FE0-18EF-461E-BBD3-7458A719C0B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6F9587C0-7601-4481-BBB0-6C6B4D164D5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65015A7B-02CB-4ECB-AC5C-F6B1A221EDE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25229041-9B4D-412F-8673-65E865BA11B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D50AD56A-977E-4F74-87BE-8AFE95A6E68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632183CD-8C89-4763-81CA-F9AB5ADA42E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2AC74BCA-886A-4396-81DB-E3962689658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8A9A2DEB-ED33-4B33-81C8-7ABB6581CF4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A67642D6-6843-4007-924E-8553B3F0EC2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39BBA10C-99EC-44BF-84FC-C36BA1C0E12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53371DC7-A387-4229-8214-D9E7C604258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8D0D9458-49C6-48EC-A821-B425CCFCA69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8DC7A248-4900-4ACC-9DAB-9E227DAD44F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38915471-85C8-4EA2-A05A-84DD432F57B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D804EEEF-8154-42DE-A911-8DFED3653CB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BD378F0D-B02C-4697-83A5-0C0B809E150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860203FC-44E9-4834-9827-86690E9C8B6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6DACB8FB-E8F9-4E6D-8805-7BAC39747F1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8E236D3F-941A-44E5-9DCF-06A592A5355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A083C3B4-05AE-4CBD-A9A4-B5FE1E49790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A3456966-6ED1-4E4E-9711-6EAC7BF7693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00954A03-8EDF-42DD-AFB3-5A35ED8022F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23ECC2F0-F2B9-40D0-AC4F-1878CB2AA7D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54C81F6D-5459-4EA1-A884-20DB6C00FF41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C3C38915-AF59-465A-84CD-5297841009BE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C77A81F5-9391-4957-9CB4-E6277758C761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707281DE-3751-4FD6-805C-F40D82F2B78C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8AEF7895-744B-4367-87F5-3E9C357B023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874C285A-1646-4425-87F4-207B25E7A79D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8" name="กลุ่ม 27">
                <a:extLst>
                  <a:ext uri="{FF2B5EF4-FFF2-40B4-BE49-F238E27FC236}">
                    <a16:creationId xmlns:a16="http://schemas.microsoft.com/office/drawing/2014/main" id="{BBEF5DA3-EE72-4E8F-9275-C8B17F8B9AC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4BF12782-71D6-4A1C-9752-C49E7A89AB9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80F0A291-D916-488C-BEF1-732FA7F7CBB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BF90F93F-91EE-4284-A0A0-D518E78F935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2C1F4A86-E6CA-4F53-BA47-0D7D33A4782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648C8B12-5E0F-42CD-81D5-FDD13F09937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49DD5388-FE40-49C5-80CD-391C8FF6667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8EFB2957-E916-4AB8-BBBA-1116A9C79C8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8822C2CE-102D-41C1-BC05-71A1E7DA6E8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2E369290-FF3C-4592-AF45-868EEA6A377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1F9E07B8-2EF3-48AD-84D6-2F780E76F06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00ADF14F-0201-4603-9802-97671F92CE2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6CE7DE45-A063-42C9-AE07-B14E962889A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AB0538E-06F3-4BE7-8D72-445DCEA1659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84F0B16F-F9E3-4D4B-9187-85F421EE9E84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1CEC9E17-B56D-48A1-96DC-B1D5EF3D58E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C07549BB-66EF-41D8-88B8-E3F07EF0A66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D21563C3-7E23-49CD-A2DC-9EF47EA9F82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FC46D420-DFE3-4D34-9614-D2F7B26DF32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1053A37-45A5-4FB5-BABD-09AEF7FDF69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D0A89FA1-9163-4A2D-95FD-60342CD3E05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9AA13B8B-0486-415E-A6E2-F0715172A77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C5A4F219-4F4F-4357-B041-64DDDDFE31F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A6AEDF76-8659-480E-A7BF-B1DBE876D4B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BD07964D-03FB-4E76-BA5F-D97F7E6178E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BAE4B181-E43A-46BB-8D2F-64AFE10C235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2446C186-D7BF-4D2E-B4EF-F8B582B0466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CE08965B-AC19-45D9-B9FF-1FD052898D4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4FB378D6-1ADA-480D-9C50-9A210D16B42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C6608A30-C710-4F15-AF27-526B4830C77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317B379-7E35-42F5-8D93-83DD1B9A01B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CCE46BD8-A826-4011-A31F-57109FFB835D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419657" y="319552"/>
              <a:ext cx="5109915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0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การใช้เครื่องใช้ไฟฟ้าอย่างปลอดภัย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7323" y="328852"/>
              <a:ext cx="576000" cy="576000"/>
            </a:xfrm>
            <a:prstGeom prst="rect">
              <a:avLst/>
            </a:prstGeom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2956535" y="990155"/>
              <a:ext cx="5642216" cy="34778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0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การใช้เครื่องใช้ไฟฟ้าหรืออุปกรณ์ไฟฟ้าต้องคำนึงถึงค่าความต่างศักย์ไฟฟ้าที่ใช้ให้ถูกต้อง เนื่องจากระบบไฟฟ้าแต่ละประเทศมีค่าความต่างศักย์ไฟฟ้าแตกต่างกัน เช่น ประเทศไทยใช้ความต่างศักย์ไฟฟ้าเหมือนกับประเทศจีน 220 โวลต์ ในขณะที่ประเทศญี่ปุ่นใช้ความต่างศักย์ไฟฟ้า 100 โวลต์ ดังนั้นการใช้เครื่องใช้ไฟฟ้าก็ต้องใช้ให้ตรงกับค่าความต่างศักย์ไฟฟ้าที่ระบุไว้บนเครื่องใช้ไฟฟ้านั้น ถ้าใช้เครื่องใช้ไฟฟ้ากับแหล่งจ่ายไฟฟ้าที่มีความต่างศักย์ไฟฟ้าสูงกว่าที่ระบุไว้ จะทำให้กระแสไฟฟ้าผ่านเครื่องใช้ไฟฟ้ามากกว่าที่เครื่องใช้ไฟฟ้าจะทนได้ ส่งผลให้เครื่องใช้ไฟฟ้านั้นเกิดความร้อนสูง ซึ่งอาจชำรุดเสียหายหรือเกิดไฟไหม้ได้ แต่ถ้าใช้เครื่องใช้ไฟฟ้ากับแหล่งจ่ายไฟฟ้าที่มีความต่างศักย์ไฟฟ้าต่ำกว่าที่ระบุไว้ให้กระแสไฟฟ้าผ่านเครื่องใช้ไฟฟ้าน้อยกว่าที่เครื่องใช้ไฟฟ้าต้องการ เครื่องใช้ไฟฟ้านั้นก็จะไม่ทำงาน</a:t>
              </a:r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7138" y="972029"/>
              <a:ext cx="2247900" cy="3447793"/>
            </a:xfrm>
            <a:prstGeom prst="rect">
              <a:avLst/>
            </a:prstGeom>
            <a:ln w="12700">
              <a:solidFill>
                <a:srgbClr val="7030A0"/>
              </a:solidFill>
            </a:ln>
          </p:spPr>
        </p:pic>
        <p:sp>
          <p:nvSpPr>
            <p:cNvPr id="7" name="สี่เหลี่ยมผืนผ้า 6"/>
            <p:cNvSpPr/>
            <p:nvPr/>
          </p:nvSpPr>
          <p:spPr>
            <a:xfrm>
              <a:off x="522681" y="4474958"/>
              <a:ext cx="2284176" cy="584775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ตารางแสดงค่าความต่างศักย์ไฟฟ้า</a:t>
              </a:r>
            </a:p>
            <a:p>
              <a:pPr algn="ctr"/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ในแต่ละประเทศ</a:t>
              </a: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81755" y="4394090"/>
              <a:ext cx="720000" cy="720000"/>
            </a:xfrm>
            <a:prstGeom prst="rect">
              <a:avLst/>
            </a:prstGeom>
          </p:spPr>
        </p:pic>
        <p:pic>
          <p:nvPicPr>
            <p:cNvPr id="9" name="รูปภาพ 8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156"/>
            <a:stretch/>
          </p:blipFill>
          <p:spPr>
            <a:xfrm>
              <a:off x="4880969" y="4397725"/>
              <a:ext cx="720000" cy="596480"/>
            </a:xfrm>
            <a:prstGeom prst="rect">
              <a:avLst/>
            </a:prstGeom>
          </p:spPr>
        </p:pic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3508" y="4374065"/>
              <a:ext cx="648000" cy="648000"/>
            </a:xfrm>
            <a:prstGeom prst="rect">
              <a:avLst/>
            </a:prstGeom>
          </p:spPr>
        </p:pic>
        <p:pic>
          <p:nvPicPr>
            <p:cNvPr id="11" name="รูปภาพ 10"/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8668" t="5447" r="7776" b="69815"/>
            <a:stretch/>
          </p:blipFill>
          <p:spPr>
            <a:xfrm>
              <a:off x="6413571" y="4340388"/>
              <a:ext cx="707803" cy="787937"/>
            </a:xfrm>
            <a:prstGeom prst="rect">
              <a:avLst/>
            </a:prstGeom>
          </p:spPr>
        </p:pic>
        <p:pic>
          <p:nvPicPr>
            <p:cNvPr id="12" name="รูปภาพ 11"/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57" t="6929" r="56432" b="73071"/>
            <a:stretch/>
          </p:blipFill>
          <p:spPr>
            <a:xfrm>
              <a:off x="7173437" y="4322728"/>
              <a:ext cx="932295" cy="762787"/>
            </a:xfrm>
            <a:prstGeom prst="rect">
              <a:avLst/>
            </a:prstGeom>
          </p:spPr>
        </p:pic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D0CC3E76-1D0D-432C-83A2-DAAE41C18098}"/>
                </a:ext>
              </a:extLst>
            </p:cNvPr>
            <p:cNvCxnSpPr>
              <a:cxnSpLocks/>
            </p:cNvCxnSpPr>
            <p:nvPr/>
          </p:nvCxnSpPr>
          <p:spPr>
            <a:xfrm>
              <a:off x="8598751" y="2630442"/>
              <a:ext cx="0" cy="1417898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2AE23B45-D96B-46FC-B367-2446D5F502F8}"/>
                </a:ext>
              </a:extLst>
            </p:cNvPr>
            <p:cNvCxnSpPr>
              <a:cxnSpLocks/>
            </p:cNvCxnSpPr>
            <p:nvPr/>
          </p:nvCxnSpPr>
          <p:spPr>
            <a:xfrm>
              <a:off x="2956535" y="1363387"/>
              <a:ext cx="0" cy="1417898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8008238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4B0DA938-7A7F-4E21-80B2-2E162436A98B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C9D0393E-B52A-48DF-8F25-4959ABE134B2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C191B107-76AE-4F98-AD15-678845D72E73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5B92E5F2-C1A3-4F70-A790-C3E6FB55ACA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A1EE4AB3-3177-4B3C-9D4C-8B6CA491FE7F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AC9BCE37-DB36-4E91-B6CE-B9A2B9C4E0A4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23C62648-E606-428F-9A57-D55DFEDE5F25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44F3DBA1-8154-442D-9852-6A86339D69E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268A2D19-39C4-44CB-8F66-031F96BE4F53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DF847F12-DBAC-45F9-8E6D-E87AC0EF762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35E2BBAC-4AA8-4571-8AA8-B57A9BA6FDA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25C3128A-2900-4FA9-BF2F-C51656086B3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88E2E61-903B-4A57-91F3-1EBC370D64D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82676F8B-3C33-4100-AA89-11F984D8CDA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1E94A331-63A7-45F2-840A-66F97EB056E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7CB4DFBA-C0BA-49BB-B3A9-50DDEB4A226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4D113F10-7DD7-4BC5-8407-A40332FB37D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AD7DB6B2-B867-4D0A-B307-87FD1E80AA8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45BA531-9396-4062-8C7B-D9CCDEDE664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222A1E5B-42B6-427C-94B9-9BE43335D51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39F75B8E-ABB5-4DB3-939C-577CAD2B66F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4969AE4B-21B6-4FB3-9E9E-CB1510F8F8E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8AD3570D-7958-467F-AC80-32E14BF961A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9708E85-5346-4290-B033-8D839BD6361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941F94EC-6878-48C2-B691-B117AFF5C7C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C7DA4950-767F-4653-905E-C8557F35B85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79C253DE-9839-4169-B2C4-904DBA51AC0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536C6AD1-E6E8-4474-A649-74A93109EF0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F584DC94-D71F-4445-B6B6-8C53A62B25F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0E811882-CA2A-4D73-94DC-F62D428A60A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A30B5654-BA95-4714-95BB-539D48105F0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3504A5FD-9273-4439-9C4A-4B60F74D44E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E01AC815-128A-451E-B0E5-DA1B66D37D6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F40698D9-0DDE-47DA-9A87-14E263D89A9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5C482E68-6E5B-4B93-AEDE-A8A872FC72C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57ABB59B-9724-44AD-8BB2-6C2E04960CF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3EC7316D-595E-4AA5-A6F9-94A3BF05B5E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5DBCE9AB-D8E4-46F4-9EC2-3F12A5DB39D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AC009FD2-3633-4D2C-A181-2C3879BC5DF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5DBFEA4F-88AE-4E23-88D0-22663655FD4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FE14B330-DD89-4711-A149-F8560B096B0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683173BD-D1AF-41A9-8605-EB6B8FA179D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52854ABF-CA63-4AC2-A98A-C49EAA40783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ABA8CE9F-EA90-4FFE-BA5A-BF34FF96C8F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FC528D9C-C3F2-42EF-AAE7-7D95F074E26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02698C92-0D31-4801-A31F-1054E4168ED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FCB5AB27-1A52-4B58-9691-E0E2B1E83DC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DE667B5-7ABB-428A-B084-812D101F7D2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8C5FC203-8C3A-4C22-883D-3482303AE0C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B0294D45-6E16-4D8E-BE80-AE08392CEFE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9E99BFB8-9773-4200-8ED5-739C1DA1C34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CA4E7857-B5E3-4D06-A4FB-FF8CF4AC2D5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9E331186-E4B1-44D8-842E-C7D1AE7D6CF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F0E74454-7F6C-401F-87A4-6EE40116310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0ABE810F-40A4-418F-B299-9DA0C73B8EF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8778633B-1F6F-42A9-A743-63E98E00F3C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244147D-4168-49D3-928E-80ACA1BA202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819DBAED-F98F-46C7-8D7E-2C6D626B019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2122E2F3-F393-46ED-BED3-8BFC1C82AFB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84A2C0DA-8569-4000-8573-3B73F377F3E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ED9C15A0-EBA3-47B4-B059-66348AE32AE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05115B86-A5BB-476D-8D59-E809A068DDD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253E4AF8-42F3-4AF5-8E4E-CBA2C90451F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30817E7-C6E9-4566-A1D7-079231D65E9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92A74501-6AE9-4B14-949D-529D5555292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580E4385-8F0F-4DA5-A5E8-15EEED53891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B37AB5ED-E193-4021-8EA8-C404B6C580E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44F8D2E-2C5A-4E2D-BBA5-BB5D3E0D07A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ED7C182C-8CC9-43B5-B10D-15B955E6B34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1799A814-80CA-4F63-B46E-01F49F52471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B8F98EEA-8289-4779-9C34-03E5C55D7FD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BE938D5F-3826-4A26-ACC9-CD5F9215FCC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15A14C57-5EDA-456E-9038-A260509047F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E998E5A8-BC78-48F9-8DC3-0FD6DEC683A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624549D-2289-47BF-B970-E26F68130BA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E9806F60-26C9-4467-A1DD-DB935A606CD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F849E6DC-DA85-4968-B996-C0687605EB5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9CF6504D-7851-4FD1-B58A-4CC6F256D16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0F3D36F2-3661-48BB-93F6-A1C7BBE399F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E30686B9-419C-4F98-BCCA-74E439FF1E6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06062568-58CF-419B-A357-55E04821B91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558ABE84-2704-48C1-BEC3-8EB9C739414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4AA53C39-CAD9-42F2-BA93-84784E0A187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892DAA71-038D-43CE-BB1C-B411F2D1D75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32102674-2D72-4BDE-8B67-50E1092841C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3EA2352-0DAE-4CCC-B9E0-A979D07AD9D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D9E4471F-B3CD-4AFF-B2EB-DB6D358E6B8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3E124287-CABE-4D5D-8959-C9248285606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8FFA0EA0-49BC-45DA-913F-0B42124AFC9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6778EA6-CD3D-431A-93A9-E7EAC2E4A6A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7FED702C-E700-42DB-9EB0-04AC2026928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B004FB44-C54C-4ADD-BD48-97F05E655D3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B71F8414-5E0C-4D07-A7DE-B1FBACC43B4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B4302B70-40FD-42D4-B4F3-B1205A885C7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8574E17-F724-42DF-A6EC-59B68267477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942B5DF4-8566-479A-B1AC-C35F427D96D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C8325276-440D-4AE9-AC77-8FE738AD49F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5D735CDE-7BFA-4CD8-A2F5-ECDF20D55B0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7B8E07FD-99DC-4785-BEAC-02EC066C621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DA1E93AC-E686-44CE-8D54-4463D919743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919E733-DECD-4E5E-B4EB-C4C70A35330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4197A9E1-D44B-44B7-B886-D683F13CFAC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AF58222E-C12B-4B0D-843E-6B9D481C741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CBA7146B-A8A3-49A0-88EE-5D9BCF4DE7C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5E51955C-1778-4F24-937D-97910E13DD10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5BD23DED-3103-42ED-9418-A021ED861348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DBCEE61E-7F37-4AD4-9905-1768092DF4F9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238C2F3A-D598-473F-A8EF-F28A1E2D8E1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74A4C670-03C1-4A06-9ED6-BBDB9F4B6F0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CD6722C3-7FB5-43EE-94CA-AB660C546EE9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913400E9-900C-4239-9B50-391C5422D1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E466A0DF-E4D8-4696-BA2E-B5C7BF76103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B644A72F-F436-4D29-BA31-EE0463081DC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07D39CB5-702E-4F66-8FC3-CB9D50BF2B7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6EAC08A8-B109-4727-9B24-A4C6E00D4CD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0DB9F9FF-540B-492E-B75D-E99146C1A2A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0018C214-9536-442E-B98C-547CBA01705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7878392F-98C8-4EB5-9574-D1F3302B88A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0DC19F62-4349-46D1-9F9A-78F6BEC1017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A395205E-F8CB-451E-9A8D-06870327F84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746A901C-B8A7-469B-A92C-AA9F04EE1F2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5F37B076-5BCD-44A4-9DB9-88CAF91306E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38B5E280-E2C3-4A58-AF15-DA4DEF819C8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477E1DA9-172D-4225-8D74-53F87C90E16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154164B4-F66B-4C28-8E9A-C7B533A9C2D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23F7785-1CA6-4518-B7DC-4C952BF31A2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C087D1CD-B57B-4D4D-BD69-3ADBDC88AC3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4C43C74E-BE43-40D8-BBB7-69F138B93B5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DFC18682-C2C7-4E68-A644-5945DA98F54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AD51CD70-7DB1-4D32-9FD5-3783E52671F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4ABF998-444E-4A54-A270-13F44C9B27E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5FE076C9-153F-4CE5-860B-30AF4C25703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993455E-9C2E-4375-B9A9-C5965E6BA8C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F2B640DE-A29C-41FC-B42B-513046F5844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CA532537-4C83-46AB-BB2D-7A945FE27F0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44598C37-B8D3-4E6A-BC43-DE12F790CA8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C69E810C-FE77-4BC6-8399-7E154D5BEC8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50D84FCC-B6F0-4ED5-B725-140755454E8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A7CC9C83-FECA-4C30-ACFA-BE409FE9D90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85DB0363-6BA4-422C-A348-89C569841A3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13D0B89E-3260-448B-91F0-98538F27462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78E651C0-C134-4E25-80C7-757A7330253C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297513" y="280090"/>
              <a:ext cx="4837437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การใช้เครื่องใช้ไฟฟ้าอย่างปลอดภัย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6954" y="368306"/>
              <a:ext cx="576000" cy="576000"/>
            </a:xfrm>
            <a:prstGeom prst="rect">
              <a:avLst/>
            </a:prstGeom>
          </p:spPr>
        </p:pic>
        <p:pic>
          <p:nvPicPr>
            <p:cNvPr id="8" name="รูปภาพ 7"/>
            <p:cNvPicPr>
              <a:picLocks noChangeAspect="1"/>
            </p:cNvPicPr>
            <p:nvPr/>
          </p:nvPicPr>
          <p:blipFill rotWithShape="1">
            <a:blip r:embed="rId3"/>
            <a:srcRect l="2403" t="3220" r="3675" b="7295"/>
            <a:stretch/>
          </p:blipFill>
          <p:spPr>
            <a:xfrm>
              <a:off x="5005841" y="1207180"/>
              <a:ext cx="3235948" cy="3266475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  <p:pic>
          <p:nvPicPr>
            <p:cNvPr id="9" name="รูปภาพ 8"/>
            <p:cNvPicPr>
              <a:picLocks noChangeAspect="1"/>
            </p:cNvPicPr>
            <p:nvPr/>
          </p:nvPicPr>
          <p:blipFill rotWithShape="1">
            <a:blip r:embed="rId4"/>
            <a:srcRect l="2394" t="3229" r="3981" b="7710"/>
            <a:stretch/>
          </p:blipFill>
          <p:spPr>
            <a:xfrm>
              <a:off x="1434838" y="1209269"/>
              <a:ext cx="3233781" cy="3254182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  <p:sp>
          <p:nvSpPr>
            <p:cNvPr id="10" name="สี่เหลี่ยมผืนผ้า 9"/>
            <p:cNvSpPr/>
            <p:nvPr/>
          </p:nvSpPr>
          <p:spPr>
            <a:xfrm>
              <a:off x="1845030" y="4544176"/>
              <a:ext cx="641175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* อ้างอิงข้อมูลจากเว็บไซต์ของการไฟฟ้าส่วนภูมิภาค </a:t>
              </a:r>
              <a:r>
                <a:rPr lang="en-US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https://www.pea.co.th/</a:t>
              </a:r>
              <a:endParaRPr lang="th-TH" sz="16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2" name="สี่เหลี่ยมผืนผ้า 151">
              <a:extLst>
                <a:ext uri="{FF2B5EF4-FFF2-40B4-BE49-F238E27FC236}">
                  <a16:creationId xmlns:a16="http://schemas.microsoft.com/office/drawing/2014/main" id="{B8D57743-B83B-4EFF-ADD6-D373A6CD78B7}"/>
                </a:ext>
              </a:extLst>
            </p:cNvPr>
            <p:cNvSpPr/>
            <p:nvPr/>
          </p:nvSpPr>
          <p:spPr>
            <a:xfrm>
              <a:off x="1285470" y="751335"/>
              <a:ext cx="5587126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Infographic เกี่ยวกับ การใช้ไฟฟ้าอย่างปลอดภัย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6749450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1CC6C23B-01B8-45A6-A984-5B98BBAFFD6F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C9D0393E-B52A-48DF-8F25-4959ABE134B2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C191B107-76AE-4F98-AD15-678845D72E73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5B92E5F2-C1A3-4F70-A790-C3E6FB55ACA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A1EE4AB3-3177-4B3C-9D4C-8B6CA491FE7F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AC9BCE37-DB36-4E91-B6CE-B9A2B9C4E0A4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23C62648-E606-428F-9A57-D55DFEDE5F25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44F3DBA1-8154-442D-9852-6A86339D69E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268A2D19-39C4-44CB-8F66-031F96BE4F53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DF847F12-DBAC-45F9-8E6D-E87AC0EF762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35E2BBAC-4AA8-4571-8AA8-B57A9BA6FDA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25C3128A-2900-4FA9-BF2F-C51656086B3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88E2E61-903B-4A57-91F3-1EBC370D64D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82676F8B-3C33-4100-AA89-11F984D8CDA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1E94A331-63A7-45F2-840A-66F97EB056E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7CB4DFBA-C0BA-49BB-B3A9-50DDEB4A226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4D113F10-7DD7-4BC5-8407-A40332FB37D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AD7DB6B2-B867-4D0A-B307-87FD1E80AA8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45BA531-9396-4062-8C7B-D9CCDEDE664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222A1E5B-42B6-427C-94B9-9BE43335D51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39F75B8E-ABB5-4DB3-939C-577CAD2B66F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4969AE4B-21B6-4FB3-9E9E-CB1510F8F8E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8AD3570D-7958-467F-AC80-32E14BF961A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9708E85-5346-4290-B033-8D839BD6361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941F94EC-6878-48C2-B691-B117AFF5C7C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C7DA4950-767F-4653-905E-C8557F35B85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79C253DE-9839-4169-B2C4-904DBA51AC0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536C6AD1-E6E8-4474-A649-74A93109EF0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F584DC94-D71F-4445-B6B6-8C53A62B25F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0E811882-CA2A-4D73-94DC-F62D428A60A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A30B5654-BA95-4714-95BB-539D48105F0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3504A5FD-9273-4439-9C4A-4B60F74D44E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E01AC815-128A-451E-B0E5-DA1B66D37D6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F40698D9-0DDE-47DA-9A87-14E263D89A9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5C482E68-6E5B-4B93-AEDE-A8A872FC72C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57ABB59B-9724-44AD-8BB2-6C2E04960CF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3EC7316D-595E-4AA5-A6F9-94A3BF05B5E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5DBCE9AB-D8E4-46F4-9EC2-3F12A5DB39D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AC009FD2-3633-4D2C-A181-2C3879BC5DF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5DBFEA4F-88AE-4E23-88D0-22663655FD4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FE14B330-DD89-4711-A149-F8560B096B0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683173BD-D1AF-41A9-8605-EB6B8FA179D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52854ABF-CA63-4AC2-A98A-C49EAA40783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ABA8CE9F-EA90-4FFE-BA5A-BF34FF96C8F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FC528D9C-C3F2-42EF-AAE7-7D95F074E26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02698C92-0D31-4801-A31F-1054E4168ED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FCB5AB27-1A52-4B58-9691-E0E2B1E83DC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DE667B5-7ABB-428A-B084-812D101F7D2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8C5FC203-8C3A-4C22-883D-3482303AE0C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B0294D45-6E16-4D8E-BE80-AE08392CEFE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9E99BFB8-9773-4200-8ED5-739C1DA1C34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CA4E7857-B5E3-4D06-A4FB-FF8CF4AC2D5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9E331186-E4B1-44D8-842E-C7D1AE7D6CF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F0E74454-7F6C-401F-87A4-6EE40116310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0ABE810F-40A4-418F-B299-9DA0C73B8EF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8778633B-1F6F-42A9-A743-63E98E00F3C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244147D-4168-49D3-928E-80ACA1BA202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819DBAED-F98F-46C7-8D7E-2C6D626B019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2122E2F3-F393-46ED-BED3-8BFC1C82AFB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84A2C0DA-8569-4000-8573-3B73F377F3E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ED9C15A0-EBA3-47B4-B059-66348AE32AE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05115B86-A5BB-476D-8D59-E809A068DDD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253E4AF8-42F3-4AF5-8E4E-CBA2C90451F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30817E7-C6E9-4566-A1D7-079231D65E9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92A74501-6AE9-4B14-949D-529D5555292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580E4385-8F0F-4DA5-A5E8-15EEED53891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B37AB5ED-E193-4021-8EA8-C404B6C580E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44F8D2E-2C5A-4E2D-BBA5-BB5D3E0D07A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ED7C182C-8CC9-43B5-B10D-15B955E6B34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1799A814-80CA-4F63-B46E-01F49F52471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B8F98EEA-8289-4779-9C34-03E5C55D7FD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BE938D5F-3826-4A26-ACC9-CD5F9215FCC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15A14C57-5EDA-456E-9038-A260509047F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E998E5A8-BC78-48F9-8DC3-0FD6DEC683A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624549D-2289-47BF-B970-E26F68130BA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E9806F60-26C9-4467-A1DD-DB935A606CD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F849E6DC-DA85-4968-B996-C0687605EB5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9CF6504D-7851-4FD1-B58A-4CC6F256D16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0F3D36F2-3661-48BB-93F6-A1C7BBE399F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E30686B9-419C-4F98-BCCA-74E439FF1E6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06062568-58CF-419B-A357-55E04821B91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558ABE84-2704-48C1-BEC3-8EB9C739414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4AA53C39-CAD9-42F2-BA93-84784E0A187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892DAA71-038D-43CE-BB1C-B411F2D1D75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32102674-2D72-4BDE-8B67-50E1092841C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3EA2352-0DAE-4CCC-B9E0-A979D07AD9D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D9E4471F-B3CD-4AFF-B2EB-DB6D358E6B8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3E124287-CABE-4D5D-8959-C9248285606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8FFA0EA0-49BC-45DA-913F-0B42124AFC9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6778EA6-CD3D-431A-93A9-E7EAC2E4A6A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7FED702C-E700-42DB-9EB0-04AC2026928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B004FB44-C54C-4ADD-BD48-97F05E655D3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B71F8414-5E0C-4D07-A7DE-B1FBACC43B4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B4302B70-40FD-42D4-B4F3-B1205A885C7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8574E17-F724-42DF-A6EC-59B68267477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942B5DF4-8566-479A-B1AC-C35F427D96D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C8325276-440D-4AE9-AC77-8FE738AD49F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5D735CDE-7BFA-4CD8-A2F5-ECDF20D55B0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7B8E07FD-99DC-4785-BEAC-02EC066C621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DA1E93AC-E686-44CE-8D54-4463D919743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919E733-DECD-4E5E-B4EB-C4C70A35330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4197A9E1-D44B-44B7-B886-D683F13CFAC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AF58222E-C12B-4B0D-843E-6B9D481C741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CBA7146B-A8A3-49A0-88EE-5D9BCF4DE7C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5E51955C-1778-4F24-937D-97910E13DD10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5BD23DED-3103-42ED-9418-A021ED861348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DBCEE61E-7F37-4AD4-9905-1768092DF4F9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238C2F3A-D598-473F-A8EF-F28A1E2D8E1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74A4C670-03C1-4A06-9ED6-BBDB9F4B6F0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CD6722C3-7FB5-43EE-94CA-AB660C546EE9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913400E9-900C-4239-9B50-391C5422D1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E466A0DF-E4D8-4696-BA2E-B5C7BF76103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B644A72F-F436-4D29-BA31-EE0463081DC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07D39CB5-702E-4F66-8FC3-CB9D50BF2B7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6EAC08A8-B109-4727-9B24-A4C6E00D4CD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0DB9F9FF-540B-492E-B75D-E99146C1A2A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0018C214-9536-442E-B98C-547CBA01705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7878392F-98C8-4EB5-9574-D1F3302B88A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0DC19F62-4349-46D1-9F9A-78F6BEC1017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A395205E-F8CB-451E-9A8D-06870327F84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746A901C-B8A7-469B-A92C-AA9F04EE1F2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5F37B076-5BCD-44A4-9DB9-88CAF91306E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38B5E280-E2C3-4A58-AF15-DA4DEF819C8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477E1DA9-172D-4225-8D74-53F87C90E16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154164B4-F66B-4C28-8E9A-C7B533A9C2D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23F7785-1CA6-4518-B7DC-4C952BF31A2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C087D1CD-B57B-4D4D-BD69-3ADBDC88AC3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4C43C74E-BE43-40D8-BBB7-69F138B93B5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DFC18682-C2C7-4E68-A644-5945DA98F54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AD51CD70-7DB1-4D32-9FD5-3783E52671F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4ABF998-444E-4A54-A270-13F44C9B27E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5FE076C9-153F-4CE5-860B-30AF4C25703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993455E-9C2E-4375-B9A9-C5965E6BA8C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F2B640DE-A29C-41FC-B42B-513046F5844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CA532537-4C83-46AB-BB2D-7A945FE27F0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44598C37-B8D3-4E6A-BC43-DE12F790CA8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C69E810C-FE77-4BC6-8399-7E154D5BEC8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50D84FCC-B6F0-4ED5-B725-140755454E8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A7CC9C83-FECA-4C30-ACFA-BE409FE9D90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85DB0363-6BA4-422C-A348-89C569841A3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13D0B89E-3260-448B-91F0-98538F27462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78E651C0-C134-4E25-80C7-757A7330253C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297513" y="280090"/>
              <a:ext cx="4837437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การใช้เครื่องใช้ไฟฟ้าอย่างปลอดภัย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6954" y="368306"/>
              <a:ext cx="576000" cy="576000"/>
            </a:xfrm>
            <a:prstGeom prst="rect">
              <a:avLst/>
            </a:prstGeom>
          </p:spPr>
        </p:pic>
        <p:sp>
          <p:nvSpPr>
            <p:cNvPr id="10" name="สี่เหลี่ยมผืนผ้า 9"/>
            <p:cNvSpPr/>
            <p:nvPr/>
          </p:nvSpPr>
          <p:spPr>
            <a:xfrm>
              <a:off x="1845030" y="4544176"/>
              <a:ext cx="641175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* อ้างอิงข้อมูลจากเว็บไซต์ของการไฟฟ้าส่วนภูมิภาค </a:t>
              </a:r>
              <a:r>
                <a:rPr lang="en-US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https://www.pea.co.th/</a:t>
              </a:r>
              <a:endParaRPr lang="th-TH" sz="16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2" name="สี่เหลี่ยมผืนผ้า 151">
              <a:extLst>
                <a:ext uri="{FF2B5EF4-FFF2-40B4-BE49-F238E27FC236}">
                  <a16:creationId xmlns:a16="http://schemas.microsoft.com/office/drawing/2014/main" id="{B8D57743-B83B-4EFF-ADD6-D373A6CD78B7}"/>
                </a:ext>
              </a:extLst>
            </p:cNvPr>
            <p:cNvSpPr/>
            <p:nvPr/>
          </p:nvSpPr>
          <p:spPr>
            <a:xfrm>
              <a:off x="1285470" y="751335"/>
              <a:ext cx="5587126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Infographic เกี่ยวกับ การใช้ไฟฟ้าอย่างปลอดภัย</a:t>
              </a:r>
            </a:p>
          </p:txBody>
        </p:sp>
        <p:pic>
          <p:nvPicPr>
            <p:cNvPr id="153" name="รูปภาพ 152">
              <a:extLst>
                <a:ext uri="{FF2B5EF4-FFF2-40B4-BE49-F238E27FC236}">
                  <a16:creationId xmlns:a16="http://schemas.microsoft.com/office/drawing/2014/main" id="{68328E5D-E7F6-4DCB-9D43-C5895F4B5A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05123" y="1188244"/>
              <a:ext cx="3285404" cy="3290725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  <p:pic>
          <p:nvPicPr>
            <p:cNvPr id="154" name="รูปภาพ 153">
              <a:extLst>
                <a:ext uri="{FF2B5EF4-FFF2-40B4-BE49-F238E27FC236}">
                  <a16:creationId xmlns:a16="http://schemas.microsoft.com/office/drawing/2014/main" id="{4BC71D64-5D87-4B6E-BA8A-DFEE33DBC9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846690" y="1174909"/>
              <a:ext cx="3317272" cy="3306528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</p:grpSp>
    </p:spTree>
    <p:extLst>
      <p:ext uri="{BB962C8B-B14F-4D97-AF65-F5344CB8AC3E}">
        <p14:creationId xmlns:p14="http://schemas.microsoft.com/office/powerpoint/2010/main" val="257694194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กลุ่ม 151">
            <a:extLst>
              <a:ext uri="{FF2B5EF4-FFF2-40B4-BE49-F238E27FC236}">
                <a16:creationId xmlns:a16="http://schemas.microsoft.com/office/drawing/2014/main" id="{35420076-749C-4B62-9470-59DB506E0A56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7034902D-A0FC-4633-BDFE-A4ACAA6A4E84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9507DF59-EC2C-48FC-B772-4E5D4A227AC0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49AA1E08-7082-4532-BA98-3DF6AF548EF9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DD0CAE9C-A117-4C42-AA7B-098E3E5E3446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45E23DBD-6EF1-4BC2-A5D4-66DD44C1A4BB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F29182A8-0AF5-48A5-81AF-415A0462C2D7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62A3D634-CD9D-4CDB-8F02-F212B5FFCEB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3DE2E1B9-9A24-4F79-8B31-6FB59ED155BC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E04E3AFD-096D-462F-A4B5-2A2FE2B9FF6A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1D0BE8E6-F049-475C-AF20-40A29D92A22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63F6AD7D-5B9C-4CB5-A3C1-4C76F4DB5FF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6E1D2DA1-F1BE-405E-AC67-87F80C43E2E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32209341-EF7C-4C2D-A4FA-5A476C8A82D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F5D6716A-4C9B-45C4-A3DB-1183046FB62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415A2AD9-927F-401A-936D-51B6079113DF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293F5AD-D51F-4487-8773-74F0A4C8C8E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3FE256E7-6879-447C-9BE5-DFA362A6EB4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E76A2A90-AE5B-4841-881C-9FA2F364CE7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E638C102-DCF9-4899-81EE-53D00898BC0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DE577BBE-F06B-412E-8C45-5552B3D8DDF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04F09455-F3D3-485C-B51C-38C50F63C1E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533D7F82-7902-48C6-BD96-BE1DE9F947C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BBA6A09F-ACF9-428A-84F6-5F3BCCAD9B7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F13FA2B7-E08A-4E86-B97C-392CB66BC3F1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8C9BC0AB-CC01-4E5E-B9B4-83517E6335D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61AA942C-44CE-43FF-86EC-0F9D35041FA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A1319C33-B046-4FFA-8EB6-96583534897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8A550D6-7608-41C8-ABF1-536509232DB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BBEF5C82-CAC0-44A7-9E75-8A9AF61C035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8CBB5866-B8E3-41DD-BFDD-A14353B9571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17F61A8D-61B6-4F74-9C77-90E9DBB49A6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A02E1BA0-D21F-4890-BAEC-731C8C53F3B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D6DAAB31-C6E9-4561-B91F-2480ECD240B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1A1793EE-F36D-4FC4-B9E2-1405F168EC6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77BB0025-F0B9-49DC-B764-65FC7A2ACB9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1EED4387-27AA-4D78-8297-DBF17E9934B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8E209482-73AD-446C-A4D1-1F4C9BCA4BC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27D7D2C5-6A05-4235-A882-8EEB050192D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7BBC6C9F-6770-4AC2-83ED-79B25501489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32B02A50-B039-4E6B-95E5-0FCAEFE6234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B3CC9CD2-2416-4DBD-805B-B7AB44BEE99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D472674E-4CE7-4FEF-864A-081C3DE0F41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EE0495A4-FCF0-4F7B-9CC0-2D241AE1971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5B8D2A06-62EA-491A-8FC6-F7258A79B44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F84FC021-D08E-465C-94B3-B47808980A08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A4AD9F9E-9933-4808-8E24-50758CD2C82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CB7D45D4-DF64-429E-A9A2-30E31F4F6B6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CD94BC17-B8CB-4D91-AA99-6530B4E6CD59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B884712F-23EA-4EF8-AA6A-6C14228EF69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85868C58-B98A-4C6C-B5B5-3CB76F4C5AC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6874AADA-240D-47A5-8B1D-148E304AF585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E51B891-8F14-4240-A551-5FAC35D2B11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1002A62D-FFEF-46FF-9F34-DAEDEBFE1D1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F6FB8050-E634-4C5F-A7D3-01449445CFCE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6346C578-19D9-4ECE-81E9-09401A121DF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F7DA3754-8A45-4DF3-AA09-7D2B2D8EFC0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C560980B-C44A-4100-AE4F-712DBD65CBE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584302D-E7DC-4F87-B3F7-175955D2C18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3319E212-BD2E-44CB-BC37-F3AFAFB0AAB8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0EA72C00-864A-45A5-8840-5D659B9BA33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258F73A8-C08C-42CE-BA2A-39C73E95B6F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885F6D05-A8EF-4D63-98CE-2627EA7100A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82148769-3FF6-44D7-ACF8-52910D23BC9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7DB619C9-F6BC-4564-B0E0-7193BBD00E6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12023A1B-ADCB-48CA-85A3-2FC59322A4D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7CB0C89C-A57E-4DE8-A7C8-703419F3F2E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BB1B7FD0-59F6-4C10-8C9D-747077397BD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E49E73AF-D463-4698-A857-535B7517C67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040998DC-9EB7-4616-929E-2D4CD9B171C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AFDABF21-6640-4FCE-83B4-8AD379B64BC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82FB2018-BB34-4307-90CD-EE1C58099EF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7F0CFCD8-EC2B-4DA7-BFE1-0CA5BCD6459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45E58B47-E095-4E34-876B-A83DB5ACB9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A691A527-B69B-426C-95F6-D056D37B24D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FD5C72A0-41C7-46DC-A30F-7B466A8F029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375578F2-CC9B-462C-96DD-E269DC61402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37D8A223-BFF6-435B-BD5B-B23719A68D9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DA2B70C0-EDA4-4FEE-B3A4-8F7EE0DD71E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73BD0074-6A7C-4C6E-9DD2-9B6EC8501E8C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2BE1A714-063A-4C48-BC1A-9A8B2FA4F57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297F306C-42BD-49D0-B1A6-556EA64940A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DACE578A-D736-45E0-AB38-83423F62BD5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E8D25787-2AE9-47E4-90C1-BEA19626C0E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9B2D91BA-C07F-46F1-8DCA-447C40554BE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439417AD-521D-4E2B-9837-7F24362B432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8CB1F310-7259-4740-A22E-9367011FEFC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B396FE7-9667-444A-915A-E2A50C702FD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BBAB6C72-8FE8-47E0-BDBE-5C0343BD231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64AF4D68-CA0C-45DD-89DA-1F7802F503E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20266B5-825F-46CC-AF69-AED28D31F5B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F0DB0751-5539-4BED-B89E-C0D03D16CBE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82737B99-EFE0-485E-8C69-4F7C8C76B1B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544ABC2E-A5E3-44AC-B628-5057995D1A3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8575DC5E-1F32-4DB3-B492-E62539DA699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D68B70CE-C59B-4B0A-8BC6-E3A8EDC821BA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007E5CFD-7A0A-4321-A5B1-E095641402A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561ADDC4-0573-4E4F-8E72-47E2E50D830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048B0020-FF72-4310-8FDF-B97FFA5A320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DAE91771-1A7B-4B9A-ACEE-91CCD39E0AB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7AC564EF-D674-4685-A133-507377D07DB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14A3AE22-A0E3-4302-9D0A-A9502D447C1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32B78F64-5BA2-4BFC-B968-0F52DD986E2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973F0A4F-897B-4205-B510-78EE96879D9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97A8C72E-D011-4C9E-9A43-421D8B065D1A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EF510AD7-46B8-4331-992D-C9B72AEC86D8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03A0349A-0F3D-43CB-8609-A78BC2DA2EC2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D8181928-A9C0-4013-801B-C44721F27C0B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DA237AE9-0F5E-4814-A9DD-6ED8ABE56E01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038BE467-E8F4-4C18-9529-C137B97D45FD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52B58217-832C-4673-A69B-A45C65CC66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FE678807-CB33-45E2-9774-679835696A0D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2DCFC16E-D743-4ECA-8E16-90025D8BDAB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46AB88C9-8EBA-4D8C-99E1-5BB0D3BD458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A7329E2E-7DAF-455C-879E-93B66A647B2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6F703F23-E33B-4937-9FF9-DF909619075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EBED5DC6-A33A-4030-A042-AA7C06E5437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90AB8380-83E5-49F8-8DD4-BEFFCC2A9C5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0CC00393-C13B-4582-A034-D7ABF5F3D71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E8A892F0-5F86-4ED8-8AB6-354D9CEE691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11B3BC24-DEBA-4969-8FD4-7A9FEA18A01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5DDB81D6-FE8E-490E-A96F-27BFABD4EBB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F08C39EE-8457-4E30-8E29-457559FF3AF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EA229CDE-EE58-4AAF-8C9C-925F04E8401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7DFBD261-333A-487C-9059-AEE900B57DB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28D4803C-48A3-48CD-8423-FF7CB5D1D0B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B57DA0E3-7DCE-46D4-A197-E745413CC11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174C7492-C57C-49C5-BE68-43A35569F39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37AD4C9C-8C2D-490D-91E4-5D58F7CA076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684D0BA-A32F-42F0-AF6E-6583E34A72D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CAACD621-522E-4623-81B0-249F7940C17F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DA182619-95E2-490C-8004-EBB7E6492E9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0F4C5353-3114-424A-AB1A-ED5F25D026B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5B912D45-4211-4E03-B6F7-14E4EF2CB7D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FEBEF167-69E2-46A3-A469-2E072ADFC62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66F8DE44-F5A9-4F5D-9D31-00258FAF3C1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EB1FE1A9-9993-4CD6-99AF-6225527C6C2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720BD8AB-29E4-493A-8904-AD4EA00C291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AE54703F-EDF6-4E36-AAE5-9856914231E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C9EF0E7C-4E91-4EF0-ADE9-2EAA29012E3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226F5BD9-80C0-4EBE-A040-2AF9FDA62D2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4B484885-8A9B-4B5D-BFAE-D8ED1E7F101B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429412" y="336654"/>
              <a:ext cx="683238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การใช้เครื่องใช้ไฟฟ้าอย่างประหยัด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4715" y="398919"/>
              <a:ext cx="576000" cy="576000"/>
            </a:xfrm>
            <a:prstGeom prst="rect">
              <a:avLst/>
            </a:prstGeom>
          </p:spPr>
        </p:pic>
        <p:sp>
          <p:nvSpPr>
            <p:cNvPr id="5" name="สี่เหลี่ยมผืนผ้า 4"/>
            <p:cNvSpPr/>
            <p:nvPr/>
          </p:nvSpPr>
          <p:spPr>
            <a:xfrm>
              <a:off x="1298684" y="1039667"/>
              <a:ext cx="7051360" cy="34163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การใช้เครื่องใช้ไฟฟ้าหรืออุปกรณ์ไฟฟ้าต้องคำนึงถึงความประหยัด เนื่องจาก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ค่าไฟฟ้าที่ต้องจ่ายในแต่ละเดือน คิดจากพลังงานไฟฟ้าที่เครื่องใช้ไฟฟ้าที่ใช้ทั้งหมด 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ซึ่งพลังงานไฟฟ้าที่ใช้ขึ้นอยู่กับกำลังไฟฟ้าของเครื่องใช้ไฟฟ้าและระยะเวลาที่เราใช้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งานเครื่องใช้ไฟฟ้าเหล่านั้น </a:t>
              </a:r>
            </a:p>
            <a:p>
              <a:endParaRPr lang="th-TH" sz="24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		    ดังนั้นการใช้เครื่องใช้ไฟฟ้าให้ประหยัด จึงควรพิจารณากำลังไฟฟ้า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ของเครื่องใช้ไฟฟ้าให้เหมาะสมกับการใช้งาน และการใช้เครื่องใช้ไฟฟ้า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ควรเปิดเฉพาะเวลาใช้งานเท่านั้น และควรถอดปกหรือ</a:t>
              </a:r>
            </a:p>
            <a:p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      เต้าเสียบ เมื่อไม่ได้ใช้งานการใช้เครื่องใช้ไฟฟ้าทุกครั้ง</a:t>
              </a:r>
            </a:p>
          </p:txBody>
        </p:sp>
        <p:pic>
          <p:nvPicPr>
            <p:cNvPr id="7" name="รูปภาพ 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1889" y="2641362"/>
              <a:ext cx="2530300" cy="2530300"/>
            </a:xfrm>
            <a:prstGeom prst="rect">
              <a:avLst/>
            </a:prstGeom>
          </p:spPr>
        </p:pic>
        <p:pic>
          <p:nvPicPr>
            <p:cNvPr id="150" name="รูปภาพ 13">
              <a:extLst>
                <a:ext uri="{FF2B5EF4-FFF2-40B4-BE49-F238E27FC236}">
                  <a16:creationId xmlns:a16="http://schemas.microsoft.com/office/drawing/2014/main" id="{251517A3-F430-40D7-8F78-121421E3906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1921" y="1191318"/>
              <a:ext cx="360000" cy="360000"/>
            </a:xfrm>
            <a:prstGeom prst="rect">
              <a:avLst/>
            </a:prstGeom>
          </p:spPr>
        </p:pic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8549E1DB-0368-4575-92FD-19BB2DE31C6D}"/>
                </a:ext>
              </a:extLst>
            </p:cNvPr>
            <p:cNvCxnSpPr/>
            <p:nvPr/>
          </p:nvCxnSpPr>
          <p:spPr>
            <a:xfrm>
              <a:off x="1318633" y="1144247"/>
              <a:ext cx="0" cy="13320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6735706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2200263C-F040-4C82-9EC6-C18782B68EFA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C9D0393E-B52A-48DF-8F25-4959ABE134B2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C191B107-76AE-4F98-AD15-678845D72E73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3" name="วงรี 12">
                <a:extLst>
                  <a:ext uri="{FF2B5EF4-FFF2-40B4-BE49-F238E27FC236}">
                    <a16:creationId xmlns:a16="http://schemas.microsoft.com/office/drawing/2014/main" id="{5B92E5F2-C1A3-4F70-A790-C3E6FB55ACA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4" name="วงรี 13">
                <a:extLst>
                  <a:ext uri="{FF2B5EF4-FFF2-40B4-BE49-F238E27FC236}">
                    <a16:creationId xmlns:a16="http://schemas.microsoft.com/office/drawing/2014/main" id="{A1EE4AB3-3177-4B3C-9D4C-8B6CA491FE7F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AC9BCE37-DB36-4E91-B6CE-B9A2B9C4E0A4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23C62648-E606-428F-9A57-D55DFEDE5F25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1" name="รูปแบบอิสระ: รูปร่าง 150">
                  <a:extLst>
                    <a:ext uri="{FF2B5EF4-FFF2-40B4-BE49-F238E27FC236}">
                      <a16:creationId xmlns:a16="http://schemas.microsoft.com/office/drawing/2014/main" id="{44F3DBA1-8154-442D-9852-6A86339D69E2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268A2D19-39C4-44CB-8F66-031F96BE4F53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DF847F12-DBAC-45F9-8E6D-E87AC0EF762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35E2BBAC-4AA8-4571-8AA8-B57A9BA6FDA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25C3128A-2900-4FA9-BF2F-C51656086B3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88E2E61-903B-4A57-91F3-1EBC370D64D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82676F8B-3C33-4100-AA89-11F984D8CDA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1E94A331-63A7-45F2-840A-66F97EB056E9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7CB4DFBA-C0BA-49BB-B3A9-50DDEB4A226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4D113F10-7DD7-4BC5-8407-A40332FB37D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AD7DB6B2-B867-4D0A-B307-87FD1E80AA8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45BA531-9396-4062-8C7B-D9CCDEDE664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222A1E5B-42B6-427C-94B9-9BE43335D510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39F75B8E-ABB5-4DB3-939C-577CAD2B66F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4969AE4B-21B6-4FB3-9E9E-CB1510F8F8E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8AD3570D-7958-467F-AC80-32E14BF961A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9708E85-5346-4290-B033-8D839BD6361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941F94EC-6878-48C2-B691-B117AFF5C7C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C7DA4950-767F-4653-905E-C8557F35B85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79C253DE-9839-4169-B2C4-904DBA51AC0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536C6AD1-E6E8-4474-A649-74A93109EF0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F584DC94-D71F-4445-B6B6-8C53A62B25F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0E811882-CA2A-4D73-94DC-F62D428A60A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A30B5654-BA95-4714-95BB-539D48105F0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3504A5FD-9273-4439-9C4A-4B60F74D44E3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E01AC815-128A-451E-B0E5-DA1B66D37D6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F40698D9-0DDE-47DA-9A87-14E263D89A9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5C482E68-6E5B-4B93-AEDE-A8A872FC72C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57ABB59B-9724-44AD-8BB2-6C2E04960CF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3EC7316D-595E-4AA5-A6F9-94A3BF05B5E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5DBCE9AB-D8E4-46F4-9EC2-3F12A5DB39D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AC009FD2-3633-4D2C-A181-2C3879BC5DF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5DBFEA4F-88AE-4E23-88D0-22663655FD4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FE14B330-DD89-4711-A149-F8560B096B0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683173BD-D1AF-41A9-8605-EB6B8FA179D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8" name="กลุ่ม 17">
                <a:extLst>
                  <a:ext uri="{FF2B5EF4-FFF2-40B4-BE49-F238E27FC236}">
                    <a16:creationId xmlns:a16="http://schemas.microsoft.com/office/drawing/2014/main" id="{52854ABF-CA63-4AC2-A98A-C49EAA40783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ABA8CE9F-EA90-4FFE-BA5A-BF34FF96C8F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FC528D9C-C3F2-42EF-AAE7-7D95F074E26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02698C92-0D31-4801-A31F-1054E4168ED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FCB5AB27-1A52-4B58-9691-E0E2B1E83DC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DE667B5-7ABB-428A-B084-812D101F7D2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8C5FC203-8C3A-4C22-883D-3482303AE0C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B0294D45-6E16-4D8E-BE80-AE08392CEFEC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9E99BFB8-9773-4200-8ED5-739C1DA1C34F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CA4E7857-B5E3-4D06-A4FB-FF8CF4AC2D5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9E331186-E4B1-44D8-842E-C7D1AE7D6CF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F0E74454-7F6C-401F-87A4-6EE40116310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0ABE810F-40A4-418F-B299-9DA0C73B8EF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8778633B-1F6F-42A9-A743-63E98E00F3C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8244147D-4168-49D3-928E-80ACA1BA202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819DBAED-F98F-46C7-8D7E-2C6D626B019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2122E2F3-F393-46ED-BED3-8BFC1C82AFB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84A2C0DA-8569-4000-8573-3B73F377F3E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ED9C15A0-EBA3-47B4-B059-66348AE32AE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05115B86-A5BB-476D-8D59-E809A068DDD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253E4AF8-42F3-4AF5-8E4E-CBA2C90451F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30817E7-C6E9-4566-A1D7-079231D65E9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92A74501-6AE9-4B14-949D-529D5555292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580E4385-8F0F-4DA5-A5E8-15EEED53891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B37AB5ED-E193-4021-8EA8-C404B6C580E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44F8D2E-2C5A-4E2D-BBA5-BB5D3E0D07AE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ED7C182C-8CC9-43B5-B10D-15B955E6B34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1799A814-80CA-4F63-B46E-01F49F52471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B8F98EEA-8289-4779-9C34-03E5C55D7FD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BE938D5F-3826-4A26-ACC9-CD5F9215FCC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15A14C57-5EDA-456E-9038-A260509047F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E998E5A8-BC78-48F9-8DC3-0FD6DEC683A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B624549D-2289-47BF-B970-E26F68130BA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E9806F60-26C9-4467-A1DD-DB935A606CD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F849E6DC-DA85-4968-B996-C0687605EB5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9CF6504D-7851-4FD1-B58A-4CC6F256D16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0F3D36F2-3661-48BB-93F6-A1C7BBE399F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E30686B9-419C-4F98-BCCA-74E439FF1E6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06062568-58CF-419B-A357-55E04821B91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558ABE84-2704-48C1-BEC3-8EB9C739414A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4AA53C39-CAD9-42F2-BA93-84784E0A187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892DAA71-038D-43CE-BB1C-B411F2D1D75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32102674-2D72-4BDE-8B67-50E1092841C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3EA2352-0DAE-4CCC-B9E0-A979D07AD9D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D9E4471F-B3CD-4AFF-B2EB-DB6D358E6B8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3E124287-CABE-4D5D-8959-C9248285606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8FFA0EA0-49BC-45DA-913F-0B42124AFC9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E6778EA6-CD3D-431A-93A9-E7EAC2E4A6A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7FED702C-E700-42DB-9EB0-04AC2026928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B004FB44-C54C-4ADD-BD48-97F05E655D3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B71F8414-5E0C-4D07-A7DE-B1FBACC43B4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B4302B70-40FD-42D4-B4F3-B1205A885C7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8574E17-F724-42DF-A6EC-59B68267477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942B5DF4-8566-479A-B1AC-C35F427D96D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C8325276-440D-4AE9-AC77-8FE738AD49F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5D735CDE-7BFA-4CD8-A2F5-ECDF20D55B09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7B8E07FD-99DC-4785-BEAC-02EC066C621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DA1E93AC-E686-44CE-8D54-4463D919743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919E733-DECD-4E5E-B4EB-C4C70A35330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4197A9E1-D44B-44B7-B886-D683F13CFAC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AF58222E-C12B-4B0D-843E-6B9D481C741D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CBA7146B-A8A3-49A0-88EE-5D9BCF4DE7C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5E51955C-1778-4F24-937D-97910E13DD10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5BD23DED-3103-42ED-9418-A021ED861348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DBCEE61E-7F37-4AD4-9905-1768092DF4F9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กากบาท 22">
                <a:extLst>
                  <a:ext uri="{FF2B5EF4-FFF2-40B4-BE49-F238E27FC236}">
                    <a16:creationId xmlns:a16="http://schemas.microsoft.com/office/drawing/2014/main" id="{238C2F3A-D598-473F-A8EF-F28A1E2D8E16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74A4C670-03C1-4A06-9ED6-BBDB9F4B6F0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CD6722C3-7FB5-43EE-94CA-AB660C546EE9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6" name="กลุ่ม 25">
                <a:extLst>
                  <a:ext uri="{FF2B5EF4-FFF2-40B4-BE49-F238E27FC236}">
                    <a16:creationId xmlns:a16="http://schemas.microsoft.com/office/drawing/2014/main" id="{913400E9-900C-4239-9B50-391C5422D1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E466A0DF-E4D8-4696-BA2E-B5C7BF76103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B644A72F-F436-4D29-BA31-EE0463081DC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07D39CB5-702E-4F66-8FC3-CB9D50BF2B7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6EAC08A8-B109-4727-9B24-A4C6E00D4CD1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0DB9F9FF-540B-492E-B75D-E99146C1A2A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0018C214-9536-442E-B98C-547CBA01705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7878392F-98C8-4EB5-9574-D1F3302B88A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0DC19F62-4349-46D1-9F9A-78F6BEC1017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A395205E-F8CB-451E-9A8D-06870327F84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746A901C-B8A7-469B-A92C-AA9F04EE1F2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5F37B076-5BCD-44A4-9DB9-88CAF91306E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38B5E280-E2C3-4A58-AF15-DA4DEF819C80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477E1DA9-172D-4225-8D74-53F87C90E16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154164B4-F66B-4C28-8E9A-C7B533A9C2D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23F7785-1CA6-4518-B7DC-4C952BF31A2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C087D1CD-B57B-4D4D-BD69-3ADBDC88AC3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4C43C74E-BE43-40D8-BBB7-69F138B93B5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DFC18682-C2C7-4E68-A644-5945DA98F54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AD51CD70-7DB1-4D32-9FD5-3783E52671F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4ABF998-444E-4A54-A270-13F44C9B27E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5FE076C9-153F-4CE5-860B-30AF4C25703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E993455E-9C2E-4375-B9A9-C5965E6BA8C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F2B640DE-A29C-41FC-B42B-513046F5844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CA532537-4C83-46AB-BB2D-7A945FE27F0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44598C37-B8D3-4E6A-BC43-DE12F790CA8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C69E810C-FE77-4BC6-8399-7E154D5BEC8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50D84FCC-B6F0-4ED5-B725-140755454E8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A7CC9C83-FECA-4C30-ACFA-BE409FE9D90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85DB0363-6BA4-422C-A348-89C569841A3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13D0B89E-3260-448B-91F0-98538F27462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78E651C0-C134-4E25-80C7-757A7330253C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3" name="Text Placeholder 2"/>
            <p:cNvSpPr txBox="1">
              <a:spLocks/>
            </p:cNvSpPr>
            <p:nvPr/>
          </p:nvSpPr>
          <p:spPr>
            <a:xfrm>
              <a:off x="1297513" y="280090"/>
              <a:ext cx="4837437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38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การใช้เครื่องใช้ไฟฟ้าอย่างประหยัด</a:t>
              </a:r>
            </a:p>
          </p:txBody>
        </p:sp>
        <p:pic>
          <p:nvPicPr>
            <p:cNvPr id="4" name="รูปภาพ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6954" y="368306"/>
              <a:ext cx="576000" cy="576000"/>
            </a:xfrm>
            <a:prstGeom prst="rect">
              <a:avLst/>
            </a:prstGeom>
          </p:spPr>
        </p:pic>
        <p:sp>
          <p:nvSpPr>
            <p:cNvPr id="10" name="สี่เหลี่ยมผืนผ้า 9"/>
            <p:cNvSpPr/>
            <p:nvPr/>
          </p:nvSpPr>
          <p:spPr>
            <a:xfrm>
              <a:off x="1845030" y="4544176"/>
              <a:ext cx="641175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th-TH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* อ้างอิงข้อมูลจากเว็บไซต์ของการไฟฟ้าส่วนภูมิภาค </a:t>
              </a:r>
              <a:r>
                <a:rPr lang="en-US" sz="16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https://www.pea.co.th/</a:t>
              </a:r>
              <a:endParaRPr lang="th-TH" sz="16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2" name="สี่เหลี่ยมผืนผ้า 151">
              <a:extLst>
                <a:ext uri="{FF2B5EF4-FFF2-40B4-BE49-F238E27FC236}">
                  <a16:creationId xmlns:a16="http://schemas.microsoft.com/office/drawing/2014/main" id="{B8D57743-B83B-4EFF-ADD6-D373A6CD78B7}"/>
                </a:ext>
              </a:extLst>
            </p:cNvPr>
            <p:cNvSpPr/>
            <p:nvPr/>
          </p:nvSpPr>
          <p:spPr>
            <a:xfrm>
              <a:off x="1285470" y="751335"/>
              <a:ext cx="5587126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Infographic เกี่ยวกับ การใช้ไฟฟ้าอย่างประหยัด</a:t>
              </a:r>
            </a:p>
          </p:txBody>
        </p:sp>
        <p:pic>
          <p:nvPicPr>
            <p:cNvPr id="153" name="รูปภาพ 152">
              <a:extLst>
                <a:ext uri="{FF2B5EF4-FFF2-40B4-BE49-F238E27FC236}">
                  <a16:creationId xmlns:a16="http://schemas.microsoft.com/office/drawing/2014/main" id="{9BF34040-D323-4C48-BB0D-D31C5A77964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81898" y="1174582"/>
              <a:ext cx="3234762" cy="3240000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  <p:pic>
          <p:nvPicPr>
            <p:cNvPr id="154" name="รูปภาพ 153">
              <a:extLst>
                <a:ext uri="{FF2B5EF4-FFF2-40B4-BE49-F238E27FC236}">
                  <a16:creationId xmlns:a16="http://schemas.microsoft.com/office/drawing/2014/main" id="{32732252-84E4-43A8-ADA0-B333CBAA663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757384" y="1164833"/>
              <a:ext cx="3245255" cy="3240000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</p:grpSp>
    </p:spTree>
    <p:extLst>
      <p:ext uri="{BB962C8B-B14F-4D97-AF65-F5344CB8AC3E}">
        <p14:creationId xmlns:p14="http://schemas.microsoft.com/office/powerpoint/2010/main" val="72913058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8094C327-9894-4989-A9BC-3F2FF856BC96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sp>
          <p:nvSpPr>
            <p:cNvPr id="8" name="วงรี 7">
              <a:extLst>
                <a:ext uri="{FF2B5EF4-FFF2-40B4-BE49-F238E27FC236}">
                  <a16:creationId xmlns:a16="http://schemas.microsoft.com/office/drawing/2014/main" id="{4258B0A4-BC0E-4B55-BDC7-53C265426EA7}"/>
                </a:ext>
              </a:extLst>
            </p:cNvPr>
            <p:cNvSpPr/>
            <p:nvPr/>
          </p:nvSpPr>
          <p:spPr>
            <a:xfrm rot="2025166">
              <a:off x="4547239" y="364187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" name="วงรี 8">
              <a:extLst>
                <a:ext uri="{FF2B5EF4-FFF2-40B4-BE49-F238E27FC236}">
                  <a16:creationId xmlns:a16="http://schemas.microsoft.com/office/drawing/2014/main" id="{F9831B39-850A-4916-9C2A-96A37C8C45B5}"/>
                </a:ext>
              </a:extLst>
            </p:cNvPr>
            <p:cNvSpPr/>
            <p:nvPr/>
          </p:nvSpPr>
          <p:spPr>
            <a:xfrm rot="2025166">
              <a:off x="248763" y="2075931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" name="วงรี 9">
              <a:extLst>
                <a:ext uri="{FF2B5EF4-FFF2-40B4-BE49-F238E27FC236}">
                  <a16:creationId xmlns:a16="http://schemas.microsoft.com/office/drawing/2014/main" id="{8C16A294-8C26-4C60-8F40-06F0EB87D525}"/>
                </a:ext>
              </a:extLst>
            </p:cNvPr>
            <p:cNvSpPr/>
            <p:nvPr/>
          </p:nvSpPr>
          <p:spPr>
            <a:xfrm rot="2025166">
              <a:off x="6990495" y="1782658"/>
              <a:ext cx="1654232" cy="1528124"/>
            </a:xfrm>
            <a:prstGeom prst="ellipse">
              <a:avLst/>
            </a:prstGeom>
            <a:pattFill prst="dkHorz">
              <a:fgClr>
                <a:srgbClr val="1C4768"/>
              </a:fgClr>
              <a:bgClr>
                <a:srgbClr val="D7D3C8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EC39C13F-892D-4DBE-ABB8-B3C004BD4ABB}"/>
                </a:ext>
              </a:extLst>
            </p:cNvPr>
            <p:cNvGrpSpPr/>
            <p:nvPr/>
          </p:nvGrpSpPr>
          <p:grpSpPr>
            <a:xfrm>
              <a:off x="-24524" y="-71791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7" name="รูปแบบอิสระ: รูปร่าง 146">
                <a:extLst>
                  <a:ext uri="{FF2B5EF4-FFF2-40B4-BE49-F238E27FC236}">
                    <a16:creationId xmlns:a16="http://schemas.microsoft.com/office/drawing/2014/main" id="{438BD6CF-7066-4B30-A07F-B1FF08BA3F98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8" name="รูปแบบอิสระ: รูปร่าง 147">
                <a:extLst>
                  <a:ext uri="{FF2B5EF4-FFF2-40B4-BE49-F238E27FC236}">
                    <a16:creationId xmlns:a16="http://schemas.microsoft.com/office/drawing/2014/main" id="{F49BA607-C8DE-4B7A-919C-A52F7ECB239C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FDAE2313-8D7C-4402-9B65-05F41662043F}"/>
                </a:ext>
              </a:extLst>
            </p:cNvPr>
            <p:cNvGrpSpPr/>
            <p:nvPr/>
          </p:nvGrpSpPr>
          <p:grpSpPr>
            <a:xfrm flipH="1" flipV="1">
              <a:off x="3659829" y="569056"/>
              <a:ext cx="5503933" cy="4625727"/>
              <a:chOff x="-13854" y="-53779"/>
              <a:chExt cx="5988928" cy="5448712"/>
            </a:xfrm>
            <a:gradFill>
              <a:gsLst>
                <a:gs pos="0">
                  <a:srgbClr val="D7D3C8"/>
                </a:gs>
                <a:gs pos="73000">
                  <a:srgbClr val="D7D3C8"/>
                </a:gs>
                <a:gs pos="100000">
                  <a:srgbClr val="D7D3C8"/>
                </a:gs>
              </a:gsLst>
              <a:path path="circle">
                <a:fillToRect l="50000" t="50000" r="50000" b="50000"/>
              </a:path>
            </a:gradFill>
          </p:grpSpPr>
          <p:sp>
            <p:nvSpPr>
              <p:cNvPr id="145" name="รูปแบบอิสระ: รูปร่าง 144">
                <a:extLst>
                  <a:ext uri="{FF2B5EF4-FFF2-40B4-BE49-F238E27FC236}">
                    <a16:creationId xmlns:a16="http://schemas.microsoft.com/office/drawing/2014/main" id="{D8D99D29-86F4-4A67-9871-75199BE136F3}"/>
                  </a:ext>
                </a:extLst>
              </p:cNvPr>
              <p:cNvSpPr/>
              <p:nvPr/>
            </p:nvSpPr>
            <p:spPr>
              <a:xfrm>
                <a:off x="-13854" y="415635"/>
                <a:ext cx="3654961" cy="4979298"/>
              </a:xfrm>
              <a:custGeom>
                <a:avLst/>
                <a:gdLst>
                  <a:gd name="connsiteX0" fmla="*/ 3034146 w 3034146"/>
                  <a:gd name="connsiteY0" fmla="*/ 0 h 4724400"/>
                  <a:gd name="connsiteX1" fmla="*/ 1676400 w 3034146"/>
                  <a:gd name="connsiteY1" fmla="*/ 1939636 h 4724400"/>
                  <a:gd name="connsiteX2" fmla="*/ 831273 w 3034146"/>
                  <a:gd name="connsiteY2" fmla="*/ 2521527 h 4724400"/>
                  <a:gd name="connsiteX3" fmla="*/ 498764 w 3034146"/>
                  <a:gd name="connsiteY3" fmla="*/ 4322618 h 4724400"/>
                  <a:gd name="connsiteX4" fmla="*/ 13855 w 3034146"/>
                  <a:gd name="connsiteY4" fmla="*/ 4724400 h 4724400"/>
                  <a:gd name="connsiteX5" fmla="*/ 0 w 3034146"/>
                  <a:gd name="connsiteY5" fmla="*/ 41564 h 4724400"/>
                  <a:gd name="connsiteX6" fmla="*/ 3034146 w 3034146"/>
                  <a:gd name="connsiteY6" fmla="*/ 0 h 4724400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34146"/>
                  <a:gd name="connsiteY0" fmla="*/ 0 h 5021667"/>
                  <a:gd name="connsiteX1" fmla="*/ 1676400 w 3034146"/>
                  <a:gd name="connsiteY1" fmla="*/ 1939636 h 5021667"/>
                  <a:gd name="connsiteX2" fmla="*/ 831273 w 3034146"/>
                  <a:gd name="connsiteY2" fmla="*/ 2521527 h 5021667"/>
                  <a:gd name="connsiteX3" fmla="*/ 498764 w 3034146"/>
                  <a:gd name="connsiteY3" fmla="*/ 4322618 h 5021667"/>
                  <a:gd name="connsiteX4" fmla="*/ 13855 w 3034146"/>
                  <a:gd name="connsiteY4" fmla="*/ 4724400 h 5021667"/>
                  <a:gd name="connsiteX5" fmla="*/ 0 w 3034146"/>
                  <a:gd name="connsiteY5" fmla="*/ 41564 h 5021667"/>
                  <a:gd name="connsiteX6" fmla="*/ 3034146 w 3034146"/>
                  <a:gd name="connsiteY6" fmla="*/ 0 h 5021667"/>
                  <a:gd name="connsiteX0" fmla="*/ 3034146 w 3073956"/>
                  <a:gd name="connsiteY0" fmla="*/ 0 h 5021667"/>
                  <a:gd name="connsiteX1" fmla="*/ 1676400 w 3073956"/>
                  <a:gd name="connsiteY1" fmla="*/ 1939636 h 5021667"/>
                  <a:gd name="connsiteX2" fmla="*/ 831273 w 3073956"/>
                  <a:gd name="connsiteY2" fmla="*/ 2521527 h 5021667"/>
                  <a:gd name="connsiteX3" fmla="*/ 498764 w 3073956"/>
                  <a:gd name="connsiteY3" fmla="*/ 4322618 h 5021667"/>
                  <a:gd name="connsiteX4" fmla="*/ 13855 w 3073956"/>
                  <a:gd name="connsiteY4" fmla="*/ 4724400 h 5021667"/>
                  <a:gd name="connsiteX5" fmla="*/ 0 w 3073956"/>
                  <a:gd name="connsiteY5" fmla="*/ 41564 h 5021667"/>
                  <a:gd name="connsiteX6" fmla="*/ 3034146 w 3073956"/>
                  <a:gd name="connsiteY6" fmla="*/ 0 h 5021667"/>
                  <a:gd name="connsiteX0" fmla="*/ 3034146 w 3101237"/>
                  <a:gd name="connsiteY0" fmla="*/ 0 h 5021667"/>
                  <a:gd name="connsiteX1" fmla="*/ 2286000 w 3101237"/>
                  <a:gd name="connsiteY1" fmla="*/ 2119745 h 5021667"/>
                  <a:gd name="connsiteX2" fmla="*/ 831273 w 3101237"/>
                  <a:gd name="connsiteY2" fmla="*/ 2521527 h 5021667"/>
                  <a:gd name="connsiteX3" fmla="*/ 498764 w 3101237"/>
                  <a:gd name="connsiteY3" fmla="*/ 4322618 h 5021667"/>
                  <a:gd name="connsiteX4" fmla="*/ 13855 w 3101237"/>
                  <a:gd name="connsiteY4" fmla="*/ 4724400 h 5021667"/>
                  <a:gd name="connsiteX5" fmla="*/ 0 w 3101237"/>
                  <a:gd name="connsiteY5" fmla="*/ 41564 h 5021667"/>
                  <a:gd name="connsiteX6" fmla="*/ 3034146 w 3101237"/>
                  <a:gd name="connsiteY6" fmla="*/ 0 h 5021667"/>
                  <a:gd name="connsiteX0" fmla="*/ 3740728 w 3780989"/>
                  <a:gd name="connsiteY0" fmla="*/ 13854 h 4980103"/>
                  <a:gd name="connsiteX1" fmla="*/ 2286000 w 3780989"/>
                  <a:gd name="connsiteY1" fmla="*/ 2078181 h 4980103"/>
                  <a:gd name="connsiteX2" fmla="*/ 831273 w 3780989"/>
                  <a:gd name="connsiteY2" fmla="*/ 2479963 h 4980103"/>
                  <a:gd name="connsiteX3" fmla="*/ 498764 w 3780989"/>
                  <a:gd name="connsiteY3" fmla="*/ 4281054 h 4980103"/>
                  <a:gd name="connsiteX4" fmla="*/ 13855 w 3780989"/>
                  <a:gd name="connsiteY4" fmla="*/ 4682836 h 4980103"/>
                  <a:gd name="connsiteX5" fmla="*/ 0 w 3780989"/>
                  <a:gd name="connsiteY5" fmla="*/ 0 h 4980103"/>
                  <a:gd name="connsiteX6" fmla="*/ 3740728 w 3780989"/>
                  <a:gd name="connsiteY6" fmla="*/ 13854 h 4980103"/>
                  <a:gd name="connsiteX0" fmla="*/ 3740728 w 3803936"/>
                  <a:gd name="connsiteY0" fmla="*/ 13854 h 4980103"/>
                  <a:gd name="connsiteX1" fmla="*/ 2826327 w 3803936"/>
                  <a:gd name="connsiteY1" fmla="*/ 1884217 h 4980103"/>
                  <a:gd name="connsiteX2" fmla="*/ 831273 w 3803936"/>
                  <a:gd name="connsiteY2" fmla="*/ 2479963 h 4980103"/>
                  <a:gd name="connsiteX3" fmla="*/ 498764 w 3803936"/>
                  <a:gd name="connsiteY3" fmla="*/ 4281054 h 4980103"/>
                  <a:gd name="connsiteX4" fmla="*/ 13855 w 3803936"/>
                  <a:gd name="connsiteY4" fmla="*/ 4682836 h 4980103"/>
                  <a:gd name="connsiteX5" fmla="*/ 0 w 3803936"/>
                  <a:gd name="connsiteY5" fmla="*/ 0 h 4980103"/>
                  <a:gd name="connsiteX6" fmla="*/ 3740728 w 3803936"/>
                  <a:gd name="connsiteY6" fmla="*/ 13854 h 4980103"/>
                  <a:gd name="connsiteX0" fmla="*/ 3740728 w 3819518"/>
                  <a:gd name="connsiteY0" fmla="*/ 13854 h 4980103"/>
                  <a:gd name="connsiteX1" fmla="*/ 2826327 w 3819518"/>
                  <a:gd name="connsiteY1" fmla="*/ 1884217 h 4980103"/>
                  <a:gd name="connsiteX2" fmla="*/ 831273 w 3819518"/>
                  <a:gd name="connsiteY2" fmla="*/ 2479963 h 4980103"/>
                  <a:gd name="connsiteX3" fmla="*/ 498764 w 3819518"/>
                  <a:gd name="connsiteY3" fmla="*/ 4281054 h 4980103"/>
                  <a:gd name="connsiteX4" fmla="*/ 13855 w 3819518"/>
                  <a:gd name="connsiteY4" fmla="*/ 4682836 h 4980103"/>
                  <a:gd name="connsiteX5" fmla="*/ 0 w 3819518"/>
                  <a:gd name="connsiteY5" fmla="*/ 0 h 4980103"/>
                  <a:gd name="connsiteX6" fmla="*/ 3740728 w 3819518"/>
                  <a:gd name="connsiteY6" fmla="*/ 13854 h 4980103"/>
                  <a:gd name="connsiteX0" fmla="*/ 3699165 w 3764759"/>
                  <a:gd name="connsiteY0" fmla="*/ 0 h 4980103"/>
                  <a:gd name="connsiteX1" fmla="*/ 2826327 w 3764759"/>
                  <a:gd name="connsiteY1" fmla="*/ 1884217 h 4980103"/>
                  <a:gd name="connsiteX2" fmla="*/ 831273 w 3764759"/>
                  <a:gd name="connsiteY2" fmla="*/ 2479963 h 4980103"/>
                  <a:gd name="connsiteX3" fmla="*/ 498764 w 3764759"/>
                  <a:gd name="connsiteY3" fmla="*/ 4281054 h 4980103"/>
                  <a:gd name="connsiteX4" fmla="*/ 13855 w 3764759"/>
                  <a:gd name="connsiteY4" fmla="*/ 4682836 h 4980103"/>
                  <a:gd name="connsiteX5" fmla="*/ 0 w 3764759"/>
                  <a:gd name="connsiteY5" fmla="*/ 0 h 4980103"/>
                  <a:gd name="connsiteX6" fmla="*/ 3699165 w 3764759"/>
                  <a:gd name="connsiteY6" fmla="*/ 0 h 4980103"/>
                  <a:gd name="connsiteX0" fmla="*/ 3408220 w 3496956"/>
                  <a:gd name="connsiteY0" fmla="*/ 0 h 4993957"/>
                  <a:gd name="connsiteX1" fmla="*/ 2826327 w 3496956"/>
                  <a:gd name="connsiteY1" fmla="*/ 1898071 h 4993957"/>
                  <a:gd name="connsiteX2" fmla="*/ 831273 w 3496956"/>
                  <a:gd name="connsiteY2" fmla="*/ 2493817 h 4993957"/>
                  <a:gd name="connsiteX3" fmla="*/ 498764 w 3496956"/>
                  <a:gd name="connsiteY3" fmla="*/ 4294908 h 4993957"/>
                  <a:gd name="connsiteX4" fmla="*/ 13855 w 3496956"/>
                  <a:gd name="connsiteY4" fmla="*/ 4696690 h 4993957"/>
                  <a:gd name="connsiteX5" fmla="*/ 0 w 3496956"/>
                  <a:gd name="connsiteY5" fmla="*/ 13854 h 4993957"/>
                  <a:gd name="connsiteX6" fmla="*/ 3408220 w 3496956"/>
                  <a:gd name="connsiteY6" fmla="*/ 0 h 4993957"/>
                  <a:gd name="connsiteX0" fmla="*/ 3408220 w 3460882"/>
                  <a:gd name="connsiteY0" fmla="*/ 0 h 4993957"/>
                  <a:gd name="connsiteX1" fmla="*/ 2355272 w 3460882"/>
                  <a:gd name="connsiteY1" fmla="*/ 1787235 h 4993957"/>
                  <a:gd name="connsiteX2" fmla="*/ 831273 w 3460882"/>
                  <a:gd name="connsiteY2" fmla="*/ 2493817 h 4993957"/>
                  <a:gd name="connsiteX3" fmla="*/ 498764 w 3460882"/>
                  <a:gd name="connsiteY3" fmla="*/ 4294908 h 4993957"/>
                  <a:gd name="connsiteX4" fmla="*/ 13855 w 3460882"/>
                  <a:gd name="connsiteY4" fmla="*/ 4696690 h 4993957"/>
                  <a:gd name="connsiteX5" fmla="*/ 0 w 3460882"/>
                  <a:gd name="connsiteY5" fmla="*/ 13854 h 4993957"/>
                  <a:gd name="connsiteX6" fmla="*/ 3408220 w 3460882"/>
                  <a:gd name="connsiteY6" fmla="*/ 0 h 4993957"/>
                  <a:gd name="connsiteX0" fmla="*/ 3408220 w 3461814"/>
                  <a:gd name="connsiteY0" fmla="*/ 0 h 4997951"/>
                  <a:gd name="connsiteX1" fmla="*/ 2355272 w 3461814"/>
                  <a:gd name="connsiteY1" fmla="*/ 1787235 h 4997951"/>
                  <a:gd name="connsiteX2" fmla="*/ 706582 w 3461814"/>
                  <a:gd name="connsiteY2" fmla="*/ 2369126 h 4997951"/>
                  <a:gd name="connsiteX3" fmla="*/ 498764 w 3461814"/>
                  <a:gd name="connsiteY3" fmla="*/ 4294908 h 4997951"/>
                  <a:gd name="connsiteX4" fmla="*/ 13855 w 3461814"/>
                  <a:gd name="connsiteY4" fmla="*/ 4696690 h 4997951"/>
                  <a:gd name="connsiteX5" fmla="*/ 0 w 3461814"/>
                  <a:gd name="connsiteY5" fmla="*/ 13854 h 4997951"/>
                  <a:gd name="connsiteX6" fmla="*/ 3408220 w 3461814"/>
                  <a:gd name="connsiteY6" fmla="*/ 0 h 4997951"/>
                  <a:gd name="connsiteX0" fmla="*/ 3505202 w 3555152"/>
                  <a:gd name="connsiteY0" fmla="*/ 13855 h 4984097"/>
                  <a:gd name="connsiteX1" fmla="*/ 2355272 w 3555152"/>
                  <a:gd name="connsiteY1" fmla="*/ 1773381 h 4984097"/>
                  <a:gd name="connsiteX2" fmla="*/ 706582 w 3555152"/>
                  <a:gd name="connsiteY2" fmla="*/ 2355272 h 4984097"/>
                  <a:gd name="connsiteX3" fmla="*/ 498764 w 3555152"/>
                  <a:gd name="connsiteY3" fmla="*/ 4281054 h 4984097"/>
                  <a:gd name="connsiteX4" fmla="*/ 13855 w 3555152"/>
                  <a:gd name="connsiteY4" fmla="*/ 4682836 h 4984097"/>
                  <a:gd name="connsiteX5" fmla="*/ 0 w 3555152"/>
                  <a:gd name="connsiteY5" fmla="*/ 0 h 4984097"/>
                  <a:gd name="connsiteX6" fmla="*/ 3505202 w 3555152"/>
                  <a:gd name="connsiteY6" fmla="*/ 13855 h 4984097"/>
                  <a:gd name="connsiteX0" fmla="*/ 3505202 w 3509945"/>
                  <a:gd name="connsiteY0" fmla="*/ 13855 h 4984097"/>
                  <a:gd name="connsiteX1" fmla="*/ 2355272 w 3509945"/>
                  <a:gd name="connsiteY1" fmla="*/ 1773381 h 4984097"/>
                  <a:gd name="connsiteX2" fmla="*/ 706582 w 3509945"/>
                  <a:gd name="connsiteY2" fmla="*/ 2355272 h 4984097"/>
                  <a:gd name="connsiteX3" fmla="*/ 498764 w 3509945"/>
                  <a:gd name="connsiteY3" fmla="*/ 4281054 h 4984097"/>
                  <a:gd name="connsiteX4" fmla="*/ 13855 w 3509945"/>
                  <a:gd name="connsiteY4" fmla="*/ 4682836 h 4984097"/>
                  <a:gd name="connsiteX5" fmla="*/ 0 w 3509945"/>
                  <a:gd name="connsiteY5" fmla="*/ 0 h 4984097"/>
                  <a:gd name="connsiteX6" fmla="*/ 3505202 w 3509945"/>
                  <a:gd name="connsiteY6" fmla="*/ 13855 h 4984097"/>
                  <a:gd name="connsiteX0" fmla="*/ 3505202 w 3510195"/>
                  <a:gd name="connsiteY0" fmla="*/ 13855 h 4984097"/>
                  <a:gd name="connsiteX1" fmla="*/ 2355272 w 3510195"/>
                  <a:gd name="connsiteY1" fmla="*/ 1773381 h 4984097"/>
                  <a:gd name="connsiteX2" fmla="*/ 706582 w 3510195"/>
                  <a:gd name="connsiteY2" fmla="*/ 2355272 h 4984097"/>
                  <a:gd name="connsiteX3" fmla="*/ 498764 w 3510195"/>
                  <a:gd name="connsiteY3" fmla="*/ 4281054 h 4984097"/>
                  <a:gd name="connsiteX4" fmla="*/ 13855 w 3510195"/>
                  <a:gd name="connsiteY4" fmla="*/ 4682836 h 4984097"/>
                  <a:gd name="connsiteX5" fmla="*/ 0 w 3510195"/>
                  <a:gd name="connsiteY5" fmla="*/ 0 h 4984097"/>
                  <a:gd name="connsiteX6" fmla="*/ 3505202 w 3510195"/>
                  <a:gd name="connsiteY6" fmla="*/ 13855 h 4984097"/>
                  <a:gd name="connsiteX0" fmla="*/ 3505202 w 3510379"/>
                  <a:gd name="connsiteY0" fmla="*/ 13855 h 4984097"/>
                  <a:gd name="connsiteX1" fmla="*/ 2382981 w 3510379"/>
                  <a:gd name="connsiteY1" fmla="*/ 1911927 h 4984097"/>
                  <a:gd name="connsiteX2" fmla="*/ 706582 w 3510379"/>
                  <a:gd name="connsiteY2" fmla="*/ 2355272 h 4984097"/>
                  <a:gd name="connsiteX3" fmla="*/ 498764 w 3510379"/>
                  <a:gd name="connsiteY3" fmla="*/ 4281054 h 4984097"/>
                  <a:gd name="connsiteX4" fmla="*/ 13855 w 3510379"/>
                  <a:gd name="connsiteY4" fmla="*/ 4682836 h 4984097"/>
                  <a:gd name="connsiteX5" fmla="*/ 0 w 3510379"/>
                  <a:gd name="connsiteY5" fmla="*/ 0 h 4984097"/>
                  <a:gd name="connsiteX6" fmla="*/ 3505202 w 3510379"/>
                  <a:gd name="connsiteY6" fmla="*/ 13855 h 4984097"/>
                  <a:gd name="connsiteX0" fmla="*/ 3865420 w 3868973"/>
                  <a:gd name="connsiteY0" fmla="*/ 13855 h 4984097"/>
                  <a:gd name="connsiteX1" fmla="*/ 2382981 w 3868973"/>
                  <a:gd name="connsiteY1" fmla="*/ 1911927 h 4984097"/>
                  <a:gd name="connsiteX2" fmla="*/ 706582 w 3868973"/>
                  <a:gd name="connsiteY2" fmla="*/ 2355272 h 4984097"/>
                  <a:gd name="connsiteX3" fmla="*/ 498764 w 3868973"/>
                  <a:gd name="connsiteY3" fmla="*/ 4281054 h 4984097"/>
                  <a:gd name="connsiteX4" fmla="*/ 13855 w 3868973"/>
                  <a:gd name="connsiteY4" fmla="*/ 4682836 h 4984097"/>
                  <a:gd name="connsiteX5" fmla="*/ 0 w 3868973"/>
                  <a:gd name="connsiteY5" fmla="*/ 0 h 4984097"/>
                  <a:gd name="connsiteX6" fmla="*/ 3865420 w 3868973"/>
                  <a:gd name="connsiteY6" fmla="*/ 13855 h 4984097"/>
                  <a:gd name="connsiteX0" fmla="*/ 3865420 w 3873426"/>
                  <a:gd name="connsiteY0" fmla="*/ 13855 h 4984097"/>
                  <a:gd name="connsiteX1" fmla="*/ 2992581 w 3873426"/>
                  <a:gd name="connsiteY1" fmla="*/ 1717964 h 4984097"/>
                  <a:gd name="connsiteX2" fmla="*/ 706582 w 3873426"/>
                  <a:gd name="connsiteY2" fmla="*/ 2355272 h 4984097"/>
                  <a:gd name="connsiteX3" fmla="*/ 498764 w 3873426"/>
                  <a:gd name="connsiteY3" fmla="*/ 4281054 h 4984097"/>
                  <a:gd name="connsiteX4" fmla="*/ 13855 w 3873426"/>
                  <a:gd name="connsiteY4" fmla="*/ 4682836 h 4984097"/>
                  <a:gd name="connsiteX5" fmla="*/ 0 w 3873426"/>
                  <a:gd name="connsiteY5" fmla="*/ 0 h 4984097"/>
                  <a:gd name="connsiteX6" fmla="*/ 3865420 w 3873426"/>
                  <a:gd name="connsiteY6" fmla="*/ 13855 h 4984097"/>
                  <a:gd name="connsiteX0" fmla="*/ 3865420 w 3873179"/>
                  <a:gd name="connsiteY0" fmla="*/ 13855 h 4980543"/>
                  <a:gd name="connsiteX1" fmla="*/ 2992581 w 3873179"/>
                  <a:gd name="connsiteY1" fmla="*/ 1717964 h 4980543"/>
                  <a:gd name="connsiteX2" fmla="*/ 803564 w 3873179"/>
                  <a:gd name="connsiteY2" fmla="*/ 2466109 h 4980543"/>
                  <a:gd name="connsiteX3" fmla="*/ 498764 w 3873179"/>
                  <a:gd name="connsiteY3" fmla="*/ 4281054 h 4980543"/>
                  <a:gd name="connsiteX4" fmla="*/ 13855 w 3873179"/>
                  <a:gd name="connsiteY4" fmla="*/ 4682836 h 4980543"/>
                  <a:gd name="connsiteX5" fmla="*/ 0 w 3873179"/>
                  <a:gd name="connsiteY5" fmla="*/ 0 h 4980543"/>
                  <a:gd name="connsiteX6" fmla="*/ 3865420 w 3873179"/>
                  <a:gd name="connsiteY6" fmla="*/ 13855 h 4980543"/>
                  <a:gd name="connsiteX0" fmla="*/ 3532911 w 3549464"/>
                  <a:gd name="connsiteY0" fmla="*/ 138545 h 4980543"/>
                  <a:gd name="connsiteX1" fmla="*/ 2992581 w 3549464"/>
                  <a:gd name="connsiteY1" fmla="*/ 1717964 h 4980543"/>
                  <a:gd name="connsiteX2" fmla="*/ 803564 w 3549464"/>
                  <a:gd name="connsiteY2" fmla="*/ 2466109 h 4980543"/>
                  <a:gd name="connsiteX3" fmla="*/ 498764 w 3549464"/>
                  <a:gd name="connsiteY3" fmla="*/ 4281054 h 4980543"/>
                  <a:gd name="connsiteX4" fmla="*/ 13855 w 3549464"/>
                  <a:gd name="connsiteY4" fmla="*/ 4682836 h 4980543"/>
                  <a:gd name="connsiteX5" fmla="*/ 0 w 3549464"/>
                  <a:gd name="connsiteY5" fmla="*/ 0 h 4980543"/>
                  <a:gd name="connsiteX6" fmla="*/ 3532911 w 3549464"/>
                  <a:gd name="connsiteY6" fmla="*/ 138545 h 4980543"/>
                  <a:gd name="connsiteX0" fmla="*/ 3546766 w 3562611"/>
                  <a:gd name="connsiteY0" fmla="*/ 0 h 5008253"/>
                  <a:gd name="connsiteX1" fmla="*/ 2992581 w 3562611"/>
                  <a:gd name="connsiteY1" fmla="*/ 1745674 h 5008253"/>
                  <a:gd name="connsiteX2" fmla="*/ 803564 w 3562611"/>
                  <a:gd name="connsiteY2" fmla="*/ 2493819 h 5008253"/>
                  <a:gd name="connsiteX3" fmla="*/ 498764 w 3562611"/>
                  <a:gd name="connsiteY3" fmla="*/ 4308764 h 5008253"/>
                  <a:gd name="connsiteX4" fmla="*/ 13855 w 3562611"/>
                  <a:gd name="connsiteY4" fmla="*/ 4710546 h 5008253"/>
                  <a:gd name="connsiteX5" fmla="*/ 0 w 3562611"/>
                  <a:gd name="connsiteY5" fmla="*/ 27710 h 5008253"/>
                  <a:gd name="connsiteX6" fmla="*/ 3546766 w 3562611"/>
                  <a:gd name="connsiteY6" fmla="*/ 0 h 5008253"/>
                  <a:gd name="connsiteX0" fmla="*/ 3546766 w 3706909"/>
                  <a:gd name="connsiteY0" fmla="*/ 0 h 5008253"/>
                  <a:gd name="connsiteX1" fmla="*/ 2992581 w 3706909"/>
                  <a:gd name="connsiteY1" fmla="*/ 1745674 h 5008253"/>
                  <a:gd name="connsiteX2" fmla="*/ 803564 w 3706909"/>
                  <a:gd name="connsiteY2" fmla="*/ 2493819 h 5008253"/>
                  <a:gd name="connsiteX3" fmla="*/ 498764 w 3706909"/>
                  <a:gd name="connsiteY3" fmla="*/ 4308764 h 5008253"/>
                  <a:gd name="connsiteX4" fmla="*/ 13855 w 3706909"/>
                  <a:gd name="connsiteY4" fmla="*/ 4710546 h 5008253"/>
                  <a:gd name="connsiteX5" fmla="*/ 0 w 3706909"/>
                  <a:gd name="connsiteY5" fmla="*/ 27710 h 5008253"/>
                  <a:gd name="connsiteX6" fmla="*/ 3546766 w 3706909"/>
                  <a:gd name="connsiteY6" fmla="*/ 0 h 5008253"/>
                  <a:gd name="connsiteX0" fmla="*/ 3546766 w 3576888"/>
                  <a:gd name="connsiteY0" fmla="*/ 0 h 5008253"/>
                  <a:gd name="connsiteX1" fmla="*/ 2992581 w 3576888"/>
                  <a:gd name="connsiteY1" fmla="*/ 1745674 h 5008253"/>
                  <a:gd name="connsiteX2" fmla="*/ 803564 w 3576888"/>
                  <a:gd name="connsiteY2" fmla="*/ 2493819 h 5008253"/>
                  <a:gd name="connsiteX3" fmla="*/ 498764 w 3576888"/>
                  <a:gd name="connsiteY3" fmla="*/ 4308764 h 5008253"/>
                  <a:gd name="connsiteX4" fmla="*/ 13855 w 3576888"/>
                  <a:gd name="connsiteY4" fmla="*/ 4710546 h 5008253"/>
                  <a:gd name="connsiteX5" fmla="*/ 0 w 3576888"/>
                  <a:gd name="connsiteY5" fmla="*/ 27710 h 5008253"/>
                  <a:gd name="connsiteX6" fmla="*/ 3546766 w 3576888"/>
                  <a:gd name="connsiteY6" fmla="*/ 0 h 5008253"/>
                  <a:gd name="connsiteX0" fmla="*/ 3546766 w 3560729"/>
                  <a:gd name="connsiteY0" fmla="*/ 0 h 5008253"/>
                  <a:gd name="connsiteX1" fmla="*/ 2604653 w 3560729"/>
                  <a:gd name="connsiteY1" fmla="*/ 1814947 h 5008253"/>
                  <a:gd name="connsiteX2" fmla="*/ 803564 w 3560729"/>
                  <a:gd name="connsiteY2" fmla="*/ 2493819 h 5008253"/>
                  <a:gd name="connsiteX3" fmla="*/ 498764 w 3560729"/>
                  <a:gd name="connsiteY3" fmla="*/ 4308764 h 5008253"/>
                  <a:gd name="connsiteX4" fmla="*/ 13855 w 3560729"/>
                  <a:gd name="connsiteY4" fmla="*/ 4710546 h 5008253"/>
                  <a:gd name="connsiteX5" fmla="*/ 0 w 3560729"/>
                  <a:gd name="connsiteY5" fmla="*/ 27710 h 5008253"/>
                  <a:gd name="connsiteX6" fmla="*/ 3546766 w 3560729"/>
                  <a:gd name="connsiteY6" fmla="*/ 0 h 5008253"/>
                  <a:gd name="connsiteX0" fmla="*/ 3546766 w 3560729"/>
                  <a:gd name="connsiteY0" fmla="*/ 0 h 5022108"/>
                  <a:gd name="connsiteX1" fmla="*/ 2604653 w 3560729"/>
                  <a:gd name="connsiteY1" fmla="*/ 1828802 h 5022108"/>
                  <a:gd name="connsiteX2" fmla="*/ 803564 w 3560729"/>
                  <a:gd name="connsiteY2" fmla="*/ 2507674 h 5022108"/>
                  <a:gd name="connsiteX3" fmla="*/ 498764 w 3560729"/>
                  <a:gd name="connsiteY3" fmla="*/ 4322619 h 5022108"/>
                  <a:gd name="connsiteX4" fmla="*/ 13855 w 3560729"/>
                  <a:gd name="connsiteY4" fmla="*/ 4724401 h 5022108"/>
                  <a:gd name="connsiteX5" fmla="*/ 0 w 3560729"/>
                  <a:gd name="connsiteY5" fmla="*/ 41565 h 5022108"/>
                  <a:gd name="connsiteX6" fmla="*/ 3546766 w 3560729"/>
                  <a:gd name="connsiteY6" fmla="*/ 0 h 5022108"/>
                  <a:gd name="connsiteX0" fmla="*/ 3546766 w 3560729"/>
                  <a:gd name="connsiteY0" fmla="*/ 0 h 5028368"/>
                  <a:gd name="connsiteX1" fmla="*/ 2604653 w 3560729"/>
                  <a:gd name="connsiteY1" fmla="*/ 1828802 h 5028368"/>
                  <a:gd name="connsiteX2" fmla="*/ 803564 w 3560729"/>
                  <a:gd name="connsiteY2" fmla="*/ 2313710 h 5028368"/>
                  <a:gd name="connsiteX3" fmla="*/ 498764 w 3560729"/>
                  <a:gd name="connsiteY3" fmla="*/ 4322619 h 5028368"/>
                  <a:gd name="connsiteX4" fmla="*/ 13855 w 3560729"/>
                  <a:gd name="connsiteY4" fmla="*/ 4724401 h 5028368"/>
                  <a:gd name="connsiteX5" fmla="*/ 0 w 3560729"/>
                  <a:gd name="connsiteY5" fmla="*/ 41565 h 5028368"/>
                  <a:gd name="connsiteX6" fmla="*/ 3546766 w 3560729"/>
                  <a:gd name="connsiteY6" fmla="*/ 0 h 5028368"/>
                  <a:gd name="connsiteX0" fmla="*/ 3546766 w 3567061"/>
                  <a:gd name="connsiteY0" fmla="*/ 0 h 5028368"/>
                  <a:gd name="connsiteX1" fmla="*/ 2826326 w 3567061"/>
                  <a:gd name="connsiteY1" fmla="*/ 1731820 h 5028368"/>
                  <a:gd name="connsiteX2" fmla="*/ 803564 w 3567061"/>
                  <a:gd name="connsiteY2" fmla="*/ 2313710 h 5028368"/>
                  <a:gd name="connsiteX3" fmla="*/ 498764 w 3567061"/>
                  <a:gd name="connsiteY3" fmla="*/ 4322619 h 5028368"/>
                  <a:gd name="connsiteX4" fmla="*/ 13855 w 3567061"/>
                  <a:gd name="connsiteY4" fmla="*/ 4724401 h 5028368"/>
                  <a:gd name="connsiteX5" fmla="*/ 0 w 3567061"/>
                  <a:gd name="connsiteY5" fmla="*/ 41565 h 5028368"/>
                  <a:gd name="connsiteX6" fmla="*/ 3546766 w 3567061"/>
                  <a:gd name="connsiteY6" fmla="*/ 0 h 5028368"/>
                  <a:gd name="connsiteX0" fmla="*/ 3546766 w 3567061"/>
                  <a:gd name="connsiteY0" fmla="*/ 0 h 4939815"/>
                  <a:gd name="connsiteX1" fmla="*/ 2826326 w 3567061"/>
                  <a:gd name="connsiteY1" fmla="*/ 1731820 h 4939815"/>
                  <a:gd name="connsiteX2" fmla="*/ 803564 w 3567061"/>
                  <a:gd name="connsiteY2" fmla="*/ 2313710 h 4939815"/>
                  <a:gd name="connsiteX3" fmla="*/ 1066801 w 3567061"/>
                  <a:gd name="connsiteY3" fmla="*/ 3782292 h 4939815"/>
                  <a:gd name="connsiteX4" fmla="*/ 13855 w 3567061"/>
                  <a:gd name="connsiteY4" fmla="*/ 4724401 h 4939815"/>
                  <a:gd name="connsiteX5" fmla="*/ 0 w 3567061"/>
                  <a:gd name="connsiteY5" fmla="*/ 41565 h 4939815"/>
                  <a:gd name="connsiteX6" fmla="*/ 3546766 w 3567061"/>
                  <a:gd name="connsiteY6" fmla="*/ 0 h 4939815"/>
                  <a:gd name="connsiteX0" fmla="*/ 3546766 w 3567427"/>
                  <a:gd name="connsiteY0" fmla="*/ 0 h 4944652"/>
                  <a:gd name="connsiteX1" fmla="*/ 2826326 w 3567427"/>
                  <a:gd name="connsiteY1" fmla="*/ 1731820 h 4944652"/>
                  <a:gd name="connsiteX2" fmla="*/ 748145 w 3567427"/>
                  <a:gd name="connsiteY2" fmla="*/ 2050474 h 4944652"/>
                  <a:gd name="connsiteX3" fmla="*/ 1066801 w 3567427"/>
                  <a:gd name="connsiteY3" fmla="*/ 3782292 h 4944652"/>
                  <a:gd name="connsiteX4" fmla="*/ 13855 w 3567427"/>
                  <a:gd name="connsiteY4" fmla="*/ 4724401 h 4944652"/>
                  <a:gd name="connsiteX5" fmla="*/ 0 w 3567427"/>
                  <a:gd name="connsiteY5" fmla="*/ 41565 h 4944652"/>
                  <a:gd name="connsiteX6" fmla="*/ 3546766 w 3567427"/>
                  <a:gd name="connsiteY6" fmla="*/ 0 h 4944652"/>
                  <a:gd name="connsiteX0" fmla="*/ 3546766 w 3566619"/>
                  <a:gd name="connsiteY0" fmla="*/ 0 h 4940065"/>
                  <a:gd name="connsiteX1" fmla="*/ 2826326 w 3566619"/>
                  <a:gd name="connsiteY1" fmla="*/ 1731820 h 4940065"/>
                  <a:gd name="connsiteX2" fmla="*/ 872836 w 3566619"/>
                  <a:gd name="connsiteY2" fmla="*/ 2299856 h 4940065"/>
                  <a:gd name="connsiteX3" fmla="*/ 1066801 w 3566619"/>
                  <a:gd name="connsiteY3" fmla="*/ 3782292 h 4940065"/>
                  <a:gd name="connsiteX4" fmla="*/ 13855 w 3566619"/>
                  <a:gd name="connsiteY4" fmla="*/ 4724401 h 4940065"/>
                  <a:gd name="connsiteX5" fmla="*/ 0 w 3566619"/>
                  <a:gd name="connsiteY5" fmla="*/ 41565 h 4940065"/>
                  <a:gd name="connsiteX6" fmla="*/ 3546766 w 3566619"/>
                  <a:gd name="connsiteY6" fmla="*/ 0 h 4940065"/>
                  <a:gd name="connsiteX0" fmla="*/ 3546766 w 3566619"/>
                  <a:gd name="connsiteY0" fmla="*/ 0 h 4943391"/>
                  <a:gd name="connsiteX1" fmla="*/ 2826326 w 3566619"/>
                  <a:gd name="connsiteY1" fmla="*/ 1731820 h 4943391"/>
                  <a:gd name="connsiteX2" fmla="*/ 872836 w 3566619"/>
                  <a:gd name="connsiteY2" fmla="*/ 2299856 h 4943391"/>
                  <a:gd name="connsiteX3" fmla="*/ 1343891 w 3566619"/>
                  <a:gd name="connsiteY3" fmla="*/ 3810001 h 4943391"/>
                  <a:gd name="connsiteX4" fmla="*/ 13855 w 3566619"/>
                  <a:gd name="connsiteY4" fmla="*/ 4724401 h 4943391"/>
                  <a:gd name="connsiteX5" fmla="*/ 0 w 3566619"/>
                  <a:gd name="connsiteY5" fmla="*/ 41565 h 4943391"/>
                  <a:gd name="connsiteX6" fmla="*/ 3546766 w 3566619"/>
                  <a:gd name="connsiteY6" fmla="*/ 0 h 4943391"/>
                  <a:gd name="connsiteX0" fmla="*/ 3546766 w 3566619"/>
                  <a:gd name="connsiteY0" fmla="*/ 0 h 4955848"/>
                  <a:gd name="connsiteX1" fmla="*/ 2826326 w 3566619"/>
                  <a:gd name="connsiteY1" fmla="*/ 1731820 h 4955848"/>
                  <a:gd name="connsiteX2" fmla="*/ 872836 w 3566619"/>
                  <a:gd name="connsiteY2" fmla="*/ 2299856 h 4955848"/>
                  <a:gd name="connsiteX3" fmla="*/ 1136073 w 3566619"/>
                  <a:gd name="connsiteY3" fmla="*/ 3906983 h 4955848"/>
                  <a:gd name="connsiteX4" fmla="*/ 13855 w 3566619"/>
                  <a:gd name="connsiteY4" fmla="*/ 4724401 h 4955848"/>
                  <a:gd name="connsiteX5" fmla="*/ 0 w 3566619"/>
                  <a:gd name="connsiteY5" fmla="*/ 41565 h 4955848"/>
                  <a:gd name="connsiteX6" fmla="*/ 3546766 w 3566619"/>
                  <a:gd name="connsiteY6" fmla="*/ 0 h 4955848"/>
                  <a:gd name="connsiteX0" fmla="*/ 3546766 w 3609882"/>
                  <a:gd name="connsiteY0" fmla="*/ 0 h 4955848"/>
                  <a:gd name="connsiteX1" fmla="*/ 3214254 w 3609882"/>
                  <a:gd name="connsiteY1" fmla="*/ 1579420 h 4955848"/>
                  <a:gd name="connsiteX2" fmla="*/ 872836 w 3609882"/>
                  <a:gd name="connsiteY2" fmla="*/ 2299856 h 4955848"/>
                  <a:gd name="connsiteX3" fmla="*/ 1136073 w 3609882"/>
                  <a:gd name="connsiteY3" fmla="*/ 3906983 h 4955848"/>
                  <a:gd name="connsiteX4" fmla="*/ 13855 w 3609882"/>
                  <a:gd name="connsiteY4" fmla="*/ 4724401 h 4955848"/>
                  <a:gd name="connsiteX5" fmla="*/ 0 w 3609882"/>
                  <a:gd name="connsiteY5" fmla="*/ 41565 h 4955848"/>
                  <a:gd name="connsiteX6" fmla="*/ 3546766 w 3609882"/>
                  <a:gd name="connsiteY6" fmla="*/ 0 h 4955848"/>
                  <a:gd name="connsiteX0" fmla="*/ 3546766 w 3609882"/>
                  <a:gd name="connsiteY0" fmla="*/ 0 h 4957825"/>
                  <a:gd name="connsiteX1" fmla="*/ 3214254 w 3609882"/>
                  <a:gd name="connsiteY1" fmla="*/ 1579420 h 4957825"/>
                  <a:gd name="connsiteX2" fmla="*/ 872836 w 3609882"/>
                  <a:gd name="connsiteY2" fmla="*/ 2299856 h 4957825"/>
                  <a:gd name="connsiteX3" fmla="*/ 1136073 w 3609882"/>
                  <a:gd name="connsiteY3" fmla="*/ 3906983 h 4957825"/>
                  <a:gd name="connsiteX4" fmla="*/ 13855 w 3609882"/>
                  <a:gd name="connsiteY4" fmla="*/ 4724401 h 4957825"/>
                  <a:gd name="connsiteX5" fmla="*/ 0 w 3609882"/>
                  <a:gd name="connsiteY5" fmla="*/ 41565 h 4957825"/>
                  <a:gd name="connsiteX6" fmla="*/ 3546766 w 3609882"/>
                  <a:gd name="connsiteY6" fmla="*/ 0 h 4957825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635098 w 3698214"/>
                  <a:gd name="connsiteY0" fmla="*/ 0 h 4956688"/>
                  <a:gd name="connsiteX1" fmla="*/ 3302586 w 3698214"/>
                  <a:gd name="connsiteY1" fmla="*/ 1579420 h 4956688"/>
                  <a:gd name="connsiteX2" fmla="*/ 961168 w 3698214"/>
                  <a:gd name="connsiteY2" fmla="*/ 2299856 h 4956688"/>
                  <a:gd name="connsiteX3" fmla="*/ 1432223 w 3698214"/>
                  <a:gd name="connsiteY3" fmla="*/ 4045529 h 4956688"/>
                  <a:gd name="connsiteX4" fmla="*/ 102187 w 3698214"/>
                  <a:gd name="connsiteY4" fmla="*/ 4724401 h 4956688"/>
                  <a:gd name="connsiteX5" fmla="*/ 88332 w 3698214"/>
                  <a:gd name="connsiteY5" fmla="*/ 41565 h 4956688"/>
                  <a:gd name="connsiteX6" fmla="*/ 3635098 w 3698214"/>
                  <a:gd name="connsiteY6" fmla="*/ 0 h 4956688"/>
                  <a:gd name="connsiteX0" fmla="*/ 3591845 w 3654961"/>
                  <a:gd name="connsiteY0" fmla="*/ 0 h 4968373"/>
                  <a:gd name="connsiteX1" fmla="*/ 3259333 w 3654961"/>
                  <a:gd name="connsiteY1" fmla="*/ 1579420 h 4968373"/>
                  <a:gd name="connsiteX2" fmla="*/ 917915 w 3654961"/>
                  <a:gd name="connsiteY2" fmla="*/ 2299856 h 4968373"/>
                  <a:gd name="connsiteX3" fmla="*/ 1388970 w 3654961"/>
                  <a:gd name="connsiteY3" fmla="*/ 4045529 h 4968373"/>
                  <a:gd name="connsiteX4" fmla="*/ 58934 w 3654961"/>
                  <a:gd name="connsiteY4" fmla="*/ 4724401 h 4968373"/>
                  <a:gd name="connsiteX5" fmla="*/ 45079 w 3654961"/>
                  <a:gd name="connsiteY5" fmla="*/ 41565 h 4968373"/>
                  <a:gd name="connsiteX6" fmla="*/ 3591845 w 3654961"/>
                  <a:gd name="connsiteY6" fmla="*/ 0 h 4968373"/>
                  <a:gd name="connsiteX0" fmla="*/ 3591845 w 3654961"/>
                  <a:gd name="connsiteY0" fmla="*/ 0 h 4967280"/>
                  <a:gd name="connsiteX1" fmla="*/ 3259333 w 3654961"/>
                  <a:gd name="connsiteY1" fmla="*/ 1579420 h 4967280"/>
                  <a:gd name="connsiteX2" fmla="*/ 917915 w 3654961"/>
                  <a:gd name="connsiteY2" fmla="*/ 2299856 h 4967280"/>
                  <a:gd name="connsiteX3" fmla="*/ 1388970 w 3654961"/>
                  <a:gd name="connsiteY3" fmla="*/ 4045529 h 4967280"/>
                  <a:gd name="connsiteX4" fmla="*/ 58934 w 3654961"/>
                  <a:gd name="connsiteY4" fmla="*/ 4724401 h 4967280"/>
                  <a:gd name="connsiteX5" fmla="*/ 45079 w 3654961"/>
                  <a:gd name="connsiteY5" fmla="*/ 41565 h 4967280"/>
                  <a:gd name="connsiteX6" fmla="*/ 3591845 w 3654961"/>
                  <a:gd name="connsiteY6" fmla="*/ 0 h 4967280"/>
                  <a:gd name="connsiteX0" fmla="*/ 3591845 w 3654961"/>
                  <a:gd name="connsiteY0" fmla="*/ 0 h 4979298"/>
                  <a:gd name="connsiteX1" fmla="*/ 3259333 w 3654961"/>
                  <a:gd name="connsiteY1" fmla="*/ 1579420 h 4979298"/>
                  <a:gd name="connsiteX2" fmla="*/ 917915 w 3654961"/>
                  <a:gd name="connsiteY2" fmla="*/ 2299856 h 4979298"/>
                  <a:gd name="connsiteX3" fmla="*/ 1388970 w 3654961"/>
                  <a:gd name="connsiteY3" fmla="*/ 4045529 h 4979298"/>
                  <a:gd name="connsiteX4" fmla="*/ 58934 w 3654961"/>
                  <a:gd name="connsiteY4" fmla="*/ 4738255 h 4979298"/>
                  <a:gd name="connsiteX5" fmla="*/ 45079 w 3654961"/>
                  <a:gd name="connsiteY5" fmla="*/ 41565 h 4979298"/>
                  <a:gd name="connsiteX6" fmla="*/ 3591845 w 3654961"/>
                  <a:gd name="connsiteY6" fmla="*/ 0 h 497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61" h="4979298">
                    <a:moveTo>
                      <a:pt x="3591845" y="0"/>
                    </a:moveTo>
                    <a:cubicBezTo>
                      <a:pt x="3704991" y="635000"/>
                      <a:pt x="3704988" y="1196111"/>
                      <a:pt x="3259333" y="1579420"/>
                    </a:cubicBezTo>
                    <a:cubicBezTo>
                      <a:pt x="2813678" y="1962729"/>
                      <a:pt x="1229642" y="1888838"/>
                      <a:pt x="917915" y="2299856"/>
                    </a:cubicBezTo>
                    <a:cubicBezTo>
                      <a:pt x="606188" y="2710874"/>
                      <a:pt x="1532133" y="3639129"/>
                      <a:pt x="1388970" y="4045529"/>
                    </a:cubicBezTo>
                    <a:cubicBezTo>
                      <a:pt x="1245807" y="4451929"/>
                      <a:pt x="185461" y="5430703"/>
                      <a:pt x="58934" y="4738255"/>
                    </a:cubicBezTo>
                    <a:cubicBezTo>
                      <a:pt x="-67593" y="4045807"/>
                      <a:pt x="49697" y="1602510"/>
                      <a:pt x="45079" y="41565"/>
                    </a:cubicBezTo>
                    <a:lnTo>
                      <a:pt x="35918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6" name="รูปแบบอิสระ: รูปร่าง 145">
                <a:extLst>
                  <a:ext uri="{FF2B5EF4-FFF2-40B4-BE49-F238E27FC236}">
                    <a16:creationId xmlns:a16="http://schemas.microsoft.com/office/drawing/2014/main" id="{E7047BD7-03C7-4B21-B8C0-6520E946F43A}"/>
                  </a:ext>
                </a:extLst>
              </p:cNvPr>
              <p:cNvSpPr/>
              <p:nvPr/>
            </p:nvSpPr>
            <p:spPr>
              <a:xfrm>
                <a:off x="-13854" y="-53779"/>
                <a:ext cx="5988928" cy="3844532"/>
              </a:xfrm>
              <a:custGeom>
                <a:avLst/>
                <a:gdLst>
                  <a:gd name="connsiteX0" fmla="*/ 5791200 w 5791200"/>
                  <a:gd name="connsiteY0" fmla="*/ 13854 h 3574472"/>
                  <a:gd name="connsiteX1" fmla="*/ 3061855 w 5791200"/>
                  <a:gd name="connsiteY1" fmla="*/ 678872 h 3574472"/>
                  <a:gd name="connsiteX2" fmla="*/ 2992582 w 5791200"/>
                  <a:gd name="connsiteY2" fmla="*/ 1607127 h 3574472"/>
                  <a:gd name="connsiteX3" fmla="*/ 1413164 w 5791200"/>
                  <a:gd name="connsiteY3" fmla="*/ 1870363 h 3574472"/>
                  <a:gd name="connsiteX4" fmla="*/ 0 w 5791200"/>
                  <a:gd name="connsiteY4" fmla="*/ 3574472 h 3574472"/>
                  <a:gd name="connsiteX5" fmla="*/ 55418 w 5791200"/>
                  <a:gd name="connsiteY5" fmla="*/ 0 h 3574472"/>
                  <a:gd name="connsiteX6" fmla="*/ 5791200 w 5791200"/>
                  <a:gd name="connsiteY6" fmla="*/ 13854 h 3574472"/>
                  <a:gd name="connsiteX0" fmla="*/ 5822003 w 5822003"/>
                  <a:gd name="connsiteY0" fmla="*/ 28151 h 3588769"/>
                  <a:gd name="connsiteX1" fmla="*/ 3092658 w 5822003"/>
                  <a:gd name="connsiteY1" fmla="*/ 693169 h 3588769"/>
                  <a:gd name="connsiteX2" fmla="*/ 3023385 w 5822003"/>
                  <a:gd name="connsiteY2" fmla="*/ 1621424 h 3588769"/>
                  <a:gd name="connsiteX3" fmla="*/ 1443967 w 5822003"/>
                  <a:gd name="connsiteY3" fmla="*/ 1884660 h 3588769"/>
                  <a:gd name="connsiteX4" fmla="*/ 30803 w 5822003"/>
                  <a:gd name="connsiteY4" fmla="*/ 3588769 h 3588769"/>
                  <a:gd name="connsiteX5" fmla="*/ 0 w 5822003"/>
                  <a:gd name="connsiteY5" fmla="*/ 0 h 3588769"/>
                  <a:gd name="connsiteX6" fmla="*/ 5822003 w 5822003"/>
                  <a:gd name="connsiteY6" fmla="*/ 28151 h 3588769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88284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5879484 w 5879484"/>
                  <a:gd name="connsiteY0" fmla="*/ 42449 h 3603067"/>
                  <a:gd name="connsiteX1" fmla="*/ 3150139 w 5879484"/>
                  <a:gd name="connsiteY1" fmla="*/ 707467 h 3603067"/>
                  <a:gd name="connsiteX2" fmla="*/ 3080866 w 5879484"/>
                  <a:gd name="connsiteY2" fmla="*/ 1635722 h 3603067"/>
                  <a:gd name="connsiteX3" fmla="*/ 1501448 w 5879484"/>
                  <a:gd name="connsiteY3" fmla="*/ 1898958 h 3603067"/>
                  <a:gd name="connsiteX4" fmla="*/ 2063 w 5879484"/>
                  <a:gd name="connsiteY4" fmla="*/ 3603067 h 3603067"/>
                  <a:gd name="connsiteX5" fmla="*/ 0 w 5879484"/>
                  <a:gd name="connsiteY5" fmla="*/ 0 h 3603067"/>
                  <a:gd name="connsiteX6" fmla="*/ 5879484 w 5879484"/>
                  <a:gd name="connsiteY6" fmla="*/ 42449 h 3603067"/>
                  <a:gd name="connsiteX0" fmla="*/ 6021126 w 6021126"/>
                  <a:gd name="connsiteY0" fmla="*/ 42449 h 3688855"/>
                  <a:gd name="connsiteX1" fmla="*/ 3291781 w 6021126"/>
                  <a:gd name="connsiteY1" fmla="*/ 707467 h 3688855"/>
                  <a:gd name="connsiteX2" fmla="*/ 3222508 w 6021126"/>
                  <a:gd name="connsiteY2" fmla="*/ 1635722 h 3688855"/>
                  <a:gd name="connsiteX3" fmla="*/ 1643090 w 6021126"/>
                  <a:gd name="connsiteY3" fmla="*/ 1898958 h 3688855"/>
                  <a:gd name="connsiteX4" fmla="*/ 2 w 6021126"/>
                  <a:gd name="connsiteY4" fmla="*/ 3688855 h 3688855"/>
                  <a:gd name="connsiteX5" fmla="*/ 141642 w 6021126"/>
                  <a:gd name="connsiteY5" fmla="*/ 0 h 3688855"/>
                  <a:gd name="connsiteX6" fmla="*/ 6021126 w 6021126"/>
                  <a:gd name="connsiteY6" fmla="*/ 42449 h 3688855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109408 w 6109408"/>
                  <a:gd name="connsiteY0" fmla="*/ 128236 h 3774642"/>
                  <a:gd name="connsiteX1" fmla="*/ 3380063 w 6109408"/>
                  <a:gd name="connsiteY1" fmla="*/ 793254 h 3774642"/>
                  <a:gd name="connsiteX2" fmla="*/ 3310790 w 6109408"/>
                  <a:gd name="connsiteY2" fmla="*/ 1721509 h 3774642"/>
                  <a:gd name="connsiteX3" fmla="*/ 1731372 w 6109408"/>
                  <a:gd name="connsiteY3" fmla="*/ 1984745 h 3774642"/>
                  <a:gd name="connsiteX4" fmla="*/ 88284 w 6109408"/>
                  <a:gd name="connsiteY4" fmla="*/ 3774642 h 3774642"/>
                  <a:gd name="connsiteX5" fmla="*/ 0 w 6109408"/>
                  <a:gd name="connsiteY5" fmla="*/ 0 h 3774642"/>
                  <a:gd name="connsiteX6" fmla="*/ 6109408 w 6109408"/>
                  <a:gd name="connsiteY6" fmla="*/ 128236 h 3774642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037557 w 6037557"/>
                  <a:gd name="connsiteY0" fmla="*/ 142533 h 3788939"/>
                  <a:gd name="connsiteX1" fmla="*/ 3308212 w 6037557"/>
                  <a:gd name="connsiteY1" fmla="*/ 807551 h 3788939"/>
                  <a:gd name="connsiteX2" fmla="*/ 3238939 w 6037557"/>
                  <a:gd name="connsiteY2" fmla="*/ 1735806 h 3788939"/>
                  <a:gd name="connsiteX3" fmla="*/ 1659521 w 6037557"/>
                  <a:gd name="connsiteY3" fmla="*/ 1999042 h 3788939"/>
                  <a:gd name="connsiteX4" fmla="*/ 16433 w 6037557"/>
                  <a:gd name="connsiteY4" fmla="*/ 3788939 h 3788939"/>
                  <a:gd name="connsiteX5" fmla="*/ 0 w 6037557"/>
                  <a:gd name="connsiteY5" fmla="*/ 0 h 3788939"/>
                  <a:gd name="connsiteX6" fmla="*/ 6037557 w 6037557"/>
                  <a:gd name="connsiteY6" fmla="*/ 142533 h 3788939"/>
                  <a:gd name="connsiteX0" fmla="*/ 6109407 w 6109407"/>
                  <a:gd name="connsiteY0" fmla="*/ 0 h 3789385"/>
                  <a:gd name="connsiteX1" fmla="*/ 3308212 w 6109407"/>
                  <a:gd name="connsiteY1" fmla="*/ 807997 h 3789385"/>
                  <a:gd name="connsiteX2" fmla="*/ 3238939 w 6109407"/>
                  <a:gd name="connsiteY2" fmla="*/ 1736252 h 3789385"/>
                  <a:gd name="connsiteX3" fmla="*/ 1659521 w 6109407"/>
                  <a:gd name="connsiteY3" fmla="*/ 1999488 h 3789385"/>
                  <a:gd name="connsiteX4" fmla="*/ 16433 w 6109407"/>
                  <a:gd name="connsiteY4" fmla="*/ 3789385 h 3789385"/>
                  <a:gd name="connsiteX5" fmla="*/ 0 w 6109407"/>
                  <a:gd name="connsiteY5" fmla="*/ 446 h 3789385"/>
                  <a:gd name="connsiteX6" fmla="*/ 6109407 w 6109407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789385"/>
                  <a:gd name="connsiteX1" fmla="*/ 3308212 w 6179364"/>
                  <a:gd name="connsiteY1" fmla="*/ 807997 h 3789385"/>
                  <a:gd name="connsiteX2" fmla="*/ 3238939 w 6179364"/>
                  <a:gd name="connsiteY2" fmla="*/ 1736252 h 3789385"/>
                  <a:gd name="connsiteX3" fmla="*/ 1659521 w 6179364"/>
                  <a:gd name="connsiteY3" fmla="*/ 1999488 h 3789385"/>
                  <a:gd name="connsiteX4" fmla="*/ 16433 w 6179364"/>
                  <a:gd name="connsiteY4" fmla="*/ 3789385 h 3789385"/>
                  <a:gd name="connsiteX5" fmla="*/ 0 w 6179364"/>
                  <a:gd name="connsiteY5" fmla="*/ 446 h 3789385"/>
                  <a:gd name="connsiteX6" fmla="*/ 6109407 w 6179364"/>
                  <a:gd name="connsiteY6" fmla="*/ 0 h 3789385"/>
                  <a:gd name="connsiteX0" fmla="*/ 6109407 w 6179364"/>
                  <a:gd name="connsiteY0" fmla="*/ 0 h 3826203"/>
                  <a:gd name="connsiteX1" fmla="*/ 3308212 w 6179364"/>
                  <a:gd name="connsiteY1" fmla="*/ 807997 h 3826203"/>
                  <a:gd name="connsiteX2" fmla="*/ 3238939 w 6179364"/>
                  <a:gd name="connsiteY2" fmla="*/ 1736252 h 3826203"/>
                  <a:gd name="connsiteX3" fmla="*/ 1659521 w 6179364"/>
                  <a:gd name="connsiteY3" fmla="*/ 1999488 h 3826203"/>
                  <a:gd name="connsiteX4" fmla="*/ 16433 w 6179364"/>
                  <a:gd name="connsiteY4" fmla="*/ 3789385 h 3826203"/>
                  <a:gd name="connsiteX5" fmla="*/ 0 w 6179364"/>
                  <a:gd name="connsiteY5" fmla="*/ 446 h 3826203"/>
                  <a:gd name="connsiteX6" fmla="*/ 6109407 w 6179364"/>
                  <a:gd name="connsiteY6" fmla="*/ 0 h 3826203"/>
                  <a:gd name="connsiteX0" fmla="*/ 6109407 w 6194666"/>
                  <a:gd name="connsiteY0" fmla="*/ 0 h 3826203"/>
                  <a:gd name="connsiteX1" fmla="*/ 3897392 w 6194666"/>
                  <a:gd name="connsiteY1" fmla="*/ 636422 h 3826203"/>
                  <a:gd name="connsiteX2" fmla="*/ 3238939 w 6194666"/>
                  <a:gd name="connsiteY2" fmla="*/ 1736252 h 3826203"/>
                  <a:gd name="connsiteX3" fmla="*/ 1659521 w 6194666"/>
                  <a:gd name="connsiteY3" fmla="*/ 1999488 h 3826203"/>
                  <a:gd name="connsiteX4" fmla="*/ 16433 w 6194666"/>
                  <a:gd name="connsiteY4" fmla="*/ 3789385 h 3826203"/>
                  <a:gd name="connsiteX5" fmla="*/ 0 w 6194666"/>
                  <a:gd name="connsiteY5" fmla="*/ 446 h 3826203"/>
                  <a:gd name="connsiteX6" fmla="*/ 6109407 w 6194666"/>
                  <a:gd name="connsiteY6" fmla="*/ 0 h 3826203"/>
                  <a:gd name="connsiteX0" fmla="*/ 6109407 w 6195622"/>
                  <a:gd name="connsiteY0" fmla="*/ 0 h 3830610"/>
                  <a:gd name="connsiteX1" fmla="*/ 3897392 w 6195622"/>
                  <a:gd name="connsiteY1" fmla="*/ 636422 h 3830610"/>
                  <a:gd name="connsiteX2" fmla="*/ 3052127 w 6195622"/>
                  <a:gd name="connsiteY2" fmla="*/ 1764848 h 3830610"/>
                  <a:gd name="connsiteX3" fmla="*/ 1659521 w 6195622"/>
                  <a:gd name="connsiteY3" fmla="*/ 1999488 h 3830610"/>
                  <a:gd name="connsiteX4" fmla="*/ 16433 w 6195622"/>
                  <a:gd name="connsiteY4" fmla="*/ 3789385 h 3830610"/>
                  <a:gd name="connsiteX5" fmla="*/ 0 w 6195622"/>
                  <a:gd name="connsiteY5" fmla="*/ 446 h 3830610"/>
                  <a:gd name="connsiteX6" fmla="*/ 6109407 w 6195622"/>
                  <a:gd name="connsiteY6" fmla="*/ 0 h 3830610"/>
                  <a:gd name="connsiteX0" fmla="*/ 6109407 w 6200522"/>
                  <a:gd name="connsiteY0" fmla="*/ 0 h 3830610"/>
                  <a:gd name="connsiteX1" fmla="*/ 4041094 w 6200522"/>
                  <a:gd name="connsiteY1" fmla="*/ 893784 h 3830610"/>
                  <a:gd name="connsiteX2" fmla="*/ 3052127 w 6200522"/>
                  <a:gd name="connsiteY2" fmla="*/ 1764848 h 3830610"/>
                  <a:gd name="connsiteX3" fmla="*/ 1659521 w 6200522"/>
                  <a:gd name="connsiteY3" fmla="*/ 1999488 h 3830610"/>
                  <a:gd name="connsiteX4" fmla="*/ 16433 w 6200522"/>
                  <a:gd name="connsiteY4" fmla="*/ 3789385 h 3830610"/>
                  <a:gd name="connsiteX5" fmla="*/ 0 w 6200522"/>
                  <a:gd name="connsiteY5" fmla="*/ 446 h 3830610"/>
                  <a:gd name="connsiteX6" fmla="*/ 6109407 w 6200522"/>
                  <a:gd name="connsiteY6" fmla="*/ 0 h 3830610"/>
                  <a:gd name="connsiteX0" fmla="*/ 6109407 w 6200522"/>
                  <a:gd name="connsiteY0" fmla="*/ 0 h 3906887"/>
                  <a:gd name="connsiteX1" fmla="*/ 4041094 w 6200522"/>
                  <a:gd name="connsiteY1" fmla="*/ 893784 h 3906887"/>
                  <a:gd name="connsiteX2" fmla="*/ 3052127 w 6200522"/>
                  <a:gd name="connsiteY2" fmla="*/ 1764848 h 3906887"/>
                  <a:gd name="connsiteX3" fmla="*/ 1659521 w 6200522"/>
                  <a:gd name="connsiteY3" fmla="*/ 1999488 h 3906887"/>
                  <a:gd name="connsiteX4" fmla="*/ 921756 w 6200522"/>
                  <a:gd name="connsiteY4" fmla="*/ 2860023 h 3906887"/>
                  <a:gd name="connsiteX5" fmla="*/ 16433 w 6200522"/>
                  <a:gd name="connsiteY5" fmla="*/ 3789385 h 3906887"/>
                  <a:gd name="connsiteX6" fmla="*/ 0 w 6200522"/>
                  <a:gd name="connsiteY6" fmla="*/ 446 h 3906887"/>
                  <a:gd name="connsiteX7" fmla="*/ 6109407 w 6200522"/>
                  <a:gd name="connsiteY7" fmla="*/ 0 h 3906887"/>
                  <a:gd name="connsiteX0" fmla="*/ 6109407 w 6210247"/>
                  <a:gd name="connsiteY0" fmla="*/ 0 h 3906887"/>
                  <a:gd name="connsiteX1" fmla="*/ 4285388 w 6210247"/>
                  <a:gd name="connsiteY1" fmla="*/ 793699 h 3906887"/>
                  <a:gd name="connsiteX2" fmla="*/ 3052127 w 6210247"/>
                  <a:gd name="connsiteY2" fmla="*/ 1764848 h 3906887"/>
                  <a:gd name="connsiteX3" fmla="*/ 1659521 w 6210247"/>
                  <a:gd name="connsiteY3" fmla="*/ 1999488 h 3906887"/>
                  <a:gd name="connsiteX4" fmla="*/ 921756 w 6210247"/>
                  <a:gd name="connsiteY4" fmla="*/ 2860023 h 3906887"/>
                  <a:gd name="connsiteX5" fmla="*/ 16433 w 6210247"/>
                  <a:gd name="connsiteY5" fmla="*/ 3789385 h 3906887"/>
                  <a:gd name="connsiteX6" fmla="*/ 0 w 6210247"/>
                  <a:gd name="connsiteY6" fmla="*/ 446 h 3906887"/>
                  <a:gd name="connsiteX7" fmla="*/ 6109407 w 6210247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1659521 w 6214422"/>
                  <a:gd name="connsiteY3" fmla="*/ 1999488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6887"/>
                  <a:gd name="connsiteX1" fmla="*/ 4285388 w 6214422"/>
                  <a:gd name="connsiteY1" fmla="*/ 793699 h 3906887"/>
                  <a:gd name="connsiteX2" fmla="*/ 2477318 w 6214422"/>
                  <a:gd name="connsiteY2" fmla="*/ 964165 h 3906887"/>
                  <a:gd name="connsiteX3" fmla="*/ 2033147 w 6214422"/>
                  <a:gd name="connsiteY3" fmla="*/ 2285446 h 3906887"/>
                  <a:gd name="connsiteX4" fmla="*/ 921756 w 6214422"/>
                  <a:gd name="connsiteY4" fmla="*/ 2860023 h 3906887"/>
                  <a:gd name="connsiteX5" fmla="*/ 16433 w 6214422"/>
                  <a:gd name="connsiteY5" fmla="*/ 3789385 h 3906887"/>
                  <a:gd name="connsiteX6" fmla="*/ 0 w 6214422"/>
                  <a:gd name="connsiteY6" fmla="*/ 446 h 3906887"/>
                  <a:gd name="connsiteX7" fmla="*/ 6109407 w 6214422"/>
                  <a:gd name="connsiteY7" fmla="*/ 0 h 3906887"/>
                  <a:gd name="connsiteX0" fmla="*/ 6109407 w 6214422"/>
                  <a:gd name="connsiteY0" fmla="*/ 0 h 3903573"/>
                  <a:gd name="connsiteX1" fmla="*/ 4285388 w 6214422"/>
                  <a:gd name="connsiteY1" fmla="*/ 793699 h 3903573"/>
                  <a:gd name="connsiteX2" fmla="*/ 2477318 w 6214422"/>
                  <a:gd name="connsiteY2" fmla="*/ 964165 h 3903573"/>
                  <a:gd name="connsiteX3" fmla="*/ 2033147 w 6214422"/>
                  <a:gd name="connsiteY3" fmla="*/ 2285446 h 3903573"/>
                  <a:gd name="connsiteX4" fmla="*/ 849905 w 6214422"/>
                  <a:gd name="connsiteY4" fmla="*/ 2817129 h 3903573"/>
                  <a:gd name="connsiteX5" fmla="*/ 16433 w 6214422"/>
                  <a:gd name="connsiteY5" fmla="*/ 3789385 h 3903573"/>
                  <a:gd name="connsiteX6" fmla="*/ 0 w 6214422"/>
                  <a:gd name="connsiteY6" fmla="*/ 446 h 3903573"/>
                  <a:gd name="connsiteX7" fmla="*/ 6109407 w 6214422"/>
                  <a:gd name="connsiteY7" fmla="*/ 0 h 3903573"/>
                  <a:gd name="connsiteX0" fmla="*/ 6109407 w 6214422"/>
                  <a:gd name="connsiteY0" fmla="*/ 0 h 3912056"/>
                  <a:gd name="connsiteX1" fmla="*/ 4285388 w 6214422"/>
                  <a:gd name="connsiteY1" fmla="*/ 793699 h 3912056"/>
                  <a:gd name="connsiteX2" fmla="*/ 2477318 w 6214422"/>
                  <a:gd name="connsiteY2" fmla="*/ 964165 h 3912056"/>
                  <a:gd name="connsiteX3" fmla="*/ 2033147 w 6214422"/>
                  <a:gd name="connsiteY3" fmla="*/ 2285446 h 3912056"/>
                  <a:gd name="connsiteX4" fmla="*/ 849905 w 6214422"/>
                  <a:gd name="connsiteY4" fmla="*/ 2817129 h 3912056"/>
                  <a:gd name="connsiteX5" fmla="*/ 16433 w 6214422"/>
                  <a:gd name="connsiteY5" fmla="*/ 3789385 h 3912056"/>
                  <a:gd name="connsiteX6" fmla="*/ 0 w 6214422"/>
                  <a:gd name="connsiteY6" fmla="*/ 446 h 3912056"/>
                  <a:gd name="connsiteX7" fmla="*/ 6109407 w 6214422"/>
                  <a:gd name="connsiteY7" fmla="*/ 0 h 3912056"/>
                  <a:gd name="connsiteX0" fmla="*/ 6109407 w 6220180"/>
                  <a:gd name="connsiteY0" fmla="*/ 0 h 3912056"/>
                  <a:gd name="connsiteX1" fmla="*/ 4400350 w 6220180"/>
                  <a:gd name="connsiteY1" fmla="*/ 993869 h 3912056"/>
                  <a:gd name="connsiteX2" fmla="*/ 2477318 w 6220180"/>
                  <a:gd name="connsiteY2" fmla="*/ 964165 h 3912056"/>
                  <a:gd name="connsiteX3" fmla="*/ 2033147 w 6220180"/>
                  <a:gd name="connsiteY3" fmla="*/ 2285446 h 3912056"/>
                  <a:gd name="connsiteX4" fmla="*/ 849905 w 6220180"/>
                  <a:gd name="connsiteY4" fmla="*/ 2817129 h 3912056"/>
                  <a:gd name="connsiteX5" fmla="*/ 16433 w 6220180"/>
                  <a:gd name="connsiteY5" fmla="*/ 3789385 h 3912056"/>
                  <a:gd name="connsiteX6" fmla="*/ 0 w 6220180"/>
                  <a:gd name="connsiteY6" fmla="*/ 446 h 3912056"/>
                  <a:gd name="connsiteX7" fmla="*/ 6109407 w 6220180"/>
                  <a:gd name="connsiteY7" fmla="*/ 0 h 3912056"/>
                  <a:gd name="connsiteX0" fmla="*/ 6109407 w 6221637"/>
                  <a:gd name="connsiteY0" fmla="*/ 0 h 3912056"/>
                  <a:gd name="connsiteX1" fmla="*/ 4400350 w 6221637"/>
                  <a:gd name="connsiteY1" fmla="*/ 993869 h 3912056"/>
                  <a:gd name="connsiteX2" fmla="*/ 2477318 w 6221637"/>
                  <a:gd name="connsiteY2" fmla="*/ 964165 h 3912056"/>
                  <a:gd name="connsiteX3" fmla="*/ 2033147 w 6221637"/>
                  <a:gd name="connsiteY3" fmla="*/ 2285446 h 3912056"/>
                  <a:gd name="connsiteX4" fmla="*/ 849905 w 6221637"/>
                  <a:gd name="connsiteY4" fmla="*/ 2817129 h 3912056"/>
                  <a:gd name="connsiteX5" fmla="*/ 16433 w 6221637"/>
                  <a:gd name="connsiteY5" fmla="*/ 3789385 h 3912056"/>
                  <a:gd name="connsiteX6" fmla="*/ 0 w 6221637"/>
                  <a:gd name="connsiteY6" fmla="*/ 446 h 3912056"/>
                  <a:gd name="connsiteX7" fmla="*/ 6109407 w 6221637"/>
                  <a:gd name="connsiteY7" fmla="*/ 0 h 3912056"/>
                  <a:gd name="connsiteX0" fmla="*/ 6109407 w 6217155"/>
                  <a:gd name="connsiteY0" fmla="*/ 0 h 3912056"/>
                  <a:gd name="connsiteX1" fmla="*/ 4314129 w 6217155"/>
                  <a:gd name="connsiteY1" fmla="*/ 765103 h 3912056"/>
                  <a:gd name="connsiteX2" fmla="*/ 2477318 w 6217155"/>
                  <a:gd name="connsiteY2" fmla="*/ 964165 h 3912056"/>
                  <a:gd name="connsiteX3" fmla="*/ 2033147 w 6217155"/>
                  <a:gd name="connsiteY3" fmla="*/ 2285446 h 3912056"/>
                  <a:gd name="connsiteX4" fmla="*/ 849905 w 6217155"/>
                  <a:gd name="connsiteY4" fmla="*/ 2817129 h 3912056"/>
                  <a:gd name="connsiteX5" fmla="*/ 16433 w 6217155"/>
                  <a:gd name="connsiteY5" fmla="*/ 3789385 h 3912056"/>
                  <a:gd name="connsiteX6" fmla="*/ 0 w 6217155"/>
                  <a:gd name="connsiteY6" fmla="*/ 446 h 3912056"/>
                  <a:gd name="connsiteX7" fmla="*/ 6109407 w 6217155"/>
                  <a:gd name="connsiteY7" fmla="*/ 0 h 3912056"/>
                  <a:gd name="connsiteX0" fmla="*/ 6109407 w 6216702"/>
                  <a:gd name="connsiteY0" fmla="*/ 0 h 3912056"/>
                  <a:gd name="connsiteX1" fmla="*/ 4314129 w 6216702"/>
                  <a:gd name="connsiteY1" fmla="*/ 765103 h 3912056"/>
                  <a:gd name="connsiteX2" fmla="*/ 2362355 w 6216702"/>
                  <a:gd name="connsiteY2" fmla="*/ 721101 h 3912056"/>
                  <a:gd name="connsiteX3" fmla="*/ 2033147 w 6216702"/>
                  <a:gd name="connsiteY3" fmla="*/ 2285446 h 3912056"/>
                  <a:gd name="connsiteX4" fmla="*/ 849905 w 6216702"/>
                  <a:gd name="connsiteY4" fmla="*/ 2817129 h 3912056"/>
                  <a:gd name="connsiteX5" fmla="*/ 16433 w 6216702"/>
                  <a:gd name="connsiteY5" fmla="*/ 3789385 h 3912056"/>
                  <a:gd name="connsiteX6" fmla="*/ 0 w 6216702"/>
                  <a:gd name="connsiteY6" fmla="*/ 446 h 3912056"/>
                  <a:gd name="connsiteX7" fmla="*/ 6109407 w 6216702"/>
                  <a:gd name="connsiteY7" fmla="*/ 0 h 3912056"/>
                  <a:gd name="connsiteX0" fmla="*/ 6109407 w 6212589"/>
                  <a:gd name="connsiteY0" fmla="*/ 0 h 3912056"/>
                  <a:gd name="connsiteX1" fmla="*/ 4227908 w 6212589"/>
                  <a:gd name="connsiteY1" fmla="*/ 622123 h 3912056"/>
                  <a:gd name="connsiteX2" fmla="*/ 2362355 w 6212589"/>
                  <a:gd name="connsiteY2" fmla="*/ 721101 h 3912056"/>
                  <a:gd name="connsiteX3" fmla="*/ 2033147 w 6212589"/>
                  <a:gd name="connsiteY3" fmla="*/ 2285446 h 3912056"/>
                  <a:gd name="connsiteX4" fmla="*/ 849905 w 6212589"/>
                  <a:gd name="connsiteY4" fmla="*/ 2817129 h 3912056"/>
                  <a:gd name="connsiteX5" fmla="*/ 16433 w 6212589"/>
                  <a:gd name="connsiteY5" fmla="*/ 3789385 h 3912056"/>
                  <a:gd name="connsiteX6" fmla="*/ 0 w 6212589"/>
                  <a:gd name="connsiteY6" fmla="*/ 446 h 3912056"/>
                  <a:gd name="connsiteX7" fmla="*/ 6109407 w 6212589"/>
                  <a:gd name="connsiteY7" fmla="*/ 0 h 3912056"/>
                  <a:gd name="connsiteX0" fmla="*/ 6109407 w 6213116"/>
                  <a:gd name="connsiteY0" fmla="*/ 0 h 3912056"/>
                  <a:gd name="connsiteX1" fmla="*/ 4227908 w 6213116"/>
                  <a:gd name="connsiteY1" fmla="*/ 622123 h 3912056"/>
                  <a:gd name="connsiteX2" fmla="*/ 2290505 w 6213116"/>
                  <a:gd name="connsiteY2" fmla="*/ 721102 h 3912056"/>
                  <a:gd name="connsiteX3" fmla="*/ 2033147 w 6213116"/>
                  <a:gd name="connsiteY3" fmla="*/ 2285446 h 3912056"/>
                  <a:gd name="connsiteX4" fmla="*/ 849905 w 6213116"/>
                  <a:gd name="connsiteY4" fmla="*/ 2817129 h 3912056"/>
                  <a:gd name="connsiteX5" fmla="*/ 16433 w 6213116"/>
                  <a:gd name="connsiteY5" fmla="*/ 3789385 h 3912056"/>
                  <a:gd name="connsiteX6" fmla="*/ 0 w 6213116"/>
                  <a:gd name="connsiteY6" fmla="*/ 446 h 3912056"/>
                  <a:gd name="connsiteX7" fmla="*/ 6109407 w 6213116"/>
                  <a:gd name="connsiteY7" fmla="*/ 0 h 3912056"/>
                  <a:gd name="connsiteX0" fmla="*/ 6109407 w 6214399"/>
                  <a:gd name="connsiteY0" fmla="*/ 0 h 3912056"/>
                  <a:gd name="connsiteX1" fmla="*/ 4227908 w 6214399"/>
                  <a:gd name="connsiteY1" fmla="*/ 622123 h 3912056"/>
                  <a:gd name="connsiteX2" fmla="*/ 2290505 w 6214399"/>
                  <a:gd name="connsiteY2" fmla="*/ 721102 h 3912056"/>
                  <a:gd name="connsiteX3" fmla="*/ 2033147 w 6214399"/>
                  <a:gd name="connsiteY3" fmla="*/ 2285446 h 3912056"/>
                  <a:gd name="connsiteX4" fmla="*/ 849905 w 6214399"/>
                  <a:gd name="connsiteY4" fmla="*/ 2817129 h 3912056"/>
                  <a:gd name="connsiteX5" fmla="*/ 16433 w 6214399"/>
                  <a:gd name="connsiteY5" fmla="*/ 3789385 h 3912056"/>
                  <a:gd name="connsiteX6" fmla="*/ 0 w 6214399"/>
                  <a:gd name="connsiteY6" fmla="*/ 446 h 3912056"/>
                  <a:gd name="connsiteX7" fmla="*/ 6109407 w 6214399"/>
                  <a:gd name="connsiteY7" fmla="*/ 0 h 3912056"/>
                  <a:gd name="connsiteX0" fmla="*/ 6109407 w 6231869"/>
                  <a:gd name="connsiteY0" fmla="*/ 0 h 3912056"/>
                  <a:gd name="connsiteX1" fmla="*/ 4227908 w 6231869"/>
                  <a:gd name="connsiteY1" fmla="*/ 622123 h 3912056"/>
                  <a:gd name="connsiteX2" fmla="*/ 2290505 w 6231869"/>
                  <a:gd name="connsiteY2" fmla="*/ 721102 h 3912056"/>
                  <a:gd name="connsiteX3" fmla="*/ 2033147 w 6231869"/>
                  <a:gd name="connsiteY3" fmla="*/ 2285446 h 3912056"/>
                  <a:gd name="connsiteX4" fmla="*/ 849905 w 6231869"/>
                  <a:gd name="connsiteY4" fmla="*/ 2817129 h 3912056"/>
                  <a:gd name="connsiteX5" fmla="*/ 16433 w 6231869"/>
                  <a:gd name="connsiteY5" fmla="*/ 3789385 h 3912056"/>
                  <a:gd name="connsiteX6" fmla="*/ 0 w 6231869"/>
                  <a:gd name="connsiteY6" fmla="*/ 446 h 3912056"/>
                  <a:gd name="connsiteX7" fmla="*/ 6109407 w 6231869"/>
                  <a:gd name="connsiteY7" fmla="*/ 0 h 3912056"/>
                  <a:gd name="connsiteX0" fmla="*/ 6109407 w 6263187"/>
                  <a:gd name="connsiteY0" fmla="*/ 0 h 3912056"/>
                  <a:gd name="connsiteX1" fmla="*/ 4227908 w 6263187"/>
                  <a:gd name="connsiteY1" fmla="*/ 622123 h 3912056"/>
                  <a:gd name="connsiteX2" fmla="*/ 2290505 w 6263187"/>
                  <a:gd name="connsiteY2" fmla="*/ 721102 h 3912056"/>
                  <a:gd name="connsiteX3" fmla="*/ 2033147 w 6263187"/>
                  <a:gd name="connsiteY3" fmla="*/ 2285446 h 3912056"/>
                  <a:gd name="connsiteX4" fmla="*/ 849905 w 6263187"/>
                  <a:gd name="connsiteY4" fmla="*/ 2817129 h 3912056"/>
                  <a:gd name="connsiteX5" fmla="*/ 16433 w 6263187"/>
                  <a:gd name="connsiteY5" fmla="*/ 3789385 h 3912056"/>
                  <a:gd name="connsiteX6" fmla="*/ 0 w 6263187"/>
                  <a:gd name="connsiteY6" fmla="*/ 446 h 3912056"/>
                  <a:gd name="connsiteX7" fmla="*/ 6109407 w 6263187"/>
                  <a:gd name="connsiteY7" fmla="*/ 0 h 3912056"/>
                  <a:gd name="connsiteX0" fmla="*/ 6109407 w 6251157"/>
                  <a:gd name="connsiteY0" fmla="*/ 53381 h 3965437"/>
                  <a:gd name="connsiteX1" fmla="*/ 4141687 w 6251157"/>
                  <a:gd name="connsiteY1" fmla="*/ 775590 h 3965437"/>
                  <a:gd name="connsiteX2" fmla="*/ 2290505 w 6251157"/>
                  <a:gd name="connsiteY2" fmla="*/ 774483 h 3965437"/>
                  <a:gd name="connsiteX3" fmla="*/ 2033147 w 6251157"/>
                  <a:gd name="connsiteY3" fmla="*/ 2338827 h 3965437"/>
                  <a:gd name="connsiteX4" fmla="*/ 849905 w 6251157"/>
                  <a:gd name="connsiteY4" fmla="*/ 2870510 h 3965437"/>
                  <a:gd name="connsiteX5" fmla="*/ 16433 w 6251157"/>
                  <a:gd name="connsiteY5" fmla="*/ 3842766 h 3965437"/>
                  <a:gd name="connsiteX6" fmla="*/ 0 w 6251157"/>
                  <a:gd name="connsiteY6" fmla="*/ 53827 h 3965437"/>
                  <a:gd name="connsiteX7" fmla="*/ 6109407 w 6251157"/>
                  <a:gd name="connsiteY7" fmla="*/ 53381 h 3965437"/>
                  <a:gd name="connsiteX0" fmla="*/ 6109407 w 6249177"/>
                  <a:gd name="connsiteY0" fmla="*/ 53381 h 3965437"/>
                  <a:gd name="connsiteX1" fmla="*/ 4141687 w 6249177"/>
                  <a:gd name="connsiteY1" fmla="*/ 775590 h 3965437"/>
                  <a:gd name="connsiteX2" fmla="*/ 2520428 w 6249177"/>
                  <a:gd name="connsiteY2" fmla="*/ 1131930 h 3965437"/>
                  <a:gd name="connsiteX3" fmla="*/ 2033147 w 6249177"/>
                  <a:gd name="connsiteY3" fmla="*/ 2338827 h 3965437"/>
                  <a:gd name="connsiteX4" fmla="*/ 849905 w 6249177"/>
                  <a:gd name="connsiteY4" fmla="*/ 2870510 h 3965437"/>
                  <a:gd name="connsiteX5" fmla="*/ 16433 w 6249177"/>
                  <a:gd name="connsiteY5" fmla="*/ 3842766 h 3965437"/>
                  <a:gd name="connsiteX6" fmla="*/ 0 w 6249177"/>
                  <a:gd name="connsiteY6" fmla="*/ 53827 h 3965437"/>
                  <a:gd name="connsiteX7" fmla="*/ 6109407 w 6249177"/>
                  <a:gd name="connsiteY7" fmla="*/ 53381 h 3965437"/>
                  <a:gd name="connsiteX0" fmla="*/ 6109407 w 6258571"/>
                  <a:gd name="connsiteY0" fmla="*/ 72445 h 3984501"/>
                  <a:gd name="connsiteX1" fmla="*/ 4227908 w 6258571"/>
                  <a:gd name="connsiteY1" fmla="*/ 1052016 h 3984501"/>
                  <a:gd name="connsiteX2" fmla="*/ 2520428 w 6258571"/>
                  <a:gd name="connsiteY2" fmla="*/ 1150994 h 3984501"/>
                  <a:gd name="connsiteX3" fmla="*/ 2033147 w 6258571"/>
                  <a:gd name="connsiteY3" fmla="*/ 2357891 h 3984501"/>
                  <a:gd name="connsiteX4" fmla="*/ 849905 w 6258571"/>
                  <a:gd name="connsiteY4" fmla="*/ 2889574 h 3984501"/>
                  <a:gd name="connsiteX5" fmla="*/ 16433 w 6258571"/>
                  <a:gd name="connsiteY5" fmla="*/ 3861830 h 3984501"/>
                  <a:gd name="connsiteX6" fmla="*/ 0 w 6258571"/>
                  <a:gd name="connsiteY6" fmla="*/ 72891 h 3984501"/>
                  <a:gd name="connsiteX7" fmla="*/ 6109407 w 6258571"/>
                  <a:gd name="connsiteY7" fmla="*/ 72445 h 3984501"/>
                  <a:gd name="connsiteX0" fmla="*/ 6109407 w 6224172"/>
                  <a:gd name="connsiteY0" fmla="*/ 72445 h 3984501"/>
                  <a:gd name="connsiteX1" fmla="*/ 4227908 w 6224172"/>
                  <a:gd name="connsiteY1" fmla="*/ 1052016 h 3984501"/>
                  <a:gd name="connsiteX2" fmla="*/ 2520428 w 6224172"/>
                  <a:gd name="connsiteY2" fmla="*/ 1150994 h 3984501"/>
                  <a:gd name="connsiteX3" fmla="*/ 2033147 w 6224172"/>
                  <a:gd name="connsiteY3" fmla="*/ 2357891 h 3984501"/>
                  <a:gd name="connsiteX4" fmla="*/ 849905 w 6224172"/>
                  <a:gd name="connsiteY4" fmla="*/ 2889574 h 3984501"/>
                  <a:gd name="connsiteX5" fmla="*/ 16433 w 6224172"/>
                  <a:gd name="connsiteY5" fmla="*/ 3861830 h 3984501"/>
                  <a:gd name="connsiteX6" fmla="*/ 0 w 6224172"/>
                  <a:gd name="connsiteY6" fmla="*/ 72891 h 3984501"/>
                  <a:gd name="connsiteX7" fmla="*/ 6109407 w 6224172"/>
                  <a:gd name="connsiteY7" fmla="*/ 72445 h 3984501"/>
                  <a:gd name="connsiteX0" fmla="*/ 6109407 w 6241461"/>
                  <a:gd name="connsiteY0" fmla="*/ 72445 h 3984501"/>
                  <a:gd name="connsiteX1" fmla="*/ 4227908 w 6241461"/>
                  <a:gd name="connsiteY1" fmla="*/ 1052016 h 3984501"/>
                  <a:gd name="connsiteX2" fmla="*/ 2520428 w 6241461"/>
                  <a:gd name="connsiteY2" fmla="*/ 1150994 h 3984501"/>
                  <a:gd name="connsiteX3" fmla="*/ 2033147 w 6241461"/>
                  <a:gd name="connsiteY3" fmla="*/ 2357891 h 3984501"/>
                  <a:gd name="connsiteX4" fmla="*/ 849905 w 6241461"/>
                  <a:gd name="connsiteY4" fmla="*/ 2889574 h 3984501"/>
                  <a:gd name="connsiteX5" fmla="*/ 16433 w 6241461"/>
                  <a:gd name="connsiteY5" fmla="*/ 3861830 h 3984501"/>
                  <a:gd name="connsiteX6" fmla="*/ 0 w 6241461"/>
                  <a:gd name="connsiteY6" fmla="*/ 72891 h 3984501"/>
                  <a:gd name="connsiteX7" fmla="*/ 6109407 w 6241461"/>
                  <a:gd name="connsiteY7" fmla="*/ 72445 h 3984501"/>
                  <a:gd name="connsiteX0" fmla="*/ 6109407 w 6201346"/>
                  <a:gd name="connsiteY0" fmla="*/ 55500 h 3967556"/>
                  <a:gd name="connsiteX1" fmla="*/ 3739321 w 6201346"/>
                  <a:gd name="connsiteY1" fmla="*/ 806305 h 3967556"/>
                  <a:gd name="connsiteX2" fmla="*/ 2520428 w 6201346"/>
                  <a:gd name="connsiteY2" fmla="*/ 1134049 h 3967556"/>
                  <a:gd name="connsiteX3" fmla="*/ 2033147 w 6201346"/>
                  <a:gd name="connsiteY3" fmla="*/ 2340946 h 3967556"/>
                  <a:gd name="connsiteX4" fmla="*/ 849905 w 6201346"/>
                  <a:gd name="connsiteY4" fmla="*/ 2872629 h 3967556"/>
                  <a:gd name="connsiteX5" fmla="*/ 16433 w 6201346"/>
                  <a:gd name="connsiteY5" fmla="*/ 3844885 h 3967556"/>
                  <a:gd name="connsiteX6" fmla="*/ 0 w 6201346"/>
                  <a:gd name="connsiteY6" fmla="*/ 55946 h 3967556"/>
                  <a:gd name="connsiteX7" fmla="*/ 6109407 w 6201346"/>
                  <a:gd name="connsiteY7" fmla="*/ 55500 h 3967556"/>
                  <a:gd name="connsiteX0" fmla="*/ 6109407 w 6211840"/>
                  <a:gd name="connsiteY0" fmla="*/ 55500 h 3967556"/>
                  <a:gd name="connsiteX1" fmla="*/ 3739321 w 6211840"/>
                  <a:gd name="connsiteY1" fmla="*/ 806305 h 3967556"/>
                  <a:gd name="connsiteX2" fmla="*/ 2549169 w 6211840"/>
                  <a:gd name="connsiteY2" fmla="*/ 1405710 h 3967556"/>
                  <a:gd name="connsiteX3" fmla="*/ 2033147 w 6211840"/>
                  <a:gd name="connsiteY3" fmla="*/ 2340946 h 3967556"/>
                  <a:gd name="connsiteX4" fmla="*/ 849905 w 6211840"/>
                  <a:gd name="connsiteY4" fmla="*/ 2872629 h 3967556"/>
                  <a:gd name="connsiteX5" fmla="*/ 16433 w 6211840"/>
                  <a:gd name="connsiteY5" fmla="*/ 3844885 h 3967556"/>
                  <a:gd name="connsiteX6" fmla="*/ 0 w 6211840"/>
                  <a:gd name="connsiteY6" fmla="*/ 55946 h 3967556"/>
                  <a:gd name="connsiteX7" fmla="*/ 6109407 w 6211840"/>
                  <a:gd name="connsiteY7" fmla="*/ 55500 h 396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1840" h="3967556">
                    <a:moveTo>
                      <a:pt x="6109407" y="55500"/>
                    </a:moveTo>
                    <a:cubicBezTo>
                      <a:pt x="6732627" y="180560"/>
                      <a:pt x="4332694" y="581270"/>
                      <a:pt x="3739321" y="806305"/>
                    </a:cubicBezTo>
                    <a:cubicBezTo>
                      <a:pt x="3145948" y="1031340"/>
                      <a:pt x="2833531" y="1149936"/>
                      <a:pt x="2549169" y="1405710"/>
                    </a:cubicBezTo>
                    <a:cubicBezTo>
                      <a:pt x="2264807" y="1661484"/>
                      <a:pt x="2316358" y="2096460"/>
                      <a:pt x="2033147" y="2340946"/>
                    </a:cubicBezTo>
                    <a:cubicBezTo>
                      <a:pt x="1749936" y="2585432"/>
                      <a:pt x="1123753" y="2574313"/>
                      <a:pt x="849905" y="2872629"/>
                    </a:cubicBezTo>
                    <a:cubicBezTo>
                      <a:pt x="576057" y="3170945"/>
                      <a:pt x="16720" y="4345629"/>
                      <a:pt x="16433" y="3844885"/>
                    </a:cubicBezTo>
                    <a:cubicBezTo>
                      <a:pt x="15745" y="2643863"/>
                      <a:pt x="15057" y="1171182"/>
                      <a:pt x="0" y="55946"/>
                    </a:cubicBezTo>
                    <a:cubicBezTo>
                      <a:pt x="2036469" y="55797"/>
                      <a:pt x="5486187" y="-69560"/>
                      <a:pt x="6109407" y="55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61A23EAB-BB32-4CEE-8B95-5FE389CBF3D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55808" y="373919"/>
              <a:ext cx="376162" cy="907724"/>
              <a:chOff x="6264894" y="1446698"/>
              <a:chExt cx="759640" cy="1984379"/>
            </a:xfrm>
          </p:grpSpPr>
          <p:sp>
            <p:nvSpPr>
              <p:cNvPr id="115" name="วงรี 114">
                <a:extLst>
                  <a:ext uri="{FF2B5EF4-FFF2-40B4-BE49-F238E27FC236}">
                    <a16:creationId xmlns:a16="http://schemas.microsoft.com/office/drawing/2014/main" id="{4B736969-07C9-432C-AF7D-F2C71FDCD33E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E6AC4BF0-302A-4D99-B8C8-9BDD7EF6FC0A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4C2513B0-DB5C-4ED2-A413-01490736C8B6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C578E2E2-9F77-406F-9C60-EA84380B3EA3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6C3A3BDF-94C6-4949-B0F2-37C4437735E0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0" name="วงรี 119">
                <a:extLst>
                  <a:ext uri="{FF2B5EF4-FFF2-40B4-BE49-F238E27FC236}">
                    <a16:creationId xmlns:a16="http://schemas.microsoft.com/office/drawing/2014/main" id="{69548EA6-3EE5-44DD-B30E-D045BD03BAA9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02E6C259-5658-46A1-9E96-C1BEC412DBDD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ADAF5FB6-4B87-433D-B174-0E2AD2675155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81A23529-CFC5-4722-8538-26C6BFCC6EF9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0CF6325C-31E9-467B-A3BB-F8B221EF340C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5" name="วงรี 124">
                <a:extLst>
                  <a:ext uri="{FF2B5EF4-FFF2-40B4-BE49-F238E27FC236}">
                    <a16:creationId xmlns:a16="http://schemas.microsoft.com/office/drawing/2014/main" id="{9F5C27B6-61D4-4537-B15B-78A65150CE82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3CB11EC0-4056-469B-B0E7-182D9C1B3541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0932D75B-0F8E-47CB-8D9E-912779720070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F943C237-BDB1-47FF-A607-BF6DBDC5DB34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CE09EA33-B33D-4325-BFCC-B0B0FC3FC968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0" name="วงรี 129">
                <a:extLst>
                  <a:ext uri="{FF2B5EF4-FFF2-40B4-BE49-F238E27FC236}">
                    <a16:creationId xmlns:a16="http://schemas.microsoft.com/office/drawing/2014/main" id="{D31DE189-37B0-4AB3-A144-57E13BCDF959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5EFD5753-53E1-4802-B3A9-E0212B3DFF50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F10C2978-7E56-4C3C-8B97-50B6FDF60E8C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B659DCD6-C641-4194-A809-8593C5ADFA5A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0F6A627D-DA81-40ED-AAFF-9CC9A5D0A6AC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5" name="วงรี 134">
                <a:extLst>
                  <a:ext uri="{FF2B5EF4-FFF2-40B4-BE49-F238E27FC236}">
                    <a16:creationId xmlns:a16="http://schemas.microsoft.com/office/drawing/2014/main" id="{CD3031E3-79D5-4133-B6DC-903F5CAD1498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6" name="วงรี 135">
                <a:extLst>
                  <a:ext uri="{FF2B5EF4-FFF2-40B4-BE49-F238E27FC236}">
                    <a16:creationId xmlns:a16="http://schemas.microsoft.com/office/drawing/2014/main" id="{8D94D223-1B6E-4560-B740-2A5C3953D26B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7" name="วงรี 136">
                <a:extLst>
                  <a:ext uri="{FF2B5EF4-FFF2-40B4-BE49-F238E27FC236}">
                    <a16:creationId xmlns:a16="http://schemas.microsoft.com/office/drawing/2014/main" id="{D9E4326E-8459-4866-AE3D-B46CCE6FDA7D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8" name="วงรี 137">
                <a:extLst>
                  <a:ext uri="{FF2B5EF4-FFF2-40B4-BE49-F238E27FC236}">
                    <a16:creationId xmlns:a16="http://schemas.microsoft.com/office/drawing/2014/main" id="{E8E75428-4FAB-4CD8-80DA-1EE838077065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39" name="วงรี 138">
                <a:extLst>
                  <a:ext uri="{FF2B5EF4-FFF2-40B4-BE49-F238E27FC236}">
                    <a16:creationId xmlns:a16="http://schemas.microsoft.com/office/drawing/2014/main" id="{DD609D0D-3034-4E1E-8A93-35E2BAD96C87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0" name="วงรี 139">
                <a:extLst>
                  <a:ext uri="{FF2B5EF4-FFF2-40B4-BE49-F238E27FC236}">
                    <a16:creationId xmlns:a16="http://schemas.microsoft.com/office/drawing/2014/main" id="{44A2F6DA-E47E-4D26-8A87-E7EF6910A364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1" name="วงรี 140">
                <a:extLst>
                  <a:ext uri="{FF2B5EF4-FFF2-40B4-BE49-F238E27FC236}">
                    <a16:creationId xmlns:a16="http://schemas.microsoft.com/office/drawing/2014/main" id="{A1676173-F8E7-4DA8-B064-DA9D2FAB170F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2" name="วงรี 141">
                <a:extLst>
                  <a:ext uri="{FF2B5EF4-FFF2-40B4-BE49-F238E27FC236}">
                    <a16:creationId xmlns:a16="http://schemas.microsoft.com/office/drawing/2014/main" id="{EB4CAB8D-E6FD-4249-A68C-A84F4EDE409A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3" name="วงรี 142">
                <a:extLst>
                  <a:ext uri="{FF2B5EF4-FFF2-40B4-BE49-F238E27FC236}">
                    <a16:creationId xmlns:a16="http://schemas.microsoft.com/office/drawing/2014/main" id="{BCDFB599-6005-4C44-BF1E-E5B6D8855221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4" name="วงรี 143">
                <a:extLst>
                  <a:ext uri="{FF2B5EF4-FFF2-40B4-BE49-F238E27FC236}">
                    <a16:creationId xmlns:a16="http://schemas.microsoft.com/office/drawing/2014/main" id="{F613947A-0A53-40FD-B15F-53A5F2514566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D66457B8-6A26-4B8D-BE3E-210311C1DF13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2133939" y="4354181"/>
              <a:ext cx="347486" cy="982634"/>
              <a:chOff x="6264894" y="1446698"/>
              <a:chExt cx="759640" cy="1984379"/>
            </a:xfrm>
          </p:grpSpPr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D8833CD8-0842-4359-84E1-F9D7B5D0C7A1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A4E590A8-857B-4906-A42B-10C34DF71B31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114B0EE8-0F59-4735-BCBE-1EC3018DF66E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6ECDD3A4-1918-44D5-B576-B01A044E2944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384AED26-0E43-40E8-8333-A124A368BBA7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0" name="วงรี 89">
                <a:extLst>
                  <a:ext uri="{FF2B5EF4-FFF2-40B4-BE49-F238E27FC236}">
                    <a16:creationId xmlns:a16="http://schemas.microsoft.com/office/drawing/2014/main" id="{DC12BEA4-9293-4D9E-A8F7-90AB1A7E93ED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6B076A01-643A-4F76-A455-B01C18EAD1C4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0A02FB70-8034-4E92-A7C9-290C7F5FE482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A57D90E3-7658-495E-8A0C-B1129F2F3624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E7A8B8B8-FE8A-41A6-A2D0-33D06791F15F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098A9EFE-88F9-4A86-B1C3-EC9A2B3782D1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16E636E0-3761-4C0B-A503-84B21ED99116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D9EE6FA0-7FC1-4611-B26F-3F9B726053D0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60791A42-1883-453A-B6B5-806F16FD4F62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B601B6B6-FD14-47F6-B35B-3C5281EC24D9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0" name="วงรี 99">
                <a:extLst>
                  <a:ext uri="{FF2B5EF4-FFF2-40B4-BE49-F238E27FC236}">
                    <a16:creationId xmlns:a16="http://schemas.microsoft.com/office/drawing/2014/main" id="{44CF63A8-A912-4890-B79F-CD64F768F2A1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FA6968A9-A99F-4D1B-B1E6-8E47EE53FB53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1CD61FDA-D216-473A-A094-ECDBB9EC8965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A998AF4F-2B10-429F-806F-094825F43A2D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7828153E-6718-42D9-B30D-AE2698286296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5" name="วงรี 104">
                <a:extLst>
                  <a:ext uri="{FF2B5EF4-FFF2-40B4-BE49-F238E27FC236}">
                    <a16:creationId xmlns:a16="http://schemas.microsoft.com/office/drawing/2014/main" id="{B3EAF9D8-6A4D-4ED5-8EBB-68EAD59E239A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7BFABED5-2F78-4009-B972-F296D053DB2A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350C1890-BEF2-4A70-9EFD-50BF0C2FB769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1B2C0C7C-D8B5-4583-BE9E-0B4397E232D3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9D205B38-DD5D-4613-BD21-7FC2030D049F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7319D6EE-D267-4A26-9779-AB8F5571162B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A9946F03-3C18-4015-95A9-935591AFB5F3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413E5DED-1AF2-475A-8181-DDC752085A4B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B186ED45-0333-4A16-B4EF-8B9ED736A6AE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BC1667BF-0717-486F-AB10-68705ABE0B0C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2DAA8798-E56A-43CA-8972-0D3986D8FF14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3466326" y="573401"/>
              <a:ext cx="347486" cy="982634"/>
              <a:chOff x="6264894" y="1446698"/>
              <a:chExt cx="759640" cy="1984379"/>
            </a:xfrm>
          </p:grpSpPr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6FA02A65-89A2-444F-947B-ED4EFED027CB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62106BEC-BD48-4AA0-B93D-4A4BC401F742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3C872EB0-DAC7-4030-987F-6EE223766CD7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7EF8C49C-47BD-4B96-A15B-66E5A18C6989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CF2683EA-30CC-4F06-8162-B6549C061552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0" name="วงรี 59">
                <a:extLst>
                  <a:ext uri="{FF2B5EF4-FFF2-40B4-BE49-F238E27FC236}">
                    <a16:creationId xmlns:a16="http://schemas.microsoft.com/office/drawing/2014/main" id="{4E2BAAC4-D95B-42CF-B7C8-D7936379598D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B3976D6D-73BC-482E-A844-B9B39C243ACD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6552EEA6-1AA7-4BA5-95A5-33AEF078E0AF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69BCE660-288C-45C3-B5F8-120056080087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7509EE3E-4D3B-4834-ABE3-86A061533CB8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ABD97F10-A2FF-43D2-BE09-0E4C261D7862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E940E2E9-C0E4-4276-85A7-57BB6A33AEEE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8409508D-991C-4462-B99C-4C65DFF21B12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3F2BAB75-B9F4-4924-883A-FDC8AA4D4DE4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CDB71C0B-E487-4907-A302-0A63015F32E9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0" name="วงรี 69">
                <a:extLst>
                  <a:ext uri="{FF2B5EF4-FFF2-40B4-BE49-F238E27FC236}">
                    <a16:creationId xmlns:a16="http://schemas.microsoft.com/office/drawing/2014/main" id="{D38E5F0E-5953-421E-9CEC-FCE0BE27A056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FF774A6D-3827-4BA9-9236-20BD4AB6ABFD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758B68FD-0285-4B5D-86F9-DA787026D971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7BD1F22B-00C5-4371-B567-93C7B00FCAF9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BFAC8787-36F7-421B-919D-2F0E02C8D3CF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92B85BA3-62F6-4E1A-9781-4DC7E34FB4E4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1EABA16C-9A93-430B-83EF-851C9617A12F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92C5AAC8-49ED-4550-94F4-42910012D0E3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C5A3FA40-1CEF-4BDB-86A3-1D10ED6B591B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E87F60E7-2741-420C-871E-D1FE03915BBD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0" name="วงรี 79">
                <a:extLst>
                  <a:ext uri="{FF2B5EF4-FFF2-40B4-BE49-F238E27FC236}">
                    <a16:creationId xmlns:a16="http://schemas.microsoft.com/office/drawing/2014/main" id="{DDA82174-8C3D-4B92-9DB9-0649AB37AA34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3A6835EE-4406-4949-B56B-C9213D4823F7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63FA68B1-FEA5-41C6-9A4D-EF0352B172B2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A1B6F0D6-17FE-485D-A50E-D85BBCFFB237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76A691F2-5399-4223-BD52-11C78C14A27A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6" name="กากบาท 15">
              <a:extLst>
                <a:ext uri="{FF2B5EF4-FFF2-40B4-BE49-F238E27FC236}">
                  <a16:creationId xmlns:a16="http://schemas.microsoft.com/office/drawing/2014/main" id="{DA3F3A6D-8B96-425B-875E-6A7622DEAEFA}"/>
                </a:ext>
              </a:extLst>
            </p:cNvPr>
            <p:cNvSpPr/>
            <p:nvPr/>
          </p:nvSpPr>
          <p:spPr>
            <a:xfrm rot="1087668">
              <a:off x="1191653" y="445197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" name="กากบาท 16">
              <a:extLst>
                <a:ext uri="{FF2B5EF4-FFF2-40B4-BE49-F238E27FC236}">
                  <a16:creationId xmlns:a16="http://schemas.microsoft.com/office/drawing/2014/main" id="{057CE109-3CB6-4EFF-B0D5-E21557E6867A}"/>
                </a:ext>
              </a:extLst>
            </p:cNvPr>
            <p:cNvSpPr/>
            <p:nvPr/>
          </p:nvSpPr>
          <p:spPr>
            <a:xfrm rot="1087668">
              <a:off x="6767399" y="1518757"/>
              <a:ext cx="368040" cy="320174"/>
            </a:xfrm>
            <a:prstGeom prst="plus">
              <a:avLst>
                <a:gd name="adj" fmla="val 35728"/>
              </a:avLst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9" name="กากบาท 18">
              <a:extLst>
                <a:ext uri="{FF2B5EF4-FFF2-40B4-BE49-F238E27FC236}">
                  <a16:creationId xmlns:a16="http://schemas.microsoft.com/office/drawing/2014/main" id="{B8C45610-B18A-4C86-8167-20593E91757B}"/>
                </a:ext>
              </a:extLst>
            </p:cNvPr>
            <p:cNvSpPr/>
            <p:nvPr/>
          </p:nvSpPr>
          <p:spPr>
            <a:xfrm rot="1087668">
              <a:off x="575845" y="1439726"/>
              <a:ext cx="578147" cy="50022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0" name="กากบาท 19">
              <a:extLst>
                <a:ext uri="{FF2B5EF4-FFF2-40B4-BE49-F238E27FC236}">
                  <a16:creationId xmlns:a16="http://schemas.microsoft.com/office/drawing/2014/main" id="{3D9099BD-515F-4BDA-B5EC-7DFCB912815E}"/>
                </a:ext>
              </a:extLst>
            </p:cNvPr>
            <p:cNvSpPr/>
            <p:nvPr/>
          </p:nvSpPr>
          <p:spPr>
            <a:xfrm rot="20237040">
              <a:off x="1318434" y="452353"/>
              <a:ext cx="552915" cy="426604"/>
            </a:xfrm>
            <a:prstGeom prst="plus">
              <a:avLst>
                <a:gd name="adj" fmla="val 35728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1" name="สี่เหลี่ยมผืนผ้า 20">
              <a:extLst>
                <a:ext uri="{FF2B5EF4-FFF2-40B4-BE49-F238E27FC236}">
                  <a16:creationId xmlns:a16="http://schemas.microsoft.com/office/drawing/2014/main" id="{28B9DF31-7CE9-41EC-B135-C959186ECCD2}"/>
                </a:ext>
              </a:extLst>
            </p:cNvPr>
            <p:cNvSpPr/>
            <p:nvPr/>
          </p:nvSpPr>
          <p:spPr>
            <a:xfrm>
              <a:off x="6241377" y="425127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id="{7E52B0BA-2872-4259-B019-A84BEABAEA6C}"/>
                </a:ext>
              </a:extLst>
            </p:cNvPr>
            <p:cNvSpPr/>
            <p:nvPr/>
          </p:nvSpPr>
          <p:spPr>
            <a:xfrm>
              <a:off x="7961308" y="4240268"/>
              <a:ext cx="330847" cy="305625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sz="166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23" name="กลุ่ม 22">
              <a:extLst>
                <a:ext uri="{FF2B5EF4-FFF2-40B4-BE49-F238E27FC236}">
                  <a16:creationId xmlns:a16="http://schemas.microsoft.com/office/drawing/2014/main" id="{67ABE6BA-2806-47D5-9E5F-E0065DF4C4B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0805" y="3407851"/>
              <a:ext cx="376162" cy="907724"/>
              <a:chOff x="6264894" y="1446698"/>
              <a:chExt cx="759640" cy="1984379"/>
            </a:xfrm>
          </p:grpSpPr>
          <p:sp>
            <p:nvSpPr>
              <p:cNvPr id="25" name="วงรี 24">
                <a:extLst>
                  <a:ext uri="{FF2B5EF4-FFF2-40B4-BE49-F238E27FC236}">
                    <a16:creationId xmlns:a16="http://schemas.microsoft.com/office/drawing/2014/main" id="{1DE56FB0-F9F0-4068-97D7-62957BC737A0}"/>
                  </a:ext>
                </a:extLst>
              </p:cNvPr>
              <p:cNvSpPr/>
              <p:nvPr/>
            </p:nvSpPr>
            <p:spPr>
              <a:xfrm>
                <a:off x="6264894" y="14508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6" name="วงรี 25">
                <a:extLst>
                  <a:ext uri="{FF2B5EF4-FFF2-40B4-BE49-F238E27FC236}">
                    <a16:creationId xmlns:a16="http://schemas.microsoft.com/office/drawing/2014/main" id="{2F6B5948-F345-41C4-88DB-BEE2CAFA71EB}"/>
                  </a:ext>
                </a:extLst>
              </p:cNvPr>
              <p:cNvSpPr/>
              <p:nvPr/>
            </p:nvSpPr>
            <p:spPr>
              <a:xfrm>
                <a:off x="6264894" y="16508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7" name="วงรี 26">
                <a:extLst>
                  <a:ext uri="{FF2B5EF4-FFF2-40B4-BE49-F238E27FC236}">
                    <a16:creationId xmlns:a16="http://schemas.microsoft.com/office/drawing/2014/main" id="{2DC24887-71F2-4E14-A5EB-1550289A7396}"/>
                  </a:ext>
                </a:extLst>
              </p:cNvPr>
              <p:cNvSpPr/>
              <p:nvPr/>
            </p:nvSpPr>
            <p:spPr>
              <a:xfrm>
                <a:off x="6264894" y="18509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8" name="วงรี 27">
                <a:extLst>
                  <a:ext uri="{FF2B5EF4-FFF2-40B4-BE49-F238E27FC236}">
                    <a16:creationId xmlns:a16="http://schemas.microsoft.com/office/drawing/2014/main" id="{3E57E7E2-26B4-4FBD-8554-3A17FE5CCA3A}"/>
                  </a:ext>
                </a:extLst>
              </p:cNvPr>
              <p:cNvSpPr/>
              <p:nvPr/>
            </p:nvSpPr>
            <p:spPr>
              <a:xfrm>
                <a:off x="6264894" y="20509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9" name="วงรี 28">
                <a:extLst>
                  <a:ext uri="{FF2B5EF4-FFF2-40B4-BE49-F238E27FC236}">
                    <a16:creationId xmlns:a16="http://schemas.microsoft.com/office/drawing/2014/main" id="{9C51474E-F7E2-4EFE-8E4A-6F4B5799612A}"/>
                  </a:ext>
                </a:extLst>
              </p:cNvPr>
              <p:cNvSpPr/>
              <p:nvPr/>
            </p:nvSpPr>
            <p:spPr>
              <a:xfrm>
                <a:off x="6264894" y="22509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0" name="วงรี 29">
                <a:extLst>
                  <a:ext uri="{FF2B5EF4-FFF2-40B4-BE49-F238E27FC236}">
                    <a16:creationId xmlns:a16="http://schemas.microsoft.com/office/drawing/2014/main" id="{EE438786-2E2D-40E9-83D7-A7E0594FB42F}"/>
                  </a:ext>
                </a:extLst>
              </p:cNvPr>
              <p:cNvSpPr/>
              <p:nvPr/>
            </p:nvSpPr>
            <p:spPr>
              <a:xfrm>
                <a:off x="6264894" y="24509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1" name="วงรี 30">
                <a:extLst>
                  <a:ext uri="{FF2B5EF4-FFF2-40B4-BE49-F238E27FC236}">
                    <a16:creationId xmlns:a16="http://schemas.microsoft.com/office/drawing/2014/main" id="{B967F95B-B69C-4487-BB20-E4671E3976F6}"/>
                  </a:ext>
                </a:extLst>
              </p:cNvPr>
              <p:cNvSpPr/>
              <p:nvPr/>
            </p:nvSpPr>
            <p:spPr>
              <a:xfrm>
                <a:off x="6264894" y="265100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2" name="วงรี 31">
                <a:extLst>
                  <a:ext uri="{FF2B5EF4-FFF2-40B4-BE49-F238E27FC236}">
                    <a16:creationId xmlns:a16="http://schemas.microsoft.com/office/drawing/2014/main" id="{261A7E50-041B-424F-A8F3-7B7F206B465A}"/>
                  </a:ext>
                </a:extLst>
              </p:cNvPr>
              <p:cNvSpPr/>
              <p:nvPr/>
            </p:nvSpPr>
            <p:spPr>
              <a:xfrm>
                <a:off x="6264894" y="285102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3" name="วงรี 32">
                <a:extLst>
                  <a:ext uri="{FF2B5EF4-FFF2-40B4-BE49-F238E27FC236}">
                    <a16:creationId xmlns:a16="http://schemas.microsoft.com/office/drawing/2014/main" id="{9474C2EA-A377-480C-B1CA-E0A397DEB6D4}"/>
                  </a:ext>
                </a:extLst>
              </p:cNvPr>
              <p:cNvSpPr/>
              <p:nvPr/>
            </p:nvSpPr>
            <p:spPr>
              <a:xfrm>
                <a:off x="6264894" y="3051052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4" name="วงรี 33">
                <a:extLst>
                  <a:ext uri="{FF2B5EF4-FFF2-40B4-BE49-F238E27FC236}">
                    <a16:creationId xmlns:a16="http://schemas.microsoft.com/office/drawing/2014/main" id="{A9783AC7-4368-4E16-97F1-FD90F7F05F82}"/>
                  </a:ext>
                </a:extLst>
              </p:cNvPr>
              <p:cNvSpPr/>
              <p:nvPr/>
            </p:nvSpPr>
            <p:spPr>
              <a:xfrm>
                <a:off x="6264894" y="3251077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5" name="วงรี 34">
                <a:extLst>
                  <a:ext uri="{FF2B5EF4-FFF2-40B4-BE49-F238E27FC236}">
                    <a16:creationId xmlns:a16="http://schemas.microsoft.com/office/drawing/2014/main" id="{98E4B55B-E2B8-499A-B1A1-EE6DD43A793E}"/>
                  </a:ext>
                </a:extLst>
              </p:cNvPr>
              <p:cNvSpPr/>
              <p:nvPr/>
            </p:nvSpPr>
            <p:spPr>
              <a:xfrm>
                <a:off x="6554714" y="14487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6" name="วงรี 35">
                <a:extLst>
                  <a:ext uri="{FF2B5EF4-FFF2-40B4-BE49-F238E27FC236}">
                    <a16:creationId xmlns:a16="http://schemas.microsoft.com/office/drawing/2014/main" id="{81775127-951F-479C-86DC-A3DBB41B935F}"/>
                  </a:ext>
                </a:extLst>
              </p:cNvPr>
              <p:cNvSpPr/>
              <p:nvPr/>
            </p:nvSpPr>
            <p:spPr>
              <a:xfrm>
                <a:off x="6554714" y="16488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7" name="วงรี 36">
                <a:extLst>
                  <a:ext uri="{FF2B5EF4-FFF2-40B4-BE49-F238E27FC236}">
                    <a16:creationId xmlns:a16="http://schemas.microsoft.com/office/drawing/2014/main" id="{A8E736EE-E447-4E28-B85F-C9FE4224551F}"/>
                  </a:ext>
                </a:extLst>
              </p:cNvPr>
              <p:cNvSpPr/>
              <p:nvPr/>
            </p:nvSpPr>
            <p:spPr>
              <a:xfrm>
                <a:off x="6554714" y="18488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8" name="วงรี 37">
                <a:extLst>
                  <a:ext uri="{FF2B5EF4-FFF2-40B4-BE49-F238E27FC236}">
                    <a16:creationId xmlns:a16="http://schemas.microsoft.com/office/drawing/2014/main" id="{BD37FB09-22A4-43F5-B88F-0C03AC20409C}"/>
                  </a:ext>
                </a:extLst>
              </p:cNvPr>
              <p:cNvSpPr/>
              <p:nvPr/>
            </p:nvSpPr>
            <p:spPr>
              <a:xfrm>
                <a:off x="6554714" y="20488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39" name="วงรี 38">
                <a:extLst>
                  <a:ext uri="{FF2B5EF4-FFF2-40B4-BE49-F238E27FC236}">
                    <a16:creationId xmlns:a16="http://schemas.microsoft.com/office/drawing/2014/main" id="{3DA51881-6572-4DDD-A33F-A3CE0B9E569F}"/>
                  </a:ext>
                </a:extLst>
              </p:cNvPr>
              <p:cNvSpPr/>
              <p:nvPr/>
            </p:nvSpPr>
            <p:spPr>
              <a:xfrm>
                <a:off x="6554714" y="22488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0" name="วงรี 39">
                <a:extLst>
                  <a:ext uri="{FF2B5EF4-FFF2-40B4-BE49-F238E27FC236}">
                    <a16:creationId xmlns:a16="http://schemas.microsoft.com/office/drawing/2014/main" id="{CEEB4526-2C03-489E-91BE-ECE2A8F28889}"/>
                  </a:ext>
                </a:extLst>
              </p:cNvPr>
              <p:cNvSpPr/>
              <p:nvPr/>
            </p:nvSpPr>
            <p:spPr>
              <a:xfrm>
                <a:off x="6554714" y="24489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1" name="วงรี 40">
                <a:extLst>
                  <a:ext uri="{FF2B5EF4-FFF2-40B4-BE49-F238E27FC236}">
                    <a16:creationId xmlns:a16="http://schemas.microsoft.com/office/drawing/2014/main" id="{06D8B408-638D-4901-9771-710B587BE40A}"/>
                  </a:ext>
                </a:extLst>
              </p:cNvPr>
              <p:cNvSpPr/>
              <p:nvPr/>
            </p:nvSpPr>
            <p:spPr>
              <a:xfrm>
                <a:off x="6554714" y="264892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2" name="วงรี 41">
                <a:extLst>
                  <a:ext uri="{FF2B5EF4-FFF2-40B4-BE49-F238E27FC236}">
                    <a16:creationId xmlns:a16="http://schemas.microsoft.com/office/drawing/2014/main" id="{976170B7-A604-4972-A841-FA9157080C13}"/>
                  </a:ext>
                </a:extLst>
              </p:cNvPr>
              <p:cNvSpPr/>
              <p:nvPr/>
            </p:nvSpPr>
            <p:spPr>
              <a:xfrm>
                <a:off x="6554714" y="284895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3" name="วงรี 42">
                <a:extLst>
                  <a:ext uri="{FF2B5EF4-FFF2-40B4-BE49-F238E27FC236}">
                    <a16:creationId xmlns:a16="http://schemas.microsoft.com/office/drawing/2014/main" id="{011FCCDA-8D00-4D99-BFD3-E7B9D7A51D20}"/>
                  </a:ext>
                </a:extLst>
              </p:cNvPr>
              <p:cNvSpPr/>
              <p:nvPr/>
            </p:nvSpPr>
            <p:spPr>
              <a:xfrm>
                <a:off x="6554714" y="3048975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4" name="วงรี 43">
                <a:extLst>
                  <a:ext uri="{FF2B5EF4-FFF2-40B4-BE49-F238E27FC236}">
                    <a16:creationId xmlns:a16="http://schemas.microsoft.com/office/drawing/2014/main" id="{E1958E3A-AA1C-40F4-9DB3-0022D7B88A96}"/>
                  </a:ext>
                </a:extLst>
              </p:cNvPr>
              <p:cNvSpPr/>
              <p:nvPr/>
            </p:nvSpPr>
            <p:spPr>
              <a:xfrm>
                <a:off x="6554714" y="3249000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DF0E8A23-42A5-43AC-ABFF-1901191A6DC7}"/>
                  </a:ext>
                </a:extLst>
              </p:cNvPr>
              <p:cNvSpPr/>
              <p:nvPr/>
            </p:nvSpPr>
            <p:spPr>
              <a:xfrm>
                <a:off x="6844534" y="14466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0AAA9BF8-C0EC-4F8B-A97A-6A7EBD048682}"/>
                  </a:ext>
                </a:extLst>
              </p:cNvPr>
              <p:cNvSpPr/>
              <p:nvPr/>
            </p:nvSpPr>
            <p:spPr>
              <a:xfrm>
                <a:off x="6844534" y="16467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D2B55549-20EF-4751-87B8-05E9D053F91A}"/>
                  </a:ext>
                </a:extLst>
              </p:cNvPr>
              <p:cNvSpPr/>
              <p:nvPr/>
            </p:nvSpPr>
            <p:spPr>
              <a:xfrm>
                <a:off x="6844534" y="18467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D820901C-DAD6-49AE-A7B6-975FF9808CFB}"/>
                  </a:ext>
                </a:extLst>
              </p:cNvPr>
              <p:cNvSpPr/>
              <p:nvPr/>
            </p:nvSpPr>
            <p:spPr>
              <a:xfrm>
                <a:off x="6844534" y="20467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49" name="วงรี 48">
                <a:extLst>
                  <a:ext uri="{FF2B5EF4-FFF2-40B4-BE49-F238E27FC236}">
                    <a16:creationId xmlns:a16="http://schemas.microsoft.com/office/drawing/2014/main" id="{83B72323-88BE-47D2-B217-4A0966BBA71C}"/>
                  </a:ext>
                </a:extLst>
              </p:cNvPr>
              <p:cNvSpPr/>
              <p:nvPr/>
            </p:nvSpPr>
            <p:spPr>
              <a:xfrm>
                <a:off x="6844534" y="22467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2CF20FA4-3DDC-455E-AE15-CBE1BD81CE37}"/>
                  </a:ext>
                </a:extLst>
              </p:cNvPr>
              <p:cNvSpPr/>
              <p:nvPr/>
            </p:nvSpPr>
            <p:spPr>
              <a:xfrm>
                <a:off x="6844534" y="24468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41152F43-A265-4955-ADEA-CB89487A9580}"/>
                  </a:ext>
                </a:extLst>
              </p:cNvPr>
              <p:cNvSpPr/>
              <p:nvPr/>
            </p:nvSpPr>
            <p:spPr>
              <a:xfrm>
                <a:off x="6844534" y="264684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94E19A00-0C0C-4FDC-910A-E71D76FF93C2}"/>
                  </a:ext>
                </a:extLst>
              </p:cNvPr>
              <p:cNvSpPr/>
              <p:nvPr/>
            </p:nvSpPr>
            <p:spPr>
              <a:xfrm>
                <a:off x="6844534" y="284687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3827D506-B7A7-4ED8-B049-4A1EF475742C}"/>
                  </a:ext>
                </a:extLst>
              </p:cNvPr>
              <p:cNvSpPr/>
              <p:nvPr/>
            </p:nvSpPr>
            <p:spPr>
              <a:xfrm>
                <a:off x="6844534" y="3046898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54" name="วงรี 53">
                <a:extLst>
                  <a:ext uri="{FF2B5EF4-FFF2-40B4-BE49-F238E27FC236}">
                    <a16:creationId xmlns:a16="http://schemas.microsoft.com/office/drawing/2014/main" id="{14D15064-B755-4770-9E25-5CC2DCAA4627}"/>
                  </a:ext>
                </a:extLst>
              </p:cNvPr>
              <p:cNvSpPr/>
              <p:nvPr/>
            </p:nvSpPr>
            <p:spPr>
              <a:xfrm>
                <a:off x="6844534" y="3246923"/>
                <a:ext cx="180000" cy="180000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24" name="สี่เหลี่ยมผืนผ้า 23">
              <a:extLst>
                <a:ext uri="{FF2B5EF4-FFF2-40B4-BE49-F238E27FC236}">
                  <a16:creationId xmlns:a16="http://schemas.microsoft.com/office/drawing/2014/main" id="{E8A3FFA0-E156-465A-8EE0-C4CCAE4AB0A3}"/>
                </a:ext>
              </a:extLst>
            </p:cNvPr>
            <p:cNvSpPr/>
            <p:nvPr/>
          </p:nvSpPr>
          <p:spPr>
            <a:xfrm>
              <a:off x="399393" y="309383"/>
              <a:ext cx="8441305" cy="455994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" name="Text Placeholder 2"/>
          <p:cNvSpPr txBox="1">
            <a:spLocks/>
          </p:cNvSpPr>
          <p:nvPr/>
        </p:nvSpPr>
        <p:spPr>
          <a:xfrm>
            <a:off x="1160546" y="154078"/>
            <a:ext cx="3053018" cy="60934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th-TH"/>
            </a:defPPr>
            <a:lvl1pPr marL="0" algn="ctr" defTabSz="685800" rtl="0" eaLnBrk="1" latinLnBrk="0" hangingPunct="1">
              <a:defRPr sz="9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th-TH" altLang="ko-KR" sz="4500" b="1" u="sng" dirty="0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ปริมาณทางไฟฟ้า</a:t>
            </a:r>
          </a:p>
        </p:txBody>
      </p:sp>
      <p:pic>
        <p:nvPicPr>
          <p:cNvPr id="4" name="รูปภาพ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2373" y="211833"/>
            <a:ext cx="576000" cy="576000"/>
          </a:xfrm>
          <a:prstGeom prst="rect">
            <a:avLst/>
          </a:prstGeom>
        </p:spPr>
      </p:pic>
      <p:graphicFrame>
        <p:nvGraphicFramePr>
          <p:cNvPr id="3" name="ตาราง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7571007"/>
              </p:ext>
            </p:extLst>
          </p:nvPr>
        </p:nvGraphicFramePr>
        <p:xfrm>
          <a:off x="465665" y="849521"/>
          <a:ext cx="8419600" cy="3901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63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032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กระแสไฟฟ้า (</a:t>
                      </a:r>
                      <a:r>
                        <a:rPr lang="en-US" sz="20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electric current)</a:t>
                      </a:r>
                      <a:endParaRPr lang="th-TH" sz="2000" b="1" dirty="0">
                        <a:solidFill>
                          <a:srgbClr val="0070C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20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ความต่างศักย์ไฟฟ้า (</a:t>
                      </a:r>
                      <a:r>
                        <a:rPr lang="en-US" sz="2000" b="1" dirty="0">
                          <a:solidFill>
                            <a:srgbClr val="0070C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voltage)</a:t>
                      </a:r>
                      <a:endParaRPr lang="th-TH" sz="2000" b="1" dirty="0">
                        <a:solidFill>
                          <a:srgbClr val="0070C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กระแสไฟฟ้า คือ</a:t>
                      </a:r>
                      <a:r>
                        <a:rPr lang="th-TH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ปริมาณประจุไฟฟ้าที่เคลื่อนที่</a:t>
                      </a:r>
                    </a:p>
                    <a:p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ผ่านพื้นที่หน้าตัดของตัวนำไฟฟ้าในหนึ่งหน่วยเวลา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r>
                        <a:rPr lang="th-TH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     ศักย์ไฟฟ้าเป็นค่าของพลังงานที่มีอยู่ในประจุไฟฟ้า </a:t>
                      </a:r>
                    </a:p>
                    <a:p>
                      <a:r>
                        <a:rPr lang="th-TH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     ซึ่งมีผลต่อการเคลื่อนที่ของกระแสไฟฟ้า ดังนั้น</a:t>
                      </a:r>
                    </a:p>
                    <a:p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   ความต่างศักย์ไฟฟ้า คือ</a:t>
                      </a:r>
                      <a:r>
                        <a:rPr lang="th-TH" sz="2000" b="1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ความแตกต่างของพลังงานไฟฟ้า</a:t>
                      </a:r>
                    </a:p>
                    <a:p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   ระหว่างจุด 2 จุด ต่อหน่วยประจุ</a:t>
                      </a: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ทิศทางเคลื่อนที่ </a:t>
                      </a:r>
                      <a:r>
                        <a:rPr lang="th-TH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จากจุดที่มีศักย์ไฟฟ้าสูงไปยังจุดที่มีศักย์ไฟฟ้าต่ำ </a:t>
                      </a:r>
                      <a:r>
                        <a:rPr lang="en-US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ขั้วบวกไปขั้วลบ</a:t>
                      </a:r>
                      <a:r>
                        <a:rPr lang="en-US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r>
                        <a:rPr lang="th-TH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และจะหยุดไหล</a:t>
                      </a:r>
                    </a:p>
                    <a:p>
                      <a:r>
                        <a:rPr lang="th-TH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เมื่อศักย์ไฟฟ้าทั้งสองจุดเท่ากัน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ทิศทางเคลื่อนที่ </a:t>
                      </a:r>
                      <a:r>
                        <a:rPr lang="th-TH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จากจุดที่มีศักย์ไฟฟ้าสูงไปยังจุดที่มีศักย์ไฟฟ้าต่ำ </a:t>
                      </a:r>
                      <a:r>
                        <a:rPr lang="en-US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ขั้วบวกไปขั้วลบ</a:t>
                      </a:r>
                      <a:r>
                        <a:rPr lang="en-US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r>
                        <a:rPr lang="th-TH" sz="20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และจะหยุดไหลเมื่อศักย์ไฟฟ้าทั้งสองจุดเท่ากัน</a:t>
                      </a: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สัญลักษณ์ที่ใช้แทน</a:t>
                      </a:r>
                      <a:r>
                        <a:rPr lang="th-TH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2000" b="1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คือ</a:t>
                      </a:r>
                      <a:r>
                        <a:rPr lang="th-TH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  </a:t>
                      </a:r>
                      <a:r>
                        <a:rPr lang="th-TH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สัญลักษณ์ที่ใช้แทน</a:t>
                      </a:r>
                      <a:r>
                        <a:rPr lang="th-TH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2000" b="1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คือ</a:t>
                      </a:r>
                      <a:r>
                        <a:rPr lang="th-TH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V  </a:t>
                      </a:r>
                      <a:r>
                        <a:rPr lang="th-TH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000" b="1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หน่วยเป็น </a:t>
                      </a:r>
                      <a:r>
                        <a:rPr lang="th-TH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แอมแปร์ (</a:t>
                      </a:r>
                      <a:r>
                        <a:rPr lang="en-US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ampere : A) </a:t>
                      </a:r>
                      <a:endParaRPr lang="th-TH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r>
                        <a:rPr lang="th-TH" sz="2000" b="1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หน่วยเป็น </a:t>
                      </a:r>
                      <a:r>
                        <a:rPr lang="th-TH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โวลต์ (</a:t>
                      </a:r>
                      <a:r>
                        <a:rPr lang="en-US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volt : V) </a:t>
                      </a:r>
                      <a:endParaRPr lang="th-TH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เครื่องมือที่ใช้วัดค่า</a:t>
                      </a:r>
                      <a:r>
                        <a:rPr lang="th-TH" sz="2000" b="1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คือ</a:t>
                      </a:r>
                      <a:r>
                        <a:rPr lang="th-TH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แอมมิเตอร์ </a:t>
                      </a:r>
                      <a:r>
                        <a:rPr lang="en-US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(ammeter)</a:t>
                      </a:r>
                      <a:endParaRPr lang="th-TH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20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เครื่องมือที่ใช้วัดค่า</a:t>
                      </a:r>
                      <a:r>
                        <a:rPr lang="th-TH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2000" b="1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คือ</a:t>
                      </a:r>
                      <a:r>
                        <a:rPr lang="th-TH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โวลต์มิเตอร์</a:t>
                      </a:r>
                      <a:r>
                        <a:rPr lang="en-US" sz="20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(Voltmeter)</a:t>
                      </a:r>
                      <a:endParaRPr lang="th-TH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7" name="รูปภาพ 6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9744" r="8977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65573" y="846380"/>
            <a:ext cx="2090988" cy="13127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072442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E4442649-9543-4F59-8277-3A305DD9CD23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8" name="กลุ่ม 7">
              <a:extLst>
                <a:ext uri="{FF2B5EF4-FFF2-40B4-BE49-F238E27FC236}">
                  <a16:creationId xmlns:a16="http://schemas.microsoft.com/office/drawing/2014/main" id="{74C862E2-8E5A-4678-8BAB-4EFA3D1EFB0E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9" name="วงรี 8">
                <a:extLst>
                  <a:ext uri="{FF2B5EF4-FFF2-40B4-BE49-F238E27FC236}">
                    <a16:creationId xmlns:a16="http://schemas.microsoft.com/office/drawing/2014/main" id="{0DD6ABBD-A3E4-4A82-8464-961D467C6C35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BF07E4FE-E96F-4EA8-8765-67249D6EDEED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2E68D4FE-5D91-499D-9FE0-60B69FE696A7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12" name="กลุ่ม 11">
                <a:extLst>
                  <a:ext uri="{FF2B5EF4-FFF2-40B4-BE49-F238E27FC236}">
                    <a16:creationId xmlns:a16="http://schemas.microsoft.com/office/drawing/2014/main" id="{90993743-E297-476B-A3A1-8888F4D1CC5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456C7247-09FC-41BE-85A8-E7C9152F06B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50" name="รูปแบบอิสระ: รูปร่าง 149">
                  <a:extLst>
                    <a:ext uri="{FF2B5EF4-FFF2-40B4-BE49-F238E27FC236}">
                      <a16:creationId xmlns:a16="http://schemas.microsoft.com/office/drawing/2014/main" id="{3A949404-B8F3-476F-A3B6-BBD74F8F8FA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54A4071F-2E02-477A-BF38-038BDB834131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45E9F9FB-94AA-4BF1-94A6-8A6914AE64C0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C115ABC7-2F03-4F20-8200-BF8225812AD1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0D469024-EEEF-407A-AFA8-519EC1B44B3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DB94C553-5D93-4800-AC3F-A22E4DABEC0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4BC691FA-C9A5-4FDD-B8DD-3FDF94224B7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70ED9009-498D-48CC-98A6-7CBB5F573B1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FB98E80-9AE0-4BD4-A423-4E68DE51928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C0D98F6C-E12C-4C68-8849-E58FB4110F0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AEE7C2D9-EA7D-4483-B8B3-9854C1F9097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32C5AF8-FE4E-43A6-923E-0C3805D02FC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F5A5BFE9-7B39-4E2A-8EB5-09FAF78B536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36A06E9-17F3-44F2-B961-6D17C152D8AE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4B81AFC-6F4C-4E99-A8A0-37E97996FC9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CAB6DB9B-5041-43D7-96C9-1CCDA7C4A8A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E1255275-2526-4FE0-86CB-AF9911A73A9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AC123AA5-D373-45FD-8CED-5A9A3FECCAF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C956A75-DD9A-42C7-925A-6DF13745C4A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B86F28CF-0A0D-4538-B246-28D55EFE7DC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EE77884-4313-4FA0-86D3-D41240D8240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4BCD2EFA-A0DF-4833-B41D-ABC3BC59D62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1356D7F3-F25C-4866-A929-DC72140ADD6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B3CE7B38-AE03-45B2-B739-7F8ECADF151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8B7E785E-AC9D-4254-AAF6-5D87827F19C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2D1C51AF-CA07-4128-A13D-01496298EAD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C13FD431-BD4C-406B-B730-74EA26C22C1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466C1E02-468F-4841-90CC-1826C8E150F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0192F0AB-178D-4E97-BE7B-52A5A4D2DF4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BF6D7F7D-D1FB-4A80-B9F2-7F59B220AB7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AE4F3B49-6A03-41FE-BE48-411342CFBF5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60AB78F1-481F-4248-A666-7A3958C70CC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463F002A-0F91-420E-AE00-4A73B7FB741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C26B7307-438A-495E-B8E3-C6F6210AA3C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830B8E0C-81BF-4F7F-908C-5041A61F41B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77E9546A-8E66-4351-8275-3B17F9D3DA7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FE3BB2B5-5E1D-468C-85CE-C901DAB1B91B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8E25822E-87FD-4270-981C-AD8A272BFDA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2DE286A5-C2F4-409B-A21F-CB1457040BD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6FD7ECD1-FEA8-4499-861D-261A693CFD2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D1C154E0-8ED4-4BDE-890C-3D29D6EA203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1EB5E975-8A60-4604-A59D-A894F33420D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27B02A58-2E29-4F75-88A2-00265412A89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A265C58C-9057-4131-8220-9CC1AA06105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12491E9F-64C9-46C1-A23C-B9E8A41DF36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B24AEE77-BCE8-417E-9229-4FA2640C37F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B929104B-BDFF-4D1D-B2C9-A3426E28DC1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D2069DFD-F5EB-4282-A419-029FDFEA41E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92C59C28-1DE2-43C2-923E-4B237BC2E57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80DDDE94-F797-4DC9-9075-B7C527F5710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F9D1C137-DFFE-42BD-BD6A-A6509972D39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FD32F294-2CA4-4663-A20E-C7320E84E4F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F3E00606-A319-481A-95CD-52FEAD5FF2F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687F4CAD-A3A9-4AA2-843A-8E7FF74E2A9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B7B61FFE-FE50-4728-9B59-C1D8CD02867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A8D13A38-879D-4955-BBFF-224D8B9D0B4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96346ED4-434A-4ED7-827B-F85A71157B8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3EB6DDEB-CA48-492B-B421-8C9E6162C18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37C3DEC9-FB0F-471E-A6E1-9FB74CF23DC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892B2CAE-B970-4539-ABCF-7CF31D90145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39CC6424-AC01-45A3-A813-6446789C8796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FAD139B-9426-4E81-A3D3-FA795E67B68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F0AB04F1-83E0-4E5D-9361-73AA3778A61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5E37E1BC-6CE1-4E8E-AABF-B8DEAD2D6A49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146CC832-726C-4C9C-983B-67280E7CBC9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5F2136FC-9839-46F1-AB8F-3CB7BDB2C6F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94D87A58-F1AB-4EBF-AB14-21A292B2DA0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ED467A70-4C04-4265-855D-51A0A374212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D2FB19F9-FE9B-48A3-AFB4-B585C32D2ED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99F01311-5895-433E-A9EC-F0EF7D382F2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45AEEF99-F9C6-4731-8328-71E3CE1913E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1B6AF31-201F-4409-92EE-83B56B4B4C3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253E1625-F894-4F7E-936F-75E89CDEE16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40130340-2B08-4FB6-B64E-C844545B13A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9560FB77-5A0D-4D08-B0DC-E321CE2CF13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0ECE3343-67F6-44F4-8815-FAE95A6C6F3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64A0BCF3-B603-44F3-81A5-CD5EB225B59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532AC8BA-5580-4D8B-84AF-77AF36A12D7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4730BC1-53ED-4013-B1D7-F9F98D5BEF8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CADF5AD8-8C8A-4014-BE43-3F8C55B26C0B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845DF64E-A700-4D3A-8A2E-136415AC29D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C636866-FBEF-4179-B50A-380CAA65669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8590B4C-2812-426C-8BDD-B6C81996C91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61AB0F47-52E5-4487-B2EB-C1737A7AF09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5C4E5AFF-0E0C-4915-96AE-15C823858F2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EA2030F1-CFE9-4AAA-AFC6-2356D8425D5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17B61C34-070C-4FC6-A3E2-6BAA6233180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B013995B-0C0A-4F23-8021-4763A93E870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A3471370-3AC2-4750-B9BC-10AE4EC9852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35A67444-CB93-4E25-A587-B4859068E27D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7DA3FDAE-375C-4F62-B287-9F851F1E834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1FF0677-DE5B-4C2F-A900-1432A385C8B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F25410C2-78D3-435C-9704-D0B71F70EF1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6B23750C-781F-4F59-B124-DD2F7BBC268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72BAB91F-9C55-4401-8320-1B75BB394DE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B774D5C2-54DC-4567-887B-4AFA4239D1F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ECE68957-362A-4D10-8962-BB8A3EFFED4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7CAC3D59-111D-43F6-BB08-BC39FF882F27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A71754AE-3A76-4A74-AED1-EE917F999EBD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AD269F9B-42F9-40F3-B433-32BE26D26934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2" name="กากบาท 21">
                <a:extLst>
                  <a:ext uri="{FF2B5EF4-FFF2-40B4-BE49-F238E27FC236}">
                    <a16:creationId xmlns:a16="http://schemas.microsoft.com/office/drawing/2014/main" id="{168E1040-38C1-4C5A-AE19-B02E09B01BD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16A42841-0FB2-42F2-904B-BE0B42B3FEF6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24" name="สี่เหลี่ยมผืนผ้า 23">
                <a:extLst>
                  <a:ext uri="{FF2B5EF4-FFF2-40B4-BE49-F238E27FC236}">
                    <a16:creationId xmlns:a16="http://schemas.microsoft.com/office/drawing/2014/main" id="{72030379-0F78-492A-A240-B5C21A9301DA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1C56D36E-AFC7-4ACC-A5F6-5AB3E08EC1F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21CFCA36-8AE8-4099-94B4-11D57B1D0EF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0E7BD4B0-1B92-4A8E-88D1-5E2D853F889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427EE9F7-B0AA-42E4-8227-E1E721CAF93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D4A54810-26C6-4BDD-AB62-BB5E1C06B69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E3C1FC4A-DD89-480E-BBB8-4745336A63E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9E2A8D80-4905-423A-BB6D-F5C0740E763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8A12501A-82F6-4780-9CE7-FE662D42018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F86224A4-BBC5-474F-8E13-DD6F2F9F2EA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260685EE-5881-466A-865A-4501BB77FBD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4B689E93-CA06-419A-8BE8-17AD693CC620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7A69280F-CCE9-4EA0-BB56-597D17E4A55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AC30C9BE-A8DA-4BFB-9B44-DCC0B288D05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071F982E-7D07-4D09-A5F8-2B2017E3ACD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1F6EC355-66D6-4595-87C8-4C0F0279054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EA34DF92-7FEC-4495-AF3A-53F2C46D5C0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DAF90899-16C7-41BE-BACB-9612A7B350E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98F3A89-22F7-46A4-94E0-3E2A3F18ADD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3B629A24-74C4-4218-9FC8-0DF2C45E633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82219378-7064-4246-B1E1-705BEA02D613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A1110546-F88E-40E7-949F-5660292BA26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33D3D482-DCF4-41CF-A081-9A5D9E4800E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24FAEB3-5FDC-490D-AEC6-CC40164F2E3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AF4E66B5-5296-4915-8774-7E374D10F7F6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7E402E83-5272-442D-8C08-ACFC09FF929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7805100A-E025-489F-B82F-067FA624758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5597A9C2-4D44-4C84-848A-4DB7B912A1B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09CAD99C-0F64-4FF2-A4C3-DE5E5EE8145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2B2C9C13-19A0-4268-85B8-30104C5894B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34119921-E0CF-4BAA-A6C4-96F78D476C8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E5859872-7396-4420-AAB1-22D0C04774F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>
                    <a:latin typeface="TH SarabunPSK" panose="020B0500040200020003" pitchFamily="34" charset="-34"/>
                    <a:cs typeface="TH SarabunPSK" panose="020B0500040200020003" pitchFamily="34" charset="-34"/>
                  </a:endParaRPr>
                </a:p>
              </p:txBody>
            </p:sp>
          </p:grpSp>
          <p:sp>
            <p:nvSpPr>
              <p:cNvPr id="26" name="สี่เหลี่ยมผืนผ้า 25">
                <a:extLst>
                  <a:ext uri="{FF2B5EF4-FFF2-40B4-BE49-F238E27FC236}">
                    <a16:creationId xmlns:a16="http://schemas.microsoft.com/office/drawing/2014/main" id="{D4FEEA3D-E085-4876-8209-34113AAC08E3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6" name="TextBox 5"/>
            <p:cNvSpPr txBox="1"/>
            <p:nvPr/>
          </p:nvSpPr>
          <p:spPr>
            <a:xfrm>
              <a:off x="4095084" y="2378100"/>
              <a:ext cx="4800504" cy="784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45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อิเล็กทรอนิกส์เบื้องต้น</a:t>
              </a:r>
            </a:p>
          </p:txBody>
        </p:sp>
        <p:sp>
          <p:nvSpPr>
            <p:cNvPr id="7" name="Text Placeholder 2"/>
            <p:cNvSpPr txBox="1">
              <a:spLocks/>
            </p:cNvSpPr>
            <p:nvPr/>
          </p:nvSpPr>
          <p:spPr>
            <a:xfrm>
              <a:off x="2889404" y="1521604"/>
              <a:ext cx="5977719" cy="609345"/>
            </a:xfrm>
            <a:prstGeom prst="rect">
              <a:avLst/>
            </a:prstGeom>
          </p:spPr>
          <p:txBody>
            <a:bodyPr vert="horz" lIns="91440" tIns="45720" rIns="91440" bIns="45720" rtlCol="0" anchor="ctr"/>
            <a:lstStyle>
              <a:defPPr>
                <a:defRPr lang="th-TH"/>
              </a:defPPr>
              <a:lvl1pPr marL="0" algn="ctr" defTabSz="685800" rtl="0" eaLnBrk="1" latinLnBrk="0" hangingPunct="1">
                <a:defRPr sz="9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429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7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6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5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4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3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200" algn="l" defTabSz="685800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th-TH" altLang="ko-KR" sz="4500" b="1" u="sng" dirty="0">
                  <a:solidFill>
                    <a:schemeClr val="tx1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บทที่ 2 ไฟฟ้าในชีวิตประจำวัน</a:t>
              </a:r>
            </a:p>
          </p:txBody>
        </p:sp>
        <p:pic>
          <p:nvPicPr>
            <p:cNvPr id="14" name="รูปภาพ 1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316841" y="2409400"/>
              <a:ext cx="720000" cy="720000"/>
            </a:xfrm>
            <a:prstGeom prst="rect">
              <a:avLst/>
            </a:prstGeom>
          </p:spPr>
        </p:pic>
        <p:pic>
          <p:nvPicPr>
            <p:cNvPr id="19" name="รูปภาพ 18"/>
            <p:cNvPicPr>
              <a:picLocks noChangeAspect="1"/>
            </p:cNvPicPr>
            <p:nvPr/>
          </p:nvPicPr>
          <p:blipFill rotWithShape="1"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780023" y="1421639"/>
              <a:ext cx="1073888" cy="935666"/>
            </a:xfrm>
            <a:prstGeom prst="rect">
              <a:avLst/>
            </a:prstGeom>
          </p:spPr>
        </p:pic>
        <p:pic>
          <p:nvPicPr>
            <p:cNvPr id="2" name="รูปภาพ 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16853" y="3200068"/>
              <a:ext cx="1912981" cy="1912981"/>
            </a:xfrm>
            <a:prstGeom prst="rect">
              <a:avLst/>
            </a:prstGeom>
          </p:spPr>
        </p:pic>
        <p:pic>
          <p:nvPicPr>
            <p:cNvPr id="151" name="Picture 150">
              <a:extLst>
                <a:ext uri="{FF2B5EF4-FFF2-40B4-BE49-F238E27FC236}">
                  <a16:creationId xmlns:a16="http://schemas.microsoft.com/office/drawing/2014/main" id="{B7BF0A25-0490-41AB-8E8A-1DB9A299013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22491" y="292045"/>
              <a:ext cx="2324865" cy="457728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2819982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กลุ่ม 157">
            <a:extLst>
              <a:ext uri="{FF2B5EF4-FFF2-40B4-BE49-F238E27FC236}">
                <a16:creationId xmlns:a16="http://schemas.microsoft.com/office/drawing/2014/main" id="{9CB595B2-8C92-4601-A150-1ABCD34128AC}"/>
              </a:ext>
            </a:extLst>
          </p:cNvPr>
          <p:cNvGrpSpPr/>
          <p:nvPr/>
        </p:nvGrpSpPr>
        <p:grpSpPr>
          <a:xfrm>
            <a:off x="-24524" y="-71791"/>
            <a:ext cx="9289139" cy="5266574"/>
            <a:chOff x="-24524" y="-71791"/>
            <a:chExt cx="9289139" cy="5266574"/>
          </a:xfrm>
        </p:grpSpPr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F6D0F0B9-87DE-4022-8295-6CCF556D99A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B741AE1C-CA35-4A27-AEAA-2FA97D6487E2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95F684D1-2773-42FE-9235-3B08AEA8E560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0" name="วงรี 19">
                <a:extLst>
                  <a:ext uri="{FF2B5EF4-FFF2-40B4-BE49-F238E27FC236}">
                    <a16:creationId xmlns:a16="http://schemas.microsoft.com/office/drawing/2014/main" id="{E806A130-D05A-4FA9-AE8C-F2D6398530E1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3D316049-9EB5-4616-BD80-0E2320B8B7BD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152CF962-9E39-41F9-BF9B-046368607EF4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7" name="รูปแบบอิสระ: รูปร่าง 156">
                  <a:extLst>
                    <a:ext uri="{FF2B5EF4-FFF2-40B4-BE49-F238E27FC236}">
                      <a16:creationId xmlns:a16="http://schemas.microsoft.com/office/drawing/2014/main" id="{BCD4A379-3DCD-4BDA-81D6-393520039795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C38409A0-6CA2-47C4-858D-30F056B81B15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D28CEC7C-EDDF-443A-B6CB-0A1E13E0A5FC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9E7E6362-934B-4787-BAD0-BB47CD9C17C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5AF3A470-882E-4A4F-8466-47CFEC783FF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4CC10DAC-58C6-49B9-A5DA-9594F1DD041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88DAF4EB-1435-4994-8E9B-AF33FCC8EE9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14BCD475-8BBA-4F1A-878A-B5C57973C18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27B12087-15D7-415F-ABF9-09ABFFE612D2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F63E61B2-2AD7-4C72-B43B-9F3C85A53CF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9827F5CC-4618-47CE-8CAD-56840C1E769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9A8A6123-A67F-4396-8827-9FEEE771F710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880BB7B5-D60D-4203-A69B-64E0FE14944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CF15948-6F6B-4E82-8E3C-1152411D2BD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9DF90DC5-7ACF-478E-81B5-D221DEFA200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69728DA3-F484-443D-99C1-D6F1652AC75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699E6736-FEA4-4054-845A-CF27EA6CBC7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239D947B-E485-4B19-B8A8-BBA34A3473B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643FE26C-5A8D-489B-AA66-436413F54A7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6176ABA8-F7B4-4633-845B-71750B830BD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7BF74048-5D76-4EF6-8B5F-AF5CC96B46E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4FDDB6D0-2E64-4FF2-B11D-F17E2845A47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85358440-9731-476B-8112-1BC18FC2C0E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FA2B443F-3143-4E84-AF01-B012C3ABB516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13DC1D35-1F1C-47A0-B627-6C91E15B31F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279248C5-E9B8-4759-8680-2153FB597ED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E7E0F3F2-0331-4266-87B0-73C22B8F955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6EA2C820-C3F9-4568-8ABB-9D0953FDA27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6BF88A51-350C-484C-B70E-1CF54C69806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BE4651AC-0B08-4FCF-BEE7-922CB950F6C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9CC9EB07-3350-4C57-90C0-2213F7D15EE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EF72A7C0-46B5-4034-8C6E-EF4A2B50AC3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DC88925F-65AD-4467-8B48-94865A74930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EACFB2CD-FD42-40E9-ADF2-D3C3DA4CA92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98370773-D771-4216-9D03-53F09D7B910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AACB5620-8DD5-405E-AA16-146346F91C0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A53BBE57-CDC9-4CC4-AE56-119B87601A9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B9E37AFB-0728-4935-A69F-DFAC978A264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723E0D07-DA7A-4866-8B87-5D8EDB909E0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F3B59CAB-4B46-497F-B3A1-DFA8FB65237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9E203C04-0A0C-43CA-A3F1-7E2349336250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02126129-2C6E-401F-9955-42BD25A4C54A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87CE4B4C-1D82-4F20-B8A5-B47097B84A3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30502A19-F805-4D9A-B875-DF97E27600E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8749B823-D802-4A9C-8390-107FD25A5C7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0FB5AF22-CCB6-4392-A64F-E4E0FD1656EA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825ECD28-1631-493C-AF60-E16DF216055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1A2D3FF1-91CA-4149-9789-5D46BE6E048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8BC697CA-215D-499E-8CEA-2C661544CA8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FA80924B-92EC-456B-9374-926AA01E970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AB7139C3-B973-408A-A7BC-1CE850E2C1F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AC3640CE-68BF-4B42-A1E8-09C75D7264FF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6EBB2A7C-9FC0-4EFB-845F-D98F537A085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2E763282-AFB7-4A39-A018-500923132EE8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893CA527-ACC0-416C-BD4A-94C92F23C23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F91C78B5-B93C-46C9-A783-4332582FB9D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57806453-0573-4159-B542-79C8C0C1D0F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C2FF7DC2-ABB3-4EB0-964F-39469F799D5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1BFEDC16-2F85-43B5-9969-8F41B836085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539AA19F-B7FB-4F6D-AF68-1E483924129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C64BD63-550E-4D5C-96DE-EDC12F67CB4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D87D427A-C36F-40B7-9808-F339AF679DE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350DC7B9-9F00-40CE-A454-0FD6EC22E08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8220FA19-D74C-455D-8ADF-314ACF12D6A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FF67D11A-C549-471F-B1CB-A157124EF9D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80F885E3-5BC6-45C1-9271-33F4B7FBFA27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5" name="กลุ่ม 24">
                <a:extLst>
                  <a:ext uri="{FF2B5EF4-FFF2-40B4-BE49-F238E27FC236}">
                    <a16:creationId xmlns:a16="http://schemas.microsoft.com/office/drawing/2014/main" id="{26DD6D98-1D8E-466B-84FD-90ADB853A25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E785B545-52E5-41D7-BE20-C2EE1F88C6C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65A79BC1-7CF6-4690-9B67-949FDA23300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32C3D43C-C1CC-4ABE-AB95-5D02033C12F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1691A8E5-D2CA-44FD-9774-59EECA7B830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AA926D29-3C9B-4652-AFA9-9BC9275672A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BECC1EEA-7EE7-4A81-82D5-11EFC9222EA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0CCA4A81-AF60-40BA-AF6E-CFDA38E10B6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1BA6E254-7048-4FB0-AE48-F8354B72817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691124FF-FAAB-41ED-87F8-6AE9F14BB53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21DF3B5C-1537-4C7C-A1C0-3263F785D71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20959160-71D8-4FCC-A4AA-091982EF829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716A8BCF-DCE3-4DB4-B5EE-88517A4C58B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B0D62581-D4E4-459C-8D15-F30E3CE0877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CF529F91-15F6-46D4-90CF-70745B8F1CA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DF7625EF-AEED-42CD-8AFF-9ACCBE1F7B1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EFF58984-D0F7-4C10-B3EF-3163D4649C5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0328F815-34E8-4EAF-931C-39E8C551291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3F7FA28-BD0D-4395-B0FF-8B52D17F259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94809A07-1656-4F77-84F4-09D8091E937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A10E61E6-1B0B-4099-85AB-0610BFF497E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F47A23C2-DBD7-4609-B2A4-554C5945825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3E0137B5-CA6D-4EB0-902C-B8E353ED066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3E9686ED-6B96-4E1C-B9E7-59AD1949A08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9D8A876F-2861-41AE-ABE1-B0A62AED03D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9A042E0E-A75E-4E19-8F08-CC8EB5AE936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CAC37288-EF64-488F-84BE-32E4E2DD2B2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FD2FE997-5C3B-4FA6-86BD-5310429332E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9FAD76B5-3F14-4938-BE81-6AC2E910B117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8395B40-988E-4D06-A13D-A2AB15478EF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CE2ADE0D-7997-4205-A0FD-3B388553B65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2D7ED354-027C-416D-B4AE-45ED63FAB357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25B23E52-9830-4016-A70A-443DAD0347E9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00F282AB-48F1-44E2-A716-A4071362B286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กากบาท 28">
                <a:extLst>
                  <a:ext uri="{FF2B5EF4-FFF2-40B4-BE49-F238E27FC236}">
                    <a16:creationId xmlns:a16="http://schemas.microsoft.com/office/drawing/2014/main" id="{01401CF2-626B-45B1-9628-6226CEB0B504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8249E9EF-7B59-4EF7-A8F4-E6708789BBBD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89B692D2-8ECB-4333-ABFD-C11511BCEAE1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2" name="กลุ่ม 31">
                <a:extLst>
                  <a:ext uri="{FF2B5EF4-FFF2-40B4-BE49-F238E27FC236}">
                    <a16:creationId xmlns:a16="http://schemas.microsoft.com/office/drawing/2014/main" id="{32576138-8BED-4601-83B7-FA0F7E129CA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3A5AF7A1-2FE0-4554-AF27-7D2BBD302AF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57CF275B-8E70-4480-A560-169FB3F05C2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EC503F43-CCC1-42C5-997C-2EEDCB93976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F85619BE-FBD0-4FDD-9CEA-01400FDF9045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2C13D1F9-4D45-4C4B-8A7C-AB985522C353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57138AF3-E947-47A7-9C56-1CF7E4A512A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0E2F7A3A-D133-452B-A73B-BBC5CBE0A74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BF95D789-7CE1-4258-905A-10F3E978BE6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4D2D8ECF-9D9A-41C8-A4DE-B0D9074F94E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CF09979E-6AED-4708-BB91-FB5A72D4514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B484DAC8-A5D0-471E-93EC-8334A3F318E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FC129E4E-315B-4EF0-A1DE-ACD070BF832D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F876BF9E-304E-4CAB-BCF5-DF93B2E828B0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585113C6-C4FD-4FE7-A407-4E2F9209D42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015710C6-9371-4AD6-83A0-5DD8E4A991CC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D849F479-F714-43F8-8E3A-618AC8620F1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02D78C96-BA88-405D-B37E-BD8CC09E5AA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7B83F98F-5C9E-4D19-9995-F97D378EE56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3FC350CB-4793-448F-B364-5178D32121C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153C9E2D-E3F3-480A-9918-D75157ED819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1678B124-C184-4DF8-9B9F-18FE3287AA8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3DCFE025-1704-4326-833D-B8F55770B9A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63E732B9-303C-4055-9559-2B660573198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A8FD1305-2A34-45AE-BAC5-1F90200A670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8D83F82E-A9C6-488E-8251-93C62374DF9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19D06F19-FE24-4072-9490-BC894552022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9CE7940D-DEC2-400B-8BCC-FB357066AB5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F6163A68-289C-41F5-A80E-C4921D76B88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6EBB76D-7764-421C-9785-029B448B958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38055354-098D-4EA6-9C96-52466A897F2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254B1129-A5D8-47E6-ACC0-6F40F2F5C1BF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" name="สี่เหลี่ยมผืนผ้า 1"/>
            <p:cNvSpPr/>
            <p:nvPr/>
          </p:nvSpPr>
          <p:spPr>
            <a:xfrm>
              <a:off x="399393" y="224994"/>
              <a:ext cx="8441305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40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ทบทวนความรู้ก่อนเรียน</a:t>
              </a:r>
            </a:p>
          </p:txBody>
        </p: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303532" y="364247"/>
              <a:ext cx="487378" cy="487378"/>
            </a:xfrm>
            <a:prstGeom prst="rect">
              <a:avLst/>
            </a:prstGeom>
          </p:spPr>
        </p:pic>
        <p:grpSp>
          <p:nvGrpSpPr>
            <p:cNvPr id="4" name="Group 14"/>
            <p:cNvGrpSpPr/>
            <p:nvPr/>
          </p:nvGrpSpPr>
          <p:grpSpPr>
            <a:xfrm>
              <a:off x="362165" y="799750"/>
              <a:ext cx="1052368" cy="3696329"/>
              <a:chOff x="4058860" y="987781"/>
              <a:chExt cx="1052368" cy="3696329"/>
            </a:xfrm>
          </p:grpSpPr>
          <p:sp>
            <p:nvSpPr>
              <p:cNvPr id="5" name="Rectangle 8"/>
              <p:cNvSpPr/>
              <p:nvPr/>
            </p:nvSpPr>
            <p:spPr>
              <a:xfrm rot="36931">
                <a:off x="4276045" y="3801165"/>
                <a:ext cx="592195" cy="863021"/>
              </a:xfrm>
              <a:custGeom>
                <a:avLst/>
                <a:gdLst/>
                <a:ahLst/>
                <a:cxnLst/>
                <a:rect l="l" t="t" r="r" b="b"/>
                <a:pathLst>
                  <a:path w="1802378" h="1800199">
                    <a:moveTo>
                      <a:pt x="0" y="0"/>
                    </a:moveTo>
                    <a:lnTo>
                      <a:pt x="1802378" y="0"/>
                    </a:lnTo>
                    <a:lnTo>
                      <a:pt x="1802378" y="289727"/>
                    </a:lnTo>
                    <a:lnTo>
                      <a:pt x="1801366" y="289727"/>
                    </a:lnTo>
                    <a:lnTo>
                      <a:pt x="901188" y="1800199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" name="Rectangle 8"/>
              <p:cNvSpPr/>
              <p:nvPr/>
            </p:nvSpPr>
            <p:spPr>
              <a:xfrm>
                <a:off x="4468857" y="3793500"/>
                <a:ext cx="200342" cy="872829"/>
              </a:xfrm>
              <a:custGeom>
                <a:avLst/>
                <a:gdLst>
                  <a:gd name="connsiteX0" fmla="*/ 0 w 1359043"/>
                  <a:gd name="connsiteY0" fmla="*/ 0 h 1813992"/>
                  <a:gd name="connsiteX1" fmla="*/ 1359043 w 1359043"/>
                  <a:gd name="connsiteY1" fmla="*/ 0 h 1813992"/>
                  <a:gd name="connsiteX2" fmla="*/ 1359043 w 1359043"/>
                  <a:gd name="connsiteY2" fmla="*/ 212596 h 1813992"/>
                  <a:gd name="connsiteX3" fmla="*/ 806822 w 1359043"/>
                  <a:gd name="connsiteY3" fmla="*/ 1813992 h 1813992"/>
                  <a:gd name="connsiteX4" fmla="*/ 1012 w 1359043"/>
                  <a:gd name="connsiteY4" fmla="*/ 289727 h 1813992"/>
                  <a:gd name="connsiteX5" fmla="*/ 0 w 1359043"/>
                  <a:gd name="connsiteY5" fmla="*/ 289727 h 1813992"/>
                  <a:gd name="connsiteX6" fmla="*/ 0 w 1359043"/>
                  <a:gd name="connsiteY6" fmla="*/ 288030 h 1813992"/>
                  <a:gd name="connsiteX7" fmla="*/ 0 w 1359043"/>
                  <a:gd name="connsiteY7" fmla="*/ 0 h 1813992"/>
                  <a:gd name="connsiteX0" fmla="*/ 0 w 1359043"/>
                  <a:gd name="connsiteY0" fmla="*/ 0 h 1820658"/>
                  <a:gd name="connsiteX1" fmla="*/ 1359043 w 1359043"/>
                  <a:gd name="connsiteY1" fmla="*/ 0 h 1820658"/>
                  <a:gd name="connsiteX2" fmla="*/ 1359043 w 1359043"/>
                  <a:gd name="connsiteY2" fmla="*/ 212596 h 1820658"/>
                  <a:gd name="connsiteX3" fmla="*/ 720119 w 1359043"/>
                  <a:gd name="connsiteY3" fmla="*/ 1820658 h 1820658"/>
                  <a:gd name="connsiteX4" fmla="*/ 1012 w 1359043"/>
                  <a:gd name="connsiteY4" fmla="*/ 289727 h 1820658"/>
                  <a:gd name="connsiteX5" fmla="*/ 0 w 1359043"/>
                  <a:gd name="connsiteY5" fmla="*/ 289727 h 1820658"/>
                  <a:gd name="connsiteX6" fmla="*/ 0 w 1359043"/>
                  <a:gd name="connsiteY6" fmla="*/ 288030 h 1820658"/>
                  <a:gd name="connsiteX7" fmla="*/ 0 w 1359043"/>
                  <a:gd name="connsiteY7" fmla="*/ 0 h 1820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9043" h="1820658">
                    <a:moveTo>
                      <a:pt x="0" y="0"/>
                    </a:moveTo>
                    <a:lnTo>
                      <a:pt x="1359043" y="0"/>
                    </a:lnTo>
                    <a:lnTo>
                      <a:pt x="1359043" y="212596"/>
                    </a:lnTo>
                    <a:lnTo>
                      <a:pt x="720119" y="1820658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50000"/>
                      <a:lumOff val="50000"/>
                    </a:schemeClr>
                  </a:gs>
                  <a:gs pos="100000">
                    <a:schemeClr val="accent2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Rectangle 2"/>
              <p:cNvSpPr/>
              <p:nvPr/>
            </p:nvSpPr>
            <p:spPr>
              <a:xfrm>
                <a:off x="4291066" y="1891296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0" y="0"/>
                    </a:moveTo>
                    <a:lnTo>
                      <a:pt x="99616" y="0"/>
                    </a:lnTo>
                    <a:lnTo>
                      <a:pt x="196906" y="63491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30000"/>
                      <a:lumOff val="70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Rectangle 2"/>
              <p:cNvSpPr/>
              <p:nvPr/>
            </p:nvSpPr>
            <p:spPr>
              <a:xfrm>
                <a:off x="4486591" y="1953886"/>
                <a:ext cx="196906" cy="1950905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1950905">
                    <a:moveTo>
                      <a:pt x="0" y="0"/>
                    </a:moveTo>
                    <a:lnTo>
                      <a:pt x="101941" y="66527"/>
                    </a:lnTo>
                    <a:lnTo>
                      <a:pt x="196906" y="4552"/>
                    </a:lnTo>
                    <a:lnTo>
                      <a:pt x="196906" y="1950905"/>
                    </a:lnTo>
                    <a:lnTo>
                      <a:pt x="193201" y="1950905"/>
                    </a:lnTo>
                    <a:cubicBezTo>
                      <a:pt x="183184" y="1893988"/>
                      <a:pt x="144512" y="1851984"/>
                      <a:pt x="98453" y="1851984"/>
                    </a:cubicBezTo>
                    <a:cubicBezTo>
                      <a:pt x="52394" y="1851984"/>
                      <a:pt x="13723" y="1893988"/>
                      <a:pt x="3706" y="1950905"/>
                    </a:cubicBezTo>
                    <a:lnTo>
                      <a:pt x="0" y="1950905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50000"/>
                      <a:lumOff val="50000"/>
                    </a:schemeClr>
                  </a:gs>
                  <a:gs pos="100000">
                    <a:schemeClr val="accent1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Rectangle 2"/>
              <p:cNvSpPr/>
              <p:nvPr/>
            </p:nvSpPr>
            <p:spPr>
              <a:xfrm>
                <a:off x="4683483" y="1895514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96435" y="0"/>
                    </a:moveTo>
                    <a:lnTo>
                      <a:pt x="196906" y="0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lnTo>
                      <a:pt x="0" y="6293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0" name="Isosceles Triangle 10"/>
              <p:cNvSpPr/>
              <p:nvPr/>
            </p:nvSpPr>
            <p:spPr>
              <a:xfrm rot="10800000">
                <a:off x="4468813" y="4423239"/>
                <a:ext cx="196906" cy="260871"/>
              </a:xfrm>
              <a:prstGeom prst="triangl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Parallelogram 15"/>
              <p:cNvSpPr/>
              <p:nvPr/>
            </p:nvSpPr>
            <p:spPr>
              <a:xfrm rot="16200000">
                <a:off x="4098945" y="947696"/>
                <a:ext cx="972197" cy="1052368"/>
              </a:xfrm>
              <a:custGeom>
                <a:avLst/>
                <a:gdLst/>
                <a:ahLst/>
                <a:cxnLst/>
                <a:rect l="l" t="t" r="r" b="b"/>
                <a:pathLst>
                  <a:path w="2993176" h="3240001">
                    <a:moveTo>
                      <a:pt x="1299907" y="647892"/>
                    </a:moveTo>
                    <a:lnTo>
                      <a:pt x="665509" y="1620000"/>
                    </a:lnTo>
                    <a:lnTo>
                      <a:pt x="1299907" y="2592108"/>
                    </a:lnTo>
                    <a:lnTo>
                      <a:pt x="634398" y="2592108"/>
                    </a:lnTo>
                    <a:lnTo>
                      <a:pt x="0" y="1620000"/>
                    </a:lnTo>
                    <a:lnTo>
                      <a:pt x="634398" y="647892"/>
                    </a:lnTo>
                    <a:close/>
                    <a:moveTo>
                      <a:pt x="2993176" y="1620001"/>
                    </a:moveTo>
                    <a:lnTo>
                      <a:pt x="1913056" y="3240001"/>
                    </a:lnTo>
                    <a:lnTo>
                      <a:pt x="1782206" y="3043749"/>
                    </a:lnTo>
                    <a:lnTo>
                      <a:pt x="1110064" y="3043749"/>
                    </a:lnTo>
                    <a:cubicBezTo>
                      <a:pt x="1089036" y="3096599"/>
                      <a:pt x="1037333" y="3133759"/>
                      <a:pt x="976952" y="3133759"/>
                    </a:cubicBezTo>
                    <a:cubicBezTo>
                      <a:pt x="923853" y="3133759"/>
                      <a:pt x="877466" y="3105022"/>
                      <a:pt x="854540" y="3061058"/>
                    </a:cubicBezTo>
                    <a:lnTo>
                      <a:pt x="302383" y="3169763"/>
                    </a:lnTo>
                    <a:lnTo>
                      <a:pt x="302383" y="2809723"/>
                    </a:lnTo>
                    <a:lnTo>
                      <a:pt x="854540" y="2918427"/>
                    </a:lnTo>
                    <a:cubicBezTo>
                      <a:pt x="877466" y="2874463"/>
                      <a:pt x="923853" y="2845727"/>
                      <a:pt x="976952" y="2845727"/>
                    </a:cubicBezTo>
                    <a:cubicBezTo>
                      <a:pt x="1037333" y="2845727"/>
                      <a:pt x="1089036" y="2882887"/>
                      <a:pt x="1110064" y="2935737"/>
                    </a:cubicBezTo>
                    <a:lnTo>
                      <a:pt x="1710190" y="2935737"/>
                    </a:lnTo>
                    <a:lnTo>
                      <a:pt x="832936" y="1620001"/>
                    </a:lnTo>
                    <a:lnTo>
                      <a:pt x="191305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2" name="สี่เหลี่ยมผืนผ้า 11"/>
            <p:cNvSpPr/>
            <p:nvPr/>
          </p:nvSpPr>
          <p:spPr>
            <a:xfrm>
              <a:off x="2370477" y="4462186"/>
              <a:ext cx="6539023" cy="3606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15000"/>
                </a:lnSpc>
                <a:spcAft>
                  <a:spcPts val="0"/>
                </a:spcAft>
              </a:pP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(</a:t>
              </a:r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ที่มา</a:t>
              </a: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: </a:t>
              </a:r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หนังสือเรียนรายวิชาพื้นฐานวิทยาศาสตร์และเทคโนโลยี ชั้นมัธยมศึกษาปีที่ </a:t>
              </a: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3</a:t>
              </a:r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เล่ม 2 หน้า 117</a:t>
              </a: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สสวท.</a:t>
              </a: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)</a:t>
              </a:r>
              <a:endParaRPr lang="en-US" sz="1600" b="1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sp>
          <p:nvSpPr>
            <p:cNvPr id="13" name="สี่เหลี่ยมผืนผ้า 12"/>
            <p:cNvSpPr/>
            <p:nvPr/>
          </p:nvSpPr>
          <p:spPr>
            <a:xfrm>
              <a:off x="1444520" y="1011480"/>
              <a:ext cx="715591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เขียนเครื่องหมาย √ หน้าข้อความที่ถูกต้อง เครื่องหมาย X หน้าข้อความที่ไม่ถูกต้อง</a:t>
              </a:r>
            </a:p>
            <a:p>
              <a:endParaRPr lang="th-TH" sz="8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4" name="รูปภาพ 1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49703" y="234250"/>
              <a:ext cx="720000" cy="720000"/>
            </a:xfrm>
            <a:prstGeom prst="rect">
              <a:avLst/>
            </a:prstGeom>
          </p:spPr>
        </p:pic>
        <p:sp>
          <p:nvSpPr>
            <p:cNvPr id="15" name="สี่เหลี่ยมผืนผ้า 14"/>
            <p:cNvSpPr/>
            <p:nvPr/>
          </p:nvSpPr>
          <p:spPr>
            <a:xfrm>
              <a:off x="1410750" y="1415198"/>
              <a:ext cx="7853865" cy="30469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spcAft>
                  <a:spcPts val="0"/>
                </a:spcAft>
              </a:pP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  <a:sym typeface="Wingdings" panose="05000000000000000000" pitchFamily="2" charset="2"/>
                </a:rPr>
                <a:t> </a:t>
              </a: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1.1  วงจรไฟฟ้าประกอบด้วยถ่านไฟฉายและหลอดไฟฟ้าที่เหมือนกัน 3 ดวง </a:t>
              </a:r>
            </a:p>
            <a:p>
              <a:pPr indent="457200">
                <a:spcAft>
                  <a:spcPts val="0"/>
                </a:spcAft>
              </a:pP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คือ </a:t>
              </a:r>
              <a:r>
                <a:rPr lang="en-US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a b </a:t>
              </a: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และ </a:t>
              </a:r>
              <a:r>
                <a:rPr lang="en-US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c </a:t>
              </a: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เมื่อหลอดไฟฟ้า </a:t>
              </a:r>
              <a:r>
                <a:rPr lang="en-US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b </a:t>
              </a: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ขาด ถ้าวัดค่าความต่างศักย์ไฟฟ้า</a:t>
              </a:r>
            </a:p>
            <a:p>
              <a:pPr indent="457200">
                <a:spcAft>
                  <a:spcPts val="0"/>
                </a:spcAft>
              </a:pP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คร่อมหลอดไฟฟ้า </a:t>
              </a:r>
              <a:r>
                <a:rPr lang="en-US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a </a:t>
              </a: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และหลอดไฟฟ้า </a:t>
              </a:r>
              <a:r>
                <a:rPr lang="en-US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c </a:t>
              </a:r>
              <a:r>
                <a:rPr lang="th-TH" sz="22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ค่าความต่างศักย์ไฟฟ้าที่วัดได้แตกต่างกัน</a:t>
              </a:r>
            </a:p>
            <a:p>
              <a:pPr indent="457200">
                <a:spcAft>
                  <a:spcPts val="0"/>
                </a:spcAft>
              </a:pPr>
              <a:endParaRPr lang="th-TH" sz="2200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 1.2 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จากวงจรไฟฟ้าข้อ 1.1 ถ้าหลอดไฟฟ้า </a:t>
              </a:r>
              <a:r>
                <a:rPr lang="en-US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c 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ขาด 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เมื่อวัดค่ากระแสไฟฟ้าที่เคลื่อนที่ผ่านหลอดไฟฟ้า </a:t>
              </a:r>
              <a:endParaRPr lang="en-US" sz="22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en-US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a 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และหลอดไฟฟ้า </a:t>
              </a:r>
              <a:r>
                <a:rPr lang="en-US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b </a:t>
              </a:r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ค่ากระแสไฟฟ้าที่วัดได้</a:t>
              </a:r>
            </a:p>
            <a:p>
              <a:r>
                <a:rPr lang="th-TH" sz="22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มีค่าเป็นศูนย์</a:t>
              </a:r>
              <a:endParaRPr lang="en-US" sz="22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indent="457200">
                <a:spcAft>
                  <a:spcPts val="0"/>
                </a:spcAft>
              </a:pPr>
              <a:endParaRPr lang="en-US" sz="1600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pic>
          <p:nvPicPr>
            <p:cNvPr id="16" name="รูปภาพ 1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2133" y="2604513"/>
              <a:ext cx="2880000" cy="1867550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</p:grpSp>
    </p:spTree>
    <p:extLst>
      <p:ext uri="{BB962C8B-B14F-4D97-AF65-F5344CB8AC3E}">
        <p14:creationId xmlns:p14="http://schemas.microsoft.com/office/powerpoint/2010/main" val="20348962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id="{CB995D9A-5C11-4F7D-80C7-7438929A13CB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D5DD511D-EC17-4F05-B8FA-00608B8D1FE5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96CD70C5-FCD8-48D9-B9B0-0844ACBDD828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E2B9BBE8-C643-4722-9A6D-D5F5CEF7870E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9" name="วงรี 18">
                <a:extLst>
                  <a:ext uri="{FF2B5EF4-FFF2-40B4-BE49-F238E27FC236}">
                    <a16:creationId xmlns:a16="http://schemas.microsoft.com/office/drawing/2014/main" id="{814DB1B7-8314-4B5F-B273-EE25591D7C88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3110C2AE-DD5E-48BE-99B8-FA68DF81885A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ECD5A2A3-6B96-450B-B47A-290E11B2979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8E64A90B-F349-410A-8497-EC6E16E02EAC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D11A6F7A-D41D-46AD-A590-3415F89B6ECA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890B058E-E7CD-4E56-BB97-6CEB0759BE53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FE4F0E8B-3B47-42F2-A144-D9F3D7FF52B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FB5347FD-9E54-4A38-B4DF-496FBDFADD3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CCB9158A-0B63-4361-BD1B-D399F692F72F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E14A0D5A-843F-4186-8CD0-520772DC201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9B8FB249-BBDA-488A-B3A9-A78666735AA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B3F5BF27-D269-4BEF-9D87-42D9955929C6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1B8BEEDA-9FAE-415F-B498-3643314D3BA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D21D0570-A05D-4DCF-8E1D-65D7AEBEEF6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CC8F9785-9D08-4363-B46E-663949C2C4D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FFD0E0A3-9A00-49AB-B7AA-5CC39744F65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19B5F2B5-0ECB-4CA1-A90E-CBA8CFB78AB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DEF7EC7C-B12A-4F34-9AF0-AED7990F00BC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BF7D729C-3BBF-4727-87C9-180603BA381C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CB3F8AFA-5960-45DB-8976-CEF1567A347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FB7D2CD7-83AC-4EB3-BDB6-D80AB8E2A6A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EF3AB4B4-37DD-46EA-8BD2-8B55C39C113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B657438C-E5DE-4658-B574-E1BF72C0829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FC5EE2EE-2FBA-4C4E-9B31-0E8A7335A12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8D1F4743-EEF3-406E-ABB6-D0E16959061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FCB1FC93-5F33-4CBC-9ECC-CE74508698B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D563E77B-4F65-4AE6-91A1-368EDD6332D5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FEE30323-76C3-4BED-B692-83ADA28E5B3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D1D295FE-2E3D-494A-852B-C7E2E45D1EEA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DB73C030-1815-40ED-B23B-AEA67F510E1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DD1AF0A5-63CB-4059-92C4-4D001F9ADEE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2A0DCD15-0DCA-447F-8E4D-C9C5083C569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49840380-C0EE-4097-8D17-5E9BDBAF41C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5073BF0F-BB9A-490D-B78D-7E9ACD47942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8B410290-3C92-4E3E-914D-0FDB96F571F8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EF068B3F-80DC-4274-8327-4E0D61ED4F44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1F758367-DE5E-4F29-9C71-5DFD97E6B8C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BEC2BC5F-2698-4D95-B057-A3E54B3D725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CBD43411-7060-430E-B670-39A6BC57A00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76BD5E12-4C3C-4CF3-A818-71A343DFFCFC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C1673B5E-9B76-468A-9D71-BDF41983AF8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F3CED55A-FC79-478D-8DEC-D966E12774F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FF226CA5-88A3-471A-A234-B73CF411748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A3525CC5-9BEB-4564-9D85-C9DF8231E00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C87D236C-C7A7-49B5-BC31-AFBB8C80752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51BD2153-7380-4ED8-A807-3EA7467D75F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7608468A-5730-468D-884B-3D464ABC335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7AA1DF0D-8E59-4BF4-9D03-8A4CA3260AE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25E61F44-45E2-4662-986A-9E9106AAE43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426CFB37-40CC-4AE0-A5F1-323C3A9AE18A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348EE28F-44F3-4231-9731-DA9ADB57303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78A1ACFB-C2D3-4BE2-9653-6EF5DA768428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D2671CC5-CF8D-4CB8-A021-FB974D83704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C9656D6D-1855-49E1-84FF-63BF5B4A94A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D45B4B37-55BD-4EC6-8FEE-93901782774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35926AD8-725E-422F-A715-D5B6596D20B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1AEA182A-8B87-48F5-A8B2-D16C003AC71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C24D94AC-399D-4A9F-8B9E-27B9ED24F6F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7D551C08-DFD0-4E97-967B-3643671DEFC5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7EBC8D2E-5032-46FF-B5E6-F571BFE5023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79C54D98-1985-4991-A99F-66D439734D1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131195E6-C9B5-4984-ABA9-87341ECDB60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F616CAEE-EC50-4538-AA76-293C41D53CC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4E0100DC-33B7-4B55-B85C-EF7CE27AF2B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6CAA369F-13FB-4381-8C3B-BFE77E0E9F1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87A58475-519C-4082-B621-97FD2C797EE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5E2C227C-4842-4DFF-AAC0-AED925A7990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49A226C7-12B8-461B-AAD2-28A4F1A31F1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B6C4E667-BD8D-4FC5-9703-693005D5AD7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C216BF2A-3027-4394-AC20-2D93B7FEB39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34371ED0-0A2C-40C4-8124-26A7F9C9E34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2E149909-5C79-4676-922C-90BDEF3E0CF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4C6778E8-EE52-44D9-90E1-5A1E9B096C4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A38E120D-4AB6-4A4D-97CD-F5255573A80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B6747639-9780-41EA-AEA1-685B91E04D9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4AFB7614-5DF2-48E0-A352-0AF7CC72DA6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67AA1A06-6918-44A7-A8CA-575E9B306A1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BDF59B3B-0164-4DF2-9198-0D56394100C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75C33015-5F7E-4095-9843-907517E274D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909B516E-507F-4540-B30C-1CA98BB2AF8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36020726-278B-4825-AE2B-FC7137B6FC6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F9C73C72-B34E-4133-A130-1780F3F6355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DC13F091-450B-4A77-934B-F83B7E5F5A6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1E408FB-1C41-43B8-BD69-3E518E873D4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3A9FD78B-2E52-4840-9615-C2E38E332DC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CAEB291-C797-4670-B991-61F230D82FC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EA5ECEFE-CE5C-4E0B-BC4D-4BFB12A797F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41BF140F-B03F-4848-A790-6C7E29D2A8E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B1379B70-DBDB-4C3F-82DD-B4F0E7D7F45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E75CCDDD-D4FE-4BF6-AEB7-CFB2A337E999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F59B3077-3AE1-4A30-B232-06C9B688BCE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4421C22-6231-427E-BC30-796B3E637EF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CA8D29D2-7280-4540-B124-1813BE1C274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BCE0FBFE-46EF-4796-99EE-2C76FE0E02A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252E0CA5-8CDB-4344-919C-C4A977CB9B6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F5C3C3E6-ECF4-4561-9FD8-4AC2DCE1D5B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0F8197C7-392D-42F2-8E5F-B63F1C3C57B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19D39095-3026-41A2-993B-82080E3A304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5E140BE-0ACE-497A-BCB2-D0AD9F56BB8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0E887F7B-5A02-42E6-83C6-C73FEB045C5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6F769D6B-57E3-4177-88D2-4AC9514CF31B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B2ADEBC4-F5FD-456B-9409-A08F18EA8365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6BA8C4C8-ABDA-417B-B782-7FF778ED9968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789AD69C-3483-46E3-968C-21C1884A997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08FE07F5-8C1D-4346-A2DA-488756484C25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E6545EBD-4DD2-4EC2-9263-F6CA42398C3F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1" name="กลุ่ม 30">
                <a:extLst>
                  <a:ext uri="{FF2B5EF4-FFF2-40B4-BE49-F238E27FC236}">
                    <a16:creationId xmlns:a16="http://schemas.microsoft.com/office/drawing/2014/main" id="{57AF8EE7-0422-40AC-A237-FB497701F30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95ADA664-72B8-4D32-95A7-DE6BC444C49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81A29554-99DA-45C1-94BE-9C84C8EEA1D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0CA28733-64B2-4A3C-98C2-2BC836CB63B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71448FDD-0201-4CA1-AE8D-3ED1007FCEAD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17C78CAB-A5A3-4DAF-B20C-013A5D222B2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48F70933-537C-402F-87CC-7D5B7FD9841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81ED323A-328A-4E27-8E84-C285CE77535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093AB38B-7F19-4E63-A252-F05C3FC8F02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4BFF7667-DD00-4E69-B651-2B4294288CA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67D1A202-4726-4912-B24A-6C1EEC7624E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2CFFF966-120D-48DD-AA82-B89FDD9FD4B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04FF18FA-1BAE-4CB1-92C2-8EA6C98F900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1D99958D-C5A7-4CF1-9A4B-656B66BFF02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2E633358-ACDE-453F-BEBA-9DFC53C0F42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8AF60BA1-BC11-4EBF-B9F1-2BE7B8E954F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9426653C-CE06-48F1-8FC5-8A5A26BEC69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A84C273A-0D7C-4C64-A60D-2C0AD2BFD0B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05842786-B74C-42AB-9AE9-C88C8FC79BC4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A758AD38-D68A-4724-BDF0-AD5FF88AC8E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A6F8A8ED-3860-4173-B852-9512E61A3BB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25333587-2F21-4EE1-B134-DD812D369DC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3842D45B-D5F3-4566-A601-CE0B6520E36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84FED9DF-EC26-4851-B817-EE34A2A98AE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67AFB79E-7C3C-483B-9CEA-553341210E56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047498D4-5327-40AC-8F3F-27F42C79811B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625E8148-87D4-44DD-A26E-BABD4AD52F2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3FF4CF9-E189-4C3D-A3DE-36C998E2AED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9BF44589-900D-4C3B-AF3F-941F82AAA6B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3D8F3DD8-1A80-4F28-9176-7671E24753B8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99895F3D-E5C0-4ECC-94F5-44A4E2C82F23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2" name="สี่เหลี่ยมผืนผ้า 31">
                <a:extLst>
                  <a:ext uri="{FF2B5EF4-FFF2-40B4-BE49-F238E27FC236}">
                    <a16:creationId xmlns:a16="http://schemas.microsoft.com/office/drawing/2014/main" id="{487A1D9C-18CD-4018-8C04-C48E7E587B2A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4" name="Group 14"/>
            <p:cNvGrpSpPr/>
            <p:nvPr/>
          </p:nvGrpSpPr>
          <p:grpSpPr>
            <a:xfrm>
              <a:off x="328571" y="820360"/>
              <a:ext cx="1052368" cy="3696329"/>
              <a:chOff x="4058860" y="987781"/>
              <a:chExt cx="1052368" cy="3696329"/>
            </a:xfrm>
          </p:grpSpPr>
          <p:sp>
            <p:nvSpPr>
              <p:cNvPr id="5" name="Rectangle 8"/>
              <p:cNvSpPr/>
              <p:nvPr/>
            </p:nvSpPr>
            <p:spPr>
              <a:xfrm rot="36931">
                <a:off x="4276045" y="3801165"/>
                <a:ext cx="592195" cy="863021"/>
              </a:xfrm>
              <a:custGeom>
                <a:avLst/>
                <a:gdLst/>
                <a:ahLst/>
                <a:cxnLst/>
                <a:rect l="l" t="t" r="r" b="b"/>
                <a:pathLst>
                  <a:path w="1802378" h="1800199">
                    <a:moveTo>
                      <a:pt x="0" y="0"/>
                    </a:moveTo>
                    <a:lnTo>
                      <a:pt x="1802378" y="0"/>
                    </a:lnTo>
                    <a:lnTo>
                      <a:pt x="1802378" y="289727"/>
                    </a:lnTo>
                    <a:lnTo>
                      <a:pt x="1801366" y="289727"/>
                    </a:lnTo>
                    <a:lnTo>
                      <a:pt x="901188" y="1800199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" name="Rectangle 8"/>
              <p:cNvSpPr/>
              <p:nvPr/>
            </p:nvSpPr>
            <p:spPr>
              <a:xfrm>
                <a:off x="4468857" y="3793500"/>
                <a:ext cx="200342" cy="872829"/>
              </a:xfrm>
              <a:custGeom>
                <a:avLst/>
                <a:gdLst>
                  <a:gd name="connsiteX0" fmla="*/ 0 w 1359043"/>
                  <a:gd name="connsiteY0" fmla="*/ 0 h 1813992"/>
                  <a:gd name="connsiteX1" fmla="*/ 1359043 w 1359043"/>
                  <a:gd name="connsiteY1" fmla="*/ 0 h 1813992"/>
                  <a:gd name="connsiteX2" fmla="*/ 1359043 w 1359043"/>
                  <a:gd name="connsiteY2" fmla="*/ 212596 h 1813992"/>
                  <a:gd name="connsiteX3" fmla="*/ 806822 w 1359043"/>
                  <a:gd name="connsiteY3" fmla="*/ 1813992 h 1813992"/>
                  <a:gd name="connsiteX4" fmla="*/ 1012 w 1359043"/>
                  <a:gd name="connsiteY4" fmla="*/ 289727 h 1813992"/>
                  <a:gd name="connsiteX5" fmla="*/ 0 w 1359043"/>
                  <a:gd name="connsiteY5" fmla="*/ 289727 h 1813992"/>
                  <a:gd name="connsiteX6" fmla="*/ 0 w 1359043"/>
                  <a:gd name="connsiteY6" fmla="*/ 288030 h 1813992"/>
                  <a:gd name="connsiteX7" fmla="*/ 0 w 1359043"/>
                  <a:gd name="connsiteY7" fmla="*/ 0 h 1813992"/>
                  <a:gd name="connsiteX0" fmla="*/ 0 w 1359043"/>
                  <a:gd name="connsiteY0" fmla="*/ 0 h 1820658"/>
                  <a:gd name="connsiteX1" fmla="*/ 1359043 w 1359043"/>
                  <a:gd name="connsiteY1" fmla="*/ 0 h 1820658"/>
                  <a:gd name="connsiteX2" fmla="*/ 1359043 w 1359043"/>
                  <a:gd name="connsiteY2" fmla="*/ 212596 h 1820658"/>
                  <a:gd name="connsiteX3" fmla="*/ 720119 w 1359043"/>
                  <a:gd name="connsiteY3" fmla="*/ 1820658 h 1820658"/>
                  <a:gd name="connsiteX4" fmla="*/ 1012 w 1359043"/>
                  <a:gd name="connsiteY4" fmla="*/ 289727 h 1820658"/>
                  <a:gd name="connsiteX5" fmla="*/ 0 w 1359043"/>
                  <a:gd name="connsiteY5" fmla="*/ 289727 h 1820658"/>
                  <a:gd name="connsiteX6" fmla="*/ 0 w 1359043"/>
                  <a:gd name="connsiteY6" fmla="*/ 288030 h 1820658"/>
                  <a:gd name="connsiteX7" fmla="*/ 0 w 1359043"/>
                  <a:gd name="connsiteY7" fmla="*/ 0 h 1820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9043" h="1820658">
                    <a:moveTo>
                      <a:pt x="0" y="0"/>
                    </a:moveTo>
                    <a:lnTo>
                      <a:pt x="1359043" y="0"/>
                    </a:lnTo>
                    <a:lnTo>
                      <a:pt x="1359043" y="212596"/>
                    </a:lnTo>
                    <a:lnTo>
                      <a:pt x="720119" y="1820658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50000"/>
                      <a:lumOff val="50000"/>
                    </a:schemeClr>
                  </a:gs>
                  <a:gs pos="100000">
                    <a:schemeClr val="accent2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Rectangle 2"/>
              <p:cNvSpPr/>
              <p:nvPr/>
            </p:nvSpPr>
            <p:spPr>
              <a:xfrm>
                <a:off x="4291066" y="1891296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0" y="0"/>
                    </a:moveTo>
                    <a:lnTo>
                      <a:pt x="99616" y="0"/>
                    </a:lnTo>
                    <a:lnTo>
                      <a:pt x="196906" y="63491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30000"/>
                      <a:lumOff val="70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Rectangle 2"/>
              <p:cNvSpPr/>
              <p:nvPr/>
            </p:nvSpPr>
            <p:spPr>
              <a:xfrm>
                <a:off x="4486591" y="1953886"/>
                <a:ext cx="196906" cy="1950905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1950905">
                    <a:moveTo>
                      <a:pt x="0" y="0"/>
                    </a:moveTo>
                    <a:lnTo>
                      <a:pt x="101941" y="66527"/>
                    </a:lnTo>
                    <a:lnTo>
                      <a:pt x="196906" y="4552"/>
                    </a:lnTo>
                    <a:lnTo>
                      <a:pt x="196906" y="1950905"/>
                    </a:lnTo>
                    <a:lnTo>
                      <a:pt x="193201" y="1950905"/>
                    </a:lnTo>
                    <a:cubicBezTo>
                      <a:pt x="183184" y="1893988"/>
                      <a:pt x="144512" y="1851984"/>
                      <a:pt x="98453" y="1851984"/>
                    </a:cubicBezTo>
                    <a:cubicBezTo>
                      <a:pt x="52394" y="1851984"/>
                      <a:pt x="13723" y="1893988"/>
                      <a:pt x="3706" y="1950905"/>
                    </a:cubicBezTo>
                    <a:lnTo>
                      <a:pt x="0" y="1950905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50000"/>
                      <a:lumOff val="50000"/>
                    </a:schemeClr>
                  </a:gs>
                  <a:gs pos="100000">
                    <a:schemeClr val="accent1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Rectangle 2"/>
              <p:cNvSpPr/>
              <p:nvPr/>
            </p:nvSpPr>
            <p:spPr>
              <a:xfrm>
                <a:off x="4683483" y="1895514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96435" y="0"/>
                    </a:moveTo>
                    <a:lnTo>
                      <a:pt x="196906" y="0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lnTo>
                      <a:pt x="0" y="6293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0" name="Isosceles Triangle 10"/>
              <p:cNvSpPr/>
              <p:nvPr/>
            </p:nvSpPr>
            <p:spPr>
              <a:xfrm rot="10800000">
                <a:off x="4468813" y="4423239"/>
                <a:ext cx="196906" cy="260871"/>
              </a:xfrm>
              <a:prstGeom prst="triangl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Parallelogram 15"/>
              <p:cNvSpPr/>
              <p:nvPr/>
            </p:nvSpPr>
            <p:spPr>
              <a:xfrm rot="16200000">
                <a:off x="4098945" y="947696"/>
                <a:ext cx="972197" cy="1052368"/>
              </a:xfrm>
              <a:custGeom>
                <a:avLst/>
                <a:gdLst/>
                <a:ahLst/>
                <a:cxnLst/>
                <a:rect l="l" t="t" r="r" b="b"/>
                <a:pathLst>
                  <a:path w="2993176" h="3240001">
                    <a:moveTo>
                      <a:pt x="1299907" y="647892"/>
                    </a:moveTo>
                    <a:lnTo>
                      <a:pt x="665509" y="1620000"/>
                    </a:lnTo>
                    <a:lnTo>
                      <a:pt x="1299907" y="2592108"/>
                    </a:lnTo>
                    <a:lnTo>
                      <a:pt x="634398" y="2592108"/>
                    </a:lnTo>
                    <a:lnTo>
                      <a:pt x="0" y="1620000"/>
                    </a:lnTo>
                    <a:lnTo>
                      <a:pt x="634398" y="647892"/>
                    </a:lnTo>
                    <a:close/>
                    <a:moveTo>
                      <a:pt x="2993176" y="1620001"/>
                    </a:moveTo>
                    <a:lnTo>
                      <a:pt x="1913056" y="3240001"/>
                    </a:lnTo>
                    <a:lnTo>
                      <a:pt x="1782206" y="3043749"/>
                    </a:lnTo>
                    <a:lnTo>
                      <a:pt x="1110064" y="3043749"/>
                    </a:lnTo>
                    <a:cubicBezTo>
                      <a:pt x="1089036" y="3096599"/>
                      <a:pt x="1037333" y="3133759"/>
                      <a:pt x="976952" y="3133759"/>
                    </a:cubicBezTo>
                    <a:cubicBezTo>
                      <a:pt x="923853" y="3133759"/>
                      <a:pt x="877466" y="3105022"/>
                      <a:pt x="854540" y="3061058"/>
                    </a:cubicBezTo>
                    <a:lnTo>
                      <a:pt x="302383" y="3169763"/>
                    </a:lnTo>
                    <a:lnTo>
                      <a:pt x="302383" y="2809723"/>
                    </a:lnTo>
                    <a:lnTo>
                      <a:pt x="854540" y="2918427"/>
                    </a:lnTo>
                    <a:cubicBezTo>
                      <a:pt x="877466" y="2874463"/>
                      <a:pt x="923853" y="2845727"/>
                      <a:pt x="976952" y="2845727"/>
                    </a:cubicBezTo>
                    <a:cubicBezTo>
                      <a:pt x="1037333" y="2845727"/>
                      <a:pt x="1089036" y="2882887"/>
                      <a:pt x="1110064" y="2935737"/>
                    </a:cubicBezTo>
                    <a:lnTo>
                      <a:pt x="1710190" y="2935737"/>
                    </a:lnTo>
                    <a:lnTo>
                      <a:pt x="832936" y="1620001"/>
                    </a:lnTo>
                    <a:lnTo>
                      <a:pt x="191305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5" name="สี่เหลี่ยมผืนผ้า 14"/>
            <p:cNvSpPr/>
            <p:nvPr/>
          </p:nvSpPr>
          <p:spPr>
            <a:xfrm>
              <a:off x="1429163" y="1095447"/>
              <a:ext cx="7386267" cy="34163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342900" indent="-342900">
                <a:spcAft>
                  <a:spcPts val="0"/>
                </a:spcAft>
                <a:buFont typeface="Wingdings" panose="05000000000000000000" pitchFamily="2" charset="2"/>
                <a:buChar char="x"/>
              </a:pPr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1.1  วงจรไฟฟ้าประกอบด้วยถ่านไฟฉายและหลอดไฟฟ้าที่เหมือนกัน 3 ดวง คือ </a:t>
              </a:r>
              <a:r>
                <a:rPr lang="en-US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a b </a:t>
              </a:r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และ </a:t>
              </a:r>
              <a:r>
                <a:rPr lang="en-US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c </a:t>
              </a:r>
              <a:endParaRPr lang="th-TH" sz="18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>
                <a:spcAft>
                  <a:spcPts val="0"/>
                </a:spcAft>
              </a:pPr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เมื่อหลอดไฟฟ้า </a:t>
              </a:r>
              <a:r>
                <a:rPr lang="en-US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b </a:t>
              </a:r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ขาด ถ้าวัดค่าความต่างศักย์ไฟฟ้าคร่อมหลอดไฟฟ้า </a:t>
              </a:r>
              <a:r>
                <a:rPr lang="en-US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a </a:t>
              </a:r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และหลอดไฟฟ้า </a:t>
              </a:r>
              <a:r>
                <a:rPr lang="en-US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c </a:t>
              </a:r>
              <a:endParaRPr lang="th-TH" sz="18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pPr>
                <a:spcAft>
                  <a:spcPts val="0"/>
                </a:spcAft>
              </a:pPr>
              <a:r>
                <a:rPr lang="th-TH" sz="18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	ค่าความต่างศักย์ไฟฟ้าที่วัดได้แตกต่างกัน</a:t>
              </a:r>
            </a:p>
            <a:p>
              <a:r>
                <a:rPr lang="th-TH" sz="18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ไม่ถูกต้อง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	เพราะหลอดไฟฟ้าทั้ง 3 ดวงที่เหมือนกันจะมีความต้านทานไฟฟ้า เท่ากัน เมื่อหลอดไฟฟ้า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b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ขาด </a:t>
              </a:r>
            </a:p>
            <a:p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	จะเสมือนหลอดไฟฟ้า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a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c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ต่ออนุกรมกัน กระแสไฟฟ้าเคลื่อนที่ผ่านจะเท่ากัน และจากความสัมพันธ์ </a:t>
              </a:r>
              <a:endParaRPr lang="en-US" sz="1800" dirty="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	V = IR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เมื่อค่าความต้านทานไฟฟ้าและกระแสไฟฟ้าของหลอดไฟฟ้า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a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c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เท่ากัน </a:t>
              </a:r>
            </a:p>
            <a:p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	ทำให้ค่าความต่างศักย์ไฟฟ้าที่วัดคร่อมหลอดไฟฟ้า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a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c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เท่ากัน</a:t>
              </a:r>
            </a:p>
            <a:p>
              <a:endParaRPr lang="th-TH" sz="1800" dirty="0">
                <a:solidFill>
                  <a:srgbClr val="FF0000"/>
                </a:solidFill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  <a:p>
              <a:r>
                <a:rPr lang="th-TH" sz="1800" dirty="0"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 </a:t>
              </a:r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1.2  </a:t>
              </a:r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จากวงจรไฟฟ้าข้อ 1.1 ถ้าหลอดไฟฟ้า </a:t>
              </a:r>
              <a:r>
                <a:rPr lang="en-US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c </a:t>
              </a:r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ขาด เมื่อวัดค่ากระแสไฟฟ้าที่เคลื่อนที่ผ่านหลอดไฟฟ้า </a:t>
              </a:r>
              <a:r>
                <a:rPr lang="en-US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a </a:t>
              </a:r>
              <a:endParaRPr lang="th-TH" sz="18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          และหลอดไฟฟ้า </a:t>
              </a:r>
              <a:r>
                <a:rPr lang="en-US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b </a:t>
              </a:r>
              <a:r>
                <a:rPr lang="th-TH" sz="18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ค่ากระแสไฟฟ้าที่วัดได้มีค่าเป็นศูนย์</a:t>
              </a:r>
            </a:p>
            <a:p>
              <a:r>
                <a:rPr lang="th-TH" sz="18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ถูกต้อ</a:t>
              </a:r>
              <a:r>
                <a:rPr lang="th-TH" sz="1800" b="1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ง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	เพราะหลอดไฟฟ้า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c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ต่อเข้ากับหลอดไฟฟ้า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a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b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แบบอนุกรม ถ้าหลอดไฟฟ้า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c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ขาดก็จะทำให้วงจรไฟฟ้า</a:t>
              </a:r>
            </a:p>
            <a:p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	เป็นวงจรเปิด ไม่มีกระแสไฟฟ้าในวงจร จึงไม่มีกระแสไฟฟ้าผ่านหลอดไฟฟ้า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a </a:t>
              </a:r>
              <a:r>
                <a:rPr lang="th-TH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 </a:t>
              </a:r>
              <a:r>
                <a:rPr lang="en-US" sz="1800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b</a:t>
              </a:r>
            </a:p>
          </p:txBody>
        </p:sp>
        <p:sp>
          <p:nvSpPr>
            <p:cNvPr id="157" name="สี่เหลี่ยมผืนผ้า 156">
              <a:extLst>
                <a:ext uri="{FF2B5EF4-FFF2-40B4-BE49-F238E27FC236}">
                  <a16:creationId xmlns:a16="http://schemas.microsoft.com/office/drawing/2014/main" id="{2E1C1C70-4460-4CE5-AE1C-C022C97806A3}"/>
                </a:ext>
              </a:extLst>
            </p:cNvPr>
            <p:cNvSpPr/>
            <p:nvPr/>
          </p:nvSpPr>
          <p:spPr>
            <a:xfrm>
              <a:off x="399393" y="224994"/>
              <a:ext cx="8441305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40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เฉลย</a:t>
              </a:r>
              <a:r>
                <a:rPr lang="th-TH" sz="40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ทบทวนความรู้ก่อนเรียน</a:t>
              </a:r>
            </a:p>
          </p:txBody>
        </p:sp>
        <p:pic>
          <p:nvPicPr>
            <p:cNvPr id="158" name="รูปภาพ 157">
              <a:extLst>
                <a:ext uri="{FF2B5EF4-FFF2-40B4-BE49-F238E27FC236}">
                  <a16:creationId xmlns:a16="http://schemas.microsoft.com/office/drawing/2014/main" id="{4E9B30B7-20C3-4589-8B48-B58AEFDD60B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959981" y="354630"/>
              <a:ext cx="487378" cy="487378"/>
            </a:xfrm>
            <a:prstGeom prst="rect">
              <a:avLst/>
            </a:prstGeom>
          </p:spPr>
        </p:pic>
        <p:pic>
          <p:nvPicPr>
            <p:cNvPr id="159" name="รูปภาพ 158">
              <a:extLst>
                <a:ext uri="{FF2B5EF4-FFF2-40B4-BE49-F238E27FC236}">
                  <a16:creationId xmlns:a16="http://schemas.microsoft.com/office/drawing/2014/main" id="{38173939-1E71-4F10-B831-1C952B907AA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00053" y="209056"/>
              <a:ext cx="720000" cy="72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1066091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D2E69C4F-E649-47D7-A421-622299BD4FD5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25" name="กลุ่ม 24">
              <a:extLst>
                <a:ext uri="{FF2B5EF4-FFF2-40B4-BE49-F238E27FC236}">
                  <a16:creationId xmlns:a16="http://schemas.microsoft.com/office/drawing/2014/main" id="{FFE8EBE8-4D3D-45CD-91F3-E4C0A0980FD3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26" name="วงรี 25">
                <a:extLst>
                  <a:ext uri="{FF2B5EF4-FFF2-40B4-BE49-F238E27FC236}">
                    <a16:creationId xmlns:a16="http://schemas.microsoft.com/office/drawing/2014/main" id="{E012AC44-EA01-4499-9A61-66F6110AE346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7" name="วงรี 26">
                <a:extLst>
                  <a:ext uri="{FF2B5EF4-FFF2-40B4-BE49-F238E27FC236}">
                    <a16:creationId xmlns:a16="http://schemas.microsoft.com/office/drawing/2014/main" id="{40F0A2BA-D0E7-4EAC-8478-2E2AD1A7E59C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8" name="วงรี 27">
                <a:extLst>
                  <a:ext uri="{FF2B5EF4-FFF2-40B4-BE49-F238E27FC236}">
                    <a16:creationId xmlns:a16="http://schemas.microsoft.com/office/drawing/2014/main" id="{4698DF0F-7F35-475B-9EF0-C3D433A3551E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29" name="กลุ่ม 28">
                <a:extLst>
                  <a:ext uri="{FF2B5EF4-FFF2-40B4-BE49-F238E27FC236}">
                    <a16:creationId xmlns:a16="http://schemas.microsoft.com/office/drawing/2014/main" id="{AF388E5C-A707-47FE-A7A1-9FA177519D96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369A780E-04AF-476E-95C8-95E44C6B6976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65" name="รูปแบบอิสระ: รูปร่าง 164">
                  <a:extLst>
                    <a:ext uri="{FF2B5EF4-FFF2-40B4-BE49-F238E27FC236}">
                      <a16:creationId xmlns:a16="http://schemas.microsoft.com/office/drawing/2014/main" id="{18104378-6E06-4F4D-AC27-E5C0ACE2BEF0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30" name="กลุ่ม 29">
                <a:extLst>
                  <a:ext uri="{FF2B5EF4-FFF2-40B4-BE49-F238E27FC236}">
                    <a16:creationId xmlns:a16="http://schemas.microsoft.com/office/drawing/2014/main" id="{1905A1C4-81AB-4A3A-92E4-EFAA0C868063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2" name="รูปแบบอิสระ: รูปร่าง 161">
                  <a:extLst>
                    <a:ext uri="{FF2B5EF4-FFF2-40B4-BE49-F238E27FC236}">
                      <a16:creationId xmlns:a16="http://schemas.microsoft.com/office/drawing/2014/main" id="{207D9472-5802-4A39-B9C2-B0FF48025652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8059BDE7-FF2B-46FD-B5C9-4165623A9F2F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31" name="กลุ่ม 30">
                <a:extLst>
                  <a:ext uri="{FF2B5EF4-FFF2-40B4-BE49-F238E27FC236}">
                    <a16:creationId xmlns:a16="http://schemas.microsoft.com/office/drawing/2014/main" id="{56AC19A7-ABEE-43C7-A93F-E55A6114AB0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854E38DD-73F1-4C35-B401-B63155481A1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C5487374-94F9-43A6-8347-C021F67547B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D41F3A7B-8CF1-4C7B-A0C0-6E06F06F7E8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232E9479-AD2B-4D41-AC92-BE1016450CD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BD2ACB80-BF25-4609-A608-BC3A061D656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35B822E5-DD13-467D-8F0B-BCC93F3B494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6B0ADA37-3965-4C22-B8D3-C074EDB2220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FF190526-C9E9-41D8-95F9-61DF6932BD3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DF299E1A-550C-4BFA-9FC2-EE75ECFD8AE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B1546EA3-CB3E-42AC-9A83-F65921BEEB3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1A651CFE-84CF-4B31-990D-63CF9CC9884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508B6C8A-7F5C-4A48-928A-26D24134741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F50882BD-6369-4C93-96AC-A7F1A1F6DA3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5B79F974-6313-4A06-8805-D0B851EC992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4B87D204-DC7D-4D9D-A091-375CC5DA860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C47639F7-4D93-4CE6-9523-B1FC1F3E3DD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6B06DD5F-0E68-4FDC-A4DA-2D2259BD521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5949E46F-9D7E-4C96-8447-9B969E02877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61A1401F-5677-49AA-AA23-7661768A6F4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C22EDB6B-A961-4D39-81B2-E61755DF7CD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A03B9787-603C-4189-A26E-42A2624EE54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CAF8843E-E47E-4AB1-9B88-9D1620FE11B2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5DFB3942-BF6B-4630-892E-B25789DF18B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2404B869-3F33-477C-A683-F1694F8A98D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1E9A3EC4-4073-4CAE-BD09-CC5C857278B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7" name="วงรี 156">
                  <a:extLst>
                    <a:ext uri="{FF2B5EF4-FFF2-40B4-BE49-F238E27FC236}">
                      <a16:creationId xmlns:a16="http://schemas.microsoft.com/office/drawing/2014/main" id="{79E7BD3C-DD25-43CF-8D8D-FD450C9AF19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8" name="วงรี 157">
                  <a:extLst>
                    <a:ext uri="{FF2B5EF4-FFF2-40B4-BE49-F238E27FC236}">
                      <a16:creationId xmlns:a16="http://schemas.microsoft.com/office/drawing/2014/main" id="{40ED0991-936D-44D2-97F7-6325E912E43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9" name="วงรี 158">
                  <a:extLst>
                    <a:ext uri="{FF2B5EF4-FFF2-40B4-BE49-F238E27FC236}">
                      <a16:creationId xmlns:a16="http://schemas.microsoft.com/office/drawing/2014/main" id="{2202C66B-5B2B-4BAE-B362-B6338AFC29C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0" name="วงรี 159">
                  <a:extLst>
                    <a:ext uri="{FF2B5EF4-FFF2-40B4-BE49-F238E27FC236}">
                      <a16:creationId xmlns:a16="http://schemas.microsoft.com/office/drawing/2014/main" id="{19A889CA-8220-47C5-891E-00462187424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1" name="วงรี 160">
                  <a:extLst>
                    <a:ext uri="{FF2B5EF4-FFF2-40B4-BE49-F238E27FC236}">
                      <a16:creationId xmlns:a16="http://schemas.microsoft.com/office/drawing/2014/main" id="{E6ABE6F5-920F-4AF4-AFC4-7198D2CDD24C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2" name="กลุ่ม 31">
                <a:extLst>
                  <a:ext uri="{FF2B5EF4-FFF2-40B4-BE49-F238E27FC236}">
                    <a16:creationId xmlns:a16="http://schemas.microsoft.com/office/drawing/2014/main" id="{D9FFB769-CFDA-4887-87D7-5262408A921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555D0C7A-E0BD-492D-AA08-6BC6FB6C7C5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46A48F9D-F453-4416-A8EA-F0E2FFB3B3A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46541CE9-425E-43F5-92A2-C5ABCC8F028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E617A4CB-C8BC-4E5A-AEE1-8F3D74F7234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5AB4E641-EF69-4626-8CFD-F653F14DF98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13D75E5E-E704-4FD2-91F4-AD74592FA77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6F402785-3542-4E1B-B777-1572874C9F15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6F4A9C2A-075F-4E55-9EFC-ACBC8D96060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F9383258-2DFF-4414-A8D8-4701B6A4942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8443C597-1F5C-4980-A734-42233E3231F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993619ED-BCC9-43E5-9798-55AF5289E80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661847D2-6F32-43B5-98F7-51FEB1453BE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CE3B3033-914D-49F0-A4EB-618BFE23873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04786723-EE70-4DF2-875C-44D6CA26DD52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A2561D54-ED80-4A43-A847-BF30261C5F8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4F5CF596-9964-4258-9213-C0FFB2DFCC8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74567DA3-A88F-4C37-ADE9-F103C69B6FF6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26795FE3-E680-4ED8-A96E-4A8D6997010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5E16B7D9-BC14-48CA-82BA-959D77FBF48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43ABFFAD-521A-4949-844B-A2E31552E36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835F6B22-34F3-46DE-8705-7C66BFE88A3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79A3E92D-5465-479F-AF18-277A03B8E70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6C175132-01C4-44FB-8E77-14D1F621677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9DBAE800-8095-46F4-8F67-50DB911F400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2254E75C-9C13-419D-8D68-67D6AC1986A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659B9604-A1EA-4B48-935B-5DD0E2E645B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FB2236B7-FF20-4070-A3D3-688AB2016F6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56A97B9-226C-4B65-8DC4-07D43CE9A10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F7B13F7F-C56C-4885-8395-A0E0F0D28F4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A05E9720-B4E8-464C-9B90-7CEFF7B265D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3" name="กลุ่ม 32">
                <a:extLst>
                  <a:ext uri="{FF2B5EF4-FFF2-40B4-BE49-F238E27FC236}">
                    <a16:creationId xmlns:a16="http://schemas.microsoft.com/office/drawing/2014/main" id="{0A57EE57-3970-461F-AC3F-C46A7EF8323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1C4595DE-C463-460C-8481-78C945817D3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DD47409E-D415-4172-BDAE-C91A5753220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DDB0DAD6-5312-4BAC-B1E8-AFBB0826089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C84F9FA2-E05D-4854-9E26-95475A79A71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6FFD7A1B-0FA6-45CB-949F-1851768F1BB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0BC0E486-183C-4084-BB0A-E2402937DF6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DEE5D4B-12DC-409E-A2DE-9A51B3CE58F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0547E526-BE06-4C71-814F-8184DDCCDF4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1C67F83C-54A2-414B-A5E3-2DAF9A43EF4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A74564F2-78EC-4CBA-9BF3-A0B92CA0C5B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8FE37DA6-1512-4E8D-8C00-F2BD9A0AEED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B46883EC-D8DD-4908-96D9-C642C01BB03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75CC4A1B-2362-47EF-9684-080CA2681CE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B652D381-9216-47F8-AC5A-5E9482EA7D2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8DAD11C1-0470-4AC5-9BA7-923CC612474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258A44B2-2797-4321-9685-7B6EC46B350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3C554B99-352F-47C0-B87A-FADFADADB20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EF8F1D43-C375-46D3-AA11-B8EB5331EC5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FC751315-349F-4450-ADCD-FB8706808C9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704FD548-BFF3-4A1F-AB49-9C29BAEDE58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C0573329-B9A2-4F0B-8136-578EAFDEC9E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94004A02-4347-4EF9-A14B-B5C7E4456A0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0062D73C-A306-4A79-BF19-B381FB2BA42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9B72F361-7CCF-41D9-9D6C-80E770DABA54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047EE265-5616-4E0F-B6F9-9D27844AF5E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FE46EDEA-1280-4420-8F34-08C9F8EBBE51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AACEE9B7-F913-4A35-AA63-058343650F6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F90E83C5-CC9D-4E94-A1D8-79537D0ECAF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182FDC3A-BBF6-4E09-B499-DF0334BC1BE4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B8980E0F-2A85-4D7E-B96D-D4D2DF475D5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4" name="กากบาท 33">
                <a:extLst>
                  <a:ext uri="{FF2B5EF4-FFF2-40B4-BE49-F238E27FC236}">
                    <a16:creationId xmlns:a16="http://schemas.microsoft.com/office/drawing/2014/main" id="{1647FDDB-D80A-4204-B3F8-F90E6858CD37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5" name="กากบาท 34">
                <a:extLst>
                  <a:ext uri="{FF2B5EF4-FFF2-40B4-BE49-F238E27FC236}">
                    <a16:creationId xmlns:a16="http://schemas.microsoft.com/office/drawing/2014/main" id="{6A8A8BB2-5880-469F-B48A-0D6D9C71F46B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6" name="กากบาท 35">
                <a:extLst>
                  <a:ext uri="{FF2B5EF4-FFF2-40B4-BE49-F238E27FC236}">
                    <a16:creationId xmlns:a16="http://schemas.microsoft.com/office/drawing/2014/main" id="{BA15EF33-7E4C-4C72-BE7C-4B603BF48007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7" name="กากบาท 36">
                <a:extLst>
                  <a:ext uri="{FF2B5EF4-FFF2-40B4-BE49-F238E27FC236}">
                    <a16:creationId xmlns:a16="http://schemas.microsoft.com/office/drawing/2014/main" id="{BD82AE31-C9AD-4A1E-B54D-FD9C2C25AFC1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8" name="สี่เหลี่ยมผืนผ้า 37">
                <a:extLst>
                  <a:ext uri="{FF2B5EF4-FFF2-40B4-BE49-F238E27FC236}">
                    <a16:creationId xmlns:a16="http://schemas.microsoft.com/office/drawing/2014/main" id="{D7A042E2-88FB-4FD3-87BA-FC210D19D83D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id="{D6BCF12F-4DEC-444F-A2E3-ED355AE5912F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40" name="กลุ่ม 39">
                <a:extLst>
                  <a:ext uri="{FF2B5EF4-FFF2-40B4-BE49-F238E27FC236}">
                    <a16:creationId xmlns:a16="http://schemas.microsoft.com/office/drawing/2014/main" id="{A6DBE81D-3C08-4BE4-A76B-C133E44D364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BE721995-612F-4522-9379-22D7A811C65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3AD5B920-F3B3-4B09-A548-8E100D44E64E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D7694D1D-1272-46AD-A4C2-D160575C3C3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D0EE8E36-4DFD-4F4E-A732-1EE9A9F3120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5D7353E0-AC85-4EE5-ACD5-F368FEF4B68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FAAA32F0-0E72-48B8-B12B-D2EFCE4460CD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88E831D6-6E30-49F4-B8AA-F24778A7260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B84A9EBB-29E0-41AC-958F-5FE87008230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5C394ACE-BE30-4845-B87D-B824A30F275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5F8F4BD2-9DC1-43E3-A078-D2DF1C07BC4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8D3F315E-B392-4CE6-A780-0E7BDCFD9C9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DBEF3943-5CCA-4E41-BF1A-D94DC7A8A15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9AF02CDB-1D18-4F44-B21D-C97D4488F60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530F6C14-2EB3-4183-B006-43724FF7536F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ACE04E7D-AD78-48C6-B13F-A78B6FC8D52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8F057812-8551-4FE6-A928-186B5CDAD87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62CC7FB1-552E-437B-9CCA-602CE217AFB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1F72D14-3CAA-4EE1-A2D7-FF5BD458BC3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6B87027D-EA8A-4F3D-8658-86167BAF5D1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902D85F0-8A41-49B6-BFFA-DC48440F622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70E15394-225B-49E2-9E71-51C0F7B5645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E6ABF1FF-67B6-4CB5-906C-28CEFC4B89B8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6575C73A-1178-413E-81A9-F7C46BFB999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9B52CA02-269F-490C-B146-E2251015A84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362A78F3-EFE9-4D4C-A1A2-452500A050D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6CB28906-3118-42D5-9116-62BCCA05D088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ED53363-3D25-4170-A18D-593597E7CCF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931203BF-7A75-4144-A1B8-0473EF711C1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5DD5F8F7-7781-4EFD-B144-F36ABB9E2EC9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E25AC15B-E2DC-4BBB-BEC8-431F5ED3BC2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41" name="สี่เหลี่ยมผืนผ้า 40">
                <a:extLst>
                  <a:ext uri="{FF2B5EF4-FFF2-40B4-BE49-F238E27FC236}">
                    <a16:creationId xmlns:a16="http://schemas.microsoft.com/office/drawing/2014/main" id="{52E7508A-54DB-4B0B-887E-42F41FAE8949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4" name="Group 14"/>
            <p:cNvGrpSpPr/>
            <p:nvPr/>
          </p:nvGrpSpPr>
          <p:grpSpPr>
            <a:xfrm>
              <a:off x="526664" y="979096"/>
              <a:ext cx="1052368" cy="3696329"/>
              <a:chOff x="4058860" y="987781"/>
              <a:chExt cx="1052368" cy="3696329"/>
            </a:xfrm>
          </p:grpSpPr>
          <p:sp>
            <p:nvSpPr>
              <p:cNvPr id="5" name="Rectangle 8"/>
              <p:cNvSpPr/>
              <p:nvPr/>
            </p:nvSpPr>
            <p:spPr>
              <a:xfrm rot="36931">
                <a:off x="4276045" y="3801165"/>
                <a:ext cx="592195" cy="863021"/>
              </a:xfrm>
              <a:custGeom>
                <a:avLst/>
                <a:gdLst/>
                <a:ahLst/>
                <a:cxnLst/>
                <a:rect l="l" t="t" r="r" b="b"/>
                <a:pathLst>
                  <a:path w="1802378" h="1800199">
                    <a:moveTo>
                      <a:pt x="0" y="0"/>
                    </a:moveTo>
                    <a:lnTo>
                      <a:pt x="1802378" y="0"/>
                    </a:lnTo>
                    <a:lnTo>
                      <a:pt x="1802378" y="289727"/>
                    </a:lnTo>
                    <a:lnTo>
                      <a:pt x="1801366" y="289727"/>
                    </a:lnTo>
                    <a:lnTo>
                      <a:pt x="901188" y="1800199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" name="Rectangle 8"/>
              <p:cNvSpPr/>
              <p:nvPr/>
            </p:nvSpPr>
            <p:spPr>
              <a:xfrm>
                <a:off x="4468857" y="3793500"/>
                <a:ext cx="200342" cy="872829"/>
              </a:xfrm>
              <a:custGeom>
                <a:avLst/>
                <a:gdLst>
                  <a:gd name="connsiteX0" fmla="*/ 0 w 1359043"/>
                  <a:gd name="connsiteY0" fmla="*/ 0 h 1813992"/>
                  <a:gd name="connsiteX1" fmla="*/ 1359043 w 1359043"/>
                  <a:gd name="connsiteY1" fmla="*/ 0 h 1813992"/>
                  <a:gd name="connsiteX2" fmla="*/ 1359043 w 1359043"/>
                  <a:gd name="connsiteY2" fmla="*/ 212596 h 1813992"/>
                  <a:gd name="connsiteX3" fmla="*/ 806822 w 1359043"/>
                  <a:gd name="connsiteY3" fmla="*/ 1813992 h 1813992"/>
                  <a:gd name="connsiteX4" fmla="*/ 1012 w 1359043"/>
                  <a:gd name="connsiteY4" fmla="*/ 289727 h 1813992"/>
                  <a:gd name="connsiteX5" fmla="*/ 0 w 1359043"/>
                  <a:gd name="connsiteY5" fmla="*/ 289727 h 1813992"/>
                  <a:gd name="connsiteX6" fmla="*/ 0 w 1359043"/>
                  <a:gd name="connsiteY6" fmla="*/ 288030 h 1813992"/>
                  <a:gd name="connsiteX7" fmla="*/ 0 w 1359043"/>
                  <a:gd name="connsiteY7" fmla="*/ 0 h 1813992"/>
                  <a:gd name="connsiteX0" fmla="*/ 0 w 1359043"/>
                  <a:gd name="connsiteY0" fmla="*/ 0 h 1820658"/>
                  <a:gd name="connsiteX1" fmla="*/ 1359043 w 1359043"/>
                  <a:gd name="connsiteY1" fmla="*/ 0 h 1820658"/>
                  <a:gd name="connsiteX2" fmla="*/ 1359043 w 1359043"/>
                  <a:gd name="connsiteY2" fmla="*/ 212596 h 1820658"/>
                  <a:gd name="connsiteX3" fmla="*/ 720119 w 1359043"/>
                  <a:gd name="connsiteY3" fmla="*/ 1820658 h 1820658"/>
                  <a:gd name="connsiteX4" fmla="*/ 1012 w 1359043"/>
                  <a:gd name="connsiteY4" fmla="*/ 289727 h 1820658"/>
                  <a:gd name="connsiteX5" fmla="*/ 0 w 1359043"/>
                  <a:gd name="connsiteY5" fmla="*/ 289727 h 1820658"/>
                  <a:gd name="connsiteX6" fmla="*/ 0 w 1359043"/>
                  <a:gd name="connsiteY6" fmla="*/ 288030 h 1820658"/>
                  <a:gd name="connsiteX7" fmla="*/ 0 w 1359043"/>
                  <a:gd name="connsiteY7" fmla="*/ 0 h 1820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9043" h="1820658">
                    <a:moveTo>
                      <a:pt x="0" y="0"/>
                    </a:moveTo>
                    <a:lnTo>
                      <a:pt x="1359043" y="0"/>
                    </a:lnTo>
                    <a:lnTo>
                      <a:pt x="1359043" y="212596"/>
                    </a:lnTo>
                    <a:lnTo>
                      <a:pt x="720119" y="1820658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50000"/>
                      <a:lumOff val="50000"/>
                    </a:schemeClr>
                  </a:gs>
                  <a:gs pos="100000">
                    <a:schemeClr val="accent2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Rectangle 2"/>
              <p:cNvSpPr/>
              <p:nvPr/>
            </p:nvSpPr>
            <p:spPr>
              <a:xfrm>
                <a:off x="4291066" y="1891296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0" y="0"/>
                    </a:moveTo>
                    <a:lnTo>
                      <a:pt x="99616" y="0"/>
                    </a:lnTo>
                    <a:lnTo>
                      <a:pt x="196906" y="63491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30000"/>
                      <a:lumOff val="70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Rectangle 2"/>
              <p:cNvSpPr/>
              <p:nvPr/>
            </p:nvSpPr>
            <p:spPr>
              <a:xfrm>
                <a:off x="4486591" y="1953886"/>
                <a:ext cx="196906" cy="1950905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1950905">
                    <a:moveTo>
                      <a:pt x="0" y="0"/>
                    </a:moveTo>
                    <a:lnTo>
                      <a:pt x="101941" y="66527"/>
                    </a:lnTo>
                    <a:lnTo>
                      <a:pt x="196906" y="4552"/>
                    </a:lnTo>
                    <a:lnTo>
                      <a:pt x="196906" y="1950905"/>
                    </a:lnTo>
                    <a:lnTo>
                      <a:pt x="193201" y="1950905"/>
                    </a:lnTo>
                    <a:cubicBezTo>
                      <a:pt x="183184" y="1893988"/>
                      <a:pt x="144512" y="1851984"/>
                      <a:pt x="98453" y="1851984"/>
                    </a:cubicBezTo>
                    <a:cubicBezTo>
                      <a:pt x="52394" y="1851984"/>
                      <a:pt x="13723" y="1893988"/>
                      <a:pt x="3706" y="1950905"/>
                    </a:cubicBezTo>
                    <a:lnTo>
                      <a:pt x="0" y="1950905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50000"/>
                      <a:lumOff val="50000"/>
                    </a:schemeClr>
                  </a:gs>
                  <a:gs pos="100000">
                    <a:schemeClr val="accent1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Rectangle 2"/>
              <p:cNvSpPr/>
              <p:nvPr/>
            </p:nvSpPr>
            <p:spPr>
              <a:xfrm>
                <a:off x="4683483" y="1895514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96435" y="0"/>
                    </a:moveTo>
                    <a:lnTo>
                      <a:pt x="196906" y="0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lnTo>
                      <a:pt x="0" y="6293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0" name="Isosceles Triangle 10"/>
              <p:cNvSpPr/>
              <p:nvPr/>
            </p:nvSpPr>
            <p:spPr>
              <a:xfrm rot="10800000">
                <a:off x="4468813" y="4423239"/>
                <a:ext cx="196906" cy="260871"/>
              </a:xfrm>
              <a:prstGeom prst="triangl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Parallelogram 15"/>
              <p:cNvSpPr/>
              <p:nvPr/>
            </p:nvSpPr>
            <p:spPr>
              <a:xfrm rot="16200000">
                <a:off x="4098945" y="947696"/>
                <a:ext cx="972197" cy="1052368"/>
              </a:xfrm>
              <a:custGeom>
                <a:avLst/>
                <a:gdLst/>
                <a:ahLst/>
                <a:cxnLst/>
                <a:rect l="l" t="t" r="r" b="b"/>
                <a:pathLst>
                  <a:path w="2993176" h="3240001">
                    <a:moveTo>
                      <a:pt x="1299907" y="647892"/>
                    </a:moveTo>
                    <a:lnTo>
                      <a:pt x="665509" y="1620000"/>
                    </a:lnTo>
                    <a:lnTo>
                      <a:pt x="1299907" y="2592108"/>
                    </a:lnTo>
                    <a:lnTo>
                      <a:pt x="634398" y="2592108"/>
                    </a:lnTo>
                    <a:lnTo>
                      <a:pt x="0" y="1620000"/>
                    </a:lnTo>
                    <a:lnTo>
                      <a:pt x="634398" y="647892"/>
                    </a:lnTo>
                    <a:close/>
                    <a:moveTo>
                      <a:pt x="2993176" y="1620001"/>
                    </a:moveTo>
                    <a:lnTo>
                      <a:pt x="1913056" y="3240001"/>
                    </a:lnTo>
                    <a:lnTo>
                      <a:pt x="1782206" y="3043749"/>
                    </a:lnTo>
                    <a:lnTo>
                      <a:pt x="1110064" y="3043749"/>
                    </a:lnTo>
                    <a:cubicBezTo>
                      <a:pt x="1089036" y="3096599"/>
                      <a:pt x="1037333" y="3133759"/>
                      <a:pt x="976952" y="3133759"/>
                    </a:cubicBezTo>
                    <a:cubicBezTo>
                      <a:pt x="923853" y="3133759"/>
                      <a:pt x="877466" y="3105022"/>
                      <a:pt x="854540" y="3061058"/>
                    </a:cubicBezTo>
                    <a:lnTo>
                      <a:pt x="302383" y="3169763"/>
                    </a:lnTo>
                    <a:lnTo>
                      <a:pt x="302383" y="2809723"/>
                    </a:lnTo>
                    <a:lnTo>
                      <a:pt x="854540" y="2918427"/>
                    </a:lnTo>
                    <a:cubicBezTo>
                      <a:pt x="877466" y="2874463"/>
                      <a:pt x="923853" y="2845727"/>
                      <a:pt x="976952" y="2845727"/>
                    </a:cubicBezTo>
                    <a:cubicBezTo>
                      <a:pt x="1037333" y="2845727"/>
                      <a:pt x="1089036" y="2882887"/>
                      <a:pt x="1110064" y="2935737"/>
                    </a:cubicBezTo>
                    <a:lnTo>
                      <a:pt x="1710190" y="2935737"/>
                    </a:lnTo>
                    <a:lnTo>
                      <a:pt x="832936" y="1620001"/>
                    </a:lnTo>
                    <a:lnTo>
                      <a:pt x="191305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3" name="สี่เหลี่ยมผืนผ้า 12"/>
            <p:cNvSpPr/>
            <p:nvPr/>
          </p:nvSpPr>
          <p:spPr>
            <a:xfrm>
              <a:off x="2779488" y="938749"/>
              <a:ext cx="5539887" cy="7694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เขียนเครื่องหมาย </a:t>
              </a:r>
              <a:r>
                <a:rPr lang="en-US" sz="2200" b="1" dirty="0"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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หน้าวงจรไฟฟ้าที่ทำให้หลอดไฟฟ้าสว่าง </a:t>
              </a:r>
            </a:p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และเขียนเครื่องหมาย </a:t>
              </a:r>
              <a:r>
                <a:rPr lang="en-US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×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หน้าวงจรไฟฟ้าที่ทำให้หลอดไฟฟ้าไม่สว่าง</a:t>
              </a:r>
              <a:endParaRPr lang="en-US" sz="22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24" name="กลุ่ม 23"/>
            <p:cNvGrpSpPr/>
            <p:nvPr/>
          </p:nvGrpSpPr>
          <p:grpSpPr>
            <a:xfrm>
              <a:off x="2346003" y="1661705"/>
              <a:ext cx="5615305" cy="2909570"/>
              <a:chOff x="1885502" y="1703265"/>
              <a:chExt cx="5615305" cy="2909570"/>
            </a:xfrm>
          </p:grpSpPr>
          <p:pic>
            <p:nvPicPr>
              <p:cNvPr id="17" name="รูปภาพ 16"/>
              <p:cNvPicPr/>
              <p:nvPr/>
            </p:nvPicPr>
            <p:blipFill>
              <a:blip r:embed="rId2">
                <a:clrChange>
                  <a:clrFrom>
                    <a:srgbClr val="EBF1EF"/>
                  </a:clrFrom>
                  <a:clrTo>
                    <a:srgbClr val="EBF1E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85502" y="1703265"/>
                <a:ext cx="5615305" cy="2909570"/>
              </a:xfrm>
              <a:prstGeom prst="rect">
                <a:avLst/>
              </a:prstGeom>
            </p:spPr>
          </p:pic>
          <p:sp>
            <p:nvSpPr>
              <p:cNvPr id="18" name="กล่องข้อความ 17"/>
              <p:cNvSpPr txBox="1"/>
              <p:nvPr/>
            </p:nvSpPr>
            <p:spPr>
              <a:xfrm>
                <a:off x="1885502" y="2172085"/>
                <a:ext cx="347662" cy="415498"/>
              </a:xfrm>
              <a:prstGeom prst="rect">
                <a:avLst/>
              </a:prstGeom>
              <a:solidFill>
                <a:srgbClr val="D7EAE6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th-TH" dirty="0">
                    <a:sym typeface="Wingdings" panose="05000000000000000000" pitchFamily="2" charset="2"/>
                  </a:rPr>
                  <a:t></a:t>
                </a:r>
                <a:endParaRPr lang="th-TH" dirty="0"/>
              </a:p>
            </p:txBody>
          </p:sp>
          <p:sp>
            <p:nvSpPr>
              <p:cNvPr id="19" name="กล่องข้อความ 18"/>
              <p:cNvSpPr txBox="1"/>
              <p:nvPr/>
            </p:nvSpPr>
            <p:spPr>
              <a:xfrm>
                <a:off x="1915331" y="3548447"/>
                <a:ext cx="347662" cy="415498"/>
              </a:xfrm>
              <a:prstGeom prst="rect">
                <a:avLst/>
              </a:prstGeom>
              <a:solidFill>
                <a:srgbClr val="D7EAE6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th-TH" dirty="0">
                    <a:sym typeface="Wingdings" panose="05000000000000000000" pitchFamily="2" charset="2"/>
                  </a:rPr>
                  <a:t></a:t>
                </a:r>
                <a:endParaRPr lang="th-TH" dirty="0"/>
              </a:p>
            </p:txBody>
          </p:sp>
          <p:sp>
            <p:nvSpPr>
              <p:cNvPr id="20" name="กล่องข้อความ 19"/>
              <p:cNvSpPr txBox="1"/>
              <p:nvPr/>
            </p:nvSpPr>
            <p:spPr>
              <a:xfrm>
                <a:off x="3661914" y="2139387"/>
                <a:ext cx="347662" cy="415498"/>
              </a:xfrm>
              <a:prstGeom prst="rect">
                <a:avLst/>
              </a:prstGeom>
              <a:solidFill>
                <a:srgbClr val="D7EAE6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th-TH" dirty="0">
                    <a:sym typeface="Wingdings" panose="05000000000000000000" pitchFamily="2" charset="2"/>
                  </a:rPr>
                  <a:t></a:t>
                </a:r>
                <a:endParaRPr lang="th-TH" dirty="0"/>
              </a:p>
            </p:txBody>
          </p:sp>
          <p:sp>
            <p:nvSpPr>
              <p:cNvPr id="21" name="กล่องข้อความ 20"/>
              <p:cNvSpPr txBox="1"/>
              <p:nvPr/>
            </p:nvSpPr>
            <p:spPr>
              <a:xfrm>
                <a:off x="3661914" y="3530724"/>
                <a:ext cx="347662" cy="415498"/>
              </a:xfrm>
              <a:prstGeom prst="rect">
                <a:avLst/>
              </a:prstGeom>
              <a:solidFill>
                <a:srgbClr val="D7EAE6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th-TH" dirty="0">
                    <a:sym typeface="Wingdings" panose="05000000000000000000" pitchFamily="2" charset="2"/>
                  </a:rPr>
                  <a:t></a:t>
                </a:r>
                <a:endParaRPr lang="th-TH" dirty="0"/>
              </a:p>
            </p:txBody>
          </p:sp>
          <p:sp>
            <p:nvSpPr>
              <p:cNvPr id="22" name="กล่องข้อความ 21"/>
              <p:cNvSpPr txBox="1"/>
              <p:nvPr/>
            </p:nvSpPr>
            <p:spPr>
              <a:xfrm>
                <a:off x="5581360" y="2244379"/>
                <a:ext cx="347662" cy="415498"/>
              </a:xfrm>
              <a:prstGeom prst="rect">
                <a:avLst/>
              </a:prstGeom>
              <a:solidFill>
                <a:srgbClr val="D7EAE6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th-TH" dirty="0">
                    <a:sym typeface="Wingdings" panose="05000000000000000000" pitchFamily="2" charset="2"/>
                  </a:rPr>
                  <a:t></a:t>
                </a:r>
                <a:endParaRPr lang="th-TH" dirty="0"/>
              </a:p>
            </p:txBody>
          </p:sp>
          <p:sp>
            <p:nvSpPr>
              <p:cNvPr id="23" name="กล่องข้อความ 22"/>
              <p:cNvSpPr txBox="1"/>
              <p:nvPr/>
            </p:nvSpPr>
            <p:spPr>
              <a:xfrm>
                <a:off x="5524052" y="3530724"/>
                <a:ext cx="347662" cy="415498"/>
              </a:xfrm>
              <a:prstGeom prst="rect">
                <a:avLst/>
              </a:prstGeom>
              <a:solidFill>
                <a:srgbClr val="D7EAE6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th-TH" dirty="0">
                    <a:sym typeface="Wingdings" panose="05000000000000000000" pitchFamily="2" charset="2"/>
                  </a:rPr>
                  <a:t></a:t>
                </a:r>
                <a:endParaRPr lang="th-TH" dirty="0"/>
              </a:p>
            </p:txBody>
          </p:sp>
        </p:grpSp>
        <p:sp>
          <p:nvSpPr>
            <p:cNvPr id="166" name="สี่เหลี่ยมผืนผ้า 165">
              <a:extLst>
                <a:ext uri="{FF2B5EF4-FFF2-40B4-BE49-F238E27FC236}">
                  <a16:creationId xmlns:a16="http://schemas.microsoft.com/office/drawing/2014/main" id="{B0A3DBA9-BA78-4F2F-90EA-35608CE6A79B}"/>
                </a:ext>
              </a:extLst>
            </p:cNvPr>
            <p:cNvSpPr/>
            <p:nvPr/>
          </p:nvSpPr>
          <p:spPr>
            <a:xfrm>
              <a:off x="399393" y="224994"/>
              <a:ext cx="8441305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40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ทบทวนความรู้ก่อนเรียน</a:t>
              </a:r>
            </a:p>
          </p:txBody>
        </p:sp>
        <p:pic>
          <p:nvPicPr>
            <p:cNvPr id="167" name="รูปภาพ 166">
              <a:extLst>
                <a:ext uri="{FF2B5EF4-FFF2-40B4-BE49-F238E27FC236}">
                  <a16:creationId xmlns:a16="http://schemas.microsoft.com/office/drawing/2014/main" id="{8214C1D6-9861-4BB1-AB04-DF4B5F4FC9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303532" y="364247"/>
              <a:ext cx="487378" cy="487378"/>
            </a:xfrm>
            <a:prstGeom prst="rect">
              <a:avLst/>
            </a:prstGeom>
          </p:spPr>
        </p:pic>
        <p:pic>
          <p:nvPicPr>
            <p:cNvPr id="168" name="รูปภาพ 167">
              <a:extLst>
                <a:ext uri="{FF2B5EF4-FFF2-40B4-BE49-F238E27FC236}">
                  <a16:creationId xmlns:a16="http://schemas.microsoft.com/office/drawing/2014/main" id="{ACCC35AC-D312-45C5-A066-5A258099FB2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49703" y="234250"/>
              <a:ext cx="720000" cy="720000"/>
            </a:xfrm>
            <a:prstGeom prst="rect">
              <a:avLst/>
            </a:prstGeom>
          </p:spPr>
        </p:pic>
        <p:sp>
          <p:nvSpPr>
            <p:cNvPr id="169" name="สี่เหลี่ยมผืนผ้า 168">
              <a:extLst>
                <a:ext uri="{FF2B5EF4-FFF2-40B4-BE49-F238E27FC236}">
                  <a16:creationId xmlns:a16="http://schemas.microsoft.com/office/drawing/2014/main" id="{8A57B33F-D3DE-49D9-8FEF-19E0FC68B359}"/>
                </a:ext>
              </a:extLst>
            </p:cNvPr>
            <p:cNvSpPr/>
            <p:nvPr/>
          </p:nvSpPr>
          <p:spPr>
            <a:xfrm>
              <a:off x="2370477" y="4462186"/>
              <a:ext cx="6539023" cy="3606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15000"/>
                </a:lnSpc>
                <a:spcAft>
                  <a:spcPts val="0"/>
                </a:spcAft>
              </a:pP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(</a:t>
              </a:r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ที่มา</a:t>
              </a: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: </a:t>
              </a:r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หนังสือเรียนรายวิชาพื้นฐานวิทยาศาสตร์และเทคโนโลยี ชั้นมัธยมศึกษาปีที่ </a:t>
              </a: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3</a:t>
              </a:r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เล่ม 2 หน้า 117</a:t>
              </a: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lang="th-TH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สสวท.</a:t>
              </a:r>
              <a:r>
                <a:rPr lang="en-US" sz="1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)</a:t>
              </a:r>
              <a:endParaRPr lang="en-US" sz="1600" b="1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476087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id="{78D5F9A7-D228-43D7-BA9E-1A9ADE5B6165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41FAE201-B3DE-4EC4-9682-496B35F3D1ED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607DED17-84C9-47A6-AEA0-8DCDE866FC06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03EB7BB5-541D-4B79-B394-90C3420364E9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0E9FC617-8E9A-4047-A54F-B2825EF713FE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46E88383-E4D0-46D9-ADB5-E6A638DA0691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C00E6DB2-DC01-48AB-A493-A7CD9C609B62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BAB4CD54-3924-41FB-82F9-7B45D083823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8E6978F7-1CE0-44E1-BC0D-AC26DF666F73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F16B5CC6-D47B-4615-8AE4-DD753D6DFB4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325E0781-5021-45E4-BEAB-001BB94E7B1A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EF69A7C6-87F9-4AA0-940B-397B02D1B7D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9528DEF-0AE8-4A72-B426-50E5A0F4D763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281A78D5-E10B-4CE0-BB65-A55C6A92A7D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610B4739-8F0A-470F-AA27-DCA666D1AC6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3F90F3DA-5BCB-4EF9-A27A-18C64D7120C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99E618EC-4FF6-446A-B789-C47724A5F04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37813DF5-6A4E-47A9-AD34-4A8499DFD21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46A12C9F-D88B-441B-88E3-72C607AD566D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50E5C68-C533-43DB-91F7-76503307776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C0323928-19B5-4B2E-961B-F8B5FA17D11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591A9458-FDC1-4DBD-AB8E-6B7CC52EF353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E0DBB56A-8270-4C92-8A23-488ACA633CA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FCC191D6-859B-4BAA-9EB9-0AF9029CE62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A33BAD2E-ECBF-4A0A-90C8-A1FC16748F2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9C48CCF2-8DC3-4193-87A9-F80767760B7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5D6EBD5C-D53C-48C0-8EDF-9A618A90747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67767EC7-850F-4B09-BF80-246F12A312C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FDE3C2E6-B321-47FD-ACA2-08B5ADDCD56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CD3593FC-0709-4019-85E4-E95D3A3435A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725C887C-8E35-47A1-B3B6-197273EE89E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4F5059E2-C6BA-4700-9E3F-E05055BC442D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33DFF279-E618-4449-B3BF-AED5CC48F46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196B1F67-CD83-4534-BA9E-70030C5A2229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E31FC2BB-8721-477F-A7D7-CBD97DA07CB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DFF2DAD3-276F-4313-9502-56243EBC698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2F7D4184-6832-4DEB-B86B-1DB9061AE72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1834C9AC-61F8-4B76-BB7F-59D08EA55A2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E3CEB9F5-39C4-4E11-93FC-E9467ABFC7E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DE7035D5-71E1-4656-81E3-C9D00540054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12FD9FC5-3A1F-4D24-8992-D445F5B47FB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FEB0B9BC-978A-418A-8328-23941FE9CEE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34EF9F88-73CE-43A0-BD18-B86615AD73C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386EAF03-E6ED-4441-97B3-AF3E01A239C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FFCB9878-92CE-4AE0-95D9-777C900827A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454A2767-D285-462B-890E-880B896FFFF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3A69D5D4-210C-498D-84C3-F1AD4B05179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F2ACC372-E58B-421C-82AA-A6080DE25074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F897020E-63BE-4368-AE2A-5477A824904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B051C0B2-E2BA-4647-9CB1-7EA5D30CD8C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3F9BDC4B-1899-44A5-BC25-815F3ED4387B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AB1E745F-9833-46E8-86DB-61F7C056E4B6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A03EAB14-8ED4-497C-B791-695116AC16F8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5BD6F140-2CF3-4E72-86B4-FEF6328428B9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85EF1FCC-C2BF-407B-912E-1FAD36F26D6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BA51A90C-35FB-4729-ACE1-6BE099719ED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12429C08-F87E-454A-AF04-9631B639E82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70DE4C00-6AA2-42ED-BE33-84776C799AE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6FBD32F0-5226-41B8-88BA-1757EB18D40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01AC0D94-D4CA-400E-9C17-745A2921DB72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A5061EC8-7606-45FC-B650-4DE39D9463E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822AC759-2C34-4561-8847-AF6912E2CE1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A5A3D1E9-A3EF-45E1-B20E-BC5955925EE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BDE7AAE6-F147-403E-B3E7-6759A745CAD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9F89E508-6BAA-438F-B0D9-0A36025AC5D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35A0BBAC-AE1D-4652-8CAF-45CDC6929B7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D1C7150B-DC6A-4040-9EC2-582A112B04B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14A97107-1B4A-4C80-BDC5-E4732F18159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B283A655-303F-44EE-AC7E-E2590C10BE8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033900BB-E521-4FDF-8255-B997DF7C7180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97160279-BBE0-4F11-8956-92BBE7EE483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004CC448-2547-4063-857E-FBDE14C307F7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CBF1E6C0-F56C-42E4-993F-5BB2E60A212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E8445901-D609-44FE-BAFD-2193498FBEA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7274944E-60B0-4B8A-AC16-1C2DD55E8762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643D25BA-509C-4B50-96ED-6C677568B94D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E5BD9A56-6A47-4BD4-8FB1-5271C8DCD7A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F30281A8-0765-4CBE-A02B-13CA06A15F7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D7B52F7-B6AE-46EC-9A0B-95759B8B2D3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12EA790C-D248-4C42-AAEE-B97C6C172467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775A446-A816-45D4-9778-DBC3CB69EA3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B375F38A-B4F6-47D0-B608-873A7EAAEA5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B595AC25-0CE3-4E14-9CB2-48FC100BD21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58B7DC44-BD05-47E5-8D73-903281692B8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B30F1255-D1BD-4CDD-B968-04023712742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1D235CB6-F0CB-4C9C-B026-256D2290807C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1C66AF55-FCD6-470D-97F5-443A2A2287D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2A151534-E62A-4D53-A72C-5ECC91F4341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94AFFDEA-D6E5-43F6-9172-1A097C44FD8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D7E4CF2-3B37-4E64-B791-1B64C1C9E98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539DE3E0-54EB-47CC-9B6B-3F6CDCDDB8D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FC11B360-3541-447E-9274-90A86DA2CE4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0173E049-2D76-441C-BF01-DB54DB81A0C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9DE43068-735D-4258-954C-B8B8A0B9C18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A899E130-A681-4A68-A109-59E9A41C9F5F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338F5A18-AF31-46F0-A063-A7F444B41CBC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3ED8193C-6B85-409D-A8E2-066E74580BF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D759E573-9A1A-4D78-8654-4A201268DF5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1DA902C3-4E3F-449D-A30F-593A4EC2ADB4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BAA0C004-17AE-46EE-A9B5-8737BBED2EB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4E966916-2E82-4436-BF2F-CF22475C4743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78FF01F1-74B3-47D7-A966-34118B280AC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1C9E1178-9358-4DFD-A546-22E1DB190C1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CB6551D-D309-4670-AF60-CC88C6936BF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67760168-3429-449A-85C8-C80A80F34BA5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FF4A66BC-4D04-4674-89C5-99975F0A2503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1B2CD52F-CF1B-44EE-9D0A-C610B9283F33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8" name="กากบาท 27">
                <a:extLst>
                  <a:ext uri="{FF2B5EF4-FFF2-40B4-BE49-F238E27FC236}">
                    <a16:creationId xmlns:a16="http://schemas.microsoft.com/office/drawing/2014/main" id="{7E8EC675-F5D9-4849-844C-F861FFA69B65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0447EE05-531E-4BE4-9C49-0712316C818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0" name="สี่เหลี่ยมผืนผ้า 29">
                <a:extLst>
                  <a:ext uri="{FF2B5EF4-FFF2-40B4-BE49-F238E27FC236}">
                    <a16:creationId xmlns:a16="http://schemas.microsoft.com/office/drawing/2014/main" id="{E0BF312F-952C-457B-A792-38AFAF89399E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1" name="กลุ่ม 30">
                <a:extLst>
                  <a:ext uri="{FF2B5EF4-FFF2-40B4-BE49-F238E27FC236}">
                    <a16:creationId xmlns:a16="http://schemas.microsoft.com/office/drawing/2014/main" id="{5081E151-A262-43E5-9837-A9E7A693CA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94183C5A-9225-4D94-A30F-20DBA59C07F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1A73919D-8E35-492C-AD67-AEFE4A9111B4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6E5477C4-E7E5-4892-BFC8-6B0A28DBCCA6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368E7F6B-1FC6-401F-B705-DF9B87B3E3E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B94CFF28-4825-4C48-ACDF-EADEFEBA106B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1CDCB02B-3EB4-4804-B85F-E9A5F7F44BE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2D996D7B-DE87-4626-A8BF-18BA585CEAF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B8E1CDFA-C7E8-42B3-B8A7-C1F7EDAAA4B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F30E72DE-2A69-4326-88E9-AF531EA8F734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6A1390F8-9B51-4479-B75A-7FB379B4670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DDC47A30-02B2-43F4-B523-4258F610B91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0FB5100D-68C1-472C-A376-4E9642073F3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6D8938BC-F634-406A-991D-C482982552B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1373F695-FDE7-49E3-98C2-CDD705AB6FA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1DED34AD-E13E-4CF2-9821-1AE42850E83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11300A05-188A-49DB-B288-58CA6008AE5D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976815DE-2C37-4F71-97A7-29A83630DE5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9578EDA7-24A9-4CEC-9218-704D4A7D377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ABD503B9-1770-4986-99F9-C2E33C9DCCE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A4CBDD83-3314-401A-9A88-54357C87B25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0141BDE9-B930-4312-9095-5C9E79A0B40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4376840D-6CDD-4CC9-9FB6-25B7127AAD4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9FC2197B-2CDE-4630-8DCD-DEE473CACAE5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B6112121-195D-406A-B319-4EFFB866AF8F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7CB709A0-B636-467D-BC5D-B535E63B758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52E90707-322E-42A4-8B9D-85544F2DF62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30F7931E-2B44-4FC7-B61B-1879AE6F0A9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B675A775-5ADC-4E1E-AA99-042BEAAF5DB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8B0986D2-8672-4071-811F-54A05B7696A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F0B4DE16-E5EE-4919-8769-A6EE5E02D35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2" name="สี่เหลี่ยมผืนผ้า 31">
                <a:extLst>
                  <a:ext uri="{FF2B5EF4-FFF2-40B4-BE49-F238E27FC236}">
                    <a16:creationId xmlns:a16="http://schemas.microsoft.com/office/drawing/2014/main" id="{2934E91C-FADB-4051-BD1D-0387E2D4CDF8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4" name="Group 14"/>
            <p:cNvGrpSpPr/>
            <p:nvPr/>
          </p:nvGrpSpPr>
          <p:grpSpPr>
            <a:xfrm>
              <a:off x="717206" y="932144"/>
              <a:ext cx="1052368" cy="3696329"/>
              <a:chOff x="4058860" y="987781"/>
              <a:chExt cx="1052368" cy="3696329"/>
            </a:xfrm>
          </p:grpSpPr>
          <p:sp>
            <p:nvSpPr>
              <p:cNvPr id="5" name="Rectangle 8"/>
              <p:cNvSpPr/>
              <p:nvPr/>
            </p:nvSpPr>
            <p:spPr>
              <a:xfrm rot="36931">
                <a:off x="4276045" y="3801165"/>
                <a:ext cx="592195" cy="863021"/>
              </a:xfrm>
              <a:custGeom>
                <a:avLst/>
                <a:gdLst/>
                <a:ahLst/>
                <a:cxnLst/>
                <a:rect l="l" t="t" r="r" b="b"/>
                <a:pathLst>
                  <a:path w="1802378" h="1800199">
                    <a:moveTo>
                      <a:pt x="0" y="0"/>
                    </a:moveTo>
                    <a:lnTo>
                      <a:pt x="1802378" y="0"/>
                    </a:lnTo>
                    <a:lnTo>
                      <a:pt x="1802378" y="289727"/>
                    </a:lnTo>
                    <a:lnTo>
                      <a:pt x="1801366" y="289727"/>
                    </a:lnTo>
                    <a:lnTo>
                      <a:pt x="901188" y="1800199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" name="Rectangle 8"/>
              <p:cNvSpPr/>
              <p:nvPr/>
            </p:nvSpPr>
            <p:spPr>
              <a:xfrm>
                <a:off x="4468857" y="3793500"/>
                <a:ext cx="200342" cy="872829"/>
              </a:xfrm>
              <a:custGeom>
                <a:avLst/>
                <a:gdLst>
                  <a:gd name="connsiteX0" fmla="*/ 0 w 1359043"/>
                  <a:gd name="connsiteY0" fmla="*/ 0 h 1813992"/>
                  <a:gd name="connsiteX1" fmla="*/ 1359043 w 1359043"/>
                  <a:gd name="connsiteY1" fmla="*/ 0 h 1813992"/>
                  <a:gd name="connsiteX2" fmla="*/ 1359043 w 1359043"/>
                  <a:gd name="connsiteY2" fmla="*/ 212596 h 1813992"/>
                  <a:gd name="connsiteX3" fmla="*/ 806822 w 1359043"/>
                  <a:gd name="connsiteY3" fmla="*/ 1813992 h 1813992"/>
                  <a:gd name="connsiteX4" fmla="*/ 1012 w 1359043"/>
                  <a:gd name="connsiteY4" fmla="*/ 289727 h 1813992"/>
                  <a:gd name="connsiteX5" fmla="*/ 0 w 1359043"/>
                  <a:gd name="connsiteY5" fmla="*/ 289727 h 1813992"/>
                  <a:gd name="connsiteX6" fmla="*/ 0 w 1359043"/>
                  <a:gd name="connsiteY6" fmla="*/ 288030 h 1813992"/>
                  <a:gd name="connsiteX7" fmla="*/ 0 w 1359043"/>
                  <a:gd name="connsiteY7" fmla="*/ 0 h 1813992"/>
                  <a:gd name="connsiteX0" fmla="*/ 0 w 1359043"/>
                  <a:gd name="connsiteY0" fmla="*/ 0 h 1820658"/>
                  <a:gd name="connsiteX1" fmla="*/ 1359043 w 1359043"/>
                  <a:gd name="connsiteY1" fmla="*/ 0 h 1820658"/>
                  <a:gd name="connsiteX2" fmla="*/ 1359043 w 1359043"/>
                  <a:gd name="connsiteY2" fmla="*/ 212596 h 1820658"/>
                  <a:gd name="connsiteX3" fmla="*/ 720119 w 1359043"/>
                  <a:gd name="connsiteY3" fmla="*/ 1820658 h 1820658"/>
                  <a:gd name="connsiteX4" fmla="*/ 1012 w 1359043"/>
                  <a:gd name="connsiteY4" fmla="*/ 289727 h 1820658"/>
                  <a:gd name="connsiteX5" fmla="*/ 0 w 1359043"/>
                  <a:gd name="connsiteY5" fmla="*/ 289727 h 1820658"/>
                  <a:gd name="connsiteX6" fmla="*/ 0 w 1359043"/>
                  <a:gd name="connsiteY6" fmla="*/ 288030 h 1820658"/>
                  <a:gd name="connsiteX7" fmla="*/ 0 w 1359043"/>
                  <a:gd name="connsiteY7" fmla="*/ 0 h 1820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9043" h="1820658">
                    <a:moveTo>
                      <a:pt x="0" y="0"/>
                    </a:moveTo>
                    <a:lnTo>
                      <a:pt x="1359043" y="0"/>
                    </a:lnTo>
                    <a:lnTo>
                      <a:pt x="1359043" y="212596"/>
                    </a:lnTo>
                    <a:lnTo>
                      <a:pt x="720119" y="1820658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50000"/>
                      <a:lumOff val="50000"/>
                    </a:schemeClr>
                  </a:gs>
                  <a:gs pos="100000">
                    <a:schemeClr val="accent2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Rectangle 2"/>
              <p:cNvSpPr/>
              <p:nvPr/>
            </p:nvSpPr>
            <p:spPr>
              <a:xfrm>
                <a:off x="4291066" y="1891296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0" y="0"/>
                    </a:moveTo>
                    <a:lnTo>
                      <a:pt x="99616" y="0"/>
                    </a:lnTo>
                    <a:lnTo>
                      <a:pt x="196906" y="63491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30000"/>
                      <a:lumOff val="70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Rectangle 2"/>
              <p:cNvSpPr/>
              <p:nvPr/>
            </p:nvSpPr>
            <p:spPr>
              <a:xfrm>
                <a:off x="4486591" y="1953886"/>
                <a:ext cx="196906" cy="1950905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1950905">
                    <a:moveTo>
                      <a:pt x="0" y="0"/>
                    </a:moveTo>
                    <a:lnTo>
                      <a:pt x="101941" y="66527"/>
                    </a:lnTo>
                    <a:lnTo>
                      <a:pt x="196906" y="4552"/>
                    </a:lnTo>
                    <a:lnTo>
                      <a:pt x="196906" y="1950905"/>
                    </a:lnTo>
                    <a:lnTo>
                      <a:pt x="193201" y="1950905"/>
                    </a:lnTo>
                    <a:cubicBezTo>
                      <a:pt x="183184" y="1893988"/>
                      <a:pt x="144512" y="1851984"/>
                      <a:pt x="98453" y="1851984"/>
                    </a:cubicBezTo>
                    <a:cubicBezTo>
                      <a:pt x="52394" y="1851984"/>
                      <a:pt x="13723" y="1893988"/>
                      <a:pt x="3706" y="1950905"/>
                    </a:cubicBezTo>
                    <a:lnTo>
                      <a:pt x="0" y="1950905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50000"/>
                      <a:lumOff val="50000"/>
                    </a:schemeClr>
                  </a:gs>
                  <a:gs pos="100000">
                    <a:schemeClr val="accent1">
                      <a:lumMod val="50000"/>
                      <a:lumOff val="5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Rectangle 2"/>
              <p:cNvSpPr/>
              <p:nvPr/>
            </p:nvSpPr>
            <p:spPr>
              <a:xfrm>
                <a:off x="4683483" y="1895514"/>
                <a:ext cx="196906" cy="2011393"/>
              </a:xfrm>
              <a:custGeom>
                <a:avLst/>
                <a:gdLst/>
                <a:ahLst/>
                <a:cxnLst/>
                <a:rect l="l" t="t" r="r" b="b"/>
                <a:pathLst>
                  <a:path w="196906" h="2011393">
                    <a:moveTo>
                      <a:pt x="96435" y="0"/>
                    </a:moveTo>
                    <a:lnTo>
                      <a:pt x="196906" y="0"/>
                    </a:lnTo>
                    <a:lnTo>
                      <a:pt x="196906" y="2011393"/>
                    </a:lnTo>
                    <a:lnTo>
                      <a:pt x="193201" y="2011393"/>
                    </a:lnTo>
                    <a:cubicBezTo>
                      <a:pt x="183184" y="1954476"/>
                      <a:pt x="144512" y="1912472"/>
                      <a:pt x="98453" y="1912472"/>
                    </a:cubicBezTo>
                    <a:cubicBezTo>
                      <a:pt x="52394" y="1912472"/>
                      <a:pt x="13723" y="1954476"/>
                      <a:pt x="3706" y="2011393"/>
                    </a:cubicBezTo>
                    <a:lnTo>
                      <a:pt x="0" y="2011393"/>
                    </a:lnTo>
                    <a:lnTo>
                      <a:pt x="0" y="6293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0" name="Isosceles Triangle 10"/>
              <p:cNvSpPr/>
              <p:nvPr/>
            </p:nvSpPr>
            <p:spPr>
              <a:xfrm rot="10800000">
                <a:off x="4468813" y="4423239"/>
                <a:ext cx="196906" cy="260871"/>
              </a:xfrm>
              <a:prstGeom prst="triangl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Parallelogram 15"/>
              <p:cNvSpPr/>
              <p:nvPr/>
            </p:nvSpPr>
            <p:spPr>
              <a:xfrm rot="16200000">
                <a:off x="4098945" y="947696"/>
                <a:ext cx="972197" cy="1052368"/>
              </a:xfrm>
              <a:custGeom>
                <a:avLst/>
                <a:gdLst/>
                <a:ahLst/>
                <a:cxnLst/>
                <a:rect l="l" t="t" r="r" b="b"/>
                <a:pathLst>
                  <a:path w="2993176" h="3240001">
                    <a:moveTo>
                      <a:pt x="1299907" y="647892"/>
                    </a:moveTo>
                    <a:lnTo>
                      <a:pt x="665509" y="1620000"/>
                    </a:lnTo>
                    <a:lnTo>
                      <a:pt x="1299907" y="2592108"/>
                    </a:lnTo>
                    <a:lnTo>
                      <a:pt x="634398" y="2592108"/>
                    </a:lnTo>
                    <a:lnTo>
                      <a:pt x="0" y="1620000"/>
                    </a:lnTo>
                    <a:lnTo>
                      <a:pt x="634398" y="647892"/>
                    </a:lnTo>
                    <a:close/>
                    <a:moveTo>
                      <a:pt x="2993176" y="1620001"/>
                    </a:moveTo>
                    <a:lnTo>
                      <a:pt x="1913056" y="3240001"/>
                    </a:lnTo>
                    <a:lnTo>
                      <a:pt x="1782206" y="3043749"/>
                    </a:lnTo>
                    <a:lnTo>
                      <a:pt x="1110064" y="3043749"/>
                    </a:lnTo>
                    <a:cubicBezTo>
                      <a:pt x="1089036" y="3096599"/>
                      <a:pt x="1037333" y="3133759"/>
                      <a:pt x="976952" y="3133759"/>
                    </a:cubicBezTo>
                    <a:cubicBezTo>
                      <a:pt x="923853" y="3133759"/>
                      <a:pt x="877466" y="3105022"/>
                      <a:pt x="854540" y="3061058"/>
                    </a:cubicBezTo>
                    <a:lnTo>
                      <a:pt x="302383" y="3169763"/>
                    </a:lnTo>
                    <a:lnTo>
                      <a:pt x="302383" y="2809723"/>
                    </a:lnTo>
                    <a:lnTo>
                      <a:pt x="854540" y="2918427"/>
                    </a:lnTo>
                    <a:cubicBezTo>
                      <a:pt x="877466" y="2874463"/>
                      <a:pt x="923853" y="2845727"/>
                      <a:pt x="976952" y="2845727"/>
                    </a:cubicBezTo>
                    <a:cubicBezTo>
                      <a:pt x="1037333" y="2845727"/>
                      <a:pt x="1089036" y="2882887"/>
                      <a:pt x="1110064" y="2935737"/>
                    </a:cubicBezTo>
                    <a:lnTo>
                      <a:pt x="1710190" y="2935737"/>
                    </a:lnTo>
                    <a:lnTo>
                      <a:pt x="832936" y="1620001"/>
                    </a:lnTo>
                    <a:lnTo>
                      <a:pt x="191305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25" name="รูปภาพ 24"/>
            <p:cNvPicPr/>
            <p:nvPr/>
          </p:nvPicPr>
          <p:blipFill>
            <a:blip r:embed="rId2">
              <a:clrChange>
                <a:clrFrom>
                  <a:srgbClr val="EBF1EF"/>
                </a:clrFrom>
                <a:clrTo>
                  <a:srgbClr val="EBF1E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6275" y="1641676"/>
              <a:ext cx="6140644" cy="3055703"/>
            </a:xfrm>
            <a:prstGeom prst="rect">
              <a:avLst/>
            </a:prstGeom>
          </p:spPr>
        </p:pic>
        <p:sp>
          <p:nvSpPr>
            <p:cNvPr id="157" name="สี่เหลี่ยมผืนผ้า 156">
              <a:extLst>
                <a:ext uri="{FF2B5EF4-FFF2-40B4-BE49-F238E27FC236}">
                  <a16:creationId xmlns:a16="http://schemas.microsoft.com/office/drawing/2014/main" id="{4FA9A0EA-AE16-4F32-B870-CDE326EE0129}"/>
                </a:ext>
              </a:extLst>
            </p:cNvPr>
            <p:cNvSpPr/>
            <p:nvPr/>
          </p:nvSpPr>
          <p:spPr>
            <a:xfrm>
              <a:off x="399393" y="224994"/>
              <a:ext cx="8441305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th-TH" sz="4000" b="1" u="sng" dirty="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เฉลย</a:t>
              </a:r>
              <a:r>
                <a:rPr lang="th-TH" sz="40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ทบทวนความรู้ก่อนเรียน</a:t>
              </a:r>
            </a:p>
          </p:txBody>
        </p:sp>
        <p:pic>
          <p:nvPicPr>
            <p:cNvPr id="158" name="รูปภาพ 157">
              <a:extLst>
                <a:ext uri="{FF2B5EF4-FFF2-40B4-BE49-F238E27FC236}">
                  <a16:creationId xmlns:a16="http://schemas.microsoft.com/office/drawing/2014/main" id="{ADCCD02D-C868-4C34-85D4-00DB3ABD41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959981" y="354630"/>
              <a:ext cx="487378" cy="487378"/>
            </a:xfrm>
            <a:prstGeom prst="rect">
              <a:avLst/>
            </a:prstGeom>
          </p:spPr>
        </p:pic>
        <p:pic>
          <p:nvPicPr>
            <p:cNvPr id="159" name="รูปภาพ 158">
              <a:extLst>
                <a:ext uri="{FF2B5EF4-FFF2-40B4-BE49-F238E27FC236}">
                  <a16:creationId xmlns:a16="http://schemas.microsoft.com/office/drawing/2014/main" id="{54371F17-CD14-4290-B1E9-D2D1F71E0A6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00053" y="209056"/>
              <a:ext cx="720000" cy="720000"/>
            </a:xfrm>
            <a:prstGeom prst="rect">
              <a:avLst/>
            </a:prstGeom>
          </p:spPr>
        </p:pic>
        <p:sp>
          <p:nvSpPr>
            <p:cNvPr id="160" name="สี่เหลี่ยมผืนผ้า 159">
              <a:extLst>
                <a:ext uri="{FF2B5EF4-FFF2-40B4-BE49-F238E27FC236}">
                  <a16:creationId xmlns:a16="http://schemas.microsoft.com/office/drawing/2014/main" id="{5D4372FF-5656-4767-9D80-26D844DDAD63}"/>
                </a:ext>
              </a:extLst>
            </p:cNvPr>
            <p:cNvSpPr/>
            <p:nvPr/>
          </p:nvSpPr>
          <p:spPr>
            <a:xfrm>
              <a:off x="2779488" y="938749"/>
              <a:ext cx="5539887" cy="76944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เขียนเครื่องหมาย </a:t>
              </a:r>
              <a:r>
                <a:rPr lang="en-US" sz="2200" b="1" dirty="0">
                  <a:latin typeface="TH SarabunPSK" panose="020B0500040200020003" pitchFamily="34" charset="-34"/>
                  <a:cs typeface="TH SarabunPSK" panose="020B0500040200020003" pitchFamily="34" charset="-34"/>
                  <a:sym typeface="Wingdings" panose="05000000000000000000" pitchFamily="2" charset="2"/>
                </a:rPr>
                <a:t>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หน้าวงจรไฟฟ้าที่ทำให้หลอดไฟฟ้าสว่าง </a:t>
              </a:r>
            </a:p>
            <a:p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และเขียนเครื่องหมาย </a:t>
              </a:r>
              <a:r>
                <a:rPr lang="en-US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× </a:t>
              </a:r>
              <a:r>
                <a:rPr lang="th-TH" sz="22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หน้าวงจรไฟฟ้าที่ทำให้หลอดไฟฟ้าไม่สว่าง</a:t>
              </a:r>
              <a:endParaRPr lang="en-US" sz="22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315135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3CA90EAE-22DC-4ADE-819C-6B559B268A8F}"/>
              </a:ext>
            </a:extLst>
          </p:cNvPr>
          <p:cNvGrpSpPr/>
          <p:nvPr/>
        </p:nvGrpSpPr>
        <p:grpSpPr>
          <a:xfrm>
            <a:off x="-24524" y="-71791"/>
            <a:ext cx="9373938" cy="5266574"/>
            <a:chOff x="-24524" y="-71791"/>
            <a:chExt cx="9373938" cy="5266574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F7C3188D-6E90-486E-94EA-A8D28B80EC13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DA00A189-5BB9-49C8-97BD-D2BCF55E7123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0B55A700-9E68-45F8-BCA8-77E7BEEF76B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36D55CB6-DACC-424C-9AC2-FE2BAD79F12E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0FFDFBD9-F632-4E5B-9CF5-8AE584FEDF47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FA663D2B-A1C5-4173-9EEA-0B693ED80165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5E12222F-E5D6-46A6-B0DA-07515911CA04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6E6AF5DA-7B36-473C-8EC7-D88E84834F66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4623396A-63FD-48C1-B4EB-C4A0815335B6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468A4CB1-E8DB-4172-AB2E-8BE7696CF5BB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D29C0A39-7618-4F94-9226-FD0F3EC017C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C74CFF24-9645-4081-9CE0-5CD79786E00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0FA514F8-B977-4A6E-B3BF-6A9EBCAE901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D8213417-7E93-498C-AE0E-F0A2B75CA1D7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7B4B02EC-1A10-4843-91DC-D2F9E13466F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F9439CD1-A507-4284-8F0F-43AD435DEF1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0D42506E-223F-4273-82F1-1CDBF9E6C62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629E0D00-65D7-4D9A-A41D-5235C8B0FFF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2044D696-4EBC-4F22-A2A6-CFB81032BCB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2C362BA0-F578-4A7B-AD62-FE21425BFCD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83FE6079-6CC5-4B20-9F5D-DF64DE15D57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7BE3C6CE-2865-4393-98E2-0F4784A3A4A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12A18D41-2264-484A-8BFF-CAFAAF08BD0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85EF2645-8BF9-4C9B-B3ED-1062375653B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DC4EFE36-BF05-4F2E-B415-11601AE6E37E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29D1D4C1-8ACD-4E62-AFB6-EC7EF9AAF1D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CC58DCF8-B419-49F0-93D7-13FE921D4B5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2B6643A0-71DA-401F-8688-FEFA9547E4E0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9EF68772-7EE9-4ACB-B0FF-989CFB682673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015F46F5-BF10-4817-B16E-26E1B0C3D954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A36581B7-D479-4AF2-A9DD-F2BB3FF6A654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A3078EC6-47EA-4959-9C8A-EE20E0F2FC03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B3239713-3C82-4B96-AABD-9696AA244F2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22890159-8DCF-45D6-A01B-CF827EA23E8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32C767B6-B3B7-483C-97CC-4E0DC1ADEF7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220A08BB-56C7-4B9D-BDA9-87EEF8E27B9A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8CB8316A-ACD1-4901-8BE6-A047E1EBABF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144433BF-4086-4A05-AD56-B59F6E6A28F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ACCC47C8-A950-43C2-8905-A3FEF1F44A3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10CCC647-02AD-4D98-B987-BEC03A2DA00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47D88ADC-EFD2-4503-A5AA-0AF039C04D94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77ECB239-44A2-4978-AF0D-3D8BA170A88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043A3673-7531-426D-867F-EE4B6D23343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DA82C355-E2D6-420C-880B-3F5EDDECE035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00FD531-E0F3-4CFF-BF21-81E4E7408B4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6573CAD8-CA0C-4D74-AE6A-D8C4C54E240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B22D1FA8-AB31-4F84-AB59-CC7E3D35141A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A8317C08-E69D-4D63-AF7D-4D4F1556161E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205059D0-D0C8-46F1-A45E-51116FC0343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F72CB189-3D5F-4097-AD3D-0B8AB53D4C8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0D987DCF-3009-4CD8-BAAF-FB39C6D99922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B3E38736-0619-474B-89E7-1F2E4965DC4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4ABB1E47-01DE-495A-B33B-F6B483A2CB8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A362BE73-90B2-4449-B647-382E2F08129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2E971046-7629-4324-8D9B-52F40DB49CAD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D0B02B49-0728-4C1D-AC62-161E266EE3B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68291B75-E45B-42E2-87F3-8F5E04A4AA3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06459879-D0FB-4AC4-9E40-A8009C0A0F0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802FDF51-C088-493A-AE13-137DB7C1920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7A4F004E-3A8E-4459-AC50-EF8D56F959C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0F8B04A7-614B-43A5-8FBB-8E7E657AF68D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76982CD4-B9BD-4272-9ED7-2EA9238A96BC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D76F9DF9-2C4B-4BCD-A19C-AA7D599B3DF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1C49DAAF-2E9F-4B72-AAAB-8F7387EBAAC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F14FD49E-6901-473F-A190-194AE448756A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61D0E0D2-1A4E-4C8D-AFB6-120355AB53D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1A04CEFA-31CB-4D83-9A40-B913655883E7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724A6980-7498-4A55-B7BB-E4D86E9FA0D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B9CE63B8-7E81-4D1B-8496-1B1B9FCD534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DE4A366F-A754-4F16-BBEB-DA4E2A23E03D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8489123F-BE88-47F3-AC42-38F5EAE3B20F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180CCF5A-4787-42CD-8EC1-ADFC4D8F0FF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8166D22B-0C60-49E6-89B6-EAC2D88C355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F59DC74-8B42-47BF-AA50-FCEB360639E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24D835DE-2919-4D17-87D9-89CB62376B3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874B381E-762F-415B-AACD-2F6315BAD02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AD12D4FF-CF79-4EDB-B790-D2AF1599BD87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8BC13FD-F5BA-43FC-8F12-6770AA1CDCF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0A3142DA-24CF-42A7-91DD-F473EBBBB800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E1FBC2A4-07BE-4230-AF3D-694A8BE16FD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767D969-667D-4AB8-B328-5035C21E0E43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60A13E51-4F26-48EF-A020-FDC76617094F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56930A99-E11D-4548-9D71-374E826D793F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9D2FF44-4580-4134-9E93-41ADC8130A1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0B09F933-85D9-4195-9831-ACF7C5A7BD7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EF5A2440-2BFA-45E5-8718-E2D35F9A979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506FFA03-E9E7-4862-91F9-413064FEC31A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B63397B0-5F92-4696-9072-8131EE6B02F8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911738D9-E02C-49CE-873E-73245335AE60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57639B61-25CB-49A3-9006-77EC809A1B7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84640A32-FD45-4F94-8369-0A499C4D9B2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6111590D-732E-48B3-99AA-870E53F7BEB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8E1910A6-9E7F-49AE-B3C1-A8AFD8328C3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C58EC43A-BFE8-4D51-B5FD-9283D28EC69B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24F1B41C-7DC4-4CB1-B646-5CA4BAFFE4C3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945D98FE-3189-468C-96B4-E44425955C7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E535218B-8BAB-4229-9AB2-DF8C871BFF9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3D1941B0-5C32-4E36-90E7-D3F2ED494191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D547F56B-74E8-430D-8C27-10D12B34D7D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C29114B4-B6D9-4092-B068-CF2706BCEC22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F6FB763A-708E-4146-B302-EB7F3A44B515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91E70E76-85E4-4673-AA31-BB090F626A36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1600140-9EB8-40B1-B952-B41A668AA51E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6E12C0CC-69B0-4148-9B15-DF5BA05A421F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ECA61384-438F-4C3D-B924-5F6BD3297320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B26EFD35-0317-4E51-A5C2-BF3D8AC5760A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814AF3DF-BE26-4C90-B894-B0A734B42D48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AB6FC5E6-C4C6-4C51-9093-C9435881FDF3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F793F46A-27FF-4EEB-9B84-8FC3B4F98F9D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0" name="กลุ่ม 29">
                <a:extLst>
                  <a:ext uri="{FF2B5EF4-FFF2-40B4-BE49-F238E27FC236}">
                    <a16:creationId xmlns:a16="http://schemas.microsoft.com/office/drawing/2014/main" id="{B592AC5B-D2A7-4074-BE0F-355AF5AB00C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E68164C1-8CA7-4130-B9BB-4AD4D60784D7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F4320B2A-257A-4CBD-A73D-0668621BC49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86A4B497-06C2-44D3-AB88-E42632CB6DA1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D8681913-D71F-4522-A3E8-6E8A956DAB7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7886DA97-F36D-4478-BFD3-086CCE010426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70BE3CE5-9687-4C70-B9AE-DDA46EAC671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7240ADB5-BF35-4728-A45A-CAB2F6D5B479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8EF1CC12-5597-4E79-BF5D-4B3BF60F712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859CDC38-90F1-4CDB-91AB-955A8FD86FFB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ECBCAFE2-2533-4A55-9CEF-A06E7E3656B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4D515044-5968-400A-9A01-45D04E0F4F6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2B9AED55-694C-4811-8B7B-9EA0B8BDC51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2A7FC199-35C1-4935-846B-51CC18AC8C0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48C898EB-8053-4F36-9FD1-AF4A84EB63ED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B416031C-32A8-4CD6-AF55-F0FEB5E9EF24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84CABEB1-FA91-4676-ABF3-FDEB18630F9E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751BC77E-BF09-409A-B9F8-F3B85A0651F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D088061-D803-4EA3-9ED8-E2EDFDB55930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C290AA0F-7DF2-4FA4-88F3-5262493EDDAB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29899437-AFAF-41D0-9FC4-8D0CCC114ED2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D9532C8B-B70E-4588-B345-97DC757D91D5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DE50E118-6D56-455D-85AF-6077516D2FB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C3205BF0-8F05-4B21-8E30-9C0B7F288FDF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5A11086D-A6BB-4D24-A57F-DEE78F16C0FA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4F56ECE3-1C69-4153-86DA-E017229C1CE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34B509B9-D1EE-4E43-9EA3-B64E2973474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023D47D4-DDD1-43F9-9F8D-CBEFAF4B937F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2B3AE448-2DCD-4198-A60F-9761186B809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001965E0-D334-4449-8EF7-38D74E69022C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E4BFB98D-F4B3-427B-9815-6D8BD6D146A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745219DC-CD74-41DB-801F-071C469BA549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2" name="รูปภาพ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4095" y="394078"/>
              <a:ext cx="540000" cy="540000"/>
            </a:xfrm>
            <a:prstGeom prst="rect">
              <a:avLst/>
            </a:prstGeom>
          </p:spPr>
        </p:pic>
        <p:sp>
          <p:nvSpPr>
            <p:cNvPr id="3" name="TextBox 5"/>
            <p:cNvSpPr txBox="1"/>
            <p:nvPr/>
          </p:nvSpPr>
          <p:spPr>
            <a:xfrm>
              <a:off x="1036456" y="263845"/>
              <a:ext cx="6850035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ชิ้นส่วนอิเล็กทรอนิกส์ </a:t>
              </a:r>
              <a:r>
                <a:rPr lang="en-US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(e</a:t>
              </a:r>
              <a:r>
                <a:rPr lang="th-TH" sz="3800" b="1" u="sng" dirty="0" err="1">
                  <a:latin typeface="TH SarabunPSK" panose="020B0500040200020003" pitchFamily="34" charset="-34"/>
                  <a:cs typeface="TH SarabunPSK" panose="020B0500040200020003" pitchFamily="34" charset="-34"/>
                </a:rPr>
                <a:t>lectronic</a:t>
              </a:r>
              <a:r>
                <a:rPr lang="th-TH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c</a:t>
              </a:r>
              <a:r>
                <a:rPr lang="th-TH" sz="3800" b="1" u="sng" dirty="0" err="1">
                  <a:latin typeface="TH SarabunPSK" panose="020B0500040200020003" pitchFamily="34" charset="-34"/>
                  <a:cs typeface="TH SarabunPSK" panose="020B0500040200020003" pitchFamily="34" charset="-34"/>
                </a:rPr>
                <a:t>omponent</a:t>
              </a:r>
              <a:r>
                <a:rPr lang="en-US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  <a:endParaRPr lang="th-TH" sz="3800" b="1" u="sng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6" name="รูปภาพ 5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89414" y="688047"/>
              <a:ext cx="5760000" cy="3592162"/>
            </a:xfrm>
            <a:prstGeom prst="rect">
              <a:avLst/>
            </a:prstGeom>
          </p:spPr>
        </p:pic>
        <p:pic>
          <p:nvPicPr>
            <p:cNvPr id="8" name="รูปภาพ 7"/>
            <p:cNvPicPr>
              <a:picLocks noChangeAspect="1"/>
            </p:cNvPicPr>
            <p:nvPr/>
          </p:nvPicPr>
          <p:blipFill rotWithShape="1"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233" t="8188" r="2515" b="54618"/>
            <a:stretch/>
          </p:blipFill>
          <p:spPr>
            <a:xfrm>
              <a:off x="569608" y="1075134"/>
              <a:ext cx="1966935" cy="1548231"/>
            </a:xfrm>
            <a:prstGeom prst="rect">
              <a:avLst/>
            </a:prstGeom>
          </p:spPr>
        </p:pic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87500" y="1948275"/>
              <a:ext cx="900000" cy="900000"/>
            </a:xfrm>
            <a:prstGeom prst="rect">
              <a:avLst/>
            </a:prstGeom>
          </p:spPr>
        </p:pic>
        <p:sp>
          <p:nvSpPr>
            <p:cNvPr id="10" name="กล่องข้อความ 9"/>
            <p:cNvSpPr txBox="1"/>
            <p:nvPr/>
          </p:nvSpPr>
          <p:spPr>
            <a:xfrm>
              <a:off x="597975" y="2603822"/>
              <a:ext cx="1966935" cy="646331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เครื่องใช้ไฟฟ้า</a:t>
              </a:r>
            </a:p>
          </p:txBody>
        </p:sp>
        <p:sp>
          <p:nvSpPr>
            <p:cNvPr id="11" name="กล่องข้อความ 10"/>
            <p:cNvSpPr txBox="1"/>
            <p:nvPr/>
          </p:nvSpPr>
          <p:spPr>
            <a:xfrm>
              <a:off x="5402178" y="4185277"/>
              <a:ext cx="3225665" cy="646331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th-TH" sz="36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ชิ้นส่วนอิเล็กทรอนิกส์</a:t>
              </a:r>
            </a:p>
          </p:txBody>
        </p:sp>
        <p:sp>
          <p:nvSpPr>
            <p:cNvPr id="12" name="กล่องข้อความ 11"/>
            <p:cNvSpPr txBox="1"/>
            <p:nvPr/>
          </p:nvSpPr>
          <p:spPr>
            <a:xfrm>
              <a:off x="581487" y="3261948"/>
              <a:ext cx="464895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    </a:t>
              </a:r>
              <a:r>
                <a:rPr lang="th-TH" sz="2400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ยในเครื่องใช้ไฟฟ้ามีวงจรไฟฟ้าและเครื่องใช้ไฟฟ้าบางอย่างก็มีชิ้นส่วนอิเล็กทรอนิกส์อยู่ในวงจรไฟฟ้า </a:t>
              </a:r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เพื่อควบคุมการเคลื่อนที่ของกระแสไฟฟ้าในวงจรไฟฟ้า </a:t>
              </a:r>
            </a:p>
            <a:p>
              <a:r>
                <a:rPr lang="th-TH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ทำให้เครื่องใช้ไฟฟ้าทำงานได้ตามต้องการ </a:t>
              </a:r>
            </a:p>
          </p:txBody>
        </p:sp>
        <p:cxnSp>
          <p:nvCxnSpPr>
            <p:cNvPr id="14" name="ตัวเชื่อมต่อตรง 13"/>
            <p:cNvCxnSpPr/>
            <p:nvPr/>
          </p:nvCxnSpPr>
          <p:spPr>
            <a:xfrm flipH="1">
              <a:off x="632834" y="3307706"/>
              <a:ext cx="1454" cy="1368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0252358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กลุ่ม 157">
            <a:extLst>
              <a:ext uri="{FF2B5EF4-FFF2-40B4-BE49-F238E27FC236}">
                <a16:creationId xmlns:a16="http://schemas.microsoft.com/office/drawing/2014/main" id="{096AF5EA-EAB9-4578-B8FE-8B6E3385ED22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BF312380-FCB2-4CFF-B2E1-508E80AAB3E1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532964FD-7E26-44C7-9B5E-69B025B91458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ADE52F6A-AC5F-46D6-AF55-72BDCFE8BDD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0C1C7036-D92A-459A-9759-6999C8292449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8307557D-E5F1-414D-AB6F-28CED63788E2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4FB70396-FA61-4FDC-8B87-744D854CE0E8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24CF1217-559B-44FB-8A0E-3A81394BA8B4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8E5E5284-DA63-446F-ABDF-E7CD33C9B53B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504CF94D-5C29-4B9E-BAF6-C642E5B54AF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8F65D9E3-B7E8-4AF5-8078-5E6B70E3018A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03D008F7-0835-4C93-B4A0-1429892AEB2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34CECAEE-01F7-4DBE-A23F-E2E4EDB5C57E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EA2B03EC-0FC6-4E7B-AA2F-CCF28FDCA4B3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F9A9410B-8892-4B16-9518-5165891F97F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9B1A25FD-70EA-44EE-A078-ACAE3970C42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C81EC1C6-4BEC-4022-8CB2-471640ED017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64986CB0-17AF-4121-896F-4C0DDF979EE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7528A4F7-8BD7-455F-87FA-713191C8FDC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F6AB6B5E-03EF-4628-9057-40E2664C6802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015B786F-FDAC-461F-9B9B-56B81335C14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26960D1E-9588-467B-B075-1DD216E3092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74E67DA3-35F4-4314-9D3B-702AD85C3744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8397127F-5323-4A02-871F-508FBA62965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FD72C742-E1EB-40C6-AAA3-7A04126D0236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DFCE5AB9-4937-4BA9-A911-1E9FE55404E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1D843D26-6B8C-4168-BF39-AE7703DBBEA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68C0779C-9956-4BC2-880C-F2B937B4350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93862AD3-EC78-4891-95F4-F21C45C837E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C9785B9A-9A6B-4BBF-8EAD-09A952BCE44C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D48FF527-6686-4DC5-B338-A41C1782D5D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F4576904-E32F-49E4-AB89-7D186538827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2A6B463C-309A-47B5-9DE1-6BF81EA3F9C1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A158B1E0-1217-417E-BA15-29935770F41B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96E68F44-F7A2-422C-9579-DFBE2AB1C9D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68846287-9874-470E-B9A3-98D29184DEF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23436FC8-4AA0-4493-A92A-F4379CE1B49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0F7B14B9-593F-49E6-9881-5DCF8CB0E275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F10917C6-1D8C-41FC-9969-3DAF0A5BCE2A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134A211D-A4D5-4528-B341-5DED72D7766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D2410A5C-0CC9-4996-B97F-7FF7495AF2A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1A83E981-56CF-41F9-88AC-4F94B77D0842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99208936-1452-4001-A55B-1249FECBB9E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5696FF4E-429C-43C9-BC14-F95A4518E5E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979B5FA5-CB05-4C80-8D85-5D1258C75DA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C24ACBF8-9F67-4D2D-BD77-E83652B25D2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95F96B1B-0F7B-4FDC-AE26-E6AE4D1F229E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7FD0B6DB-88ED-406B-8740-0BA011AD3B1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5AB3879F-F629-42D5-9D80-A3EB5E170CB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ACE6036E-9F73-487B-B552-78B31F8DDC63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A865629F-FEA7-4555-BAE3-AC1D6F88E384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3AA771EB-4186-4129-A232-6ED13ED9C73D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CA3D67D4-F6C2-4339-9DD3-E56BCA5A419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DCEFCFE6-EFED-47F8-982B-1FAF8C7E620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96384FC1-8D1E-4136-AC86-2563D044975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C625DA34-6FCC-46AC-BCEE-6D806656600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05EBAE94-386B-470C-B65B-F4857681B616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5B68F1F3-2144-4A83-B2F1-1A9CB2E3CBC1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E3346E9F-05DB-4260-B928-2932214B01A2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033D4925-5AD0-4F3B-8799-FEA483C053CF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E7D13CAF-24AF-4230-A7DC-56E6BAE26755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610F1BFC-74AD-47E4-B1BB-8E495A81038F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C3BC3642-2E14-4DF8-9C21-AE78EF68C4B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607878DF-10F0-4CF1-B403-667CD453035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B2595261-44CB-4649-9A54-1978EA082E7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799623A1-B3E7-4827-8AA9-F5780641ADA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1F0A92AB-1E61-44FF-8FB7-003DACF21113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2133BA96-C5B5-46D1-9427-BF75135C454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976B7352-A35E-4DFF-8192-4036358E6F1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6CE8E976-A8BE-467A-9050-9F873F189731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C11587CE-1E97-42CC-A2D1-4469BBE26F0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651B785B-9CAC-4A73-BDCC-02FAEA9F9CD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46DC393B-E15F-4B1C-A626-03CFBA6BD88F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6A56064C-9C95-49FA-A589-C713BCD6BA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B898CA9-BED9-4EF7-ACD6-D260A19A0EB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69BAE7CC-07B6-4E49-9ADE-50980E9EE67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B11BC924-D151-489C-9334-8381BF47A524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94F88BD0-C4B4-441E-9E34-B26E708C8C8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1FE69A10-3604-49F8-BCB6-DFD3897D9B7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DDB57DB4-9F74-4840-A9DF-CACCA5242AA6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E7995FA9-1026-49CF-B9C8-CCDF3B965EE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17908D1F-B88D-4341-840F-AFD58A8A47C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A751E2DB-E8CA-479B-8737-9E4DDE6F360A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145C5AB6-286A-4A8E-A35D-7D80D81677F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F143DB6F-7693-47A6-93CB-7D352B29821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FD3F7B85-6C1A-4E22-9D23-EA13EC5C47B2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C3962AD0-0B91-4368-A296-F367CAAD77F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41BD4673-E867-49E2-8FE1-479277250F6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9C8E790B-A24A-4D7B-9DB1-332C448A0EDD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924CA962-FE2B-462E-B11E-5DB07B25F377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7F37215B-AB56-4C9B-9053-FBADF4DFD40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C19D6E47-8D17-488B-9EF2-45240DE032A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BBF66D01-ED32-49CC-91EE-4983FFC96AD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77CA65FC-0746-4D22-B541-CEE9E9E150A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BAC9B79F-71C6-492C-ABF3-96E723A8076C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4F0CB222-3DB2-43DF-BF36-C256784CB5F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3CBBA41-3B51-4BA8-8FF2-A9A6787D9699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D5A21BD1-4F85-4828-836B-8C5D7A9095B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2E8DEAF0-6F5C-469D-A50A-567D8854432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1CD41ECD-961C-45F6-A82B-D794224FD319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A8758A54-F4A0-4DDF-B8B1-33239598647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69DC1F04-8413-42D1-8C9C-0B8B513089FE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E8F9D401-6A08-4CBF-843B-C372935CFAB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8927A0BD-E1D3-400C-BB49-A71EB10991C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0AE8433D-9030-461F-938C-BBE9421261ED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A17FD23A-E886-4BD2-B256-B66DE9233FAB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2302AC1B-3F57-4B2D-9E5B-D6531BA241E9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CB0537D0-0A95-4899-8DDC-6E131A602619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BF87618A-1175-43D6-BE00-26F4E27ED92B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FD8D3295-92B4-48F4-BC92-DA666B1911A7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0" name="กลุ่ม 29">
                <a:extLst>
                  <a:ext uri="{FF2B5EF4-FFF2-40B4-BE49-F238E27FC236}">
                    <a16:creationId xmlns:a16="http://schemas.microsoft.com/office/drawing/2014/main" id="{D063C598-DBD1-4D02-BE0A-7E2448F58FA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38ADF9D2-18F3-46C8-A88A-BC6D0AAD3F9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7380EAA7-BC3A-4812-8F90-37C18B882B50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4031D86C-BEC7-49BB-9484-4497453CB1D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B2932997-7B67-45A8-91F2-D0DC4C36BE49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AA8C345E-9482-4DBC-86B3-3B5A40359B7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B8262FE5-31D7-4389-AD4B-24A2ADA93C5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1C27C5D7-8FFC-4D28-9433-092EC85CB8C7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C070F78B-E6EC-4C56-93B7-2D0766722FD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784D1229-2B0C-4722-A54E-504EECC04D7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5BF496C9-2AE8-4075-B41E-3D80CFEE31FB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058B048C-C8C8-4604-AF8B-D1F464F5F757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7874EE88-BE78-4D7B-B1D4-885662A2CB0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CB02B781-DEC2-4760-83D3-EAEBD2F1C9D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58A7FC9B-EAEE-417D-98E6-0D280D8C14B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D3540823-5E87-4563-AA4A-F5704A49A68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C7EBA321-1920-42FB-93D6-64C5437DDB9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A4193E0E-A1ED-4270-995A-D494AE77F72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09A6C0B4-A44E-407E-9433-29D17A29D1B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44FE78E3-C2AD-4F0E-AD44-C0D558363C8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D5279AD8-EF7D-4549-A640-F129B7D1769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9E802C9B-7DBC-41DB-90E3-AD24BCCE74F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5BA5E360-481F-44E8-A5BB-A6F11C2AAD75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F396353F-AD8E-4446-BFC4-1082D4478B2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53ADC820-4EE0-4538-9CFA-702DC2F5509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5D3D687C-5C1A-49CB-BF01-39EAD96B25F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6945FE3A-3289-4D2A-B061-43888EDCD1C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F56C3141-7EF7-49FE-844D-660BAE88ED3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070CE40D-586A-413C-8DD3-9551142860AB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C583C3EE-6D25-4F00-A384-990FD130F8A5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7A597D36-CB2B-4ACF-95DE-5782E1F8103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28512C62-5A3F-47F3-80DE-DE4BB9B694E4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5" name="รูปภาพ 4"/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7F7F5"/>
                </a:clrFrom>
                <a:clrTo>
                  <a:srgbClr val="F7F7F5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5868" y="1238461"/>
              <a:ext cx="4779271" cy="3186181"/>
            </a:xfrm>
            <a:prstGeom prst="rect">
              <a:avLst/>
            </a:prstGeom>
          </p:spPr>
        </p:pic>
        <p:sp>
          <p:nvSpPr>
            <p:cNvPr id="6" name="สี่เหลี่ยมผืนผ้า 5"/>
            <p:cNvSpPr/>
            <p:nvPr/>
          </p:nvSpPr>
          <p:spPr>
            <a:xfrm>
              <a:off x="5309620" y="985522"/>
              <a:ext cx="3456894" cy="1200329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/>
              <a:r>
                <a:rPr lang="th-TH" altLang="ko-KR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ตัวอย่างชิ้นส่วนอิเล็กทรอนิกส์ที่ควบคุม</a:t>
              </a:r>
            </a:p>
            <a:p>
              <a:pPr algn="ctr"/>
              <a:r>
                <a:rPr lang="th-TH" altLang="ko-KR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การเคลื่อนที่ของกระแสไฟฟ้า</a:t>
              </a:r>
            </a:p>
            <a:p>
              <a:pPr algn="ctr"/>
              <a:r>
                <a:rPr lang="th-TH" altLang="ko-KR" sz="24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ในวงจรไฟฟ้า</a:t>
              </a:r>
              <a:endParaRPr lang="th-TH" sz="2400" dirty="0"/>
            </a:p>
          </p:txBody>
        </p:sp>
        <p:sp>
          <p:nvSpPr>
            <p:cNvPr id="7" name="สี่เหลี่ยมผืนผ้า 6"/>
            <p:cNvSpPr/>
            <p:nvPr/>
          </p:nvSpPr>
          <p:spPr>
            <a:xfrm>
              <a:off x="6314798" y="2213001"/>
              <a:ext cx="2576346" cy="261994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en-US" sz="3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&gt;&gt;&gt; </a:t>
              </a:r>
              <a:r>
                <a:rPr lang="th-TH" sz="3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ตัวต้านทาน 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en-US" sz="3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&gt;&gt;&gt; </a:t>
              </a:r>
              <a:r>
                <a:rPr lang="th-TH" sz="3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ไดโอด 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en-US" sz="3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&gt;&gt;&gt; </a:t>
              </a:r>
              <a:r>
                <a:rPr lang="th-TH" sz="3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ตัวเก็บประจุ </a:t>
              </a:r>
            </a:p>
            <a:p>
              <a:pPr algn="thaiDist"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en-US" sz="3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&gt;&gt;&gt; </a:t>
              </a:r>
              <a:r>
                <a:rPr lang="th-TH" sz="3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ทรานซิสเตอร์</a:t>
              </a:r>
              <a:endParaRPr lang="en-US" sz="2400" b="1" dirty="0">
                <a:effectLst/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981" y="2273080"/>
              <a:ext cx="576000" cy="576000"/>
            </a:xfrm>
            <a:prstGeom prst="rect">
              <a:avLst/>
            </a:prstGeom>
          </p:spPr>
        </p:pic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5666661" y="2957362"/>
              <a:ext cx="576000" cy="576000"/>
            </a:xfrm>
            <a:prstGeom prst="rect">
              <a:avLst/>
            </a:prstGeom>
          </p:spPr>
        </p:pic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5686981" y="3677644"/>
              <a:ext cx="540000" cy="540000"/>
            </a:xfrm>
            <a:prstGeom prst="rect">
              <a:avLst/>
            </a:prstGeom>
          </p:spPr>
        </p:pic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5690394" y="4364804"/>
              <a:ext cx="540000" cy="540000"/>
            </a:xfrm>
            <a:prstGeom prst="rect">
              <a:avLst/>
            </a:prstGeom>
          </p:spPr>
        </p:pic>
        <p:sp>
          <p:nvSpPr>
            <p:cNvPr id="12" name="กล่องข้อความ 11"/>
            <p:cNvSpPr txBox="1"/>
            <p:nvPr/>
          </p:nvSpPr>
          <p:spPr>
            <a:xfrm>
              <a:off x="305497" y="4288179"/>
              <a:ext cx="4683062" cy="400110"/>
            </a:xfrm>
            <a:prstGeom prst="rect">
              <a:avLst/>
            </a:prstGeom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th-TH" sz="20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ภาพแสดง การต่อชิ้นส่วนอิเล็กทรอนิกส์ในแผงวงจรไฟฟ้า</a:t>
              </a:r>
            </a:p>
          </p:txBody>
        </p:sp>
        <p:cxnSp>
          <p:nvCxnSpPr>
            <p:cNvPr id="13" name="ตัวเชื่อมต่อตรง 12"/>
            <p:cNvCxnSpPr/>
            <p:nvPr/>
          </p:nvCxnSpPr>
          <p:spPr>
            <a:xfrm flipH="1">
              <a:off x="8771720" y="2451971"/>
              <a:ext cx="1454" cy="2268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/>
            <p:cNvCxnSpPr/>
            <p:nvPr/>
          </p:nvCxnSpPr>
          <p:spPr>
            <a:xfrm flipH="1">
              <a:off x="5449794" y="2357680"/>
              <a:ext cx="1454" cy="230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6" name="รูปภาพ 155">
              <a:extLst>
                <a:ext uri="{FF2B5EF4-FFF2-40B4-BE49-F238E27FC236}">
                  <a16:creationId xmlns:a16="http://schemas.microsoft.com/office/drawing/2014/main" id="{9AEC7A42-2E28-4346-9903-854299042FF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4095" y="394078"/>
              <a:ext cx="540000" cy="540000"/>
            </a:xfrm>
            <a:prstGeom prst="rect">
              <a:avLst/>
            </a:prstGeom>
          </p:spPr>
        </p:pic>
        <p:sp>
          <p:nvSpPr>
            <p:cNvPr id="157" name="TextBox 5">
              <a:extLst>
                <a:ext uri="{FF2B5EF4-FFF2-40B4-BE49-F238E27FC236}">
                  <a16:creationId xmlns:a16="http://schemas.microsoft.com/office/drawing/2014/main" id="{CEE0E63C-38EF-4632-A676-032B596E854E}"/>
                </a:ext>
              </a:extLst>
            </p:cNvPr>
            <p:cNvSpPr txBox="1"/>
            <p:nvPr/>
          </p:nvSpPr>
          <p:spPr>
            <a:xfrm>
              <a:off x="1036456" y="263845"/>
              <a:ext cx="6850035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ชิ้นส่วนอิเล็กทรอนิกส์ </a:t>
              </a:r>
              <a:r>
                <a:rPr lang="en-US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(e</a:t>
              </a:r>
              <a:r>
                <a:rPr lang="th-TH" sz="3800" b="1" u="sng" dirty="0" err="1">
                  <a:latin typeface="TH SarabunPSK" panose="020B0500040200020003" pitchFamily="34" charset="-34"/>
                  <a:cs typeface="TH SarabunPSK" panose="020B0500040200020003" pitchFamily="34" charset="-34"/>
                </a:rPr>
                <a:t>lectronic</a:t>
              </a:r>
              <a:r>
                <a:rPr lang="th-TH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c</a:t>
              </a:r>
              <a:r>
                <a:rPr lang="th-TH" sz="3800" b="1" u="sng" dirty="0" err="1">
                  <a:latin typeface="TH SarabunPSK" panose="020B0500040200020003" pitchFamily="34" charset="-34"/>
                  <a:cs typeface="TH SarabunPSK" panose="020B0500040200020003" pitchFamily="34" charset="-34"/>
                </a:rPr>
                <a:t>omponent</a:t>
              </a:r>
              <a:r>
                <a:rPr lang="en-US" sz="38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  <a:endParaRPr lang="th-TH" sz="3800" b="1" u="sng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176297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EEAC3CC4-7F06-4F45-9480-0767B5B62CB3}"/>
              </a:ext>
            </a:extLst>
          </p:cNvPr>
          <p:cNvGrpSpPr/>
          <p:nvPr/>
        </p:nvGrpSpPr>
        <p:grpSpPr>
          <a:xfrm>
            <a:off x="-24524" y="-71791"/>
            <a:ext cx="9188286" cy="5266574"/>
            <a:chOff x="-24524" y="-71791"/>
            <a:chExt cx="9188286" cy="5266574"/>
          </a:xfrm>
        </p:grpSpPr>
        <p:grpSp>
          <p:nvGrpSpPr>
            <p:cNvPr id="9" name="กลุ่ม 8">
              <a:extLst>
                <a:ext uri="{FF2B5EF4-FFF2-40B4-BE49-F238E27FC236}">
                  <a16:creationId xmlns:a16="http://schemas.microsoft.com/office/drawing/2014/main" id="{54A6EBA9-1882-459B-895E-ABBE74242D6F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0" name="วงรี 9">
                <a:extLst>
                  <a:ext uri="{FF2B5EF4-FFF2-40B4-BE49-F238E27FC236}">
                    <a16:creationId xmlns:a16="http://schemas.microsoft.com/office/drawing/2014/main" id="{408125DB-47F4-4D5D-8736-C5F3B58EA810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1" name="วงรี 10">
                <a:extLst>
                  <a:ext uri="{FF2B5EF4-FFF2-40B4-BE49-F238E27FC236}">
                    <a16:creationId xmlns:a16="http://schemas.microsoft.com/office/drawing/2014/main" id="{B068F4D4-748A-45E9-9F54-7291B9E7D4E8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2" name="วงรี 11">
                <a:extLst>
                  <a:ext uri="{FF2B5EF4-FFF2-40B4-BE49-F238E27FC236}">
                    <a16:creationId xmlns:a16="http://schemas.microsoft.com/office/drawing/2014/main" id="{9E911916-17DF-4FDE-9EB2-8FB5CA288BEA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3" name="กลุ่ม 12">
                <a:extLst>
                  <a:ext uri="{FF2B5EF4-FFF2-40B4-BE49-F238E27FC236}">
                    <a16:creationId xmlns:a16="http://schemas.microsoft.com/office/drawing/2014/main" id="{F2BB4C06-38D9-44C5-BC5B-45451EF888DF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8" name="รูปแบบอิสระ: รูปร่าง 147">
                  <a:extLst>
                    <a:ext uri="{FF2B5EF4-FFF2-40B4-BE49-F238E27FC236}">
                      <a16:creationId xmlns:a16="http://schemas.microsoft.com/office/drawing/2014/main" id="{7A3F6603-AAF8-4819-B385-2EC5CE337464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9" name="รูปแบบอิสระ: รูปร่าง 148">
                  <a:extLst>
                    <a:ext uri="{FF2B5EF4-FFF2-40B4-BE49-F238E27FC236}">
                      <a16:creationId xmlns:a16="http://schemas.microsoft.com/office/drawing/2014/main" id="{564AD9B6-1E49-4DE0-8476-89C18DA2ED7E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4" name="กลุ่ม 13">
                <a:extLst>
                  <a:ext uri="{FF2B5EF4-FFF2-40B4-BE49-F238E27FC236}">
                    <a16:creationId xmlns:a16="http://schemas.microsoft.com/office/drawing/2014/main" id="{11684456-79FD-4923-9B27-232C61ECCB22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CA442407-D22E-4854-8281-47ED819D7665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รูปแบบอิสระ: รูปร่าง 146">
                  <a:extLst>
                    <a:ext uri="{FF2B5EF4-FFF2-40B4-BE49-F238E27FC236}">
                      <a16:creationId xmlns:a16="http://schemas.microsoft.com/office/drawing/2014/main" id="{5958A24E-41D3-42DD-B771-1EC2E848ABE9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15" name="กลุ่ม 14">
                <a:extLst>
                  <a:ext uri="{FF2B5EF4-FFF2-40B4-BE49-F238E27FC236}">
                    <a16:creationId xmlns:a16="http://schemas.microsoft.com/office/drawing/2014/main" id="{7E94556E-1107-4A21-A07B-2C4E8C832BE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20E2EEDC-A79C-4BF3-BAB5-8967ABB4366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904911F5-695A-4C9A-A45B-6861B886B10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C2AAD94C-C018-464D-BF0D-05A24A74C5D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2A6FC244-CAF0-47CA-A2CB-EB0148557DB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760EE6F5-CF95-4D6E-BE9E-69FAEF0189A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8BB15AE9-CE63-4CDF-BCB2-C796BC06ACF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88EBB683-3381-4D45-AA89-10E3B885983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9847387F-30D9-4575-9885-2F94A63D481C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35234739-E021-4181-A8D5-30A6D0675D0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58556438-EC0B-468C-82FB-582185A201CD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E6A9E072-9296-4DBC-BE6A-2545B59F86CB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957697B3-9B41-4319-AE51-D39FC6C4DB5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1FF5F740-E846-4EC0-B96D-29019D3D9CAC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A65F67D6-020A-4047-AD41-BFE44268D1A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468F74D7-DF3C-4AA3-8121-42A8B46ADE5B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BA6AE1D6-6E0A-404C-9E82-FDC567F39331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3356ACCE-9D8D-4083-9CCA-5E0BC6D5259B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15E02176-9543-4556-9681-7440E1CCDDFA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C5A14C08-FA74-4057-B595-672B9713D02A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6F0D8AB2-F684-453D-89A7-4EE5D61BAA7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769783C7-600F-44CD-8987-4AA8F029029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5554C715-79C7-4A12-9484-8F2CA882027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7A3161E3-3F37-41F8-AE4B-39DB30068360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A8A0FFC9-F5A6-4A4C-8F68-7019CDBCFAE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6C97AA6F-5248-4144-9B89-A12B2237E065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AD5A1D06-ED84-413D-98C6-A37424AD4E3D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C738AC9A-5F9D-4050-83D0-6D24A34BF2DE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39044E17-F9FA-42A8-B663-045F5CC0BE03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8C058CEA-A659-4AD7-B452-46B8175F759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60316F0B-2DA3-4315-A713-074E969E097D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6" name="กลุ่ม 15">
                <a:extLst>
                  <a:ext uri="{FF2B5EF4-FFF2-40B4-BE49-F238E27FC236}">
                    <a16:creationId xmlns:a16="http://schemas.microsoft.com/office/drawing/2014/main" id="{DE661F96-AFD9-497A-A664-465C8A13AE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6A4F0ED1-151D-41EA-B577-43E89C939D74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DAB56FA7-F1E9-4590-BB49-58C0D9494E57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A9FCC5E1-C83E-46D3-9370-443F19D9997C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F79A9C15-A346-4AC7-AEF2-1ACFEEC69AF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178E11F3-F411-4F8E-802D-23880036D449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143E28D2-5594-46DB-9219-ED6DBAAE7438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8E0446BD-9406-472A-8CD9-36EF0202DA74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2791B3B7-C9BB-4DCA-AC42-329D96E3D547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33E67A09-7B01-4777-BBD1-A725F9E3359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0FCBF79C-3914-4519-92D2-7A6551074AD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0A2B2E0A-DFD0-4AB4-8C43-6708697F4F2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C7DFA1DC-5476-4F64-A286-ABC3FC17C585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36ED8EA4-DE17-4EB6-A2EB-6B239A4A91C5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332CA26C-7BF6-455D-952C-E8DF81C9094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694C0F30-1CF0-475E-8703-DF71A764B4B9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49756BD3-1E02-422E-9E66-5F4A08B6BDF4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062A0791-02D1-476E-B373-D41F74C8DA9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81DE6152-7682-41F1-90A2-B355AD0C6D7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48438FDD-11EE-49A1-ADF5-670AC0EE2F99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D828C99F-6C71-40F0-BE96-A2879472CD7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E6EACBAB-F073-4756-8F8F-55C582F72BD9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942AF5E1-BF08-47C9-94B7-DB347A356981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AC893B48-2918-434C-A3F8-768965759237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5DE61D32-E10B-4AEB-8B77-AA1EDFC756CC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8159C253-F113-4713-BB18-C243123CDB00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9D5E36EF-A700-4060-864E-806A314940B4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032BC41B-43E8-424C-AB50-1930FF3AA67C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AE18C785-5A00-4314-A186-79B0AC103B4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4A8F8F89-459C-42DD-B501-21929976FDE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0FF0DB84-F409-47CE-A559-5E44C80C102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17" name="กลุ่ม 16">
                <a:extLst>
                  <a:ext uri="{FF2B5EF4-FFF2-40B4-BE49-F238E27FC236}">
                    <a16:creationId xmlns:a16="http://schemas.microsoft.com/office/drawing/2014/main" id="{998D4ADE-3084-4589-AE5A-19D5DD88CE4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E391E900-74FB-467D-A83A-4681C584C17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FFE93CAC-8351-487B-8EF2-BF24C580489A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CF1B8BA2-A808-49AD-8BB5-5588668A5C6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D7A0D9B0-09ED-4EFA-9459-DF60F590C2F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FDE6077E-6AC6-4473-A5CC-739AB03B240D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05D043CA-8B5D-4452-81DD-EF00C4F10EC5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C3F1ACEA-3652-4CAF-AC9F-137654746E71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290BE5D2-9F44-44AE-8AEF-4CA2EAB46BBE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0BFBD21D-70C5-4F32-B0FB-1BF33A351599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9F8E5534-D47C-4602-B57C-2FB32EF3E261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4E4A194F-5A65-41EF-9CBB-D643DD4500E1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EA7F1B98-D4D0-4270-B8A9-BC6A7B4FA20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07A5EE8D-49D2-4450-BDE2-93663ADC528A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36C8DCE2-5523-4E34-AA65-96FE49A22FC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7AFA09E6-76F5-4C24-B69C-7400E8D2447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337649B-727A-4368-9300-7E426B8C4C8A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E17E36DF-6C8C-4257-8FEA-84DFCEFFE07E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272C3899-EDC9-4445-85B0-C6FD418553C7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E2F22CA0-B5A1-45BD-910B-FB0D8068010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0F347EDC-BD17-44F0-ACA0-C5E1BE07E76B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66E99383-4885-44AF-B936-89AA75C88A7D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4EA4B2BD-1D8C-4E13-B5AF-BE03DC59DBF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0634D37B-413D-4A6E-BC40-DB083915B108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2EED5C6D-85AE-44B5-86EF-8E6BA571952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9E7B71B4-5E05-4214-8261-A79485330AA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E05E1D7F-2084-4A71-BD0D-7BACCAAE19D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5478E711-5A32-48F0-97C2-D062845174B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2CDF31FD-4136-4DF0-B7B7-AFBB604D6DD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046EE5C6-BA01-4CEC-9DCF-9AD4EC27297B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A5EE9FC6-5339-4F5A-9C6E-08F0132CB805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18" name="กากบาท 17">
                <a:extLst>
                  <a:ext uri="{FF2B5EF4-FFF2-40B4-BE49-F238E27FC236}">
                    <a16:creationId xmlns:a16="http://schemas.microsoft.com/office/drawing/2014/main" id="{6DADF22D-3ED2-49C5-8CEA-7FC3F96E4027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19" name="กากบาท 18">
                <a:extLst>
                  <a:ext uri="{FF2B5EF4-FFF2-40B4-BE49-F238E27FC236}">
                    <a16:creationId xmlns:a16="http://schemas.microsoft.com/office/drawing/2014/main" id="{7AAB49C4-0F66-4848-9DD6-BB36FB95A2D3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0" name="กากบาท 19">
                <a:extLst>
                  <a:ext uri="{FF2B5EF4-FFF2-40B4-BE49-F238E27FC236}">
                    <a16:creationId xmlns:a16="http://schemas.microsoft.com/office/drawing/2014/main" id="{625D1AE9-8EB9-41C4-8D2C-F2D5BD79E757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1" name="กากบาท 20">
                <a:extLst>
                  <a:ext uri="{FF2B5EF4-FFF2-40B4-BE49-F238E27FC236}">
                    <a16:creationId xmlns:a16="http://schemas.microsoft.com/office/drawing/2014/main" id="{3A99B2B0-ADC4-49E1-99FF-83A3555CE1EA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1ECD4CB5-6B49-4377-8804-21882B429B40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3" name="สี่เหลี่ยมผืนผ้า 22">
                <a:extLst>
                  <a:ext uri="{FF2B5EF4-FFF2-40B4-BE49-F238E27FC236}">
                    <a16:creationId xmlns:a16="http://schemas.microsoft.com/office/drawing/2014/main" id="{5CCF5A0C-4AB1-468E-862C-FAA7139D512E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24" name="กลุ่ม 23">
                <a:extLst>
                  <a:ext uri="{FF2B5EF4-FFF2-40B4-BE49-F238E27FC236}">
                    <a16:creationId xmlns:a16="http://schemas.microsoft.com/office/drawing/2014/main" id="{300B812B-2EBB-47EF-9D3A-1D3CD231F90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26" name="วงรี 25">
                  <a:extLst>
                    <a:ext uri="{FF2B5EF4-FFF2-40B4-BE49-F238E27FC236}">
                      <a16:creationId xmlns:a16="http://schemas.microsoft.com/office/drawing/2014/main" id="{0423A297-06CA-43EB-9994-9CD909A92E7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7" name="วงรี 26">
                  <a:extLst>
                    <a:ext uri="{FF2B5EF4-FFF2-40B4-BE49-F238E27FC236}">
                      <a16:creationId xmlns:a16="http://schemas.microsoft.com/office/drawing/2014/main" id="{D0F4D698-3663-45AD-902F-3A6F558E5E5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8" name="วงรี 27">
                  <a:extLst>
                    <a:ext uri="{FF2B5EF4-FFF2-40B4-BE49-F238E27FC236}">
                      <a16:creationId xmlns:a16="http://schemas.microsoft.com/office/drawing/2014/main" id="{29C29EA0-A933-4918-99E4-1D0FAEB18772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29" name="วงรี 28">
                  <a:extLst>
                    <a:ext uri="{FF2B5EF4-FFF2-40B4-BE49-F238E27FC236}">
                      <a16:creationId xmlns:a16="http://schemas.microsoft.com/office/drawing/2014/main" id="{1F711487-C219-48CC-A30B-98867B0778D4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0" name="วงรี 29">
                  <a:extLst>
                    <a:ext uri="{FF2B5EF4-FFF2-40B4-BE49-F238E27FC236}">
                      <a16:creationId xmlns:a16="http://schemas.microsoft.com/office/drawing/2014/main" id="{1E732342-A3D6-4CD3-A36B-4FF98D809328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1" name="วงรี 30">
                  <a:extLst>
                    <a:ext uri="{FF2B5EF4-FFF2-40B4-BE49-F238E27FC236}">
                      <a16:creationId xmlns:a16="http://schemas.microsoft.com/office/drawing/2014/main" id="{A7229B69-762C-4C88-AA1F-A4320DE548C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0E5228EC-06B1-4616-87A0-7CF82BEBDABA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C54094DF-37CA-4B08-B95F-31AAF6A91CC1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E6668D14-30A6-457C-8CA8-2831E67C4A5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121EF80E-60CC-4672-A536-452CB3B3EB5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4311E93D-81E7-4A14-A44F-25B497FE5A22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64E526FF-50E6-4AE9-AB05-AB081042C9EA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9908BDB7-37D3-4127-9FDA-0F475BCA05B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68907287-0D21-41A4-BA33-A5520A396A59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19E1BF23-6E9D-474D-A809-47130485960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B7D583B1-1F1B-4091-A32B-4D382005FFE3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011550C0-37DF-4A97-A585-8FB5C3D7C5A9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07047B7B-D421-466A-BF5C-3B12859A3006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5BAD1BEB-CF84-45CD-A33D-E8492984A84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BAA8B4F9-4582-479A-9204-CB21729961E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EC78625F-3B1E-4FEA-85F2-EBABE54E0F3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A536CC18-9814-490C-924A-B14F7B1493C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E275A73F-05A3-45A4-8FFE-2EB76050300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7A1FA0AE-24B4-435D-85AE-EBF9A8F7A5C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F2D6F67D-0BFC-4D9E-894D-0F250D87D46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8531D1DE-FDC9-47FF-8501-18E2B56318F7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3272DBDF-7BC0-4C93-A4B3-80966667082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082BAFAE-E79A-4175-8662-47DEE70B82A8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AAE5006F-D784-4E0C-89BE-A4F03543D712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8ECDCE53-C18D-4D01-9970-EE2342240F8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5" name="สี่เหลี่ยมผืนผ้า 24">
                <a:extLst>
                  <a:ext uri="{FF2B5EF4-FFF2-40B4-BE49-F238E27FC236}">
                    <a16:creationId xmlns:a16="http://schemas.microsoft.com/office/drawing/2014/main" id="{7B5FCFBB-8F41-4B33-93CD-43899B31D971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435" y="382977"/>
              <a:ext cx="540000" cy="540000"/>
            </a:xfrm>
            <a:prstGeom prst="rect">
              <a:avLst/>
            </a:prstGeom>
          </p:spPr>
        </p:pic>
        <p:sp>
          <p:nvSpPr>
            <p:cNvPr id="4" name="TextBox 5"/>
            <p:cNvSpPr txBox="1"/>
            <p:nvPr/>
          </p:nvSpPr>
          <p:spPr>
            <a:xfrm>
              <a:off x="1294535" y="318670"/>
              <a:ext cx="4239255" cy="630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หน้าที่ของตัวต้านทาน </a:t>
              </a:r>
              <a:r>
                <a:rPr lang="en-US" altLang="ko-KR" sz="3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(resistor</a:t>
              </a:r>
              <a:r>
                <a:rPr lang="en-US" altLang="ko-KR" sz="35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  <a:endParaRPr lang="th-TH" altLang="ko-KR" sz="35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" name="สี่เหลี่ยมผืนผ้า 5"/>
            <p:cNvSpPr/>
            <p:nvPr/>
          </p:nvSpPr>
          <p:spPr>
            <a:xfrm>
              <a:off x="4818913" y="1212107"/>
              <a:ext cx="3695438" cy="34163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h-TH" sz="24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ตัวต้านทาน ทำหน้าที่ควบคุมปริมาณกระแสไฟฟ้าในวงจร 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โดยเมื่อค่าความต้านทานไฟฟ้าสูงขึ้น ปริมาณกระแสไฟฟ้า</a:t>
              </a:r>
            </a:p>
            <a:p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ในวงจรจะมีค่าลดลง 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ตัวต้านทานเป็นชิ้นส่วนอิเล็กทรอนิกส์ที่ไม่มีขั้ว </a:t>
              </a:r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การสลับ</a:t>
              </a:r>
            </a:p>
            <a:p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ขาของตัวต้านทานที่ต่อในวงจรไฟฟ้า</a:t>
              </a:r>
            </a:p>
            <a:p>
              <a:r>
                <a:rPr lang="th-TH" sz="24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จะไม่มีผลต่อปริมาณกระแสไฟฟ้าในวงจรไฟฟ้า ตัวต้านทานจะมีค่าความต้านทาน </a:t>
              </a:r>
              <a:r>
                <a:rPr lang="th-TH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ซึ่งมีหน่วยเป็นโอห์ม (</a:t>
              </a:r>
              <a:r>
                <a:rPr lang="en-US" sz="2400" b="1" dirty="0">
                  <a:latin typeface="TH SarabunPSK" panose="020B0500040200020003" pitchFamily="34" charset="-34"/>
                  <a:ea typeface="Cambria Math" panose="02040503050406030204" pitchFamily="18" charset="0"/>
                  <a:cs typeface="TH SarabunPSK" panose="020B0500040200020003" pitchFamily="34" charset="-34"/>
                  <a:sym typeface="Symbol" panose="05050102010706020507" pitchFamily="18" charset="2"/>
                </a:rPr>
                <a:t></a:t>
              </a:r>
              <a:r>
                <a:rPr lang="en-US" sz="24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) </a:t>
              </a:r>
              <a:endParaRPr lang="th-TH" sz="24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8" name="รูปภาพ 7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191" r="1"/>
            <a:stretch/>
          </p:blipFill>
          <p:spPr>
            <a:xfrm>
              <a:off x="863671" y="1134796"/>
              <a:ext cx="3456676" cy="3501393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  <p:cxnSp>
          <p:nvCxnSpPr>
            <p:cNvPr id="7" name="ตัวเชื่อมต่อตรง 6"/>
            <p:cNvCxnSpPr/>
            <p:nvPr/>
          </p:nvCxnSpPr>
          <p:spPr>
            <a:xfrm flipH="1">
              <a:off x="4494257" y="1067492"/>
              <a:ext cx="1454" cy="3636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7509364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A5D1BF3-3C0D-4BA7-BAE3-879A5D295B89}"/>
              </a:ext>
            </a:extLst>
          </p:cNvPr>
          <p:cNvGrpSpPr/>
          <p:nvPr/>
        </p:nvGrpSpPr>
        <p:grpSpPr>
          <a:xfrm>
            <a:off x="-24524" y="-71791"/>
            <a:ext cx="9188286" cy="8467761"/>
            <a:chOff x="-24524" y="-71791"/>
            <a:chExt cx="9188286" cy="8467761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B02BCB9C-2050-462A-9BCE-6291B9BA0D86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16" name="วงรี 15">
                <a:extLst>
                  <a:ext uri="{FF2B5EF4-FFF2-40B4-BE49-F238E27FC236}">
                    <a16:creationId xmlns:a16="http://schemas.microsoft.com/office/drawing/2014/main" id="{911CADE0-656A-4939-BFFF-468BFD748E5D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7" name="วงรี 16">
                <a:extLst>
                  <a:ext uri="{FF2B5EF4-FFF2-40B4-BE49-F238E27FC236}">
                    <a16:creationId xmlns:a16="http://schemas.microsoft.com/office/drawing/2014/main" id="{553257C6-444D-49FA-B0BD-9E20EDB59816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18" name="วงรี 17">
                <a:extLst>
                  <a:ext uri="{FF2B5EF4-FFF2-40B4-BE49-F238E27FC236}">
                    <a16:creationId xmlns:a16="http://schemas.microsoft.com/office/drawing/2014/main" id="{0506C992-2A2A-43D5-A42E-DA46B15505CB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95D86576-C08D-429D-8DFA-790834337294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B6CACCEC-7C11-4747-BC52-CEFBF1966E8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55" name="รูปแบบอิสระ: รูปร่าง 154">
                  <a:extLst>
                    <a:ext uri="{FF2B5EF4-FFF2-40B4-BE49-F238E27FC236}">
                      <a16:creationId xmlns:a16="http://schemas.microsoft.com/office/drawing/2014/main" id="{660CB5A6-E5FB-45FB-BEC0-A720B0B78A18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0" name="กลุ่ม 19">
                <a:extLst>
                  <a:ext uri="{FF2B5EF4-FFF2-40B4-BE49-F238E27FC236}">
                    <a16:creationId xmlns:a16="http://schemas.microsoft.com/office/drawing/2014/main" id="{0B425594-1D15-4AF5-8457-1EBAC14C47EC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3B8CB70E-668C-42EB-A284-B54B9ED25F3D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รูปแบบอิสระ: รูปร่าง 152">
                  <a:extLst>
                    <a:ext uri="{FF2B5EF4-FFF2-40B4-BE49-F238E27FC236}">
                      <a16:creationId xmlns:a16="http://schemas.microsoft.com/office/drawing/2014/main" id="{A6A2642B-25D3-40D5-8773-D8C34B987857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21" name="กลุ่ม 20">
                <a:extLst>
                  <a:ext uri="{FF2B5EF4-FFF2-40B4-BE49-F238E27FC236}">
                    <a16:creationId xmlns:a16="http://schemas.microsoft.com/office/drawing/2014/main" id="{413E452B-EC1F-45E5-A26A-25CB3E18265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EC6A1528-5571-4844-83AC-FC1E48F82EA1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DB34DE6D-5434-42B1-90D7-DCF6B63D523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9EB17676-17DE-414C-BD42-07D8D0C3DC0F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77F27ED0-B357-4184-9F8E-8CE527223298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EC0FB75-0381-4C73-938E-B40E6F2668C2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A1F86D01-FF84-4CCD-86BC-22400E14776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4412A87F-9934-42C5-A9EC-79EBA79A477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7AA1ACC1-E31C-4ED5-B7E5-3756935C9AE5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C569DCAE-CCED-4DC3-B527-C96CB127C360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57C7F872-5655-4CA9-93CE-43B1B67FC72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63853D25-F3F5-4479-830E-4A128D240DC0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C3073664-1449-4FB0-8380-924046003463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B3D9123A-977B-4E1D-8D1A-5A277F302249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6DF88A97-90C1-4FAE-8D3D-DFE305DE0F9B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9C2C41CA-DE18-4D36-B2C7-AF69F84986A3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E4C9D0E1-556E-4D17-BD64-BCDE65F28E5C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3DD68E77-638C-4644-9D82-40D3040F3084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53659358-5C8F-4F6C-8DE0-C0F2FE557221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1BD63A07-8DCC-4E98-B9D0-611D2B52DF70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949626DC-DB13-41CC-AB96-57F69F02089E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D60CFD02-1298-44AF-9A91-5768B6499376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A80D44B6-668C-4CD9-A9B6-22625C535A77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1EE6FFD5-EDC5-43DD-8156-59E15637AD5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4B4090E6-0C03-442D-8587-B930976171C2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DF0DC479-8E5A-4918-A366-15D2C4BF57BF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275313DE-C241-4FA9-A9C7-90E6359C7456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634A602F-4D4B-45D1-B56D-08422C6DD10D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469A429D-201D-423F-8056-5B57A9AC17F1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D2E6595D-B2A5-459B-B82E-06E9FA5C95E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BBE8AD46-F3AA-446C-91FD-143D24137F51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2" name="กลุ่ม 21">
                <a:extLst>
                  <a:ext uri="{FF2B5EF4-FFF2-40B4-BE49-F238E27FC236}">
                    <a16:creationId xmlns:a16="http://schemas.microsoft.com/office/drawing/2014/main" id="{03089CCB-3653-4C88-9112-A7D26091EE5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513D0026-3890-479D-BE27-EC6A3EF44D6A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8F6D5A14-9DC9-4DA4-95EA-EECBCB6EDA06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8631A524-8038-46ED-AFA6-4C32098537D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C950B1F9-93F6-4559-B6A5-2F24AE7698DB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A8D26AC5-5A7D-4D2F-A50D-84F36B7B54C5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F565443F-32CF-4559-A4F4-CDFCD911CF91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E310250F-3E51-48E4-B106-DA677D534D36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F296DC8B-A2B4-42BB-884A-D6712BFC2B2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474C855F-6DD1-4867-B88C-0D2B7EF381F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F2B4C608-048B-4590-8CFC-07EB0FCE1057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BBA64643-09FD-4D0C-BBFB-884288223438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B555B968-1EA1-492A-9BBD-34CCAD23C251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86D951FC-4B36-4FBF-9C7C-3E08E7075123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D69E216C-89F8-4493-AD50-D6BE76404A00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346FAAFA-7EFD-4A2F-9381-324E06EFDF57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8600C770-2CBE-4966-8F43-47FF23E8599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597F53FE-93AE-4362-8724-B8FBBE0DAE35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444FD178-79B7-432D-9701-855CF4AA8ADB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01163FA7-372B-4361-85AA-2F0FB2D17C52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A935BE54-5303-4A8F-AE1F-E1C84D74B7D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826FA5DF-DAEE-4272-BF9C-8F34884872B2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0563631B-6EDB-4AAD-83C5-F35DF60CBB6F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606C0772-38FB-4BD4-9362-C9005AA07E4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F15CD40F-556C-480B-8C74-9899EC0CFCBE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1413D0A9-CED8-4924-9D73-6696F45BB899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B3AF8ED7-C557-46E6-AB2D-EB89955EF383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60851CF3-B6E3-45CD-B855-44D8A5C832E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0BBED7D8-A7E4-4C17-8610-45DA437AC43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540A25CF-9133-4680-9043-D7A807250BCA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22A2FD23-167A-4E6F-A6DF-01C7D0CBB189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23" name="กลุ่ม 22">
                <a:extLst>
                  <a:ext uri="{FF2B5EF4-FFF2-40B4-BE49-F238E27FC236}">
                    <a16:creationId xmlns:a16="http://schemas.microsoft.com/office/drawing/2014/main" id="{6E76476B-4AC7-4743-8E10-BD2447C220F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9381E26F-2516-4852-80DE-095B177E05E9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05086C48-3798-48D0-B5A4-28FD25C87838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40F23397-2C66-47B0-AD24-9C247839672B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EF147362-7C82-4916-A7BF-63C20CE1D1F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7E9DC078-1048-4992-9576-D132B7EB328C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5C609765-99D7-40AC-93F6-56C9BF9AAF1B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A4F87562-A119-4B76-99F3-0BE66DCC62AF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33D16CCE-FDE2-4A90-A808-B8B79289E8B1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C655EC51-AF24-47B7-9E84-641ABBF0D578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EFDCE014-D199-4B6E-85FB-37E7482D5D26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E67241D7-DCCD-4391-8FD4-AD479C59DF9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20CD1144-D789-4620-B1EB-13ED7AA7BE2F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EC03688-4937-45DB-ADDC-CBE2AC0DAEB7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F64ACAFA-FEDB-46B2-974D-29F67D91A0C1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C16C8988-8401-4D5B-95A8-7676F837F79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8CB654E8-DCDE-4886-8C8D-D9861FFBA01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40812538-3291-4624-A503-013D73B9F5E7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0A22134E-CC3C-4F7D-B778-EE50FB4A679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6B496699-3BE6-41D8-9219-49E2EE060A28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37ED5CEB-7F6F-410E-947C-16D561C88F8A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9731D2F9-AB85-47F2-9406-781DDF1F15A4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740B547F-A92A-4684-8618-A49BE35A064D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11D0960A-96E7-4713-AC8D-D5A440FACB8B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34314621-F5D9-47D3-85D1-A54BC563A7E1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1323DA85-F307-4A87-B66C-105DFE165CE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92D9140-CD27-41DE-9E01-5D10B1963A5B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D1C345F4-1F8B-4CF0-B6AC-0C211040BC35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3A584F8A-36C9-4FB1-9D51-355FDCCAADB2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79589367-1692-443C-B7CB-E1631C9E107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33E3EC08-34FB-485F-ABDD-2C62759B572A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24" name="กากบาท 23">
                <a:extLst>
                  <a:ext uri="{FF2B5EF4-FFF2-40B4-BE49-F238E27FC236}">
                    <a16:creationId xmlns:a16="http://schemas.microsoft.com/office/drawing/2014/main" id="{A0696C48-EC88-4954-A23A-DA560502612D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5" name="กากบาท 24">
                <a:extLst>
                  <a:ext uri="{FF2B5EF4-FFF2-40B4-BE49-F238E27FC236}">
                    <a16:creationId xmlns:a16="http://schemas.microsoft.com/office/drawing/2014/main" id="{93F68754-1852-4030-9F7A-ED5FE4DE6BF5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6" name="กากบาท 25">
                <a:extLst>
                  <a:ext uri="{FF2B5EF4-FFF2-40B4-BE49-F238E27FC236}">
                    <a16:creationId xmlns:a16="http://schemas.microsoft.com/office/drawing/2014/main" id="{5C0200B9-731C-48C0-AABD-4558DC65E81D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7" name="กากบาท 26">
                <a:extLst>
                  <a:ext uri="{FF2B5EF4-FFF2-40B4-BE49-F238E27FC236}">
                    <a16:creationId xmlns:a16="http://schemas.microsoft.com/office/drawing/2014/main" id="{8F97CAA3-32D0-4E77-94CE-066416D4BEEB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8" name="สี่เหลี่ยมผืนผ้า 27">
                <a:extLst>
                  <a:ext uri="{FF2B5EF4-FFF2-40B4-BE49-F238E27FC236}">
                    <a16:creationId xmlns:a16="http://schemas.microsoft.com/office/drawing/2014/main" id="{790E7C6F-09C2-4A64-9948-5317F353009F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29" name="สี่เหลี่ยมผืนผ้า 28">
                <a:extLst>
                  <a:ext uri="{FF2B5EF4-FFF2-40B4-BE49-F238E27FC236}">
                    <a16:creationId xmlns:a16="http://schemas.microsoft.com/office/drawing/2014/main" id="{1810D537-E384-40EC-8608-92FF5E5AD5C5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30" name="กลุ่ม 29">
                <a:extLst>
                  <a:ext uri="{FF2B5EF4-FFF2-40B4-BE49-F238E27FC236}">
                    <a16:creationId xmlns:a16="http://schemas.microsoft.com/office/drawing/2014/main" id="{C2B1DACB-0990-40C9-A16D-CC36127F84D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32" name="วงรี 31">
                  <a:extLst>
                    <a:ext uri="{FF2B5EF4-FFF2-40B4-BE49-F238E27FC236}">
                      <a16:creationId xmlns:a16="http://schemas.microsoft.com/office/drawing/2014/main" id="{B864838E-563D-4F39-8A33-A48137351066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3" name="วงรี 32">
                  <a:extLst>
                    <a:ext uri="{FF2B5EF4-FFF2-40B4-BE49-F238E27FC236}">
                      <a16:creationId xmlns:a16="http://schemas.microsoft.com/office/drawing/2014/main" id="{EBE0691F-FEC9-48ED-8B9E-34AD2A11C03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4" name="วงรี 33">
                  <a:extLst>
                    <a:ext uri="{FF2B5EF4-FFF2-40B4-BE49-F238E27FC236}">
                      <a16:creationId xmlns:a16="http://schemas.microsoft.com/office/drawing/2014/main" id="{4257CB39-23E1-4085-B9C7-1E30829B62D5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5" name="วงรี 34">
                  <a:extLst>
                    <a:ext uri="{FF2B5EF4-FFF2-40B4-BE49-F238E27FC236}">
                      <a16:creationId xmlns:a16="http://schemas.microsoft.com/office/drawing/2014/main" id="{1C6CE02D-0231-4775-B1C1-7F5BCCCDDA7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6" name="วงรี 35">
                  <a:extLst>
                    <a:ext uri="{FF2B5EF4-FFF2-40B4-BE49-F238E27FC236}">
                      <a16:creationId xmlns:a16="http://schemas.microsoft.com/office/drawing/2014/main" id="{B950F24E-4691-4B2D-8F68-94589BF7E94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7" name="วงรี 36">
                  <a:extLst>
                    <a:ext uri="{FF2B5EF4-FFF2-40B4-BE49-F238E27FC236}">
                      <a16:creationId xmlns:a16="http://schemas.microsoft.com/office/drawing/2014/main" id="{DAA3952E-2C8C-49DB-82A8-E3B03B8B29C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8" name="วงรี 37">
                  <a:extLst>
                    <a:ext uri="{FF2B5EF4-FFF2-40B4-BE49-F238E27FC236}">
                      <a16:creationId xmlns:a16="http://schemas.microsoft.com/office/drawing/2014/main" id="{8489DA4D-8FEF-49F3-99F9-53053AC4069E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39" name="วงรี 38">
                  <a:extLst>
                    <a:ext uri="{FF2B5EF4-FFF2-40B4-BE49-F238E27FC236}">
                      <a16:creationId xmlns:a16="http://schemas.microsoft.com/office/drawing/2014/main" id="{F3F93FF0-F541-4043-A6F1-D1C033E7908D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0" name="วงรี 39">
                  <a:extLst>
                    <a:ext uri="{FF2B5EF4-FFF2-40B4-BE49-F238E27FC236}">
                      <a16:creationId xmlns:a16="http://schemas.microsoft.com/office/drawing/2014/main" id="{05C0A272-5E3A-48F1-805B-C314ED5C856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41" name="วงรี 40">
                  <a:extLst>
                    <a:ext uri="{FF2B5EF4-FFF2-40B4-BE49-F238E27FC236}">
                      <a16:creationId xmlns:a16="http://schemas.microsoft.com/office/drawing/2014/main" id="{7144464B-E6EC-4F59-A50F-21C50B21DE05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2" name="วงรี 41">
                  <a:extLst>
                    <a:ext uri="{FF2B5EF4-FFF2-40B4-BE49-F238E27FC236}">
                      <a16:creationId xmlns:a16="http://schemas.microsoft.com/office/drawing/2014/main" id="{E08B08DF-E2A2-4D19-8790-3D32260BCCB5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3" name="วงรี 42">
                  <a:extLst>
                    <a:ext uri="{FF2B5EF4-FFF2-40B4-BE49-F238E27FC236}">
                      <a16:creationId xmlns:a16="http://schemas.microsoft.com/office/drawing/2014/main" id="{96ACEA32-C1C2-424A-842D-C7CB22432099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400DC1E5-CE64-4D7B-8640-BC2B15CBFF44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4C2F101E-E5D8-4148-8C7C-284E30A18E1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F245044E-62E9-4FE1-9EEF-00BE3CDF5D3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0497BAFF-1E35-41AE-839A-F89D9B51F1FB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9447EA9C-98FA-460B-AE7A-15885FF69241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B778DC3B-8B72-4D4C-B08B-87DA913E276F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3B6716F4-6FD4-45B9-946D-4746E55C3E1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61BD7E27-7F81-4378-8B68-A686AD9CA7A1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B34B96AB-B546-4624-8A1D-BC7600263F0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DA6BD119-08A0-43B0-BFB6-FF2181A09E0E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DFD5BDE6-F12A-40A4-B68E-B29682BEB8A3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C3354494-8355-4435-B347-BF31CDEB013D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1901ED34-906A-4A1E-9D99-E8C50A021938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CB2E0C5C-C812-4835-884B-30F356EDA60E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381CB633-5DF8-4858-8EA5-3EC5CADBC934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9B23DFFF-2487-433F-9B58-3801852D713C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492A75AE-EABF-4128-816A-9DA7FBAF7440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87C7732A-232D-4E30-9045-AF344527480B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1" name="สี่เหลี่ยมผืนผ้า 30">
                <a:extLst>
                  <a:ext uri="{FF2B5EF4-FFF2-40B4-BE49-F238E27FC236}">
                    <a16:creationId xmlns:a16="http://schemas.microsoft.com/office/drawing/2014/main" id="{151F9987-3464-4145-8284-E69EC3143961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464" y="336240"/>
              <a:ext cx="540000" cy="540000"/>
            </a:xfrm>
            <a:prstGeom prst="rect">
              <a:avLst/>
            </a:prstGeom>
          </p:spPr>
        </p:pic>
        <p:pic>
          <p:nvPicPr>
            <p:cNvPr id="5" name="รูปภาพ 4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928"/>
            <a:stretch/>
          </p:blipFill>
          <p:spPr>
            <a:xfrm rot="16200000">
              <a:off x="5708336" y="489117"/>
              <a:ext cx="2694070" cy="2940862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</p:pic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562969" y="913376"/>
              <a:ext cx="4894029" cy="2492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thaiDi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587375" algn="l"/>
                  <a:tab pos="766763" algn="l"/>
                </a:tabLst>
              </a:pPr>
              <a:r>
                <a:rPr kumimoji="0" lang="th-TH" altLang="th-TH" sz="26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</a:t>
              </a:r>
              <a:r>
                <a:rPr kumimoji="0" lang="th-TH" altLang="th-TH" sz="2600" b="1" i="0" u="none" strike="noStrike" cap="none" normalizeH="0" baseline="0" dirty="0">
                  <a:ln>
                    <a:noFill/>
                  </a:ln>
                  <a:solidFill>
                    <a:srgbClr val="0070C0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การที่ตัวต้านทานทำหน้าที่ควบคุมปริมาณกระแสไฟฟ้าในวงจร จึงสามารถนำตัวต้านทานมาต่ออนุกรมกับชิ้นส่วนอิเล็กทรอนิกส์อื่น </a:t>
              </a:r>
              <a:r>
                <a:rPr kumimoji="0" lang="th-TH" altLang="th-TH" sz="26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เพื่อป้องกันไม่ให้กระแสไฟฟ้าที่ผ่านชิ้นส่วนอิเล็กทรอนิกส์มีค่ามากเกินไป จนเกิดความเสียหายแก่ชิ้นส่วนอิเล็กทรอนิกส์นั้น ๆ ในวงจรไฟฟ้าได้</a:t>
              </a:r>
              <a:r>
                <a:rPr kumimoji="0" lang="en-US" altLang="th-TH" sz="26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endParaRPr kumimoji="0" lang="en-US" altLang="th-TH" sz="2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" name="รูปแบบอิสระ 6"/>
            <p:cNvSpPr>
              <a:spLocks/>
            </p:cNvSpPr>
            <p:nvPr/>
          </p:nvSpPr>
          <p:spPr bwMode="auto">
            <a:xfrm>
              <a:off x="3357880" y="8304530"/>
              <a:ext cx="365760" cy="91440"/>
            </a:xfrm>
            <a:custGeom>
              <a:avLst/>
              <a:gdLst>
                <a:gd name="T0" fmla="*/ 0 w 1584"/>
                <a:gd name="T1" fmla="*/ 144 h 288"/>
                <a:gd name="T2" fmla="*/ 288 w 1584"/>
                <a:gd name="T3" fmla="*/ 144 h 288"/>
                <a:gd name="T4" fmla="*/ 432 w 1584"/>
                <a:gd name="T5" fmla="*/ 288 h 288"/>
                <a:gd name="T6" fmla="*/ 576 w 1584"/>
                <a:gd name="T7" fmla="*/ 0 h 288"/>
                <a:gd name="T8" fmla="*/ 720 w 1584"/>
                <a:gd name="T9" fmla="*/ 288 h 288"/>
                <a:gd name="T10" fmla="*/ 864 w 1584"/>
                <a:gd name="T11" fmla="*/ 0 h 288"/>
                <a:gd name="T12" fmla="*/ 1008 w 1584"/>
                <a:gd name="T13" fmla="*/ 288 h 288"/>
                <a:gd name="T14" fmla="*/ 1152 w 1584"/>
                <a:gd name="T15" fmla="*/ 0 h 288"/>
                <a:gd name="T16" fmla="*/ 1296 w 1584"/>
                <a:gd name="T17" fmla="*/ 144 h 288"/>
                <a:gd name="T18" fmla="*/ 1584 w 1584"/>
                <a:gd name="T19" fmla="*/ 1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4" h="288">
                  <a:moveTo>
                    <a:pt x="0" y="144"/>
                  </a:moveTo>
                  <a:lnTo>
                    <a:pt x="288" y="144"/>
                  </a:lnTo>
                  <a:lnTo>
                    <a:pt x="432" y="288"/>
                  </a:lnTo>
                  <a:lnTo>
                    <a:pt x="576" y="0"/>
                  </a:lnTo>
                  <a:lnTo>
                    <a:pt x="720" y="288"/>
                  </a:lnTo>
                  <a:lnTo>
                    <a:pt x="864" y="0"/>
                  </a:lnTo>
                  <a:lnTo>
                    <a:pt x="1008" y="288"/>
                  </a:lnTo>
                  <a:lnTo>
                    <a:pt x="1152" y="0"/>
                  </a:lnTo>
                  <a:lnTo>
                    <a:pt x="1296" y="144"/>
                  </a:lnTo>
                  <a:lnTo>
                    <a:pt x="1584" y="1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th-TH"/>
            </a:p>
          </p:txBody>
        </p:sp>
        <p:sp>
          <p:nvSpPr>
            <p:cNvPr id="10" name="สี่เหลี่ยมผืนผ้า 9"/>
            <p:cNvSpPr/>
            <p:nvPr/>
          </p:nvSpPr>
          <p:spPr>
            <a:xfrm>
              <a:off x="411834" y="3273316"/>
              <a:ext cx="8441305" cy="169277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thaiDist"/>
              <a:r>
                <a:rPr lang="th-TH" sz="26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</a:t>
              </a:r>
              <a:r>
                <a:rPr lang="th-TH" sz="26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ตัวต้านทานเป็นชิ้นส่วนอิเล็กทรอนิกส์ชนิดหนึ่งแบ่งเป็น 2 ประเภท คือ ตัวต้านทานคงที่และตัวต้านทานแปรค่าได้ </a:t>
              </a:r>
              <a:r>
                <a:rPr lang="th-TH" sz="26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ซึ่งสามารถอ่านค่าความต้านทานไฟฟ้าของตัวต้านทานคงที่ได้จาก แถบสีรอบตัวต้านทาน ส่วนตัวต้านทานแปรค่าได้ จะระบุค่าความต้านทานไฟฟ้าสูงสุดไว้บนตัวต้านทานนั้น ๆ</a:t>
              </a:r>
              <a:endParaRPr lang="th-TH" sz="2600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8867" y="4504435"/>
              <a:ext cx="576000" cy="576000"/>
            </a:xfrm>
            <a:prstGeom prst="rect">
              <a:avLst/>
            </a:prstGeom>
          </p:spPr>
        </p:pic>
        <p:pic>
          <p:nvPicPr>
            <p:cNvPr id="12" name="รูปภาพ 1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14588" y="4564637"/>
              <a:ext cx="576000" cy="576000"/>
            </a:xfrm>
            <a:prstGeom prst="rect">
              <a:avLst/>
            </a:prstGeom>
          </p:spPr>
        </p:pic>
        <p:cxnSp>
          <p:nvCxnSpPr>
            <p:cNvPr id="13" name="ตัวเชื่อมต่อตรง 12"/>
            <p:cNvCxnSpPr/>
            <p:nvPr/>
          </p:nvCxnSpPr>
          <p:spPr>
            <a:xfrm flipH="1">
              <a:off x="563127" y="1023548"/>
              <a:ext cx="1454" cy="1872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" name="TextBox 5">
              <a:extLst>
                <a:ext uri="{FF2B5EF4-FFF2-40B4-BE49-F238E27FC236}">
                  <a16:creationId xmlns:a16="http://schemas.microsoft.com/office/drawing/2014/main" id="{16376663-F9B8-43DC-A483-BC4687B4DB56}"/>
                </a:ext>
              </a:extLst>
            </p:cNvPr>
            <p:cNvSpPr txBox="1"/>
            <p:nvPr/>
          </p:nvSpPr>
          <p:spPr>
            <a:xfrm>
              <a:off x="1294535" y="318670"/>
              <a:ext cx="4239255" cy="630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หน้าที่ของตัวต้านทาน </a:t>
              </a:r>
              <a:r>
                <a:rPr lang="en-US" altLang="ko-KR" sz="3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(resistor</a:t>
              </a:r>
              <a:r>
                <a:rPr lang="en-US" altLang="ko-KR" sz="3500" b="1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  <a:endParaRPr lang="th-TH" altLang="ko-KR" sz="3500" b="1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399664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B9C41A53-8B6E-4340-A196-BA0ADBB47C08}"/>
              </a:ext>
            </a:extLst>
          </p:cNvPr>
          <p:cNvGrpSpPr/>
          <p:nvPr/>
        </p:nvGrpSpPr>
        <p:grpSpPr>
          <a:xfrm>
            <a:off x="-24524" y="-71791"/>
            <a:ext cx="9188286" cy="8600113"/>
            <a:chOff x="-24524" y="-71791"/>
            <a:chExt cx="9188286" cy="8600113"/>
          </a:xfrm>
        </p:grpSpPr>
        <p:grpSp>
          <p:nvGrpSpPr>
            <p:cNvPr id="19" name="กลุ่ม 18">
              <a:extLst>
                <a:ext uri="{FF2B5EF4-FFF2-40B4-BE49-F238E27FC236}">
                  <a16:creationId xmlns:a16="http://schemas.microsoft.com/office/drawing/2014/main" id="{5A70EB65-4C31-40BF-9353-98E5E9930D37}"/>
                </a:ext>
              </a:extLst>
            </p:cNvPr>
            <p:cNvGrpSpPr/>
            <p:nvPr/>
          </p:nvGrpSpPr>
          <p:grpSpPr>
            <a:xfrm>
              <a:off x="-24524" y="-71791"/>
              <a:ext cx="9188286" cy="5266574"/>
              <a:chOff x="-24524" y="-71791"/>
              <a:chExt cx="9188286" cy="5266574"/>
            </a:xfrm>
          </p:grpSpPr>
          <p:sp>
            <p:nvSpPr>
              <p:cNvPr id="28" name="วงรี 27">
                <a:extLst>
                  <a:ext uri="{FF2B5EF4-FFF2-40B4-BE49-F238E27FC236}">
                    <a16:creationId xmlns:a16="http://schemas.microsoft.com/office/drawing/2014/main" id="{0DF59CB1-E84E-4CBF-8D1B-5937FEA462DD}"/>
                  </a:ext>
                </a:extLst>
              </p:cNvPr>
              <p:cNvSpPr/>
              <p:nvPr/>
            </p:nvSpPr>
            <p:spPr>
              <a:xfrm rot="2025166">
                <a:off x="4547239" y="364187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29" name="วงรี 28">
                <a:extLst>
                  <a:ext uri="{FF2B5EF4-FFF2-40B4-BE49-F238E27FC236}">
                    <a16:creationId xmlns:a16="http://schemas.microsoft.com/office/drawing/2014/main" id="{146A7271-2B46-4712-9674-67647C6BEA54}"/>
                  </a:ext>
                </a:extLst>
              </p:cNvPr>
              <p:cNvSpPr/>
              <p:nvPr/>
            </p:nvSpPr>
            <p:spPr>
              <a:xfrm rot="2025166">
                <a:off x="248763" y="2075931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30" name="วงรี 29">
                <a:extLst>
                  <a:ext uri="{FF2B5EF4-FFF2-40B4-BE49-F238E27FC236}">
                    <a16:creationId xmlns:a16="http://schemas.microsoft.com/office/drawing/2014/main" id="{1D9D500B-E6A7-4448-AC4E-7659166428BA}"/>
                  </a:ext>
                </a:extLst>
              </p:cNvPr>
              <p:cNvSpPr/>
              <p:nvPr/>
            </p:nvSpPr>
            <p:spPr>
              <a:xfrm rot="2025166">
                <a:off x="6990495" y="1782658"/>
                <a:ext cx="1654232" cy="1528124"/>
              </a:xfrm>
              <a:prstGeom prst="ellipse">
                <a:avLst/>
              </a:prstGeom>
              <a:pattFill prst="dkHorz">
                <a:fgClr>
                  <a:srgbClr val="1C4768"/>
                </a:fgClr>
                <a:bgClr>
                  <a:srgbClr val="D7D3C8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grpSp>
            <p:nvGrpSpPr>
              <p:cNvPr id="31" name="กลุ่ม 30">
                <a:extLst>
                  <a:ext uri="{FF2B5EF4-FFF2-40B4-BE49-F238E27FC236}">
                    <a16:creationId xmlns:a16="http://schemas.microsoft.com/office/drawing/2014/main" id="{C6146F75-0CA4-4557-A45F-57A71E91CCF5}"/>
                  </a:ext>
                </a:extLst>
              </p:cNvPr>
              <p:cNvGrpSpPr/>
              <p:nvPr/>
            </p:nvGrpSpPr>
            <p:grpSpPr>
              <a:xfrm>
                <a:off x="-24524" y="-71791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6" name="รูปแบบอิสระ: รูปร่าง 165">
                  <a:extLst>
                    <a:ext uri="{FF2B5EF4-FFF2-40B4-BE49-F238E27FC236}">
                      <a16:creationId xmlns:a16="http://schemas.microsoft.com/office/drawing/2014/main" id="{598AC4D4-5B07-4433-8A2E-3F0093256CBC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67" name="รูปแบบอิสระ: รูปร่าง 166">
                  <a:extLst>
                    <a:ext uri="{FF2B5EF4-FFF2-40B4-BE49-F238E27FC236}">
                      <a16:creationId xmlns:a16="http://schemas.microsoft.com/office/drawing/2014/main" id="{9C6BF5CE-9BB1-4F66-A9CF-9FF36ABFB49E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32" name="กลุ่ม 31">
                <a:extLst>
                  <a:ext uri="{FF2B5EF4-FFF2-40B4-BE49-F238E27FC236}">
                    <a16:creationId xmlns:a16="http://schemas.microsoft.com/office/drawing/2014/main" id="{76744E1D-35EA-4E61-B3A2-CF2C61D085B7}"/>
                  </a:ext>
                </a:extLst>
              </p:cNvPr>
              <p:cNvGrpSpPr/>
              <p:nvPr/>
            </p:nvGrpSpPr>
            <p:grpSpPr>
              <a:xfrm flipH="1" flipV="1">
                <a:off x="3659829" y="569056"/>
                <a:ext cx="5503933" cy="4625727"/>
                <a:chOff x="-13854" y="-53779"/>
                <a:chExt cx="5988928" cy="5448712"/>
              </a:xfrm>
              <a:gradFill>
                <a:gsLst>
                  <a:gs pos="0">
                    <a:srgbClr val="D7D3C8"/>
                  </a:gs>
                  <a:gs pos="73000">
                    <a:srgbClr val="D7D3C8"/>
                  </a:gs>
                  <a:gs pos="100000">
                    <a:srgbClr val="D7D3C8"/>
                  </a:gs>
                </a:gsLst>
                <a:path path="circle">
                  <a:fillToRect l="50000" t="50000" r="50000" b="50000"/>
                </a:path>
              </a:gradFill>
            </p:grpSpPr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BF08F474-E587-4BE6-B60A-913F11AABBFE}"/>
                    </a:ext>
                  </a:extLst>
                </p:cNvPr>
                <p:cNvSpPr/>
                <p:nvPr/>
              </p:nvSpPr>
              <p:spPr>
                <a:xfrm>
                  <a:off x="-13854" y="415635"/>
                  <a:ext cx="3654961" cy="4979298"/>
                </a:xfrm>
                <a:custGeom>
                  <a:avLst/>
                  <a:gdLst>
                    <a:gd name="connsiteX0" fmla="*/ 3034146 w 3034146"/>
                    <a:gd name="connsiteY0" fmla="*/ 0 h 4724400"/>
                    <a:gd name="connsiteX1" fmla="*/ 1676400 w 3034146"/>
                    <a:gd name="connsiteY1" fmla="*/ 1939636 h 4724400"/>
                    <a:gd name="connsiteX2" fmla="*/ 831273 w 3034146"/>
                    <a:gd name="connsiteY2" fmla="*/ 2521527 h 4724400"/>
                    <a:gd name="connsiteX3" fmla="*/ 498764 w 3034146"/>
                    <a:gd name="connsiteY3" fmla="*/ 4322618 h 4724400"/>
                    <a:gd name="connsiteX4" fmla="*/ 13855 w 3034146"/>
                    <a:gd name="connsiteY4" fmla="*/ 4724400 h 4724400"/>
                    <a:gd name="connsiteX5" fmla="*/ 0 w 3034146"/>
                    <a:gd name="connsiteY5" fmla="*/ 41564 h 4724400"/>
                    <a:gd name="connsiteX6" fmla="*/ 3034146 w 3034146"/>
                    <a:gd name="connsiteY6" fmla="*/ 0 h 4724400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34146"/>
                    <a:gd name="connsiteY0" fmla="*/ 0 h 5021667"/>
                    <a:gd name="connsiteX1" fmla="*/ 1676400 w 3034146"/>
                    <a:gd name="connsiteY1" fmla="*/ 1939636 h 5021667"/>
                    <a:gd name="connsiteX2" fmla="*/ 831273 w 3034146"/>
                    <a:gd name="connsiteY2" fmla="*/ 2521527 h 5021667"/>
                    <a:gd name="connsiteX3" fmla="*/ 498764 w 3034146"/>
                    <a:gd name="connsiteY3" fmla="*/ 4322618 h 5021667"/>
                    <a:gd name="connsiteX4" fmla="*/ 13855 w 3034146"/>
                    <a:gd name="connsiteY4" fmla="*/ 4724400 h 5021667"/>
                    <a:gd name="connsiteX5" fmla="*/ 0 w 3034146"/>
                    <a:gd name="connsiteY5" fmla="*/ 41564 h 5021667"/>
                    <a:gd name="connsiteX6" fmla="*/ 3034146 w 3034146"/>
                    <a:gd name="connsiteY6" fmla="*/ 0 h 5021667"/>
                    <a:gd name="connsiteX0" fmla="*/ 3034146 w 3073956"/>
                    <a:gd name="connsiteY0" fmla="*/ 0 h 5021667"/>
                    <a:gd name="connsiteX1" fmla="*/ 1676400 w 3073956"/>
                    <a:gd name="connsiteY1" fmla="*/ 1939636 h 5021667"/>
                    <a:gd name="connsiteX2" fmla="*/ 831273 w 3073956"/>
                    <a:gd name="connsiteY2" fmla="*/ 2521527 h 5021667"/>
                    <a:gd name="connsiteX3" fmla="*/ 498764 w 3073956"/>
                    <a:gd name="connsiteY3" fmla="*/ 4322618 h 5021667"/>
                    <a:gd name="connsiteX4" fmla="*/ 13855 w 3073956"/>
                    <a:gd name="connsiteY4" fmla="*/ 4724400 h 5021667"/>
                    <a:gd name="connsiteX5" fmla="*/ 0 w 3073956"/>
                    <a:gd name="connsiteY5" fmla="*/ 41564 h 5021667"/>
                    <a:gd name="connsiteX6" fmla="*/ 3034146 w 3073956"/>
                    <a:gd name="connsiteY6" fmla="*/ 0 h 5021667"/>
                    <a:gd name="connsiteX0" fmla="*/ 3034146 w 3101237"/>
                    <a:gd name="connsiteY0" fmla="*/ 0 h 5021667"/>
                    <a:gd name="connsiteX1" fmla="*/ 2286000 w 3101237"/>
                    <a:gd name="connsiteY1" fmla="*/ 2119745 h 5021667"/>
                    <a:gd name="connsiteX2" fmla="*/ 831273 w 3101237"/>
                    <a:gd name="connsiteY2" fmla="*/ 2521527 h 5021667"/>
                    <a:gd name="connsiteX3" fmla="*/ 498764 w 3101237"/>
                    <a:gd name="connsiteY3" fmla="*/ 4322618 h 5021667"/>
                    <a:gd name="connsiteX4" fmla="*/ 13855 w 3101237"/>
                    <a:gd name="connsiteY4" fmla="*/ 4724400 h 5021667"/>
                    <a:gd name="connsiteX5" fmla="*/ 0 w 3101237"/>
                    <a:gd name="connsiteY5" fmla="*/ 41564 h 5021667"/>
                    <a:gd name="connsiteX6" fmla="*/ 3034146 w 3101237"/>
                    <a:gd name="connsiteY6" fmla="*/ 0 h 5021667"/>
                    <a:gd name="connsiteX0" fmla="*/ 3740728 w 3780989"/>
                    <a:gd name="connsiteY0" fmla="*/ 13854 h 4980103"/>
                    <a:gd name="connsiteX1" fmla="*/ 2286000 w 3780989"/>
                    <a:gd name="connsiteY1" fmla="*/ 2078181 h 4980103"/>
                    <a:gd name="connsiteX2" fmla="*/ 831273 w 3780989"/>
                    <a:gd name="connsiteY2" fmla="*/ 2479963 h 4980103"/>
                    <a:gd name="connsiteX3" fmla="*/ 498764 w 3780989"/>
                    <a:gd name="connsiteY3" fmla="*/ 4281054 h 4980103"/>
                    <a:gd name="connsiteX4" fmla="*/ 13855 w 3780989"/>
                    <a:gd name="connsiteY4" fmla="*/ 4682836 h 4980103"/>
                    <a:gd name="connsiteX5" fmla="*/ 0 w 3780989"/>
                    <a:gd name="connsiteY5" fmla="*/ 0 h 4980103"/>
                    <a:gd name="connsiteX6" fmla="*/ 3740728 w 3780989"/>
                    <a:gd name="connsiteY6" fmla="*/ 13854 h 4980103"/>
                    <a:gd name="connsiteX0" fmla="*/ 3740728 w 3803936"/>
                    <a:gd name="connsiteY0" fmla="*/ 13854 h 4980103"/>
                    <a:gd name="connsiteX1" fmla="*/ 2826327 w 3803936"/>
                    <a:gd name="connsiteY1" fmla="*/ 1884217 h 4980103"/>
                    <a:gd name="connsiteX2" fmla="*/ 831273 w 3803936"/>
                    <a:gd name="connsiteY2" fmla="*/ 2479963 h 4980103"/>
                    <a:gd name="connsiteX3" fmla="*/ 498764 w 3803936"/>
                    <a:gd name="connsiteY3" fmla="*/ 4281054 h 4980103"/>
                    <a:gd name="connsiteX4" fmla="*/ 13855 w 3803936"/>
                    <a:gd name="connsiteY4" fmla="*/ 4682836 h 4980103"/>
                    <a:gd name="connsiteX5" fmla="*/ 0 w 3803936"/>
                    <a:gd name="connsiteY5" fmla="*/ 0 h 4980103"/>
                    <a:gd name="connsiteX6" fmla="*/ 3740728 w 3803936"/>
                    <a:gd name="connsiteY6" fmla="*/ 13854 h 4980103"/>
                    <a:gd name="connsiteX0" fmla="*/ 3740728 w 3819518"/>
                    <a:gd name="connsiteY0" fmla="*/ 13854 h 4980103"/>
                    <a:gd name="connsiteX1" fmla="*/ 2826327 w 3819518"/>
                    <a:gd name="connsiteY1" fmla="*/ 1884217 h 4980103"/>
                    <a:gd name="connsiteX2" fmla="*/ 831273 w 3819518"/>
                    <a:gd name="connsiteY2" fmla="*/ 2479963 h 4980103"/>
                    <a:gd name="connsiteX3" fmla="*/ 498764 w 3819518"/>
                    <a:gd name="connsiteY3" fmla="*/ 4281054 h 4980103"/>
                    <a:gd name="connsiteX4" fmla="*/ 13855 w 3819518"/>
                    <a:gd name="connsiteY4" fmla="*/ 4682836 h 4980103"/>
                    <a:gd name="connsiteX5" fmla="*/ 0 w 3819518"/>
                    <a:gd name="connsiteY5" fmla="*/ 0 h 4980103"/>
                    <a:gd name="connsiteX6" fmla="*/ 3740728 w 3819518"/>
                    <a:gd name="connsiteY6" fmla="*/ 13854 h 4980103"/>
                    <a:gd name="connsiteX0" fmla="*/ 3699165 w 3764759"/>
                    <a:gd name="connsiteY0" fmla="*/ 0 h 4980103"/>
                    <a:gd name="connsiteX1" fmla="*/ 2826327 w 3764759"/>
                    <a:gd name="connsiteY1" fmla="*/ 1884217 h 4980103"/>
                    <a:gd name="connsiteX2" fmla="*/ 831273 w 3764759"/>
                    <a:gd name="connsiteY2" fmla="*/ 2479963 h 4980103"/>
                    <a:gd name="connsiteX3" fmla="*/ 498764 w 3764759"/>
                    <a:gd name="connsiteY3" fmla="*/ 4281054 h 4980103"/>
                    <a:gd name="connsiteX4" fmla="*/ 13855 w 3764759"/>
                    <a:gd name="connsiteY4" fmla="*/ 4682836 h 4980103"/>
                    <a:gd name="connsiteX5" fmla="*/ 0 w 3764759"/>
                    <a:gd name="connsiteY5" fmla="*/ 0 h 4980103"/>
                    <a:gd name="connsiteX6" fmla="*/ 3699165 w 3764759"/>
                    <a:gd name="connsiteY6" fmla="*/ 0 h 4980103"/>
                    <a:gd name="connsiteX0" fmla="*/ 3408220 w 3496956"/>
                    <a:gd name="connsiteY0" fmla="*/ 0 h 4993957"/>
                    <a:gd name="connsiteX1" fmla="*/ 2826327 w 3496956"/>
                    <a:gd name="connsiteY1" fmla="*/ 1898071 h 4993957"/>
                    <a:gd name="connsiteX2" fmla="*/ 831273 w 3496956"/>
                    <a:gd name="connsiteY2" fmla="*/ 2493817 h 4993957"/>
                    <a:gd name="connsiteX3" fmla="*/ 498764 w 3496956"/>
                    <a:gd name="connsiteY3" fmla="*/ 4294908 h 4993957"/>
                    <a:gd name="connsiteX4" fmla="*/ 13855 w 3496956"/>
                    <a:gd name="connsiteY4" fmla="*/ 4696690 h 4993957"/>
                    <a:gd name="connsiteX5" fmla="*/ 0 w 3496956"/>
                    <a:gd name="connsiteY5" fmla="*/ 13854 h 4993957"/>
                    <a:gd name="connsiteX6" fmla="*/ 3408220 w 3496956"/>
                    <a:gd name="connsiteY6" fmla="*/ 0 h 4993957"/>
                    <a:gd name="connsiteX0" fmla="*/ 3408220 w 3460882"/>
                    <a:gd name="connsiteY0" fmla="*/ 0 h 4993957"/>
                    <a:gd name="connsiteX1" fmla="*/ 2355272 w 3460882"/>
                    <a:gd name="connsiteY1" fmla="*/ 1787235 h 4993957"/>
                    <a:gd name="connsiteX2" fmla="*/ 831273 w 3460882"/>
                    <a:gd name="connsiteY2" fmla="*/ 2493817 h 4993957"/>
                    <a:gd name="connsiteX3" fmla="*/ 498764 w 3460882"/>
                    <a:gd name="connsiteY3" fmla="*/ 4294908 h 4993957"/>
                    <a:gd name="connsiteX4" fmla="*/ 13855 w 3460882"/>
                    <a:gd name="connsiteY4" fmla="*/ 4696690 h 4993957"/>
                    <a:gd name="connsiteX5" fmla="*/ 0 w 3460882"/>
                    <a:gd name="connsiteY5" fmla="*/ 13854 h 4993957"/>
                    <a:gd name="connsiteX6" fmla="*/ 3408220 w 3460882"/>
                    <a:gd name="connsiteY6" fmla="*/ 0 h 4993957"/>
                    <a:gd name="connsiteX0" fmla="*/ 3408220 w 3461814"/>
                    <a:gd name="connsiteY0" fmla="*/ 0 h 4997951"/>
                    <a:gd name="connsiteX1" fmla="*/ 2355272 w 3461814"/>
                    <a:gd name="connsiteY1" fmla="*/ 1787235 h 4997951"/>
                    <a:gd name="connsiteX2" fmla="*/ 706582 w 3461814"/>
                    <a:gd name="connsiteY2" fmla="*/ 2369126 h 4997951"/>
                    <a:gd name="connsiteX3" fmla="*/ 498764 w 3461814"/>
                    <a:gd name="connsiteY3" fmla="*/ 4294908 h 4997951"/>
                    <a:gd name="connsiteX4" fmla="*/ 13855 w 3461814"/>
                    <a:gd name="connsiteY4" fmla="*/ 4696690 h 4997951"/>
                    <a:gd name="connsiteX5" fmla="*/ 0 w 3461814"/>
                    <a:gd name="connsiteY5" fmla="*/ 13854 h 4997951"/>
                    <a:gd name="connsiteX6" fmla="*/ 3408220 w 3461814"/>
                    <a:gd name="connsiteY6" fmla="*/ 0 h 4997951"/>
                    <a:gd name="connsiteX0" fmla="*/ 3505202 w 3555152"/>
                    <a:gd name="connsiteY0" fmla="*/ 13855 h 4984097"/>
                    <a:gd name="connsiteX1" fmla="*/ 2355272 w 3555152"/>
                    <a:gd name="connsiteY1" fmla="*/ 1773381 h 4984097"/>
                    <a:gd name="connsiteX2" fmla="*/ 706582 w 3555152"/>
                    <a:gd name="connsiteY2" fmla="*/ 2355272 h 4984097"/>
                    <a:gd name="connsiteX3" fmla="*/ 498764 w 3555152"/>
                    <a:gd name="connsiteY3" fmla="*/ 4281054 h 4984097"/>
                    <a:gd name="connsiteX4" fmla="*/ 13855 w 3555152"/>
                    <a:gd name="connsiteY4" fmla="*/ 4682836 h 4984097"/>
                    <a:gd name="connsiteX5" fmla="*/ 0 w 3555152"/>
                    <a:gd name="connsiteY5" fmla="*/ 0 h 4984097"/>
                    <a:gd name="connsiteX6" fmla="*/ 3505202 w 3555152"/>
                    <a:gd name="connsiteY6" fmla="*/ 13855 h 4984097"/>
                    <a:gd name="connsiteX0" fmla="*/ 3505202 w 3509945"/>
                    <a:gd name="connsiteY0" fmla="*/ 13855 h 4984097"/>
                    <a:gd name="connsiteX1" fmla="*/ 2355272 w 3509945"/>
                    <a:gd name="connsiteY1" fmla="*/ 1773381 h 4984097"/>
                    <a:gd name="connsiteX2" fmla="*/ 706582 w 3509945"/>
                    <a:gd name="connsiteY2" fmla="*/ 2355272 h 4984097"/>
                    <a:gd name="connsiteX3" fmla="*/ 498764 w 3509945"/>
                    <a:gd name="connsiteY3" fmla="*/ 4281054 h 4984097"/>
                    <a:gd name="connsiteX4" fmla="*/ 13855 w 3509945"/>
                    <a:gd name="connsiteY4" fmla="*/ 4682836 h 4984097"/>
                    <a:gd name="connsiteX5" fmla="*/ 0 w 3509945"/>
                    <a:gd name="connsiteY5" fmla="*/ 0 h 4984097"/>
                    <a:gd name="connsiteX6" fmla="*/ 3505202 w 3509945"/>
                    <a:gd name="connsiteY6" fmla="*/ 13855 h 4984097"/>
                    <a:gd name="connsiteX0" fmla="*/ 3505202 w 3510195"/>
                    <a:gd name="connsiteY0" fmla="*/ 13855 h 4984097"/>
                    <a:gd name="connsiteX1" fmla="*/ 2355272 w 3510195"/>
                    <a:gd name="connsiteY1" fmla="*/ 1773381 h 4984097"/>
                    <a:gd name="connsiteX2" fmla="*/ 706582 w 3510195"/>
                    <a:gd name="connsiteY2" fmla="*/ 2355272 h 4984097"/>
                    <a:gd name="connsiteX3" fmla="*/ 498764 w 3510195"/>
                    <a:gd name="connsiteY3" fmla="*/ 4281054 h 4984097"/>
                    <a:gd name="connsiteX4" fmla="*/ 13855 w 3510195"/>
                    <a:gd name="connsiteY4" fmla="*/ 4682836 h 4984097"/>
                    <a:gd name="connsiteX5" fmla="*/ 0 w 3510195"/>
                    <a:gd name="connsiteY5" fmla="*/ 0 h 4984097"/>
                    <a:gd name="connsiteX6" fmla="*/ 3505202 w 3510195"/>
                    <a:gd name="connsiteY6" fmla="*/ 13855 h 4984097"/>
                    <a:gd name="connsiteX0" fmla="*/ 3505202 w 3510379"/>
                    <a:gd name="connsiteY0" fmla="*/ 13855 h 4984097"/>
                    <a:gd name="connsiteX1" fmla="*/ 2382981 w 3510379"/>
                    <a:gd name="connsiteY1" fmla="*/ 1911927 h 4984097"/>
                    <a:gd name="connsiteX2" fmla="*/ 706582 w 3510379"/>
                    <a:gd name="connsiteY2" fmla="*/ 2355272 h 4984097"/>
                    <a:gd name="connsiteX3" fmla="*/ 498764 w 3510379"/>
                    <a:gd name="connsiteY3" fmla="*/ 4281054 h 4984097"/>
                    <a:gd name="connsiteX4" fmla="*/ 13855 w 3510379"/>
                    <a:gd name="connsiteY4" fmla="*/ 4682836 h 4984097"/>
                    <a:gd name="connsiteX5" fmla="*/ 0 w 3510379"/>
                    <a:gd name="connsiteY5" fmla="*/ 0 h 4984097"/>
                    <a:gd name="connsiteX6" fmla="*/ 3505202 w 3510379"/>
                    <a:gd name="connsiteY6" fmla="*/ 13855 h 4984097"/>
                    <a:gd name="connsiteX0" fmla="*/ 3865420 w 3868973"/>
                    <a:gd name="connsiteY0" fmla="*/ 13855 h 4984097"/>
                    <a:gd name="connsiteX1" fmla="*/ 2382981 w 3868973"/>
                    <a:gd name="connsiteY1" fmla="*/ 1911927 h 4984097"/>
                    <a:gd name="connsiteX2" fmla="*/ 706582 w 3868973"/>
                    <a:gd name="connsiteY2" fmla="*/ 2355272 h 4984097"/>
                    <a:gd name="connsiteX3" fmla="*/ 498764 w 3868973"/>
                    <a:gd name="connsiteY3" fmla="*/ 4281054 h 4984097"/>
                    <a:gd name="connsiteX4" fmla="*/ 13855 w 3868973"/>
                    <a:gd name="connsiteY4" fmla="*/ 4682836 h 4984097"/>
                    <a:gd name="connsiteX5" fmla="*/ 0 w 3868973"/>
                    <a:gd name="connsiteY5" fmla="*/ 0 h 4984097"/>
                    <a:gd name="connsiteX6" fmla="*/ 3865420 w 3868973"/>
                    <a:gd name="connsiteY6" fmla="*/ 13855 h 4984097"/>
                    <a:gd name="connsiteX0" fmla="*/ 3865420 w 3873426"/>
                    <a:gd name="connsiteY0" fmla="*/ 13855 h 4984097"/>
                    <a:gd name="connsiteX1" fmla="*/ 2992581 w 3873426"/>
                    <a:gd name="connsiteY1" fmla="*/ 1717964 h 4984097"/>
                    <a:gd name="connsiteX2" fmla="*/ 706582 w 3873426"/>
                    <a:gd name="connsiteY2" fmla="*/ 2355272 h 4984097"/>
                    <a:gd name="connsiteX3" fmla="*/ 498764 w 3873426"/>
                    <a:gd name="connsiteY3" fmla="*/ 4281054 h 4984097"/>
                    <a:gd name="connsiteX4" fmla="*/ 13855 w 3873426"/>
                    <a:gd name="connsiteY4" fmla="*/ 4682836 h 4984097"/>
                    <a:gd name="connsiteX5" fmla="*/ 0 w 3873426"/>
                    <a:gd name="connsiteY5" fmla="*/ 0 h 4984097"/>
                    <a:gd name="connsiteX6" fmla="*/ 3865420 w 3873426"/>
                    <a:gd name="connsiteY6" fmla="*/ 13855 h 4984097"/>
                    <a:gd name="connsiteX0" fmla="*/ 3865420 w 3873179"/>
                    <a:gd name="connsiteY0" fmla="*/ 13855 h 4980543"/>
                    <a:gd name="connsiteX1" fmla="*/ 2992581 w 3873179"/>
                    <a:gd name="connsiteY1" fmla="*/ 1717964 h 4980543"/>
                    <a:gd name="connsiteX2" fmla="*/ 803564 w 3873179"/>
                    <a:gd name="connsiteY2" fmla="*/ 2466109 h 4980543"/>
                    <a:gd name="connsiteX3" fmla="*/ 498764 w 3873179"/>
                    <a:gd name="connsiteY3" fmla="*/ 4281054 h 4980543"/>
                    <a:gd name="connsiteX4" fmla="*/ 13855 w 3873179"/>
                    <a:gd name="connsiteY4" fmla="*/ 4682836 h 4980543"/>
                    <a:gd name="connsiteX5" fmla="*/ 0 w 3873179"/>
                    <a:gd name="connsiteY5" fmla="*/ 0 h 4980543"/>
                    <a:gd name="connsiteX6" fmla="*/ 3865420 w 3873179"/>
                    <a:gd name="connsiteY6" fmla="*/ 13855 h 4980543"/>
                    <a:gd name="connsiteX0" fmla="*/ 3532911 w 3549464"/>
                    <a:gd name="connsiteY0" fmla="*/ 138545 h 4980543"/>
                    <a:gd name="connsiteX1" fmla="*/ 2992581 w 3549464"/>
                    <a:gd name="connsiteY1" fmla="*/ 1717964 h 4980543"/>
                    <a:gd name="connsiteX2" fmla="*/ 803564 w 3549464"/>
                    <a:gd name="connsiteY2" fmla="*/ 2466109 h 4980543"/>
                    <a:gd name="connsiteX3" fmla="*/ 498764 w 3549464"/>
                    <a:gd name="connsiteY3" fmla="*/ 4281054 h 4980543"/>
                    <a:gd name="connsiteX4" fmla="*/ 13855 w 3549464"/>
                    <a:gd name="connsiteY4" fmla="*/ 4682836 h 4980543"/>
                    <a:gd name="connsiteX5" fmla="*/ 0 w 3549464"/>
                    <a:gd name="connsiteY5" fmla="*/ 0 h 4980543"/>
                    <a:gd name="connsiteX6" fmla="*/ 3532911 w 3549464"/>
                    <a:gd name="connsiteY6" fmla="*/ 138545 h 4980543"/>
                    <a:gd name="connsiteX0" fmla="*/ 3546766 w 3562611"/>
                    <a:gd name="connsiteY0" fmla="*/ 0 h 5008253"/>
                    <a:gd name="connsiteX1" fmla="*/ 2992581 w 3562611"/>
                    <a:gd name="connsiteY1" fmla="*/ 1745674 h 5008253"/>
                    <a:gd name="connsiteX2" fmla="*/ 803564 w 3562611"/>
                    <a:gd name="connsiteY2" fmla="*/ 2493819 h 5008253"/>
                    <a:gd name="connsiteX3" fmla="*/ 498764 w 3562611"/>
                    <a:gd name="connsiteY3" fmla="*/ 4308764 h 5008253"/>
                    <a:gd name="connsiteX4" fmla="*/ 13855 w 3562611"/>
                    <a:gd name="connsiteY4" fmla="*/ 4710546 h 5008253"/>
                    <a:gd name="connsiteX5" fmla="*/ 0 w 3562611"/>
                    <a:gd name="connsiteY5" fmla="*/ 27710 h 5008253"/>
                    <a:gd name="connsiteX6" fmla="*/ 3546766 w 3562611"/>
                    <a:gd name="connsiteY6" fmla="*/ 0 h 5008253"/>
                    <a:gd name="connsiteX0" fmla="*/ 3546766 w 3706909"/>
                    <a:gd name="connsiteY0" fmla="*/ 0 h 5008253"/>
                    <a:gd name="connsiteX1" fmla="*/ 2992581 w 3706909"/>
                    <a:gd name="connsiteY1" fmla="*/ 1745674 h 5008253"/>
                    <a:gd name="connsiteX2" fmla="*/ 803564 w 3706909"/>
                    <a:gd name="connsiteY2" fmla="*/ 2493819 h 5008253"/>
                    <a:gd name="connsiteX3" fmla="*/ 498764 w 3706909"/>
                    <a:gd name="connsiteY3" fmla="*/ 4308764 h 5008253"/>
                    <a:gd name="connsiteX4" fmla="*/ 13855 w 3706909"/>
                    <a:gd name="connsiteY4" fmla="*/ 4710546 h 5008253"/>
                    <a:gd name="connsiteX5" fmla="*/ 0 w 3706909"/>
                    <a:gd name="connsiteY5" fmla="*/ 27710 h 5008253"/>
                    <a:gd name="connsiteX6" fmla="*/ 3546766 w 3706909"/>
                    <a:gd name="connsiteY6" fmla="*/ 0 h 5008253"/>
                    <a:gd name="connsiteX0" fmla="*/ 3546766 w 3576888"/>
                    <a:gd name="connsiteY0" fmla="*/ 0 h 5008253"/>
                    <a:gd name="connsiteX1" fmla="*/ 2992581 w 3576888"/>
                    <a:gd name="connsiteY1" fmla="*/ 1745674 h 5008253"/>
                    <a:gd name="connsiteX2" fmla="*/ 803564 w 3576888"/>
                    <a:gd name="connsiteY2" fmla="*/ 2493819 h 5008253"/>
                    <a:gd name="connsiteX3" fmla="*/ 498764 w 3576888"/>
                    <a:gd name="connsiteY3" fmla="*/ 4308764 h 5008253"/>
                    <a:gd name="connsiteX4" fmla="*/ 13855 w 3576888"/>
                    <a:gd name="connsiteY4" fmla="*/ 4710546 h 5008253"/>
                    <a:gd name="connsiteX5" fmla="*/ 0 w 3576888"/>
                    <a:gd name="connsiteY5" fmla="*/ 27710 h 5008253"/>
                    <a:gd name="connsiteX6" fmla="*/ 3546766 w 3576888"/>
                    <a:gd name="connsiteY6" fmla="*/ 0 h 5008253"/>
                    <a:gd name="connsiteX0" fmla="*/ 3546766 w 3560729"/>
                    <a:gd name="connsiteY0" fmla="*/ 0 h 5008253"/>
                    <a:gd name="connsiteX1" fmla="*/ 2604653 w 3560729"/>
                    <a:gd name="connsiteY1" fmla="*/ 1814947 h 5008253"/>
                    <a:gd name="connsiteX2" fmla="*/ 803564 w 3560729"/>
                    <a:gd name="connsiteY2" fmla="*/ 2493819 h 5008253"/>
                    <a:gd name="connsiteX3" fmla="*/ 498764 w 3560729"/>
                    <a:gd name="connsiteY3" fmla="*/ 4308764 h 5008253"/>
                    <a:gd name="connsiteX4" fmla="*/ 13855 w 3560729"/>
                    <a:gd name="connsiteY4" fmla="*/ 4710546 h 5008253"/>
                    <a:gd name="connsiteX5" fmla="*/ 0 w 3560729"/>
                    <a:gd name="connsiteY5" fmla="*/ 27710 h 5008253"/>
                    <a:gd name="connsiteX6" fmla="*/ 3546766 w 3560729"/>
                    <a:gd name="connsiteY6" fmla="*/ 0 h 5008253"/>
                    <a:gd name="connsiteX0" fmla="*/ 3546766 w 3560729"/>
                    <a:gd name="connsiteY0" fmla="*/ 0 h 5022108"/>
                    <a:gd name="connsiteX1" fmla="*/ 2604653 w 3560729"/>
                    <a:gd name="connsiteY1" fmla="*/ 1828802 h 5022108"/>
                    <a:gd name="connsiteX2" fmla="*/ 803564 w 3560729"/>
                    <a:gd name="connsiteY2" fmla="*/ 2507674 h 5022108"/>
                    <a:gd name="connsiteX3" fmla="*/ 498764 w 3560729"/>
                    <a:gd name="connsiteY3" fmla="*/ 4322619 h 5022108"/>
                    <a:gd name="connsiteX4" fmla="*/ 13855 w 3560729"/>
                    <a:gd name="connsiteY4" fmla="*/ 4724401 h 5022108"/>
                    <a:gd name="connsiteX5" fmla="*/ 0 w 3560729"/>
                    <a:gd name="connsiteY5" fmla="*/ 41565 h 5022108"/>
                    <a:gd name="connsiteX6" fmla="*/ 3546766 w 3560729"/>
                    <a:gd name="connsiteY6" fmla="*/ 0 h 5022108"/>
                    <a:gd name="connsiteX0" fmla="*/ 3546766 w 3560729"/>
                    <a:gd name="connsiteY0" fmla="*/ 0 h 5028368"/>
                    <a:gd name="connsiteX1" fmla="*/ 2604653 w 3560729"/>
                    <a:gd name="connsiteY1" fmla="*/ 1828802 h 5028368"/>
                    <a:gd name="connsiteX2" fmla="*/ 803564 w 3560729"/>
                    <a:gd name="connsiteY2" fmla="*/ 2313710 h 5028368"/>
                    <a:gd name="connsiteX3" fmla="*/ 498764 w 3560729"/>
                    <a:gd name="connsiteY3" fmla="*/ 4322619 h 5028368"/>
                    <a:gd name="connsiteX4" fmla="*/ 13855 w 3560729"/>
                    <a:gd name="connsiteY4" fmla="*/ 4724401 h 5028368"/>
                    <a:gd name="connsiteX5" fmla="*/ 0 w 3560729"/>
                    <a:gd name="connsiteY5" fmla="*/ 41565 h 5028368"/>
                    <a:gd name="connsiteX6" fmla="*/ 3546766 w 3560729"/>
                    <a:gd name="connsiteY6" fmla="*/ 0 h 5028368"/>
                    <a:gd name="connsiteX0" fmla="*/ 3546766 w 3567061"/>
                    <a:gd name="connsiteY0" fmla="*/ 0 h 5028368"/>
                    <a:gd name="connsiteX1" fmla="*/ 2826326 w 3567061"/>
                    <a:gd name="connsiteY1" fmla="*/ 1731820 h 5028368"/>
                    <a:gd name="connsiteX2" fmla="*/ 803564 w 3567061"/>
                    <a:gd name="connsiteY2" fmla="*/ 2313710 h 5028368"/>
                    <a:gd name="connsiteX3" fmla="*/ 498764 w 3567061"/>
                    <a:gd name="connsiteY3" fmla="*/ 4322619 h 5028368"/>
                    <a:gd name="connsiteX4" fmla="*/ 13855 w 3567061"/>
                    <a:gd name="connsiteY4" fmla="*/ 4724401 h 5028368"/>
                    <a:gd name="connsiteX5" fmla="*/ 0 w 3567061"/>
                    <a:gd name="connsiteY5" fmla="*/ 41565 h 5028368"/>
                    <a:gd name="connsiteX6" fmla="*/ 3546766 w 3567061"/>
                    <a:gd name="connsiteY6" fmla="*/ 0 h 5028368"/>
                    <a:gd name="connsiteX0" fmla="*/ 3546766 w 3567061"/>
                    <a:gd name="connsiteY0" fmla="*/ 0 h 4939815"/>
                    <a:gd name="connsiteX1" fmla="*/ 2826326 w 3567061"/>
                    <a:gd name="connsiteY1" fmla="*/ 1731820 h 4939815"/>
                    <a:gd name="connsiteX2" fmla="*/ 803564 w 3567061"/>
                    <a:gd name="connsiteY2" fmla="*/ 2313710 h 4939815"/>
                    <a:gd name="connsiteX3" fmla="*/ 1066801 w 3567061"/>
                    <a:gd name="connsiteY3" fmla="*/ 3782292 h 4939815"/>
                    <a:gd name="connsiteX4" fmla="*/ 13855 w 3567061"/>
                    <a:gd name="connsiteY4" fmla="*/ 4724401 h 4939815"/>
                    <a:gd name="connsiteX5" fmla="*/ 0 w 3567061"/>
                    <a:gd name="connsiteY5" fmla="*/ 41565 h 4939815"/>
                    <a:gd name="connsiteX6" fmla="*/ 3546766 w 3567061"/>
                    <a:gd name="connsiteY6" fmla="*/ 0 h 4939815"/>
                    <a:gd name="connsiteX0" fmla="*/ 3546766 w 3567427"/>
                    <a:gd name="connsiteY0" fmla="*/ 0 h 4944652"/>
                    <a:gd name="connsiteX1" fmla="*/ 2826326 w 3567427"/>
                    <a:gd name="connsiteY1" fmla="*/ 1731820 h 4944652"/>
                    <a:gd name="connsiteX2" fmla="*/ 748145 w 3567427"/>
                    <a:gd name="connsiteY2" fmla="*/ 2050474 h 4944652"/>
                    <a:gd name="connsiteX3" fmla="*/ 1066801 w 3567427"/>
                    <a:gd name="connsiteY3" fmla="*/ 3782292 h 4944652"/>
                    <a:gd name="connsiteX4" fmla="*/ 13855 w 3567427"/>
                    <a:gd name="connsiteY4" fmla="*/ 4724401 h 4944652"/>
                    <a:gd name="connsiteX5" fmla="*/ 0 w 3567427"/>
                    <a:gd name="connsiteY5" fmla="*/ 41565 h 4944652"/>
                    <a:gd name="connsiteX6" fmla="*/ 3546766 w 3567427"/>
                    <a:gd name="connsiteY6" fmla="*/ 0 h 4944652"/>
                    <a:gd name="connsiteX0" fmla="*/ 3546766 w 3566619"/>
                    <a:gd name="connsiteY0" fmla="*/ 0 h 4940065"/>
                    <a:gd name="connsiteX1" fmla="*/ 2826326 w 3566619"/>
                    <a:gd name="connsiteY1" fmla="*/ 1731820 h 4940065"/>
                    <a:gd name="connsiteX2" fmla="*/ 872836 w 3566619"/>
                    <a:gd name="connsiteY2" fmla="*/ 2299856 h 4940065"/>
                    <a:gd name="connsiteX3" fmla="*/ 1066801 w 3566619"/>
                    <a:gd name="connsiteY3" fmla="*/ 3782292 h 4940065"/>
                    <a:gd name="connsiteX4" fmla="*/ 13855 w 3566619"/>
                    <a:gd name="connsiteY4" fmla="*/ 4724401 h 4940065"/>
                    <a:gd name="connsiteX5" fmla="*/ 0 w 3566619"/>
                    <a:gd name="connsiteY5" fmla="*/ 41565 h 4940065"/>
                    <a:gd name="connsiteX6" fmla="*/ 3546766 w 3566619"/>
                    <a:gd name="connsiteY6" fmla="*/ 0 h 4940065"/>
                    <a:gd name="connsiteX0" fmla="*/ 3546766 w 3566619"/>
                    <a:gd name="connsiteY0" fmla="*/ 0 h 4943391"/>
                    <a:gd name="connsiteX1" fmla="*/ 2826326 w 3566619"/>
                    <a:gd name="connsiteY1" fmla="*/ 1731820 h 4943391"/>
                    <a:gd name="connsiteX2" fmla="*/ 872836 w 3566619"/>
                    <a:gd name="connsiteY2" fmla="*/ 2299856 h 4943391"/>
                    <a:gd name="connsiteX3" fmla="*/ 1343891 w 3566619"/>
                    <a:gd name="connsiteY3" fmla="*/ 3810001 h 4943391"/>
                    <a:gd name="connsiteX4" fmla="*/ 13855 w 3566619"/>
                    <a:gd name="connsiteY4" fmla="*/ 4724401 h 4943391"/>
                    <a:gd name="connsiteX5" fmla="*/ 0 w 3566619"/>
                    <a:gd name="connsiteY5" fmla="*/ 41565 h 4943391"/>
                    <a:gd name="connsiteX6" fmla="*/ 3546766 w 3566619"/>
                    <a:gd name="connsiteY6" fmla="*/ 0 h 4943391"/>
                    <a:gd name="connsiteX0" fmla="*/ 3546766 w 3566619"/>
                    <a:gd name="connsiteY0" fmla="*/ 0 h 4955848"/>
                    <a:gd name="connsiteX1" fmla="*/ 2826326 w 3566619"/>
                    <a:gd name="connsiteY1" fmla="*/ 1731820 h 4955848"/>
                    <a:gd name="connsiteX2" fmla="*/ 872836 w 3566619"/>
                    <a:gd name="connsiteY2" fmla="*/ 2299856 h 4955848"/>
                    <a:gd name="connsiteX3" fmla="*/ 1136073 w 3566619"/>
                    <a:gd name="connsiteY3" fmla="*/ 3906983 h 4955848"/>
                    <a:gd name="connsiteX4" fmla="*/ 13855 w 3566619"/>
                    <a:gd name="connsiteY4" fmla="*/ 4724401 h 4955848"/>
                    <a:gd name="connsiteX5" fmla="*/ 0 w 3566619"/>
                    <a:gd name="connsiteY5" fmla="*/ 41565 h 4955848"/>
                    <a:gd name="connsiteX6" fmla="*/ 3546766 w 3566619"/>
                    <a:gd name="connsiteY6" fmla="*/ 0 h 4955848"/>
                    <a:gd name="connsiteX0" fmla="*/ 3546766 w 3609882"/>
                    <a:gd name="connsiteY0" fmla="*/ 0 h 4955848"/>
                    <a:gd name="connsiteX1" fmla="*/ 3214254 w 3609882"/>
                    <a:gd name="connsiteY1" fmla="*/ 1579420 h 4955848"/>
                    <a:gd name="connsiteX2" fmla="*/ 872836 w 3609882"/>
                    <a:gd name="connsiteY2" fmla="*/ 2299856 h 4955848"/>
                    <a:gd name="connsiteX3" fmla="*/ 1136073 w 3609882"/>
                    <a:gd name="connsiteY3" fmla="*/ 3906983 h 4955848"/>
                    <a:gd name="connsiteX4" fmla="*/ 13855 w 3609882"/>
                    <a:gd name="connsiteY4" fmla="*/ 4724401 h 4955848"/>
                    <a:gd name="connsiteX5" fmla="*/ 0 w 3609882"/>
                    <a:gd name="connsiteY5" fmla="*/ 41565 h 4955848"/>
                    <a:gd name="connsiteX6" fmla="*/ 3546766 w 3609882"/>
                    <a:gd name="connsiteY6" fmla="*/ 0 h 4955848"/>
                    <a:gd name="connsiteX0" fmla="*/ 3546766 w 3609882"/>
                    <a:gd name="connsiteY0" fmla="*/ 0 h 4957825"/>
                    <a:gd name="connsiteX1" fmla="*/ 3214254 w 3609882"/>
                    <a:gd name="connsiteY1" fmla="*/ 1579420 h 4957825"/>
                    <a:gd name="connsiteX2" fmla="*/ 872836 w 3609882"/>
                    <a:gd name="connsiteY2" fmla="*/ 2299856 h 4957825"/>
                    <a:gd name="connsiteX3" fmla="*/ 1136073 w 3609882"/>
                    <a:gd name="connsiteY3" fmla="*/ 3906983 h 4957825"/>
                    <a:gd name="connsiteX4" fmla="*/ 13855 w 3609882"/>
                    <a:gd name="connsiteY4" fmla="*/ 4724401 h 4957825"/>
                    <a:gd name="connsiteX5" fmla="*/ 0 w 3609882"/>
                    <a:gd name="connsiteY5" fmla="*/ 41565 h 4957825"/>
                    <a:gd name="connsiteX6" fmla="*/ 3546766 w 3609882"/>
                    <a:gd name="connsiteY6" fmla="*/ 0 h 4957825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635098 w 3698214"/>
                    <a:gd name="connsiteY0" fmla="*/ 0 h 4956688"/>
                    <a:gd name="connsiteX1" fmla="*/ 3302586 w 3698214"/>
                    <a:gd name="connsiteY1" fmla="*/ 1579420 h 4956688"/>
                    <a:gd name="connsiteX2" fmla="*/ 961168 w 3698214"/>
                    <a:gd name="connsiteY2" fmla="*/ 2299856 h 4956688"/>
                    <a:gd name="connsiteX3" fmla="*/ 1432223 w 3698214"/>
                    <a:gd name="connsiteY3" fmla="*/ 4045529 h 4956688"/>
                    <a:gd name="connsiteX4" fmla="*/ 102187 w 3698214"/>
                    <a:gd name="connsiteY4" fmla="*/ 4724401 h 4956688"/>
                    <a:gd name="connsiteX5" fmla="*/ 88332 w 3698214"/>
                    <a:gd name="connsiteY5" fmla="*/ 41565 h 4956688"/>
                    <a:gd name="connsiteX6" fmla="*/ 3635098 w 3698214"/>
                    <a:gd name="connsiteY6" fmla="*/ 0 h 4956688"/>
                    <a:gd name="connsiteX0" fmla="*/ 3591845 w 3654961"/>
                    <a:gd name="connsiteY0" fmla="*/ 0 h 4968373"/>
                    <a:gd name="connsiteX1" fmla="*/ 3259333 w 3654961"/>
                    <a:gd name="connsiteY1" fmla="*/ 1579420 h 4968373"/>
                    <a:gd name="connsiteX2" fmla="*/ 917915 w 3654961"/>
                    <a:gd name="connsiteY2" fmla="*/ 2299856 h 4968373"/>
                    <a:gd name="connsiteX3" fmla="*/ 1388970 w 3654961"/>
                    <a:gd name="connsiteY3" fmla="*/ 4045529 h 4968373"/>
                    <a:gd name="connsiteX4" fmla="*/ 58934 w 3654961"/>
                    <a:gd name="connsiteY4" fmla="*/ 4724401 h 4968373"/>
                    <a:gd name="connsiteX5" fmla="*/ 45079 w 3654961"/>
                    <a:gd name="connsiteY5" fmla="*/ 41565 h 4968373"/>
                    <a:gd name="connsiteX6" fmla="*/ 3591845 w 3654961"/>
                    <a:gd name="connsiteY6" fmla="*/ 0 h 4968373"/>
                    <a:gd name="connsiteX0" fmla="*/ 3591845 w 3654961"/>
                    <a:gd name="connsiteY0" fmla="*/ 0 h 4967280"/>
                    <a:gd name="connsiteX1" fmla="*/ 3259333 w 3654961"/>
                    <a:gd name="connsiteY1" fmla="*/ 1579420 h 4967280"/>
                    <a:gd name="connsiteX2" fmla="*/ 917915 w 3654961"/>
                    <a:gd name="connsiteY2" fmla="*/ 2299856 h 4967280"/>
                    <a:gd name="connsiteX3" fmla="*/ 1388970 w 3654961"/>
                    <a:gd name="connsiteY3" fmla="*/ 4045529 h 4967280"/>
                    <a:gd name="connsiteX4" fmla="*/ 58934 w 3654961"/>
                    <a:gd name="connsiteY4" fmla="*/ 4724401 h 4967280"/>
                    <a:gd name="connsiteX5" fmla="*/ 45079 w 3654961"/>
                    <a:gd name="connsiteY5" fmla="*/ 41565 h 4967280"/>
                    <a:gd name="connsiteX6" fmla="*/ 3591845 w 3654961"/>
                    <a:gd name="connsiteY6" fmla="*/ 0 h 4967280"/>
                    <a:gd name="connsiteX0" fmla="*/ 3591845 w 3654961"/>
                    <a:gd name="connsiteY0" fmla="*/ 0 h 4979298"/>
                    <a:gd name="connsiteX1" fmla="*/ 3259333 w 3654961"/>
                    <a:gd name="connsiteY1" fmla="*/ 1579420 h 4979298"/>
                    <a:gd name="connsiteX2" fmla="*/ 917915 w 3654961"/>
                    <a:gd name="connsiteY2" fmla="*/ 2299856 h 4979298"/>
                    <a:gd name="connsiteX3" fmla="*/ 1388970 w 3654961"/>
                    <a:gd name="connsiteY3" fmla="*/ 4045529 h 4979298"/>
                    <a:gd name="connsiteX4" fmla="*/ 58934 w 3654961"/>
                    <a:gd name="connsiteY4" fmla="*/ 4738255 h 4979298"/>
                    <a:gd name="connsiteX5" fmla="*/ 45079 w 3654961"/>
                    <a:gd name="connsiteY5" fmla="*/ 41565 h 4979298"/>
                    <a:gd name="connsiteX6" fmla="*/ 3591845 w 3654961"/>
                    <a:gd name="connsiteY6" fmla="*/ 0 h 49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4961" h="4979298">
                      <a:moveTo>
                        <a:pt x="3591845" y="0"/>
                      </a:moveTo>
                      <a:cubicBezTo>
                        <a:pt x="3704991" y="635000"/>
                        <a:pt x="3704988" y="1196111"/>
                        <a:pt x="3259333" y="1579420"/>
                      </a:cubicBezTo>
                      <a:cubicBezTo>
                        <a:pt x="2813678" y="1962729"/>
                        <a:pt x="1229642" y="1888838"/>
                        <a:pt x="917915" y="2299856"/>
                      </a:cubicBezTo>
                      <a:cubicBezTo>
                        <a:pt x="606188" y="2710874"/>
                        <a:pt x="1532133" y="3639129"/>
                        <a:pt x="1388970" y="4045529"/>
                      </a:cubicBezTo>
                      <a:cubicBezTo>
                        <a:pt x="1245807" y="4451929"/>
                        <a:pt x="185461" y="5430703"/>
                        <a:pt x="58934" y="4738255"/>
                      </a:cubicBezTo>
                      <a:cubicBezTo>
                        <a:pt x="-67593" y="4045807"/>
                        <a:pt x="49697" y="1602510"/>
                        <a:pt x="45079" y="41565"/>
                      </a:cubicBezTo>
                      <a:lnTo>
                        <a:pt x="359184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84407" tIns="42203" rIns="84407" bIns="42203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5" name="รูปแบบอิสระ: รูปร่าง 164">
                  <a:extLst>
                    <a:ext uri="{FF2B5EF4-FFF2-40B4-BE49-F238E27FC236}">
                      <a16:creationId xmlns:a16="http://schemas.microsoft.com/office/drawing/2014/main" id="{89F97092-6DC4-43E9-B844-CD2370A63801}"/>
                    </a:ext>
                  </a:extLst>
                </p:cNvPr>
                <p:cNvSpPr/>
                <p:nvPr/>
              </p:nvSpPr>
              <p:spPr>
                <a:xfrm>
                  <a:off x="-13854" y="-53779"/>
                  <a:ext cx="5988928" cy="3844532"/>
                </a:xfrm>
                <a:custGeom>
                  <a:avLst/>
                  <a:gdLst>
                    <a:gd name="connsiteX0" fmla="*/ 5791200 w 5791200"/>
                    <a:gd name="connsiteY0" fmla="*/ 13854 h 3574472"/>
                    <a:gd name="connsiteX1" fmla="*/ 3061855 w 5791200"/>
                    <a:gd name="connsiteY1" fmla="*/ 678872 h 3574472"/>
                    <a:gd name="connsiteX2" fmla="*/ 2992582 w 5791200"/>
                    <a:gd name="connsiteY2" fmla="*/ 1607127 h 3574472"/>
                    <a:gd name="connsiteX3" fmla="*/ 1413164 w 5791200"/>
                    <a:gd name="connsiteY3" fmla="*/ 1870363 h 3574472"/>
                    <a:gd name="connsiteX4" fmla="*/ 0 w 5791200"/>
                    <a:gd name="connsiteY4" fmla="*/ 3574472 h 3574472"/>
                    <a:gd name="connsiteX5" fmla="*/ 55418 w 5791200"/>
                    <a:gd name="connsiteY5" fmla="*/ 0 h 3574472"/>
                    <a:gd name="connsiteX6" fmla="*/ 5791200 w 5791200"/>
                    <a:gd name="connsiteY6" fmla="*/ 13854 h 3574472"/>
                    <a:gd name="connsiteX0" fmla="*/ 5822003 w 5822003"/>
                    <a:gd name="connsiteY0" fmla="*/ 28151 h 3588769"/>
                    <a:gd name="connsiteX1" fmla="*/ 3092658 w 5822003"/>
                    <a:gd name="connsiteY1" fmla="*/ 693169 h 3588769"/>
                    <a:gd name="connsiteX2" fmla="*/ 3023385 w 5822003"/>
                    <a:gd name="connsiteY2" fmla="*/ 1621424 h 3588769"/>
                    <a:gd name="connsiteX3" fmla="*/ 1443967 w 5822003"/>
                    <a:gd name="connsiteY3" fmla="*/ 1884660 h 3588769"/>
                    <a:gd name="connsiteX4" fmla="*/ 30803 w 5822003"/>
                    <a:gd name="connsiteY4" fmla="*/ 3588769 h 3588769"/>
                    <a:gd name="connsiteX5" fmla="*/ 0 w 5822003"/>
                    <a:gd name="connsiteY5" fmla="*/ 0 h 3588769"/>
                    <a:gd name="connsiteX6" fmla="*/ 5822003 w 5822003"/>
                    <a:gd name="connsiteY6" fmla="*/ 28151 h 3588769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88284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5879484 w 5879484"/>
                    <a:gd name="connsiteY0" fmla="*/ 42449 h 3603067"/>
                    <a:gd name="connsiteX1" fmla="*/ 3150139 w 5879484"/>
                    <a:gd name="connsiteY1" fmla="*/ 707467 h 3603067"/>
                    <a:gd name="connsiteX2" fmla="*/ 3080866 w 5879484"/>
                    <a:gd name="connsiteY2" fmla="*/ 1635722 h 3603067"/>
                    <a:gd name="connsiteX3" fmla="*/ 1501448 w 5879484"/>
                    <a:gd name="connsiteY3" fmla="*/ 1898958 h 3603067"/>
                    <a:gd name="connsiteX4" fmla="*/ 2063 w 5879484"/>
                    <a:gd name="connsiteY4" fmla="*/ 3603067 h 3603067"/>
                    <a:gd name="connsiteX5" fmla="*/ 0 w 5879484"/>
                    <a:gd name="connsiteY5" fmla="*/ 0 h 3603067"/>
                    <a:gd name="connsiteX6" fmla="*/ 5879484 w 5879484"/>
                    <a:gd name="connsiteY6" fmla="*/ 42449 h 3603067"/>
                    <a:gd name="connsiteX0" fmla="*/ 6021126 w 6021126"/>
                    <a:gd name="connsiteY0" fmla="*/ 42449 h 3688855"/>
                    <a:gd name="connsiteX1" fmla="*/ 3291781 w 6021126"/>
                    <a:gd name="connsiteY1" fmla="*/ 707467 h 3688855"/>
                    <a:gd name="connsiteX2" fmla="*/ 3222508 w 6021126"/>
                    <a:gd name="connsiteY2" fmla="*/ 1635722 h 3688855"/>
                    <a:gd name="connsiteX3" fmla="*/ 1643090 w 6021126"/>
                    <a:gd name="connsiteY3" fmla="*/ 1898958 h 3688855"/>
                    <a:gd name="connsiteX4" fmla="*/ 2 w 6021126"/>
                    <a:gd name="connsiteY4" fmla="*/ 3688855 h 3688855"/>
                    <a:gd name="connsiteX5" fmla="*/ 141642 w 6021126"/>
                    <a:gd name="connsiteY5" fmla="*/ 0 h 3688855"/>
                    <a:gd name="connsiteX6" fmla="*/ 6021126 w 6021126"/>
                    <a:gd name="connsiteY6" fmla="*/ 42449 h 3688855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109408 w 6109408"/>
                    <a:gd name="connsiteY0" fmla="*/ 128236 h 3774642"/>
                    <a:gd name="connsiteX1" fmla="*/ 3380063 w 6109408"/>
                    <a:gd name="connsiteY1" fmla="*/ 793254 h 3774642"/>
                    <a:gd name="connsiteX2" fmla="*/ 3310790 w 6109408"/>
                    <a:gd name="connsiteY2" fmla="*/ 1721509 h 3774642"/>
                    <a:gd name="connsiteX3" fmla="*/ 1731372 w 6109408"/>
                    <a:gd name="connsiteY3" fmla="*/ 1984745 h 3774642"/>
                    <a:gd name="connsiteX4" fmla="*/ 88284 w 6109408"/>
                    <a:gd name="connsiteY4" fmla="*/ 3774642 h 3774642"/>
                    <a:gd name="connsiteX5" fmla="*/ 0 w 6109408"/>
                    <a:gd name="connsiteY5" fmla="*/ 0 h 3774642"/>
                    <a:gd name="connsiteX6" fmla="*/ 6109408 w 6109408"/>
                    <a:gd name="connsiteY6" fmla="*/ 128236 h 3774642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037557 w 6037557"/>
                    <a:gd name="connsiteY0" fmla="*/ 142533 h 3788939"/>
                    <a:gd name="connsiteX1" fmla="*/ 3308212 w 6037557"/>
                    <a:gd name="connsiteY1" fmla="*/ 807551 h 3788939"/>
                    <a:gd name="connsiteX2" fmla="*/ 3238939 w 6037557"/>
                    <a:gd name="connsiteY2" fmla="*/ 1735806 h 3788939"/>
                    <a:gd name="connsiteX3" fmla="*/ 1659521 w 6037557"/>
                    <a:gd name="connsiteY3" fmla="*/ 1999042 h 3788939"/>
                    <a:gd name="connsiteX4" fmla="*/ 16433 w 6037557"/>
                    <a:gd name="connsiteY4" fmla="*/ 3788939 h 3788939"/>
                    <a:gd name="connsiteX5" fmla="*/ 0 w 6037557"/>
                    <a:gd name="connsiteY5" fmla="*/ 0 h 3788939"/>
                    <a:gd name="connsiteX6" fmla="*/ 6037557 w 6037557"/>
                    <a:gd name="connsiteY6" fmla="*/ 142533 h 3788939"/>
                    <a:gd name="connsiteX0" fmla="*/ 6109407 w 6109407"/>
                    <a:gd name="connsiteY0" fmla="*/ 0 h 3789385"/>
                    <a:gd name="connsiteX1" fmla="*/ 3308212 w 6109407"/>
                    <a:gd name="connsiteY1" fmla="*/ 807997 h 3789385"/>
                    <a:gd name="connsiteX2" fmla="*/ 3238939 w 6109407"/>
                    <a:gd name="connsiteY2" fmla="*/ 1736252 h 3789385"/>
                    <a:gd name="connsiteX3" fmla="*/ 1659521 w 6109407"/>
                    <a:gd name="connsiteY3" fmla="*/ 1999488 h 3789385"/>
                    <a:gd name="connsiteX4" fmla="*/ 16433 w 6109407"/>
                    <a:gd name="connsiteY4" fmla="*/ 3789385 h 3789385"/>
                    <a:gd name="connsiteX5" fmla="*/ 0 w 6109407"/>
                    <a:gd name="connsiteY5" fmla="*/ 446 h 3789385"/>
                    <a:gd name="connsiteX6" fmla="*/ 6109407 w 6109407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789385"/>
                    <a:gd name="connsiteX1" fmla="*/ 3308212 w 6179364"/>
                    <a:gd name="connsiteY1" fmla="*/ 807997 h 3789385"/>
                    <a:gd name="connsiteX2" fmla="*/ 3238939 w 6179364"/>
                    <a:gd name="connsiteY2" fmla="*/ 1736252 h 3789385"/>
                    <a:gd name="connsiteX3" fmla="*/ 1659521 w 6179364"/>
                    <a:gd name="connsiteY3" fmla="*/ 1999488 h 3789385"/>
                    <a:gd name="connsiteX4" fmla="*/ 16433 w 6179364"/>
                    <a:gd name="connsiteY4" fmla="*/ 3789385 h 3789385"/>
                    <a:gd name="connsiteX5" fmla="*/ 0 w 6179364"/>
                    <a:gd name="connsiteY5" fmla="*/ 446 h 3789385"/>
                    <a:gd name="connsiteX6" fmla="*/ 6109407 w 6179364"/>
                    <a:gd name="connsiteY6" fmla="*/ 0 h 3789385"/>
                    <a:gd name="connsiteX0" fmla="*/ 6109407 w 6179364"/>
                    <a:gd name="connsiteY0" fmla="*/ 0 h 3826203"/>
                    <a:gd name="connsiteX1" fmla="*/ 3308212 w 6179364"/>
                    <a:gd name="connsiteY1" fmla="*/ 807997 h 3826203"/>
                    <a:gd name="connsiteX2" fmla="*/ 3238939 w 6179364"/>
                    <a:gd name="connsiteY2" fmla="*/ 1736252 h 3826203"/>
                    <a:gd name="connsiteX3" fmla="*/ 1659521 w 6179364"/>
                    <a:gd name="connsiteY3" fmla="*/ 1999488 h 3826203"/>
                    <a:gd name="connsiteX4" fmla="*/ 16433 w 6179364"/>
                    <a:gd name="connsiteY4" fmla="*/ 3789385 h 3826203"/>
                    <a:gd name="connsiteX5" fmla="*/ 0 w 6179364"/>
                    <a:gd name="connsiteY5" fmla="*/ 446 h 3826203"/>
                    <a:gd name="connsiteX6" fmla="*/ 6109407 w 6179364"/>
                    <a:gd name="connsiteY6" fmla="*/ 0 h 3826203"/>
                    <a:gd name="connsiteX0" fmla="*/ 6109407 w 6194666"/>
                    <a:gd name="connsiteY0" fmla="*/ 0 h 3826203"/>
                    <a:gd name="connsiteX1" fmla="*/ 3897392 w 6194666"/>
                    <a:gd name="connsiteY1" fmla="*/ 636422 h 3826203"/>
                    <a:gd name="connsiteX2" fmla="*/ 3238939 w 6194666"/>
                    <a:gd name="connsiteY2" fmla="*/ 1736252 h 3826203"/>
                    <a:gd name="connsiteX3" fmla="*/ 1659521 w 6194666"/>
                    <a:gd name="connsiteY3" fmla="*/ 1999488 h 3826203"/>
                    <a:gd name="connsiteX4" fmla="*/ 16433 w 6194666"/>
                    <a:gd name="connsiteY4" fmla="*/ 3789385 h 3826203"/>
                    <a:gd name="connsiteX5" fmla="*/ 0 w 6194666"/>
                    <a:gd name="connsiteY5" fmla="*/ 446 h 3826203"/>
                    <a:gd name="connsiteX6" fmla="*/ 6109407 w 6194666"/>
                    <a:gd name="connsiteY6" fmla="*/ 0 h 3826203"/>
                    <a:gd name="connsiteX0" fmla="*/ 6109407 w 6195622"/>
                    <a:gd name="connsiteY0" fmla="*/ 0 h 3830610"/>
                    <a:gd name="connsiteX1" fmla="*/ 3897392 w 6195622"/>
                    <a:gd name="connsiteY1" fmla="*/ 636422 h 3830610"/>
                    <a:gd name="connsiteX2" fmla="*/ 3052127 w 6195622"/>
                    <a:gd name="connsiteY2" fmla="*/ 1764848 h 3830610"/>
                    <a:gd name="connsiteX3" fmla="*/ 1659521 w 6195622"/>
                    <a:gd name="connsiteY3" fmla="*/ 1999488 h 3830610"/>
                    <a:gd name="connsiteX4" fmla="*/ 16433 w 6195622"/>
                    <a:gd name="connsiteY4" fmla="*/ 3789385 h 3830610"/>
                    <a:gd name="connsiteX5" fmla="*/ 0 w 6195622"/>
                    <a:gd name="connsiteY5" fmla="*/ 446 h 3830610"/>
                    <a:gd name="connsiteX6" fmla="*/ 6109407 w 6195622"/>
                    <a:gd name="connsiteY6" fmla="*/ 0 h 3830610"/>
                    <a:gd name="connsiteX0" fmla="*/ 6109407 w 6200522"/>
                    <a:gd name="connsiteY0" fmla="*/ 0 h 3830610"/>
                    <a:gd name="connsiteX1" fmla="*/ 4041094 w 6200522"/>
                    <a:gd name="connsiteY1" fmla="*/ 893784 h 3830610"/>
                    <a:gd name="connsiteX2" fmla="*/ 3052127 w 6200522"/>
                    <a:gd name="connsiteY2" fmla="*/ 1764848 h 3830610"/>
                    <a:gd name="connsiteX3" fmla="*/ 1659521 w 6200522"/>
                    <a:gd name="connsiteY3" fmla="*/ 1999488 h 3830610"/>
                    <a:gd name="connsiteX4" fmla="*/ 16433 w 6200522"/>
                    <a:gd name="connsiteY4" fmla="*/ 3789385 h 3830610"/>
                    <a:gd name="connsiteX5" fmla="*/ 0 w 6200522"/>
                    <a:gd name="connsiteY5" fmla="*/ 446 h 3830610"/>
                    <a:gd name="connsiteX6" fmla="*/ 6109407 w 6200522"/>
                    <a:gd name="connsiteY6" fmla="*/ 0 h 3830610"/>
                    <a:gd name="connsiteX0" fmla="*/ 6109407 w 6200522"/>
                    <a:gd name="connsiteY0" fmla="*/ 0 h 3906887"/>
                    <a:gd name="connsiteX1" fmla="*/ 4041094 w 6200522"/>
                    <a:gd name="connsiteY1" fmla="*/ 893784 h 3906887"/>
                    <a:gd name="connsiteX2" fmla="*/ 3052127 w 6200522"/>
                    <a:gd name="connsiteY2" fmla="*/ 1764848 h 3906887"/>
                    <a:gd name="connsiteX3" fmla="*/ 1659521 w 6200522"/>
                    <a:gd name="connsiteY3" fmla="*/ 1999488 h 3906887"/>
                    <a:gd name="connsiteX4" fmla="*/ 921756 w 6200522"/>
                    <a:gd name="connsiteY4" fmla="*/ 2860023 h 3906887"/>
                    <a:gd name="connsiteX5" fmla="*/ 16433 w 6200522"/>
                    <a:gd name="connsiteY5" fmla="*/ 3789385 h 3906887"/>
                    <a:gd name="connsiteX6" fmla="*/ 0 w 6200522"/>
                    <a:gd name="connsiteY6" fmla="*/ 446 h 3906887"/>
                    <a:gd name="connsiteX7" fmla="*/ 6109407 w 6200522"/>
                    <a:gd name="connsiteY7" fmla="*/ 0 h 3906887"/>
                    <a:gd name="connsiteX0" fmla="*/ 6109407 w 6210247"/>
                    <a:gd name="connsiteY0" fmla="*/ 0 h 3906887"/>
                    <a:gd name="connsiteX1" fmla="*/ 4285388 w 6210247"/>
                    <a:gd name="connsiteY1" fmla="*/ 793699 h 3906887"/>
                    <a:gd name="connsiteX2" fmla="*/ 3052127 w 6210247"/>
                    <a:gd name="connsiteY2" fmla="*/ 1764848 h 3906887"/>
                    <a:gd name="connsiteX3" fmla="*/ 1659521 w 6210247"/>
                    <a:gd name="connsiteY3" fmla="*/ 1999488 h 3906887"/>
                    <a:gd name="connsiteX4" fmla="*/ 921756 w 6210247"/>
                    <a:gd name="connsiteY4" fmla="*/ 2860023 h 3906887"/>
                    <a:gd name="connsiteX5" fmla="*/ 16433 w 6210247"/>
                    <a:gd name="connsiteY5" fmla="*/ 3789385 h 3906887"/>
                    <a:gd name="connsiteX6" fmla="*/ 0 w 6210247"/>
                    <a:gd name="connsiteY6" fmla="*/ 446 h 3906887"/>
                    <a:gd name="connsiteX7" fmla="*/ 6109407 w 6210247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1659521 w 6214422"/>
                    <a:gd name="connsiteY3" fmla="*/ 1999488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6887"/>
                    <a:gd name="connsiteX1" fmla="*/ 4285388 w 6214422"/>
                    <a:gd name="connsiteY1" fmla="*/ 793699 h 3906887"/>
                    <a:gd name="connsiteX2" fmla="*/ 2477318 w 6214422"/>
                    <a:gd name="connsiteY2" fmla="*/ 964165 h 3906887"/>
                    <a:gd name="connsiteX3" fmla="*/ 2033147 w 6214422"/>
                    <a:gd name="connsiteY3" fmla="*/ 2285446 h 3906887"/>
                    <a:gd name="connsiteX4" fmla="*/ 921756 w 6214422"/>
                    <a:gd name="connsiteY4" fmla="*/ 2860023 h 3906887"/>
                    <a:gd name="connsiteX5" fmla="*/ 16433 w 6214422"/>
                    <a:gd name="connsiteY5" fmla="*/ 3789385 h 3906887"/>
                    <a:gd name="connsiteX6" fmla="*/ 0 w 6214422"/>
                    <a:gd name="connsiteY6" fmla="*/ 446 h 3906887"/>
                    <a:gd name="connsiteX7" fmla="*/ 6109407 w 6214422"/>
                    <a:gd name="connsiteY7" fmla="*/ 0 h 3906887"/>
                    <a:gd name="connsiteX0" fmla="*/ 6109407 w 6214422"/>
                    <a:gd name="connsiteY0" fmla="*/ 0 h 3903573"/>
                    <a:gd name="connsiteX1" fmla="*/ 4285388 w 6214422"/>
                    <a:gd name="connsiteY1" fmla="*/ 793699 h 3903573"/>
                    <a:gd name="connsiteX2" fmla="*/ 2477318 w 6214422"/>
                    <a:gd name="connsiteY2" fmla="*/ 964165 h 3903573"/>
                    <a:gd name="connsiteX3" fmla="*/ 2033147 w 6214422"/>
                    <a:gd name="connsiteY3" fmla="*/ 2285446 h 3903573"/>
                    <a:gd name="connsiteX4" fmla="*/ 849905 w 6214422"/>
                    <a:gd name="connsiteY4" fmla="*/ 2817129 h 3903573"/>
                    <a:gd name="connsiteX5" fmla="*/ 16433 w 6214422"/>
                    <a:gd name="connsiteY5" fmla="*/ 3789385 h 3903573"/>
                    <a:gd name="connsiteX6" fmla="*/ 0 w 6214422"/>
                    <a:gd name="connsiteY6" fmla="*/ 446 h 3903573"/>
                    <a:gd name="connsiteX7" fmla="*/ 6109407 w 6214422"/>
                    <a:gd name="connsiteY7" fmla="*/ 0 h 3903573"/>
                    <a:gd name="connsiteX0" fmla="*/ 6109407 w 6214422"/>
                    <a:gd name="connsiteY0" fmla="*/ 0 h 3912056"/>
                    <a:gd name="connsiteX1" fmla="*/ 4285388 w 6214422"/>
                    <a:gd name="connsiteY1" fmla="*/ 793699 h 3912056"/>
                    <a:gd name="connsiteX2" fmla="*/ 2477318 w 6214422"/>
                    <a:gd name="connsiteY2" fmla="*/ 964165 h 3912056"/>
                    <a:gd name="connsiteX3" fmla="*/ 2033147 w 6214422"/>
                    <a:gd name="connsiteY3" fmla="*/ 2285446 h 3912056"/>
                    <a:gd name="connsiteX4" fmla="*/ 849905 w 6214422"/>
                    <a:gd name="connsiteY4" fmla="*/ 2817129 h 3912056"/>
                    <a:gd name="connsiteX5" fmla="*/ 16433 w 6214422"/>
                    <a:gd name="connsiteY5" fmla="*/ 3789385 h 3912056"/>
                    <a:gd name="connsiteX6" fmla="*/ 0 w 6214422"/>
                    <a:gd name="connsiteY6" fmla="*/ 446 h 3912056"/>
                    <a:gd name="connsiteX7" fmla="*/ 6109407 w 6214422"/>
                    <a:gd name="connsiteY7" fmla="*/ 0 h 3912056"/>
                    <a:gd name="connsiteX0" fmla="*/ 6109407 w 6220180"/>
                    <a:gd name="connsiteY0" fmla="*/ 0 h 3912056"/>
                    <a:gd name="connsiteX1" fmla="*/ 4400350 w 6220180"/>
                    <a:gd name="connsiteY1" fmla="*/ 993869 h 3912056"/>
                    <a:gd name="connsiteX2" fmla="*/ 2477318 w 6220180"/>
                    <a:gd name="connsiteY2" fmla="*/ 964165 h 3912056"/>
                    <a:gd name="connsiteX3" fmla="*/ 2033147 w 6220180"/>
                    <a:gd name="connsiteY3" fmla="*/ 2285446 h 3912056"/>
                    <a:gd name="connsiteX4" fmla="*/ 849905 w 6220180"/>
                    <a:gd name="connsiteY4" fmla="*/ 2817129 h 3912056"/>
                    <a:gd name="connsiteX5" fmla="*/ 16433 w 6220180"/>
                    <a:gd name="connsiteY5" fmla="*/ 3789385 h 3912056"/>
                    <a:gd name="connsiteX6" fmla="*/ 0 w 6220180"/>
                    <a:gd name="connsiteY6" fmla="*/ 446 h 3912056"/>
                    <a:gd name="connsiteX7" fmla="*/ 6109407 w 6220180"/>
                    <a:gd name="connsiteY7" fmla="*/ 0 h 3912056"/>
                    <a:gd name="connsiteX0" fmla="*/ 6109407 w 6221637"/>
                    <a:gd name="connsiteY0" fmla="*/ 0 h 3912056"/>
                    <a:gd name="connsiteX1" fmla="*/ 4400350 w 6221637"/>
                    <a:gd name="connsiteY1" fmla="*/ 993869 h 3912056"/>
                    <a:gd name="connsiteX2" fmla="*/ 2477318 w 6221637"/>
                    <a:gd name="connsiteY2" fmla="*/ 964165 h 3912056"/>
                    <a:gd name="connsiteX3" fmla="*/ 2033147 w 6221637"/>
                    <a:gd name="connsiteY3" fmla="*/ 2285446 h 3912056"/>
                    <a:gd name="connsiteX4" fmla="*/ 849905 w 6221637"/>
                    <a:gd name="connsiteY4" fmla="*/ 2817129 h 3912056"/>
                    <a:gd name="connsiteX5" fmla="*/ 16433 w 6221637"/>
                    <a:gd name="connsiteY5" fmla="*/ 3789385 h 3912056"/>
                    <a:gd name="connsiteX6" fmla="*/ 0 w 6221637"/>
                    <a:gd name="connsiteY6" fmla="*/ 446 h 3912056"/>
                    <a:gd name="connsiteX7" fmla="*/ 6109407 w 6221637"/>
                    <a:gd name="connsiteY7" fmla="*/ 0 h 3912056"/>
                    <a:gd name="connsiteX0" fmla="*/ 6109407 w 6217155"/>
                    <a:gd name="connsiteY0" fmla="*/ 0 h 3912056"/>
                    <a:gd name="connsiteX1" fmla="*/ 4314129 w 6217155"/>
                    <a:gd name="connsiteY1" fmla="*/ 765103 h 3912056"/>
                    <a:gd name="connsiteX2" fmla="*/ 2477318 w 6217155"/>
                    <a:gd name="connsiteY2" fmla="*/ 964165 h 3912056"/>
                    <a:gd name="connsiteX3" fmla="*/ 2033147 w 6217155"/>
                    <a:gd name="connsiteY3" fmla="*/ 2285446 h 3912056"/>
                    <a:gd name="connsiteX4" fmla="*/ 849905 w 6217155"/>
                    <a:gd name="connsiteY4" fmla="*/ 2817129 h 3912056"/>
                    <a:gd name="connsiteX5" fmla="*/ 16433 w 6217155"/>
                    <a:gd name="connsiteY5" fmla="*/ 3789385 h 3912056"/>
                    <a:gd name="connsiteX6" fmla="*/ 0 w 6217155"/>
                    <a:gd name="connsiteY6" fmla="*/ 446 h 3912056"/>
                    <a:gd name="connsiteX7" fmla="*/ 6109407 w 6217155"/>
                    <a:gd name="connsiteY7" fmla="*/ 0 h 3912056"/>
                    <a:gd name="connsiteX0" fmla="*/ 6109407 w 6216702"/>
                    <a:gd name="connsiteY0" fmla="*/ 0 h 3912056"/>
                    <a:gd name="connsiteX1" fmla="*/ 4314129 w 6216702"/>
                    <a:gd name="connsiteY1" fmla="*/ 765103 h 3912056"/>
                    <a:gd name="connsiteX2" fmla="*/ 2362355 w 6216702"/>
                    <a:gd name="connsiteY2" fmla="*/ 721101 h 3912056"/>
                    <a:gd name="connsiteX3" fmla="*/ 2033147 w 6216702"/>
                    <a:gd name="connsiteY3" fmla="*/ 2285446 h 3912056"/>
                    <a:gd name="connsiteX4" fmla="*/ 849905 w 6216702"/>
                    <a:gd name="connsiteY4" fmla="*/ 2817129 h 3912056"/>
                    <a:gd name="connsiteX5" fmla="*/ 16433 w 6216702"/>
                    <a:gd name="connsiteY5" fmla="*/ 3789385 h 3912056"/>
                    <a:gd name="connsiteX6" fmla="*/ 0 w 6216702"/>
                    <a:gd name="connsiteY6" fmla="*/ 446 h 3912056"/>
                    <a:gd name="connsiteX7" fmla="*/ 6109407 w 6216702"/>
                    <a:gd name="connsiteY7" fmla="*/ 0 h 3912056"/>
                    <a:gd name="connsiteX0" fmla="*/ 6109407 w 6212589"/>
                    <a:gd name="connsiteY0" fmla="*/ 0 h 3912056"/>
                    <a:gd name="connsiteX1" fmla="*/ 4227908 w 6212589"/>
                    <a:gd name="connsiteY1" fmla="*/ 622123 h 3912056"/>
                    <a:gd name="connsiteX2" fmla="*/ 2362355 w 6212589"/>
                    <a:gd name="connsiteY2" fmla="*/ 721101 h 3912056"/>
                    <a:gd name="connsiteX3" fmla="*/ 2033147 w 6212589"/>
                    <a:gd name="connsiteY3" fmla="*/ 2285446 h 3912056"/>
                    <a:gd name="connsiteX4" fmla="*/ 849905 w 6212589"/>
                    <a:gd name="connsiteY4" fmla="*/ 2817129 h 3912056"/>
                    <a:gd name="connsiteX5" fmla="*/ 16433 w 6212589"/>
                    <a:gd name="connsiteY5" fmla="*/ 3789385 h 3912056"/>
                    <a:gd name="connsiteX6" fmla="*/ 0 w 6212589"/>
                    <a:gd name="connsiteY6" fmla="*/ 446 h 3912056"/>
                    <a:gd name="connsiteX7" fmla="*/ 6109407 w 6212589"/>
                    <a:gd name="connsiteY7" fmla="*/ 0 h 3912056"/>
                    <a:gd name="connsiteX0" fmla="*/ 6109407 w 6213116"/>
                    <a:gd name="connsiteY0" fmla="*/ 0 h 3912056"/>
                    <a:gd name="connsiteX1" fmla="*/ 4227908 w 6213116"/>
                    <a:gd name="connsiteY1" fmla="*/ 622123 h 3912056"/>
                    <a:gd name="connsiteX2" fmla="*/ 2290505 w 6213116"/>
                    <a:gd name="connsiteY2" fmla="*/ 721102 h 3912056"/>
                    <a:gd name="connsiteX3" fmla="*/ 2033147 w 6213116"/>
                    <a:gd name="connsiteY3" fmla="*/ 2285446 h 3912056"/>
                    <a:gd name="connsiteX4" fmla="*/ 849905 w 6213116"/>
                    <a:gd name="connsiteY4" fmla="*/ 2817129 h 3912056"/>
                    <a:gd name="connsiteX5" fmla="*/ 16433 w 6213116"/>
                    <a:gd name="connsiteY5" fmla="*/ 3789385 h 3912056"/>
                    <a:gd name="connsiteX6" fmla="*/ 0 w 6213116"/>
                    <a:gd name="connsiteY6" fmla="*/ 446 h 3912056"/>
                    <a:gd name="connsiteX7" fmla="*/ 6109407 w 6213116"/>
                    <a:gd name="connsiteY7" fmla="*/ 0 h 3912056"/>
                    <a:gd name="connsiteX0" fmla="*/ 6109407 w 6214399"/>
                    <a:gd name="connsiteY0" fmla="*/ 0 h 3912056"/>
                    <a:gd name="connsiteX1" fmla="*/ 4227908 w 6214399"/>
                    <a:gd name="connsiteY1" fmla="*/ 622123 h 3912056"/>
                    <a:gd name="connsiteX2" fmla="*/ 2290505 w 6214399"/>
                    <a:gd name="connsiteY2" fmla="*/ 721102 h 3912056"/>
                    <a:gd name="connsiteX3" fmla="*/ 2033147 w 6214399"/>
                    <a:gd name="connsiteY3" fmla="*/ 2285446 h 3912056"/>
                    <a:gd name="connsiteX4" fmla="*/ 849905 w 6214399"/>
                    <a:gd name="connsiteY4" fmla="*/ 2817129 h 3912056"/>
                    <a:gd name="connsiteX5" fmla="*/ 16433 w 6214399"/>
                    <a:gd name="connsiteY5" fmla="*/ 3789385 h 3912056"/>
                    <a:gd name="connsiteX6" fmla="*/ 0 w 6214399"/>
                    <a:gd name="connsiteY6" fmla="*/ 446 h 3912056"/>
                    <a:gd name="connsiteX7" fmla="*/ 6109407 w 6214399"/>
                    <a:gd name="connsiteY7" fmla="*/ 0 h 3912056"/>
                    <a:gd name="connsiteX0" fmla="*/ 6109407 w 6231869"/>
                    <a:gd name="connsiteY0" fmla="*/ 0 h 3912056"/>
                    <a:gd name="connsiteX1" fmla="*/ 4227908 w 6231869"/>
                    <a:gd name="connsiteY1" fmla="*/ 622123 h 3912056"/>
                    <a:gd name="connsiteX2" fmla="*/ 2290505 w 6231869"/>
                    <a:gd name="connsiteY2" fmla="*/ 721102 h 3912056"/>
                    <a:gd name="connsiteX3" fmla="*/ 2033147 w 6231869"/>
                    <a:gd name="connsiteY3" fmla="*/ 2285446 h 3912056"/>
                    <a:gd name="connsiteX4" fmla="*/ 849905 w 6231869"/>
                    <a:gd name="connsiteY4" fmla="*/ 2817129 h 3912056"/>
                    <a:gd name="connsiteX5" fmla="*/ 16433 w 6231869"/>
                    <a:gd name="connsiteY5" fmla="*/ 3789385 h 3912056"/>
                    <a:gd name="connsiteX6" fmla="*/ 0 w 6231869"/>
                    <a:gd name="connsiteY6" fmla="*/ 446 h 3912056"/>
                    <a:gd name="connsiteX7" fmla="*/ 6109407 w 6231869"/>
                    <a:gd name="connsiteY7" fmla="*/ 0 h 3912056"/>
                    <a:gd name="connsiteX0" fmla="*/ 6109407 w 6263187"/>
                    <a:gd name="connsiteY0" fmla="*/ 0 h 3912056"/>
                    <a:gd name="connsiteX1" fmla="*/ 4227908 w 6263187"/>
                    <a:gd name="connsiteY1" fmla="*/ 622123 h 3912056"/>
                    <a:gd name="connsiteX2" fmla="*/ 2290505 w 6263187"/>
                    <a:gd name="connsiteY2" fmla="*/ 721102 h 3912056"/>
                    <a:gd name="connsiteX3" fmla="*/ 2033147 w 6263187"/>
                    <a:gd name="connsiteY3" fmla="*/ 2285446 h 3912056"/>
                    <a:gd name="connsiteX4" fmla="*/ 849905 w 6263187"/>
                    <a:gd name="connsiteY4" fmla="*/ 2817129 h 3912056"/>
                    <a:gd name="connsiteX5" fmla="*/ 16433 w 6263187"/>
                    <a:gd name="connsiteY5" fmla="*/ 3789385 h 3912056"/>
                    <a:gd name="connsiteX6" fmla="*/ 0 w 6263187"/>
                    <a:gd name="connsiteY6" fmla="*/ 446 h 3912056"/>
                    <a:gd name="connsiteX7" fmla="*/ 6109407 w 6263187"/>
                    <a:gd name="connsiteY7" fmla="*/ 0 h 3912056"/>
                    <a:gd name="connsiteX0" fmla="*/ 6109407 w 6251157"/>
                    <a:gd name="connsiteY0" fmla="*/ 53381 h 3965437"/>
                    <a:gd name="connsiteX1" fmla="*/ 4141687 w 6251157"/>
                    <a:gd name="connsiteY1" fmla="*/ 775590 h 3965437"/>
                    <a:gd name="connsiteX2" fmla="*/ 2290505 w 6251157"/>
                    <a:gd name="connsiteY2" fmla="*/ 774483 h 3965437"/>
                    <a:gd name="connsiteX3" fmla="*/ 2033147 w 6251157"/>
                    <a:gd name="connsiteY3" fmla="*/ 2338827 h 3965437"/>
                    <a:gd name="connsiteX4" fmla="*/ 849905 w 6251157"/>
                    <a:gd name="connsiteY4" fmla="*/ 2870510 h 3965437"/>
                    <a:gd name="connsiteX5" fmla="*/ 16433 w 6251157"/>
                    <a:gd name="connsiteY5" fmla="*/ 3842766 h 3965437"/>
                    <a:gd name="connsiteX6" fmla="*/ 0 w 6251157"/>
                    <a:gd name="connsiteY6" fmla="*/ 53827 h 3965437"/>
                    <a:gd name="connsiteX7" fmla="*/ 6109407 w 6251157"/>
                    <a:gd name="connsiteY7" fmla="*/ 53381 h 3965437"/>
                    <a:gd name="connsiteX0" fmla="*/ 6109407 w 6249177"/>
                    <a:gd name="connsiteY0" fmla="*/ 53381 h 3965437"/>
                    <a:gd name="connsiteX1" fmla="*/ 4141687 w 6249177"/>
                    <a:gd name="connsiteY1" fmla="*/ 775590 h 3965437"/>
                    <a:gd name="connsiteX2" fmla="*/ 2520428 w 6249177"/>
                    <a:gd name="connsiteY2" fmla="*/ 1131930 h 3965437"/>
                    <a:gd name="connsiteX3" fmla="*/ 2033147 w 6249177"/>
                    <a:gd name="connsiteY3" fmla="*/ 2338827 h 3965437"/>
                    <a:gd name="connsiteX4" fmla="*/ 849905 w 6249177"/>
                    <a:gd name="connsiteY4" fmla="*/ 2870510 h 3965437"/>
                    <a:gd name="connsiteX5" fmla="*/ 16433 w 6249177"/>
                    <a:gd name="connsiteY5" fmla="*/ 3842766 h 3965437"/>
                    <a:gd name="connsiteX6" fmla="*/ 0 w 6249177"/>
                    <a:gd name="connsiteY6" fmla="*/ 53827 h 3965437"/>
                    <a:gd name="connsiteX7" fmla="*/ 6109407 w 6249177"/>
                    <a:gd name="connsiteY7" fmla="*/ 53381 h 3965437"/>
                    <a:gd name="connsiteX0" fmla="*/ 6109407 w 6258571"/>
                    <a:gd name="connsiteY0" fmla="*/ 72445 h 3984501"/>
                    <a:gd name="connsiteX1" fmla="*/ 4227908 w 6258571"/>
                    <a:gd name="connsiteY1" fmla="*/ 1052016 h 3984501"/>
                    <a:gd name="connsiteX2" fmla="*/ 2520428 w 6258571"/>
                    <a:gd name="connsiteY2" fmla="*/ 1150994 h 3984501"/>
                    <a:gd name="connsiteX3" fmla="*/ 2033147 w 6258571"/>
                    <a:gd name="connsiteY3" fmla="*/ 2357891 h 3984501"/>
                    <a:gd name="connsiteX4" fmla="*/ 849905 w 6258571"/>
                    <a:gd name="connsiteY4" fmla="*/ 2889574 h 3984501"/>
                    <a:gd name="connsiteX5" fmla="*/ 16433 w 6258571"/>
                    <a:gd name="connsiteY5" fmla="*/ 3861830 h 3984501"/>
                    <a:gd name="connsiteX6" fmla="*/ 0 w 6258571"/>
                    <a:gd name="connsiteY6" fmla="*/ 72891 h 3984501"/>
                    <a:gd name="connsiteX7" fmla="*/ 6109407 w 6258571"/>
                    <a:gd name="connsiteY7" fmla="*/ 72445 h 3984501"/>
                    <a:gd name="connsiteX0" fmla="*/ 6109407 w 6224172"/>
                    <a:gd name="connsiteY0" fmla="*/ 72445 h 3984501"/>
                    <a:gd name="connsiteX1" fmla="*/ 4227908 w 6224172"/>
                    <a:gd name="connsiteY1" fmla="*/ 1052016 h 3984501"/>
                    <a:gd name="connsiteX2" fmla="*/ 2520428 w 6224172"/>
                    <a:gd name="connsiteY2" fmla="*/ 1150994 h 3984501"/>
                    <a:gd name="connsiteX3" fmla="*/ 2033147 w 6224172"/>
                    <a:gd name="connsiteY3" fmla="*/ 2357891 h 3984501"/>
                    <a:gd name="connsiteX4" fmla="*/ 849905 w 6224172"/>
                    <a:gd name="connsiteY4" fmla="*/ 2889574 h 3984501"/>
                    <a:gd name="connsiteX5" fmla="*/ 16433 w 6224172"/>
                    <a:gd name="connsiteY5" fmla="*/ 3861830 h 3984501"/>
                    <a:gd name="connsiteX6" fmla="*/ 0 w 6224172"/>
                    <a:gd name="connsiteY6" fmla="*/ 72891 h 3984501"/>
                    <a:gd name="connsiteX7" fmla="*/ 6109407 w 6224172"/>
                    <a:gd name="connsiteY7" fmla="*/ 72445 h 3984501"/>
                    <a:gd name="connsiteX0" fmla="*/ 6109407 w 6241461"/>
                    <a:gd name="connsiteY0" fmla="*/ 72445 h 3984501"/>
                    <a:gd name="connsiteX1" fmla="*/ 4227908 w 6241461"/>
                    <a:gd name="connsiteY1" fmla="*/ 1052016 h 3984501"/>
                    <a:gd name="connsiteX2" fmla="*/ 2520428 w 6241461"/>
                    <a:gd name="connsiteY2" fmla="*/ 1150994 h 3984501"/>
                    <a:gd name="connsiteX3" fmla="*/ 2033147 w 6241461"/>
                    <a:gd name="connsiteY3" fmla="*/ 2357891 h 3984501"/>
                    <a:gd name="connsiteX4" fmla="*/ 849905 w 6241461"/>
                    <a:gd name="connsiteY4" fmla="*/ 2889574 h 3984501"/>
                    <a:gd name="connsiteX5" fmla="*/ 16433 w 6241461"/>
                    <a:gd name="connsiteY5" fmla="*/ 3861830 h 3984501"/>
                    <a:gd name="connsiteX6" fmla="*/ 0 w 6241461"/>
                    <a:gd name="connsiteY6" fmla="*/ 72891 h 3984501"/>
                    <a:gd name="connsiteX7" fmla="*/ 6109407 w 6241461"/>
                    <a:gd name="connsiteY7" fmla="*/ 72445 h 3984501"/>
                    <a:gd name="connsiteX0" fmla="*/ 6109407 w 6201346"/>
                    <a:gd name="connsiteY0" fmla="*/ 55500 h 3967556"/>
                    <a:gd name="connsiteX1" fmla="*/ 3739321 w 6201346"/>
                    <a:gd name="connsiteY1" fmla="*/ 806305 h 3967556"/>
                    <a:gd name="connsiteX2" fmla="*/ 2520428 w 6201346"/>
                    <a:gd name="connsiteY2" fmla="*/ 1134049 h 3967556"/>
                    <a:gd name="connsiteX3" fmla="*/ 2033147 w 6201346"/>
                    <a:gd name="connsiteY3" fmla="*/ 2340946 h 3967556"/>
                    <a:gd name="connsiteX4" fmla="*/ 849905 w 6201346"/>
                    <a:gd name="connsiteY4" fmla="*/ 2872629 h 3967556"/>
                    <a:gd name="connsiteX5" fmla="*/ 16433 w 6201346"/>
                    <a:gd name="connsiteY5" fmla="*/ 3844885 h 3967556"/>
                    <a:gd name="connsiteX6" fmla="*/ 0 w 6201346"/>
                    <a:gd name="connsiteY6" fmla="*/ 55946 h 3967556"/>
                    <a:gd name="connsiteX7" fmla="*/ 6109407 w 6201346"/>
                    <a:gd name="connsiteY7" fmla="*/ 55500 h 3967556"/>
                    <a:gd name="connsiteX0" fmla="*/ 6109407 w 6211840"/>
                    <a:gd name="connsiteY0" fmla="*/ 55500 h 3967556"/>
                    <a:gd name="connsiteX1" fmla="*/ 3739321 w 6211840"/>
                    <a:gd name="connsiteY1" fmla="*/ 806305 h 3967556"/>
                    <a:gd name="connsiteX2" fmla="*/ 2549169 w 6211840"/>
                    <a:gd name="connsiteY2" fmla="*/ 1405710 h 3967556"/>
                    <a:gd name="connsiteX3" fmla="*/ 2033147 w 6211840"/>
                    <a:gd name="connsiteY3" fmla="*/ 2340946 h 3967556"/>
                    <a:gd name="connsiteX4" fmla="*/ 849905 w 6211840"/>
                    <a:gd name="connsiteY4" fmla="*/ 2872629 h 3967556"/>
                    <a:gd name="connsiteX5" fmla="*/ 16433 w 6211840"/>
                    <a:gd name="connsiteY5" fmla="*/ 3844885 h 3967556"/>
                    <a:gd name="connsiteX6" fmla="*/ 0 w 6211840"/>
                    <a:gd name="connsiteY6" fmla="*/ 55946 h 3967556"/>
                    <a:gd name="connsiteX7" fmla="*/ 6109407 w 6211840"/>
                    <a:gd name="connsiteY7" fmla="*/ 55500 h 396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1840" h="3967556">
                      <a:moveTo>
                        <a:pt x="6109407" y="55500"/>
                      </a:moveTo>
                      <a:cubicBezTo>
                        <a:pt x="6732627" y="180560"/>
                        <a:pt x="4332694" y="581270"/>
                        <a:pt x="3739321" y="806305"/>
                      </a:cubicBezTo>
                      <a:cubicBezTo>
                        <a:pt x="3145948" y="1031340"/>
                        <a:pt x="2833531" y="1149936"/>
                        <a:pt x="2549169" y="1405710"/>
                      </a:cubicBezTo>
                      <a:cubicBezTo>
                        <a:pt x="2264807" y="1661484"/>
                        <a:pt x="2316358" y="2096460"/>
                        <a:pt x="2033147" y="2340946"/>
                      </a:cubicBezTo>
                      <a:cubicBezTo>
                        <a:pt x="1749936" y="2585432"/>
                        <a:pt x="1123753" y="2574313"/>
                        <a:pt x="849905" y="2872629"/>
                      </a:cubicBezTo>
                      <a:cubicBezTo>
                        <a:pt x="576057" y="3170945"/>
                        <a:pt x="16720" y="4345629"/>
                        <a:pt x="16433" y="3844885"/>
                      </a:cubicBezTo>
                      <a:cubicBezTo>
                        <a:pt x="15745" y="2643863"/>
                        <a:pt x="15057" y="1171182"/>
                        <a:pt x="0" y="55946"/>
                      </a:cubicBezTo>
                      <a:cubicBezTo>
                        <a:pt x="2036469" y="55797"/>
                        <a:pt x="5486187" y="-69560"/>
                        <a:pt x="6109407" y="555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</p:grpSp>
          <p:grpSp>
            <p:nvGrpSpPr>
              <p:cNvPr id="33" name="กลุ่ม 32">
                <a:extLst>
                  <a:ext uri="{FF2B5EF4-FFF2-40B4-BE49-F238E27FC236}">
                    <a16:creationId xmlns:a16="http://schemas.microsoft.com/office/drawing/2014/main" id="{F54D5697-7AAC-45EB-99DD-1C0A8DEDDD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255808" y="373919"/>
                <a:ext cx="376162" cy="907724"/>
                <a:chOff x="6264894" y="1446698"/>
                <a:chExt cx="759640" cy="1984379"/>
              </a:xfrm>
            </p:grpSpPr>
            <p:sp>
              <p:nvSpPr>
                <p:cNvPr id="134" name="วงรี 133">
                  <a:extLst>
                    <a:ext uri="{FF2B5EF4-FFF2-40B4-BE49-F238E27FC236}">
                      <a16:creationId xmlns:a16="http://schemas.microsoft.com/office/drawing/2014/main" id="{8E6167BC-5820-4C55-A9C5-13FCCF743665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5" name="วงรี 134">
                  <a:extLst>
                    <a:ext uri="{FF2B5EF4-FFF2-40B4-BE49-F238E27FC236}">
                      <a16:creationId xmlns:a16="http://schemas.microsoft.com/office/drawing/2014/main" id="{29E1231E-10B6-44E5-AA52-D571422A03BC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6" name="วงรี 135">
                  <a:extLst>
                    <a:ext uri="{FF2B5EF4-FFF2-40B4-BE49-F238E27FC236}">
                      <a16:creationId xmlns:a16="http://schemas.microsoft.com/office/drawing/2014/main" id="{017A1A29-D314-4BDD-80F6-83C2FB97B683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7" name="วงรี 136">
                  <a:extLst>
                    <a:ext uri="{FF2B5EF4-FFF2-40B4-BE49-F238E27FC236}">
                      <a16:creationId xmlns:a16="http://schemas.microsoft.com/office/drawing/2014/main" id="{B0DD9D9E-8D76-4A05-990C-9DA38679E76C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8" name="วงรี 137">
                  <a:extLst>
                    <a:ext uri="{FF2B5EF4-FFF2-40B4-BE49-F238E27FC236}">
                      <a16:creationId xmlns:a16="http://schemas.microsoft.com/office/drawing/2014/main" id="{CB9F1F3C-C2D4-4C4D-8C07-992EEED1F9FE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9" name="วงรี 138">
                  <a:extLst>
                    <a:ext uri="{FF2B5EF4-FFF2-40B4-BE49-F238E27FC236}">
                      <a16:creationId xmlns:a16="http://schemas.microsoft.com/office/drawing/2014/main" id="{CDC1CC4E-6D92-4285-BD67-3F38A12D4552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0" name="วงรี 139">
                  <a:extLst>
                    <a:ext uri="{FF2B5EF4-FFF2-40B4-BE49-F238E27FC236}">
                      <a16:creationId xmlns:a16="http://schemas.microsoft.com/office/drawing/2014/main" id="{44B1C01F-F6D1-4397-8170-D0642D77D0C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1" name="วงรี 140">
                  <a:extLst>
                    <a:ext uri="{FF2B5EF4-FFF2-40B4-BE49-F238E27FC236}">
                      <a16:creationId xmlns:a16="http://schemas.microsoft.com/office/drawing/2014/main" id="{8E620493-2DDB-46AB-803C-3F24C83D3C46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2" name="วงรี 141">
                  <a:extLst>
                    <a:ext uri="{FF2B5EF4-FFF2-40B4-BE49-F238E27FC236}">
                      <a16:creationId xmlns:a16="http://schemas.microsoft.com/office/drawing/2014/main" id="{E97D70ED-C7EC-4FFB-B81F-6022D1A7539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43" name="วงรี 142">
                  <a:extLst>
                    <a:ext uri="{FF2B5EF4-FFF2-40B4-BE49-F238E27FC236}">
                      <a16:creationId xmlns:a16="http://schemas.microsoft.com/office/drawing/2014/main" id="{038925DB-AAAE-4379-A989-3C65E905D164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4" name="วงรี 143">
                  <a:extLst>
                    <a:ext uri="{FF2B5EF4-FFF2-40B4-BE49-F238E27FC236}">
                      <a16:creationId xmlns:a16="http://schemas.microsoft.com/office/drawing/2014/main" id="{71092269-1170-4FF2-84F0-EACC56AD49CF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5" name="วงรี 144">
                  <a:extLst>
                    <a:ext uri="{FF2B5EF4-FFF2-40B4-BE49-F238E27FC236}">
                      <a16:creationId xmlns:a16="http://schemas.microsoft.com/office/drawing/2014/main" id="{FC9924F6-5B75-47B4-8873-98F08A30D8E4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6" name="วงรี 145">
                  <a:extLst>
                    <a:ext uri="{FF2B5EF4-FFF2-40B4-BE49-F238E27FC236}">
                      <a16:creationId xmlns:a16="http://schemas.microsoft.com/office/drawing/2014/main" id="{89F1DC36-ED58-4E70-9A21-97DB1D2F489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7" name="วงรี 146">
                  <a:extLst>
                    <a:ext uri="{FF2B5EF4-FFF2-40B4-BE49-F238E27FC236}">
                      <a16:creationId xmlns:a16="http://schemas.microsoft.com/office/drawing/2014/main" id="{4A5B6B3E-A87F-4C43-8F9B-1AF2BE5100E5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8" name="วงรี 147">
                  <a:extLst>
                    <a:ext uri="{FF2B5EF4-FFF2-40B4-BE49-F238E27FC236}">
                      <a16:creationId xmlns:a16="http://schemas.microsoft.com/office/drawing/2014/main" id="{A702FDAB-97EF-45C3-9DB2-EC6322490A32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49" name="วงรี 148">
                  <a:extLst>
                    <a:ext uri="{FF2B5EF4-FFF2-40B4-BE49-F238E27FC236}">
                      <a16:creationId xmlns:a16="http://schemas.microsoft.com/office/drawing/2014/main" id="{653B4726-80F2-40F1-92BE-9CC6AF6BA9D8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0" name="วงรี 149">
                  <a:extLst>
                    <a:ext uri="{FF2B5EF4-FFF2-40B4-BE49-F238E27FC236}">
                      <a16:creationId xmlns:a16="http://schemas.microsoft.com/office/drawing/2014/main" id="{822C72E1-5A52-4B34-8A43-ACDE01D7C3B3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1" name="วงรี 150">
                  <a:extLst>
                    <a:ext uri="{FF2B5EF4-FFF2-40B4-BE49-F238E27FC236}">
                      <a16:creationId xmlns:a16="http://schemas.microsoft.com/office/drawing/2014/main" id="{0D26436A-A359-4D00-8211-14B5F8463B02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2" name="วงรี 151">
                  <a:extLst>
                    <a:ext uri="{FF2B5EF4-FFF2-40B4-BE49-F238E27FC236}">
                      <a16:creationId xmlns:a16="http://schemas.microsoft.com/office/drawing/2014/main" id="{7B478411-99EC-4623-936A-217703B64CE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3" name="วงรี 152">
                  <a:extLst>
                    <a:ext uri="{FF2B5EF4-FFF2-40B4-BE49-F238E27FC236}">
                      <a16:creationId xmlns:a16="http://schemas.microsoft.com/office/drawing/2014/main" id="{67319553-070E-4522-B007-5426241F7E28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4" name="วงรี 153">
                  <a:extLst>
                    <a:ext uri="{FF2B5EF4-FFF2-40B4-BE49-F238E27FC236}">
                      <a16:creationId xmlns:a16="http://schemas.microsoft.com/office/drawing/2014/main" id="{7F336AC6-C8F1-4236-AFFF-7E0D857FBB28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5" name="วงรี 154">
                  <a:extLst>
                    <a:ext uri="{FF2B5EF4-FFF2-40B4-BE49-F238E27FC236}">
                      <a16:creationId xmlns:a16="http://schemas.microsoft.com/office/drawing/2014/main" id="{A30E0640-03DB-4CD6-B244-D4C59FBA76F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6" name="วงรี 155">
                  <a:extLst>
                    <a:ext uri="{FF2B5EF4-FFF2-40B4-BE49-F238E27FC236}">
                      <a16:creationId xmlns:a16="http://schemas.microsoft.com/office/drawing/2014/main" id="{0A4F0E16-17F0-4D3D-9895-69FD251E0C9E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7" name="วงรี 156">
                  <a:extLst>
                    <a:ext uri="{FF2B5EF4-FFF2-40B4-BE49-F238E27FC236}">
                      <a16:creationId xmlns:a16="http://schemas.microsoft.com/office/drawing/2014/main" id="{9C1C0A2D-D5A1-4F05-85FC-689D93A247B8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8" name="วงรี 157">
                  <a:extLst>
                    <a:ext uri="{FF2B5EF4-FFF2-40B4-BE49-F238E27FC236}">
                      <a16:creationId xmlns:a16="http://schemas.microsoft.com/office/drawing/2014/main" id="{0DC8F4C0-CF8D-447B-BE82-29179CAC1F13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59" name="วงรี 158">
                  <a:extLst>
                    <a:ext uri="{FF2B5EF4-FFF2-40B4-BE49-F238E27FC236}">
                      <a16:creationId xmlns:a16="http://schemas.microsoft.com/office/drawing/2014/main" id="{B8A80E2B-BF33-466B-B6DA-9C6ED17EE330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0" name="วงรี 159">
                  <a:extLst>
                    <a:ext uri="{FF2B5EF4-FFF2-40B4-BE49-F238E27FC236}">
                      <a16:creationId xmlns:a16="http://schemas.microsoft.com/office/drawing/2014/main" id="{B6E44798-56E8-47E5-9F2D-99EDDC0373F7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1" name="วงรี 160">
                  <a:extLst>
                    <a:ext uri="{FF2B5EF4-FFF2-40B4-BE49-F238E27FC236}">
                      <a16:creationId xmlns:a16="http://schemas.microsoft.com/office/drawing/2014/main" id="{656A5A6E-729A-4B5D-9675-F61018D4FE4A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2" name="วงรี 161">
                  <a:extLst>
                    <a:ext uri="{FF2B5EF4-FFF2-40B4-BE49-F238E27FC236}">
                      <a16:creationId xmlns:a16="http://schemas.microsoft.com/office/drawing/2014/main" id="{C047EDD9-AD2E-4461-963F-815FC7A2C271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63" name="วงรี 162">
                  <a:extLst>
                    <a:ext uri="{FF2B5EF4-FFF2-40B4-BE49-F238E27FC236}">
                      <a16:creationId xmlns:a16="http://schemas.microsoft.com/office/drawing/2014/main" id="{8C7491DD-5B09-4C55-BC1B-6724341E8780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4" name="กลุ่ม 33">
                <a:extLst>
                  <a:ext uri="{FF2B5EF4-FFF2-40B4-BE49-F238E27FC236}">
                    <a16:creationId xmlns:a16="http://schemas.microsoft.com/office/drawing/2014/main" id="{46818731-BC72-43F4-B9D9-64F41DF48D1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2133939" y="4354181"/>
                <a:ext cx="347486" cy="982634"/>
                <a:chOff x="6264894" y="1446698"/>
                <a:chExt cx="759640" cy="1984379"/>
              </a:xfrm>
            </p:grpSpPr>
            <p:sp>
              <p:nvSpPr>
                <p:cNvPr id="104" name="วงรี 103">
                  <a:extLst>
                    <a:ext uri="{FF2B5EF4-FFF2-40B4-BE49-F238E27FC236}">
                      <a16:creationId xmlns:a16="http://schemas.microsoft.com/office/drawing/2014/main" id="{D1133D77-A573-42CB-93C9-4730A2E6A65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5" name="วงรี 104">
                  <a:extLst>
                    <a:ext uri="{FF2B5EF4-FFF2-40B4-BE49-F238E27FC236}">
                      <a16:creationId xmlns:a16="http://schemas.microsoft.com/office/drawing/2014/main" id="{DF67EEA0-1A6A-4AE7-B8B0-AC9D81376D49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6" name="วงรี 105">
                  <a:extLst>
                    <a:ext uri="{FF2B5EF4-FFF2-40B4-BE49-F238E27FC236}">
                      <a16:creationId xmlns:a16="http://schemas.microsoft.com/office/drawing/2014/main" id="{DA0FB307-8792-4909-9E51-2651554F930D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7" name="วงรี 106">
                  <a:extLst>
                    <a:ext uri="{FF2B5EF4-FFF2-40B4-BE49-F238E27FC236}">
                      <a16:creationId xmlns:a16="http://schemas.microsoft.com/office/drawing/2014/main" id="{8A646845-8C7C-45CF-AB5A-F67DCAFC7CEA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8" name="วงรี 107">
                  <a:extLst>
                    <a:ext uri="{FF2B5EF4-FFF2-40B4-BE49-F238E27FC236}">
                      <a16:creationId xmlns:a16="http://schemas.microsoft.com/office/drawing/2014/main" id="{E7C9DDEB-BB45-445B-83B5-11137BC2ECB1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9" name="วงรี 108">
                  <a:extLst>
                    <a:ext uri="{FF2B5EF4-FFF2-40B4-BE49-F238E27FC236}">
                      <a16:creationId xmlns:a16="http://schemas.microsoft.com/office/drawing/2014/main" id="{5083336F-A466-4212-84D6-1F134939BC24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0" name="วงรี 109">
                  <a:extLst>
                    <a:ext uri="{FF2B5EF4-FFF2-40B4-BE49-F238E27FC236}">
                      <a16:creationId xmlns:a16="http://schemas.microsoft.com/office/drawing/2014/main" id="{1E649FF1-1F33-47CD-AA58-106AEFB08B22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1" name="วงรี 110">
                  <a:extLst>
                    <a:ext uri="{FF2B5EF4-FFF2-40B4-BE49-F238E27FC236}">
                      <a16:creationId xmlns:a16="http://schemas.microsoft.com/office/drawing/2014/main" id="{26D06419-CB21-4398-B63E-6DD3EE91576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2" name="วงรี 111">
                  <a:extLst>
                    <a:ext uri="{FF2B5EF4-FFF2-40B4-BE49-F238E27FC236}">
                      <a16:creationId xmlns:a16="http://schemas.microsoft.com/office/drawing/2014/main" id="{D209B328-5C4C-4CD6-9FA8-D0D3DFF59C11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113" name="วงรี 112">
                  <a:extLst>
                    <a:ext uri="{FF2B5EF4-FFF2-40B4-BE49-F238E27FC236}">
                      <a16:creationId xmlns:a16="http://schemas.microsoft.com/office/drawing/2014/main" id="{784FB61C-5E51-4308-8E52-281BE106ABA9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4" name="วงรี 113">
                  <a:extLst>
                    <a:ext uri="{FF2B5EF4-FFF2-40B4-BE49-F238E27FC236}">
                      <a16:creationId xmlns:a16="http://schemas.microsoft.com/office/drawing/2014/main" id="{EBB02562-B6DF-455E-BEB4-70B849AD4346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5" name="วงรี 114">
                  <a:extLst>
                    <a:ext uri="{FF2B5EF4-FFF2-40B4-BE49-F238E27FC236}">
                      <a16:creationId xmlns:a16="http://schemas.microsoft.com/office/drawing/2014/main" id="{4AED46CF-FCB8-4246-B8D3-EEE440EBE427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6" name="วงรี 115">
                  <a:extLst>
                    <a:ext uri="{FF2B5EF4-FFF2-40B4-BE49-F238E27FC236}">
                      <a16:creationId xmlns:a16="http://schemas.microsoft.com/office/drawing/2014/main" id="{0F9C8987-D05C-4581-B25B-04B4FC856D3F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7" name="วงรี 116">
                  <a:extLst>
                    <a:ext uri="{FF2B5EF4-FFF2-40B4-BE49-F238E27FC236}">
                      <a16:creationId xmlns:a16="http://schemas.microsoft.com/office/drawing/2014/main" id="{DE546A47-7072-4235-A241-34E9F0A712EC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8" name="วงรี 117">
                  <a:extLst>
                    <a:ext uri="{FF2B5EF4-FFF2-40B4-BE49-F238E27FC236}">
                      <a16:creationId xmlns:a16="http://schemas.microsoft.com/office/drawing/2014/main" id="{28D30657-EF73-49BD-BED4-1EBB75F87365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19" name="วงรี 118">
                  <a:extLst>
                    <a:ext uri="{FF2B5EF4-FFF2-40B4-BE49-F238E27FC236}">
                      <a16:creationId xmlns:a16="http://schemas.microsoft.com/office/drawing/2014/main" id="{840CD5B9-36AE-49DA-ABD1-FE0530D873E5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A63C9136-B15E-4DE3-8E30-AE1F5794E80C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1" name="วงรี 120">
                  <a:extLst>
                    <a:ext uri="{FF2B5EF4-FFF2-40B4-BE49-F238E27FC236}">
                      <a16:creationId xmlns:a16="http://schemas.microsoft.com/office/drawing/2014/main" id="{A62A8004-228B-47A8-B844-3AC3A39F93F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F53E49F5-03B6-4CEB-BEE1-D3AE7D7E9997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13D4F479-C0C1-4477-8A8C-89693392EAE7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FF13B141-CDED-45DF-824D-2C42DCCB78C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A05781BC-5730-4DE1-A6A1-E156780A36F6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693BA41E-7504-41F1-8B36-7E7771E0D6B4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7" name="วงรี 126">
                  <a:extLst>
                    <a:ext uri="{FF2B5EF4-FFF2-40B4-BE49-F238E27FC236}">
                      <a16:creationId xmlns:a16="http://schemas.microsoft.com/office/drawing/2014/main" id="{B94FE006-C473-476E-987B-5D87300094D5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9C76420-C76B-4E5A-80DB-8626BEFA4772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A32F9522-0E79-4D13-BF03-B9192626E972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0" name="วงรี 129">
                  <a:extLst>
                    <a:ext uri="{FF2B5EF4-FFF2-40B4-BE49-F238E27FC236}">
                      <a16:creationId xmlns:a16="http://schemas.microsoft.com/office/drawing/2014/main" id="{591A3717-3EBB-4D5D-8316-4900029A8F26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1" name="วงรี 130">
                  <a:extLst>
                    <a:ext uri="{FF2B5EF4-FFF2-40B4-BE49-F238E27FC236}">
                      <a16:creationId xmlns:a16="http://schemas.microsoft.com/office/drawing/2014/main" id="{73A65565-8222-4E2B-B5A0-05F391E64880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18DCC288-F7C9-4BD6-94CA-04868D2296D3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33" name="วงรี 132">
                  <a:extLst>
                    <a:ext uri="{FF2B5EF4-FFF2-40B4-BE49-F238E27FC236}">
                      <a16:creationId xmlns:a16="http://schemas.microsoft.com/office/drawing/2014/main" id="{EABBC2B0-5F9E-421A-A962-6ADDB9C9B2A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grpSp>
            <p:nvGrpSpPr>
              <p:cNvPr id="35" name="กลุ่ม 34">
                <a:extLst>
                  <a:ext uri="{FF2B5EF4-FFF2-40B4-BE49-F238E27FC236}">
                    <a16:creationId xmlns:a16="http://schemas.microsoft.com/office/drawing/2014/main" id="{FA6E8AD3-94B4-42FA-881B-59684211DC9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466326" y="573401"/>
                <a:ext cx="347486" cy="982634"/>
                <a:chOff x="6264894" y="1446698"/>
                <a:chExt cx="759640" cy="1984379"/>
              </a:xfrm>
            </p:grpSpPr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F8646470-CB85-4A80-B672-8896E66E6110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5" name="วงรี 74">
                  <a:extLst>
                    <a:ext uri="{FF2B5EF4-FFF2-40B4-BE49-F238E27FC236}">
                      <a16:creationId xmlns:a16="http://schemas.microsoft.com/office/drawing/2014/main" id="{F2DBBBAF-2084-46AD-B93D-F542BEFB7D72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7AA66291-8086-40C7-A0A3-C9607A818D6A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33FFB017-3DCB-4B88-8DBA-939B34A98240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B9D42BF8-C349-4FA8-979A-177E5F06F56F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2503E225-E11A-4BBF-A7F3-E05EB5F826AF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0" name="วงรี 79">
                  <a:extLst>
                    <a:ext uri="{FF2B5EF4-FFF2-40B4-BE49-F238E27FC236}">
                      <a16:creationId xmlns:a16="http://schemas.microsoft.com/office/drawing/2014/main" id="{595D05A3-7A0C-47B3-800A-13CCCA8010CB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DA16365E-EB78-44ED-87A8-CB5613E59F9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D6F428E3-1A2A-4568-87C6-E74DF8BC2277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08775530-3FC9-4CE9-80A2-E0CD4F390BFE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56C47890-26A2-4577-8410-E59B9E31AB5E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5" name="วงรี 84">
                  <a:extLst>
                    <a:ext uri="{FF2B5EF4-FFF2-40B4-BE49-F238E27FC236}">
                      <a16:creationId xmlns:a16="http://schemas.microsoft.com/office/drawing/2014/main" id="{0B904000-BCD4-4792-9DDE-573F944E9ACB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011A875F-68C1-4129-B475-9A31EC127FE2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6F5519CD-344F-45CF-86D8-8030BB7633D7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2BBCE189-7F08-4717-8081-51812AB43B8F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2140ED18-8E5F-4BE2-819C-A37A70A123B9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0" name="วงรี 89">
                  <a:extLst>
                    <a:ext uri="{FF2B5EF4-FFF2-40B4-BE49-F238E27FC236}">
                      <a16:creationId xmlns:a16="http://schemas.microsoft.com/office/drawing/2014/main" id="{12847D3A-1122-4878-BC1F-ACDF94331F1A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809A47C4-6571-40D5-8AD2-0327F2F1DEFD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92BCC54F-0010-40EA-B5B9-56E7749E311E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8635E2AF-D977-4AAB-94A5-EE9F38B466B0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CD6F68A7-78E3-4BD4-8737-E15BE6276210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5" name="วงรี 94">
                  <a:extLst>
                    <a:ext uri="{FF2B5EF4-FFF2-40B4-BE49-F238E27FC236}">
                      <a16:creationId xmlns:a16="http://schemas.microsoft.com/office/drawing/2014/main" id="{F9030F78-7FDE-47F3-9C6C-48FF8CC24B00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6" name="วงรี 95">
                  <a:extLst>
                    <a:ext uri="{FF2B5EF4-FFF2-40B4-BE49-F238E27FC236}">
                      <a16:creationId xmlns:a16="http://schemas.microsoft.com/office/drawing/2014/main" id="{F16C6E55-A18E-4893-A061-03E59F1DFC4C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7" name="วงรี 96">
                  <a:extLst>
                    <a:ext uri="{FF2B5EF4-FFF2-40B4-BE49-F238E27FC236}">
                      <a16:creationId xmlns:a16="http://schemas.microsoft.com/office/drawing/2014/main" id="{E562BF3A-47B8-4DC8-ADC8-38144D2DBA5B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8" name="วงรี 97">
                  <a:extLst>
                    <a:ext uri="{FF2B5EF4-FFF2-40B4-BE49-F238E27FC236}">
                      <a16:creationId xmlns:a16="http://schemas.microsoft.com/office/drawing/2014/main" id="{917350FC-D742-4559-8716-8B346D69093C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99" name="วงรี 98">
                  <a:extLst>
                    <a:ext uri="{FF2B5EF4-FFF2-40B4-BE49-F238E27FC236}">
                      <a16:creationId xmlns:a16="http://schemas.microsoft.com/office/drawing/2014/main" id="{BDD8C0AF-67E1-42AA-AC86-28416D78B4FC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0" name="วงรี 99">
                  <a:extLst>
                    <a:ext uri="{FF2B5EF4-FFF2-40B4-BE49-F238E27FC236}">
                      <a16:creationId xmlns:a16="http://schemas.microsoft.com/office/drawing/2014/main" id="{B3D5736D-BE77-4D05-B938-65E0B2292189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1" name="วงรี 100">
                  <a:extLst>
                    <a:ext uri="{FF2B5EF4-FFF2-40B4-BE49-F238E27FC236}">
                      <a16:creationId xmlns:a16="http://schemas.microsoft.com/office/drawing/2014/main" id="{61F1A931-E91D-4810-A0D8-DB2BF5CA6E1F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2" name="วงรี 101">
                  <a:extLst>
                    <a:ext uri="{FF2B5EF4-FFF2-40B4-BE49-F238E27FC236}">
                      <a16:creationId xmlns:a16="http://schemas.microsoft.com/office/drawing/2014/main" id="{08AB39C0-464E-4FB8-A990-32539600F09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103" name="วงรี 102">
                  <a:extLst>
                    <a:ext uri="{FF2B5EF4-FFF2-40B4-BE49-F238E27FC236}">
                      <a16:creationId xmlns:a16="http://schemas.microsoft.com/office/drawing/2014/main" id="{0735DCC7-5C99-42B9-9609-025DAC599B38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36" name="กากบาท 35">
                <a:extLst>
                  <a:ext uri="{FF2B5EF4-FFF2-40B4-BE49-F238E27FC236}">
                    <a16:creationId xmlns:a16="http://schemas.microsoft.com/office/drawing/2014/main" id="{DD3E3534-19D8-43B6-8F25-5F35BDDC2B63}"/>
                  </a:ext>
                </a:extLst>
              </p:cNvPr>
              <p:cNvSpPr/>
              <p:nvPr/>
            </p:nvSpPr>
            <p:spPr>
              <a:xfrm rot="1087668">
                <a:off x="1191653" y="445197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7" name="กากบาท 36">
                <a:extLst>
                  <a:ext uri="{FF2B5EF4-FFF2-40B4-BE49-F238E27FC236}">
                    <a16:creationId xmlns:a16="http://schemas.microsoft.com/office/drawing/2014/main" id="{3C772FF2-AA09-48A6-8171-C367D02E9AAC}"/>
                  </a:ext>
                </a:extLst>
              </p:cNvPr>
              <p:cNvSpPr/>
              <p:nvPr/>
            </p:nvSpPr>
            <p:spPr>
              <a:xfrm rot="1087668">
                <a:off x="6767399" y="1518757"/>
                <a:ext cx="368040" cy="320174"/>
              </a:xfrm>
              <a:prstGeom prst="plus">
                <a:avLst>
                  <a:gd name="adj" fmla="val 35728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8" name="กากบาท 37">
                <a:extLst>
                  <a:ext uri="{FF2B5EF4-FFF2-40B4-BE49-F238E27FC236}">
                    <a16:creationId xmlns:a16="http://schemas.microsoft.com/office/drawing/2014/main" id="{1B342BC0-A436-4AC9-A7FA-84187AC1F801}"/>
                  </a:ext>
                </a:extLst>
              </p:cNvPr>
              <p:cNvSpPr/>
              <p:nvPr/>
            </p:nvSpPr>
            <p:spPr>
              <a:xfrm rot="1087668">
                <a:off x="575845" y="1439726"/>
                <a:ext cx="578147" cy="50022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39" name="กากบาท 38">
                <a:extLst>
                  <a:ext uri="{FF2B5EF4-FFF2-40B4-BE49-F238E27FC236}">
                    <a16:creationId xmlns:a16="http://schemas.microsoft.com/office/drawing/2014/main" id="{890124BF-42DD-4810-8786-F52090DAC49F}"/>
                  </a:ext>
                </a:extLst>
              </p:cNvPr>
              <p:cNvSpPr/>
              <p:nvPr/>
            </p:nvSpPr>
            <p:spPr>
              <a:xfrm rot="20237040">
                <a:off x="1318434" y="452353"/>
                <a:ext cx="552915" cy="426604"/>
              </a:xfrm>
              <a:prstGeom prst="plus">
                <a:avLst>
                  <a:gd name="adj" fmla="val 35728"/>
                </a:avLst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 dirty="0"/>
              </a:p>
            </p:txBody>
          </p:sp>
          <p:sp>
            <p:nvSpPr>
              <p:cNvPr id="40" name="สี่เหลี่ยมผืนผ้า 39">
                <a:extLst>
                  <a:ext uri="{FF2B5EF4-FFF2-40B4-BE49-F238E27FC236}">
                    <a16:creationId xmlns:a16="http://schemas.microsoft.com/office/drawing/2014/main" id="{08DE37C9-D100-42A6-8244-0E2E353297B4}"/>
                  </a:ext>
                </a:extLst>
              </p:cNvPr>
              <p:cNvSpPr/>
              <p:nvPr/>
            </p:nvSpPr>
            <p:spPr>
              <a:xfrm>
                <a:off x="6241377" y="425127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sp>
            <p:nvSpPr>
              <p:cNvPr id="41" name="สี่เหลี่ยมผืนผ้า 40">
                <a:extLst>
                  <a:ext uri="{FF2B5EF4-FFF2-40B4-BE49-F238E27FC236}">
                    <a16:creationId xmlns:a16="http://schemas.microsoft.com/office/drawing/2014/main" id="{C64DA653-8C66-4A16-86AE-E98BEDE4B195}"/>
                  </a:ext>
                </a:extLst>
              </p:cNvPr>
              <p:cNvSpPr/>
              <p:nvPr/>
            </p:nvSpPr>
            <p:spPr>
              <a:xfrm>
                <a:off x="7961308" y="4240268"/>
                <a:ext cx="330847" cy="305625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sz="1661"/>
              </a:p>
            </p:txBody>
          </p:sp>
          <p:grpSp>
            <p:nvGrpSpPr>
              <p:cNvPr id="42" name="กลุ่ม 41">
                <a:extLst>
                  <a:ext uri="{FF2B5EF4-FFF2-40B4-BE49-F238E27FC236}">
                    <a16:creationId xmlns:a16="http://schemas.microsoft.com/office/drawing/2014/main" id="{4D0EA379-97E9-4F93-9FDB-177FEA5E3EC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010805" y="3407851"/>
                <a:ext cx="376162" cy="907724"/>
                <a:chOff x="6264894" y="1446698"/>
                <a:chExt cx="759640" cy="1984379"/>
              </a:xfrm>
            </p:grpSpPr>
            <p:sp>
              <p:nvSpPr>
                <p:cNvPr id="44" name="วงรี 43">
                  <a:extLst>
                    <a:ext uri="{FF2B5EF4-FFF2-40B4-BE49-F238E27FC236}">
                      <a16:creationId xmlns:a16="http://schemas.microsoft.com/office/drawing/2014/main" id="{8F436A9C-B118-40E1-888C-1919B7456718}"/>
                    </a:ext>
                  </a:extLst>
                </p:cNvPr>
                <p:cNvSpPr/>
                <p:nvPr/>
              </p:nvSpPr>
              <p:spPr>
                <a:xfrm>
                  <a:off x="6264894" y="14508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5" name="วงรี 44">
                  <a:extLst>
                    <a:ext uri="{FF2B5EF4-FFF2-40B4-BE49-F238E27FC236}">
                      <a16:creationId xmlns:a16="http://schemas.microsoft.com/office/drawing/2014/main" id="{3BB72138-2456-4B39-AFB1-DD57CFBAA841}"/>
                    </a:ext>
                  </a:extLst>
                </p:cNvPr>
                <p:cNvSpPr/>
                <p:nvPr/>
              </p:nvSpPr>
              <p:spPr>
                <a:xfrm>
                  <a:off x="6264894" y="16508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6" name="วงรี 45">
                  <a:extLst>
                    <a:ext uri="{FF2B5EF4-FFF2-40B4-BE49-F238E27FC236}">
                      <a16:creationId xmlns:a16="http://schemas.microsoft.com/office/drawing/2014/main" id="{4E8595F5-2D49-4054-8927-24F77DE28A50}"/>
                    </a:ext>
                  </a:extLst>
                </p:cNvPr>
                <p:cNvSpPr/>
                <p:nvPr/>
              </p:nvSpPr>
              <p:spPr>
                <a:xfrm>
                  <a:off x="6264894" y="18509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2027FB3B-8014-4AF4-8918-752149C68163}"/>
                    </a:ext>
                  </a:extLst>
                </p:cNvPr>
                <p:cNvSpPr/>
                <p:nvPr/>
              </p:nvSpPr>
              <p:spPr>
                <a:xfrm>
                  <a:off x="6264894" y="20509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8CF0F71B-2FD5-48F0-8DE9-498E8B6E5CB7}"/>
                    </a:ext>
                  </a:extLst>
                </p:cNvPr>
                <p:cNvSpPr/>
                <p:nvPr/>
              </p:nvSpPr>
              <p:spPr>
                <a:xfrm>
                  <a:off x="6264894" y="22509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285EFE8C-81EF-4A10-B418-7A35E69A0883}"/>
                    </a:ext>
                  </a:extLst>
                </p:cNvPr>
                <p:cNvSpPr/>
                <p:nvPr/>
              </p:nvSpPr>
              <p:spPr>
                <a:xfrm>
                  <a:off x="6264894" y="24509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36152F36-0188-42B2-800C-FDDA36B8A808}"/>
                    </a:ext>
                  </a:extLst>
                </p:cNvPr>
                <p:cNvSpPr/>
                <p:nvPr/>
              </p:nvSpPr>
              <p:spPr>
                <a:xfrm>
                  <a:off x="6264894" y="265100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1" name="วงรี 50">
                  <a:extLst>
                    <a:ext uri="{FF2B5EF4-FFF2-40B4-BE49-F238E27FC236}">
                      <a16:creationId xmlns:a16="http://schemas.microsoft.com/office/drawing/2014/main" id="{654B1F61-0A25-4077-907C-FAA09A589C69}"/>
                    </a:ext>
                  </a:extLst>
                </p:cNvPr>
                <p:cNvSpPr/>
                <p:nvPr/>
              </p:nvSpPr>
              <p:spPr>
                <a:xfrm>
                  <a:off x="6264894" y="285102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2" name="วงรี 51">
                  <a:extLst>
                    <a:ext uri="{FF2B5EF4-FFF2-40B4-BE49-F238E27FC236}">
                      <a16:creationId xmlns:a16="http://schemas.microsoft.com/office/drawing/2014/main" id="{AF797CE8-7F06-480E-A800-7EAA1DC151D3}"/>
                    </a:ext>
                  </a:extLst>
                </p:cNvPr>
                <p:cNvSpPr/>
                <p:nvPr/>
              </p:nvSpPr>
              <p:spPr>
                <a:xfrm>
                  <a:off x="6264894" y="3051052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 dirty="0"/>
                </a:p>
              </p:txBody>
            </p:sp>
            <p:sp>
              <p:nvSpPr>
                <p:cNvPr id="53" name="วงรี 52">
                  <a:extLst>
                    <a:ext uri="{FF2B5EF4-FFF2-40B4-BE49-F238E27FC236}">
                      <a16:creationId xmlns:a16="http://schemas.microsoft.com/office/drawing/2014/main" id="{78566D09-7D3A-4A07-A0FF-3347D635D592}"/>
                    </a:ext>
                  </a:extLst>
                </p:cNvPr>
                <p:cNvSpPr/>
                <p:nvPr/>
              </p:nvSpPr>
              <p:spPr>
                <a:xfrm>
                  <a:off x="6264894" y="3251077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4" name="วงรี 53">
                  <a:extLst>
                    <a:ext uri="{FF2B5EF4-FFF2-40B4-BE49-F238E27FC236}">
                      <a16:creationId xmlns:a16="http://schemas.microsoft.com/office/drawing/2014/main" id="{97277B63-9B63-4BE7-A7FD-1F99FA5992E3}"/>
                    </a:ext>
                  </a:extLst>
                </p:cNvPr>
                <p:cNvSpPr/>
                <p:nvPr/>
              </p:nvSpPr>
              <p:spPr>
                <a:xfrm>
                  <a:off x="6554714" y="14487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5" name="วงรี 54">
                  <a:extLst>
                    <a:ext uri="{FF2B5EF4-FFF2-40B4-BE49-F238E27FC236}">
                      <a16:creationId xmlns:a16="http://schemas.microsoft.com/office/drawing/2014/main" id="{71266EEB-CD26-41E0-8664-077D42B28F18}"/>
                    </a:ext>
                  </a:extLst>
                </p:cNvPr>
                <p:cNvSpPr/>
                <p:nvPr/>
              </p:nvSpPr>
              <p:spPr>
                <a:xfrm>
                  <a:off x="6554714" y="16488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6" name="วงรี 55">
                  <a:extLst>
                    <a:ext uri="{FF2B5EF4-FFF2-40B4-BE49-F238E27FC236}">
                      <a16:creationId xmlns:a16="http://schemas.microsoft.com/office/drawing/2014/main" id="{E66E2D56-559C-4FF8-9618-7101C67C8A5E}"/>
                    </a:ext>
                  </a:extLst>
                </p:cNvPr>
                <p:cNvSpPr/>
                <p:nvPr/>
              </p:nvSpPr>
              <p:spPr>
                <a:xfrm>
                  <a:off x="6554714" y="18488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7" name="วงรี 56">
                  <a:extLst>
                    <a:ext uri="{FF2B5EF4-FFF2-40B4-BE49-F238E27FC236}">
                      <a16:creationId xmlns:a16="http://schemas.microsoft.com/office/drawing/2014/main" id="{C4C32AE9-E87E-4A5D-8A14-18926D77D7C8}"/>
                    </a:ext>
                  </a:extLst>
                </p:cNvPr>
                <p:cNvSpPr/>
                <p:nvPr/>
              </p:nvSpPr>
              <p:spPr>
                <a:xfrm>
                  <a:off x="6554714" y="20488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8" name="วงรี 57">
                  <a:extLst>
                    <a:ext uri="{FF2B5EF4-FFF2-40B4-BE49-F238E27FC236}">
                      <a16:creationId xmlns:a16="http://schemas.microsoft.com/office/drawing/2014/main" id="{23087485-DB78-4F79-B4B3-227766F724C0}"/>
                    </a:ext>
                  </a:extLst>
                </p:cNvPr>
                <p:cNvSpPr/>
                <p:nvPr/>
              </p:nvSpPr>
              <p:spPr>
                <a:xfrm>
                  <a:off x="6554714" y="22488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59" name="วงรี 58">
                  <a:extLst>
                    <a:ext uri="{FF2B5EF4-FFF2-40B4-BE49-F238E27FC236}">
                      <a16:creationId xmlns:a16="http://schemas.microsoft.com/office/drawing/2014/main" id="{87BE61E2-C6E7-436F-945C-AB124AE2A9D6}"/>
                    </a:ext>
                  </a:extLst>
                </p:cNvPr>
                <p:cNvSpPr/>
                <p:nvPr/>
              </p:nvSpPr>
              <p:spPr>
                <a:xfrm>
                  <a:off x="6554714" y="24489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0" name="วงรี 59">
                  <a:extLst>
                    <a:ext uri="{FF2B5EF4-FFF2-40B4-BE49-F238E27FC236}">
                      <a16:creationId xmlns:a16="http://schemas.microsoft.com/office/drawing/2014/main" id="{EDAE0FD2-DFBD-4FB5-90C4-EB0C8C9DE51D}"/>
                    </a:ext>
                  </a:extLst>
                </p:cNvPr>
                <p:cNvSpPr/>
                <p:nvPr/>
              </p:nvSpPr>
              <p:spPr>
                <a:xfrm>
                  <a:off x="6554714" y="264892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AE55F04C-C217-4B60-9973-BAA6026DBD7E}"/>
                    </a:ext>
                  </a:extLst>
                </p:cNvPr>
                <p:cNvSpPr/>
                <p:nvPr/>
              </p:nvSpPr>
              <p:spPr>
                <a:xfrm>
                  <a:off x="6554714" y="284895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675FBA70-C3D6-45F2-9E76-6560E96FAC01}"/>
                    </a:ext>
                  </a:extLst>
                </p:cNvPr>
                <p:cNvSpPr/>
                <p:nvPr/>
              </p:nvSpPr>
              <p:spPr>
                <a:xfrm>
                  <a:off x="6554714" y="3048975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B1446DFC-B481-467D-B172-651B1A313776}"/>
                    </a:ext>
                  </a:extLst>
                </p:cNvPr>
                <p:cNvSpPr/>
                <p:nvPr/>
              </p:nvSpPr>
              <p:spPr>
                <a:xfrm>
                  <a:off x="6554714" y="3249000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B89F838A-2222-4FE8-B0AE-FC4BC9BAE057}"/>
                    </a:ext>
                  </a:extLst>
                </p:cNvPr>
                <p:cNvSpPr/>
                <p:nvPr/>
              </p:nvSpPr>
              <p:spPr>
                <a:xfrm>
                  <a:off x="6844534" y="14466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5" name="วงรี 64">
                  <a:extLst>
                    <a:ext uri="{FF2B5EF4-FFF2-40B4-BE49-F238E27FC236}">
                      <a16:creationId xmlns:a16="http://schemas.microsoft.com/office/drawing/2014/main" id="{BF3C68FA-0182-49F2-8180-8DAABE6A0644}"/>
                    </a:ext>
                  </a:extLst>
                </p:cNvPr>
                <p:cNvSpPr/>
                <p:nvPr/>
              </p:nvSpPr>
              <p:spPr>
                <a:xfrm>
                  <a:off x="6844534" y="16467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17CF2371-B1E4-4A5A-8A5E-4E941B49F311}"/>
                    </a:ext>
                  </a:extLst>
                </p:cNvPr>
                <p:cNvSpPr/>
                <p:nvPr/>
              </p:nvSpPr>
              <p:spPr>
                <a:xfrm>
                  <a:off x="6844534" y="18467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03364CF-0D67-434E-811E-6C5BF2C50750}"/>
                    </a:ext>
                  </a:extLst>
                </p:cNvPr>
                <p:cNvSpPr/>
                <p:nvPr/>
              </p:nvSpPr>
              <p:spPr>
                <a:xfrm>
                  <a:off x="6844534" y="20467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F55845CD-90DC-48AD-814E-4E0AC8F5B3DD}"/>
                    </a:ext>
                  </a:extLst>
                </p:cNvPr>
                <p:cNvSpPr/>
                <p:nvPr/>
              </p:nvSpPr>
              <p:spPr>
                <a:xfrm>
                  <a:off x="6844534" y="22467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73075AC9-90A7-416C-88EB-1605B017017A}"/>
                    </a:ext>
                  </a:extLst>
                </p:cNvPr>
                <p:cNvSpPr/>
                <p:nvPr/>
              </p:nvSpPr>
              <p:spPr>
                <a:xfrm>
                  <a:off x="6844534" y="24468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0" name="วงรี 69">
                  <a:extLst>
                    <a:ext uri="{FF2B5EF4-FFF2-40B4-BE49-F238E27FC236}">
                      <a16:creationId xmlns:a16="http://schemas.microsoft.com/office/drawing/2014/main" id="{9595CC93-F89C-463D-99BF-F2FA1DE154BB}"/>
                    </a:ext>
                  </a:extLst>
                </p:cNvPr>
                <p:cNvSpPr/>
                <p:nvPr/>
              </p:nvSpPr>
              <p:spPr>
                <a:xfrm>
                  <a:off x="6844534" y="264684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4C5943F8-BCE5-4182-B9A8-1023F6E0F9B6}"/>
                    </a:ext>
                  </a:extLst>
                </p:cNvPr>
                <p:cNvSpPr/>
                <p:nvPr/>
              </p:nvSpPr>
              <p:spPr>
                <a:xfrm>
                  <a:off x="6844534" y="284687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F8F7EEA7-8665-4249-96F3-01F25146F39E}"/>
                    </a:ext>
                  </a:extLst>
                </p:cNvPr>
                <p:cNvSpPr/>
                <p:nvPr/>
              </p:nvSpPr>
              <p:spPr>
                <a:xfrm>
                  <a:off x="6844534" y="3046898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C972C4E4-8A33-4309-B4B0-2EADE61A9706}"/>
                    </a:ext>
                  </a:extLst>
                </p:cNvPr>
                <p:cNvSpPr/>
                <p:nvPr/>
              </p:nvSpPr>
              <p:spPr>
                <a:xfrm>
                  <a:off x="6844534" y="3246923"/>
                  <a:ext cx="180000" cy="180000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sz="1661"/>
                </a:p>
              </p:txBody>
            </p:sp>
          </p:grpSp>
          <p:sp>
            <p:nvSpPr>
              <p:cNvPr id="43" name="สี่เหลี่ยมผืนผ้า 42">
                <a:extLst>
                  <a:ext uri="{FF2B5EF4-FFF2-40B4-BE49-F238E27FC236}">
                    <a16:creationId xmlns:a16="http://schemas.microsoft.com/office/drawing/2014/main" id="{F223F1BD-CE79-453E-9CCA-6AE633A7444B}"/>
                  </a:ext>
                </a:extLst>
              </p:cNvPr>
              <p:cNvSpPr/>
              <p:nvPr/>
            </p:nvSpPr>
            <p:spPr>
              <a:xfrm>
                <a:off x="399393" y="309383"/>
                <a:ext cx="8441305" cy="455994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pic>
          <p:nvPicPr>
            <p:cNvPr id="3" name="รูปภาพ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0813" y="392144"/>
              <a:ext cx="540000" cy="540000"/>
            </a:xfrm>
            <a:prstGeom prst="rect">
              <a:avLst/>
            </a:prstGeom>
          </p:spPr>
        </p:pic>
        <p:sp>
          <p:nvSpPr>
            <p:cNvPr id="4" name="TextBox 5"/>
            <p:cNvSpPr txBox="1"/>
            <p:nvPr/>
          </p:nvSpPr>
          <p:spPr>
            <a:xfrm>
              <a:off x="1307763" y="293868"/>
              <a:ext cx="5314652" cy="630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h-TH" altLang="ko-KR" sz="3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ประเภทของตัวต้านทาน </a:t>
              </a:r>
              <a:r>
                <a:rPr lang="en-US" altLang="ko-KR" sz="3500" b="1" u="sng" dirty="0">
                  <a:latin typeface="TH SarabunPSK" panose="020B0500040200020003" pitchFamily="34" charset="-34"/>
                  <a:cs typeface="TH SarabunPSK" panose="020B0500040200020003" pitchFamily="34" charset="-34"/>
                </a:rPr>
                <a:t>(resistor)</a:t>
              </a:r>
              <a:endParaRPr lang="th-TH" altLang="ko-KR" sz="3500" b="1" u="sng" dirty="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" name="รูปแบบอิสระ 6"/>
            <p:cNvSpPr>
              <a:spLocks/>
            </p:cNvSpPr>
            <p:nvPr/>
          </p:nvSpPr>
          <p:spPr bwMode="auto">
            <a:xfrm>
              <a:off x="3321784" y="8436882"/>
              <a:ext cx="365760" cy="91440"/>
            </a:xfrm>
            <a:custGeom>
              <a:avLst/>
              <a:gdLst>
                <a:gd name="T0" fmla="*/ 0 w 1584"/>
                <a:gd name="T1" fmla="*/ 144 h 288"/>
                <a:gd name="T2" fmla="*/ 288 w 1584"/>
                <a:gd name="T3" fmla="*/ 144 h 288"/>
                <a:gd name="T4" fmla="*/ 432 w 1584"/>
                <a:gd name="T5" fmla="*/ 288 h 288"/>
                <a:gd name="T6" fmla="*/ 576 w 1584"/>
                <a:gd name="T7" fmla="*/ 0 h 288"/>
                <a:gd name="T8" fmla="*/ 720 w 1584"/>
                <a:gd name="T9" fmla="*/ 288 h 288"/>
                <a:gd name="T10" fmla="*/ 864 w 1584"/>
                <a:gd name="T11" fmla="*/ 0 h 288"/>
                <a:gd name="T12" fmla="*/ 1008 w 1584"/>
                <a:gd name="T13" fmla="*/ 288 h 288"/>
                <a:gd name="T14" fmla="*/ 1152 w 1584"/>
                <a:gd name="T15" fmla="*/ 0 h 288"/>
                <a:gd name="T16" fmla="*/ 1296 w 1584"/>
                <a:gd name="T17" fmla="*/ 144 h 288"/>
                <a:gd name="T18" fmla="*/ 1584 w 1584"/>
                <a:gd name="T19" fmla="*/ 1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4" h="288">
                  <a:moveTo>
                    <a:pt x="0" y="144"/>
                  </a:moveTo>
                  <a:lnTo>
                    <a:pt x="288" y="144"/>
                  </a:lnTo>
                  <a:lnTo>
                    <a:pt x="432" y="288"/>
                  </a:lnTo>
                  <a:lnTo>
                    <a:pt x="576" y="0"/>
                  </a:lnTo>
                  <a:lnTo>
                    <a:pt x="720" y="288"/>
                  </a:lnTo>
                  <a:lnTo>
                    <a:pt x="864" y="0"/>
                  </a:lnTo>
                  <a:lnTo>
                    <a:pt x="1008" y="288"/>
                  </a:lnTo>
                  <a:lnTo>
                    <a:pt x="1152" y="0"/>
                  </a:lnTo>
                  <a:lnTo>
                    <a:pt x="1296" y="144"/>
                  </a:lnTo>
                  <a:lnTo>
                    <a:pt x="1584" y="1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th-TH"/>
            </a:p>
          </p:txBody>
        </p:sp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555063" y="1267815"/>
              <a:ext cx="3688529" cy="16927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87375" algn="l"/>
                  <a:tab pos="766763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587375" algn="l"/>
                  <a:tab pos="766763" algn="l"/>
                </a:tabLst>
              </a:pPr>
              <a:r>
                <a:rPr kumimoji="0" lang="en-US" altLang="th-TH" sz="26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</a:t>
              </a:r>
              <a:r>
                <a:rPr kumimoji="0" lang="th-TH" altLang="th-TH" sz="2600" b="0" i="0" u="none" strike="noStrike" cap="none" normalizeH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</a:t>
              </a:r>
              <a:r>
                <a:rPr kumimoji="0" lang="th-TH" altLang="th-TH" sz="2600" b="1" i="0" strike="noStrike" cap="none" normalizeH="0" baseline="0" dirty="0">
                  <a:ln>
                    <a:noFill/>
                  </a:ln>
                  <a:solidFill>
                    <a:srgbClr val="0070C0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ตัวต้านทานคงที่</a:t>
              </a:r>
              <a:r>
                <a:rPr kumimoji="0" lang="th-TH" altLang="th-TH" sz="26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เป็นตัวต้านทานที่มีค่าความต้านทานไฟฟ้าไม่เปลี่ยนแปลง การเขียนตัวต้านทานคงที่ในแผนภาพวงจรไฟฟ้า</a:t>
              </a:r>
              <a:r>
                <a:rPr kumimoji="0" lang="th-TH" altLang="th-TH" sz="26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ใช้สัญลักษณ์ในวงจรคือ </a:t>
              </a:r>
              <a:endParaRPr kumimoji="0" lang="th-TH" altLang="th-TH" sz="26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" name="สี่เหลี่ยมผืนผ้า 9"/>
            <p:cNvSpPr/>
            <p:nvPr/>
          </p:nvSpPr>
          <p:spPr>
            <a:xfrm>
              <a:off x="4473724" y="1226993"/>
              <a:ext cx="4181750" cy="23688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5000"/>
                </a:lnSpc>
                <a:spcAft>
                  <a:spcPts val="0"/>
                </a:spcAft>
                <a:tabLst>
                  <a:tab pos="586740" algn="l"/>
                  <a:tab pos="767080" algn="l"/>
                </a:tabLst>
              </a:pPr>
              <a:r>
                <a:rPr lang="th-TH" sz="26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        </a:t>
              </a:r>
              <a:r>
                <a:rPr lang="th-TH" sz="2600" b="1" dirty="0">
                  <a:solidFill>
                    <a:srgbClr val="0070C0"/>
                  </a:solidFill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ตัวต้านทานแปรค่าได้</a:t>
              </a:r>
              <a:r>
                <a:rPr lang="th-TH" sz="2600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เป็นตัวต้านทานที่ค่าความต้านทานไฟฟ้าสามารถเปลี่ยนแปลงได้ด้วยการหมุนปุ่มปรับค่าเพิ่มหรือลดค่าความต้านทานไฟฟ้าที่ต้องการ ตัวต้านทานแปรค่าได้</a:t>
              </a:r>
              <a:r>
                <a:rPr lang="th-TH" sz="2600" b="1" dirty="0">
                  <a:latin typeface="TH SarabunPSK" panose="020B0500040200020003" pitchFamily="34" charset="-34"/>
                  <a:ea typeface="Times New Roman" panose="02020603050405020304" pitchFamily="18" charset="0"/>
                  <a:cs typeface="TH SarabunPSK" panose="020B0500040200020003" pitchFamily="34" charset="-34"/>
                </a:rPr>
                <a:t>ใช้สัญลักษณ์ในวงจรไฟฟ้าคือ </a:t>
              </a:r>
              <a:endParaRPr lang="en-US" sz="2600" b="1" dirty="0">
                <a:latin typeface="TH SarabunPSK" panose="020B0500040200020003" pitchFamily="34" charset="-34"/>
                <a:ea typeface="Times New Roman" panose="02020603050405020304" pitchFamily="18" charset="0"/>
                <a:cs typeface="TH SarabunPSK" panose="020B0500040200020003" pitchFamily="34" charset="-34"/>
              </a:endParaRPr>
            </a:p>
          </p:txBody>
        </p:sp>
        <p:cxnSp>
          <p:nvCxnSpPr>
            <p:cNvPr id="21" name="ตัวเชื่อมต่อตรง 20"/>
            <p:cNvCxnSpPr/>
            <p:nvPr/>
          </p:nvCxnSpPr>
          <p:spPr>
            <a:xfrm flipH="1">
              <a:off x="4255284" y="1150866"/>
              <a:ext cx="3896" cy="3685829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4" name="รูปภาพ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95058" y="1067290"/>
              <a:ext cx="612000" cy="612000"/>
            </a:xfrm>
            <a:prstGeom prst="rect">
              <a:avLst/>
            </a:prstGeom>
          </p:spPr>
        </p:pic>
        <p:pic>
          <p:nvPicPr>
            <p:cNvPr id="25" name="รูปภาพ 2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2706" y="1141771"/>
              <a:ext cx="576000" cy="576000"/>
            </a:xfrm>
            <a:prstGeom prst="rect">
              <a:avLst/>
            </a:prstGeom>
          </p:spPr>
        </p:pic>
        <p:sp>
          <p:nvSpPr>
            <p:cNvPr id="5" name="สี่เหลี่ยมผืนผ้า 4">
              <a:extLst>
                <a:ext uri="{FF2B5EF4-FFF2-40B4-BE49-F238E27FC236}">
                  <a16:creationId xmlns:a16="http://schemas.microsoft.com/office/drawing/2014/main" id="{6C2F3802-CCF4-4F1E-8996-CF1891EB9AA9}"/>
                </a:ext>
              </a:extLst>
            </p:cNvPr>
            <p:cNvSpPr/>
            <p:nvPr/>
          </p:nvSpPr>
          <p:spPr>
            <a:xfrm>
              <a:off x="1100079" y="3176064"/>
              <a:ext cx="2520000" cy="696192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pic>
          <p:nvPicPr>
            <p:cNvPr id="23" name="Picture 2" descr="Image result for Resistor symbol">
              <a:extLst>
                <a:ext uri="{FF2B5EF4-FFF2-40B4-BE49-F238E27FC236}">
                  <a16:creationId xmlns:a16="http://schemas.microsoft.com/office/drawing/2014/main" id="{6BBD8B89-4F96-48D4-A411-03D3D37688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625" y="3047440"/>
              <a:ext cx="2520000" cy="945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6" name="สี่เหลี่ยมผืนผ้า 25">
              <a:extLst>
                <a:ext uri="{FF2B5EF4-FFF2-40B4-BE49-F238E27FC236}">
                  <a16:creationId xmlns:a16="http://schemas.microsoft.com/office/drawing/2014/main" id="{0C00C9D1-47F7-4F2E-B6E5-6F6F01FEC6CD}"/>
                </a:ext>
              </a:extLst>
            </p:cNvPr>
            <p:cNvSpPr/>
            <p:nvPr/>
          </p:nvSpPr>
          <p:spPr>
            <a:xfrm>
              <a:off x="4526930" y="3764935"/>
              <a:ext cx="1905819" cy="93659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7" name="สี่เหลี่ยมผืนผ้า 26">
              <a:extLst>
                <a:ext uri="{FF2B5EF4-FFF2-40B4-BE49-F238E27FC236}">
                  <a16:creationId xmlns:a16="http://schemas.microsoft.com/office/drawing/2014/main" id="{CF48A247-116B-4C74-AEA6-269D27E70722}"/>
                </a:ext>
              </a:extLst>
            </p:cNvPr>
            <p:cNvSpPr/>
            <p:nvPr/>
          </p:nvSpPr>
          <p:spPr>
            <a:xfrm>
              <a:off x="6674886" y="3764935"/>
              <a:ext cx="1905819" cy="93659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pic>
          <p:nvPicPr>
            <p:cNvPr id="1028" name="Picture 4" descr="Image result for Resistor symbol">
              <a:extLst>
                <a:ext uri="{FF2B5EF4-FFF2-40B4-BE49-F238E27FC236}">
                  <a16:creationId xmlns:a16="http://schemas.microsoft.com/office/drawing/2014/main" id="{974243F6-5D2C-48C6-935A-FB8DE44FA8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3422" y="3741587"/>
              <a:ext cx="1800000" cy="90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4" name="Picture 10" descr="Image result for Resistor symbol">
              <a:extLst>
                <a:ext uri="{FF2B5EF4-FFF2-40B4-BE49-F238E27FC236}">
                  <a16:creationId xmlns:a16="http://schemas.microsoft.com/office/drawing/2014/main" id="{3D1CFE29-F820-4A01-B9F1-B038A12535E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4363"/>
            <a:stretch/>
          </p:blipFill>
          <p:spPr bwMode="auto">
            <a:xfrm>
              <a:off x="6907795" y="3790448"/>
              <a:ext cx="1440000" cy="8791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00073701"/>
      </p:ext>
    </p:extLst>
  </p:cSld>
  <p:clrMapOvr>
    <a:masterClrMapping/>
  </p:clrMapOvr>
</p:sld>
</file>

<file path=ppt/theme/theme1.xml><?xml version="1.0" encoding="utf-8"?>
<a:theme xmlns:a="http://schemas.openxmlformats.org/drawingml/2006/main" name="ธีมของ Office">
  <a:themeElements>
    <a:clrScheme name="ธีมของ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ธีมของ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ธีมของ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4382</TotalTime>
  <Words>10121</Words>
  <Application>Microsoft Office PowerPoint</Application>
  <PresentationFormat>นำเสนอทางหน้าจอ (16:9)</PresentationFormat>
  <Paragraphs>986</Paragraphs>
  <Slides>118</Slides>
  <Notes>0</Notes>
  <HiddenSlides>0</HiddenSlides>
  <MMClips>0</MMClips>
  <ScaleCrop>false</ScaleCrop>
  <HeadingPairs>
    <vt:vector size="6" baseType="variant">
      <vt:variant>
        <vt:lpstr>ฟอนต์ที่ถูกใช้</vt:lpstr>
      </vt:variant>
      <vt:variant>
        <vt:i4>8</vt:i4>
      </vt:variant>
      <vt:variant>
        <vt:lpstr>ธีม</vt:lpstr>
      </vt:variant>
      <vt:variant>
        <vt:i4>1</vt:i4>
      </vt:variant>
      <vt:variant>
        <vt:lpstr>ชื่อเรื่องสไลด์</vt:lpstr>
      </vt:variant>
      <vt:variant>
        <vt:i4>118</vt:i4>
      </vt:variant>
    </vt:vector>
  </HeadingPairs>
  <TitlesOfParts>
    <vt:vector size="127" baseType="lpstr">
      <vt:lpstr>Arial</vt:lpstr>
      <vt:lpstr>Calibri</vt:lpstr>
      <vt:lpstr>Calibri Light</vt:lpstr>
      <vt:lpstr>Cambria Math</vt:lpstr>
      <vt:lpstr>Helvetica Neue</vt:lpstr>
      <vt:lpstr>TH SarabunPSK</vt:lpstr>
      <vt:lpstr>verdana</vt:lpstr>
      <vt:lpstr>Wingdings</vt:lpstr>
      <vt:lpstr>ธีมของ Office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งานนำเสนอ PowerPoint</dc:title>
  <dc:creator>LENOVO</dc:creator>
  <cp:lastModifiedBy>Punyanuch Hantananon</cp:lastModifiedBy>
  <cp:revision>362</cp:revision>
  <dcterms:created xsi:type="dcterms:W3CDTF">2020-07-24T14:35:53Z</dcterms:created>
  <dcterms:modified xsi:type="dcterms:W3CDTF">2025-01-06T06:22:31Z</dcterms:modified>
</cp:coreProperties>
</file>