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59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  <a:srgbClr val="66FFFF"/>
    <a:srgbClr val="FF00FF"/>
    <a:srgbClr val="FFFC2C"/>
    <a:srgbClr val="FFCD15"/>
    <a:srgbClr val="FFDD71"/>
    <a:srgbClr val="C95E0D"/>
    <a:srgbClr val="E28700"/>
    <a:srgbClr val="FFA829"/>
    <a:srgbClr val="DE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0" autoAdjust="0"/>
    <p:restoredTop sz="97033" autoAdjust="0"/>
  </p:normalViewPr>
  <p:slideViewPr>
    <p:cSldViewPr>
      <p:cViewPr varScale="1">
        <p:scale>
          <a:sx n="115" d="100"/>
          <a:sy n="115" d="100"/>
        </p:scale>
        <p:origin x="127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B5E12-873E-4B81-A390-7F9AF390E16B}" type="doc">
      <dgm:prSet loTypeId="urn:microsoft.com/office/officeart/2005/8/layout/pList2#2" loCatId="list" qsTypeId="urn:microsoft.com/office/officeart/2005/8/quickstyle/simple4" qsCatId="simple" csTypeId="urn:microsoft.com/office/officeart/2005/8/colors/colorful1#1" csCatId="colorful" phldr="1"/>
      <dgm:spPr/>
    </dgm:pt>
    <dgm:pt modelId="{AACF2D93-5BB1-46E9-8EF3-1EC10428952E}">
      <dgm:prSet phldrT="[ข้อความ]" custT="1"/>
      <dgm:spPr/>
      <dgm:t>
        <a:bodyPr/>
        <a:lstStyle/>
        <a:p>
          <a:pPr algn="ctr"/>
          <a:r>
            <a:rPr lang="th-TH" sz="2400" b="1" dirty="0">
              <a:cs typeface="+mj-cs"/>
            </a:rPr>
            <a:t>พระพุทธ  </a:t>
          </a:r>
          <a:r>
            <a:rPr lang="th-TH" sz="2400" dirty="0">
              <a:cs typeface="+mj-cs"/>
            </a:rPr>
            <a:t>หมายถึง  พระพุทธเจ้า      ผู้ซึ่งเป็นศาสดาของพระพุทธศาสนา  </a:t>
          </a:r>
        </a:p>
      </dgm:t>
    </dgm:pt>
    <dgm:pt modelId="{48F97588-77FD-4889-AE55-A1CD96E5E43B}" type="parTrans" cxnId="{4B42C05D-9481-483D-A990-1EEB932AA438}">
      <dgm:prSet/>
      <dgm:spPr/>
      <dgm:t>
        <a:bodyPr/>
        <a:lstStyle/>
        <a:p>
          <a:endParaRPr lang="th-TH"/>
        </a:p>
      </dgm:t>
    </dgm:pt>
    <dgm:pt modelId="{420B570F-46DD-41B2-9CEC-05D76A8F82D4}" type="sibTrans" cxnId="{4B42C05D-9481-483D-A990-1EEB932AA438}">
      <dgm:prSet/>
      <dgm:spPr/>
      <dgm:t>
        <a:bodyPr/>
        <a:lstStyle/>
        <a:p>
          <a:endParaRPr lang="th-TH"/>
        </a:p>
      </dgm:t>
    </dgm:pt>
    <dgm:pt modelId="{6668D6B2-9C45-40AF-B328-FEBAAFAD7D4A}">
      <dgm:prSet phldrT="[ข้อความ]" custT="1"/>
      <dgm:spPr/>
      <dgm:t>
        <a:bodyPr/>
        <a:lstStyle/>
        <a:p>
          <a:r>
            <a:rPr lang="th-TH" sz="2400" b="1">
              <a:cs typeface="+mj-cs"/>
            </a:rPr>
            <a:t>พระธรรม</a:t>
          </a:r>
        </a:p>
        <a:p>
          <a:r>
            <a:rPr lang="th-TH" sz="2400">
              <a:cs typeface="+mj-cs"/>
            </a:rPr>
            <a:t>หมายถึง</a:t>
          </a:r>
        </a:p>
        <a:p>
          <a:r>
            <a:rPr lang="th-TH" sz="2400">
              <a:cs typeface="+mj-cs"/>
            </a:rPr>
            <a:t>คำสั่งสอนของพระพุทธเจ้า</a:t>
          </a:r>
          <a:endParaRPr lang="th-TH" sz="2400" dirty="0">
            <a:cs typeface="+mj-cs"/>
          </a:endParaRPr>
        </a:p>
      </dgm:t>
    </dgm:pt>
    <dgm:pt modelId="{65CE4433-6B55-4BB7-ADE7-27620DE2A1ED}" type="parTrans" cxnId="{037F315F-2DA1-4252-A1B2-8EC243477B51}">
      <dgm:prSet/>
      <dgm:spPr/>
      <dgm:t>
        <a:bodyPr/>
        <a:lstStyle/>
        <a:p>
          <a:endParaRPr lang="th-TH"/>
        </a:p>
      </dgm:t>
    </dgm:pt>
    <dgm:pt modelId="{FE115B8D-8011-4847-9F74-B683F396FCF8}" type="sibTrans" cxnId="{037F315F-2DA1-4252-A1B2-8EC243477B51}">
      <dgm:prSet/>
      <dgm:spPr/>
      <dgm:t>
        <a:bodyPr/>
        <a:lstStyle/>
        <a:p>
          <a:endParaRPr lang="th-TH"/>
        </a:p>
      </dgm:t>
    </dgm:pt>
    <dgm:pt modelId="{6173927E-7522-4D6F-BB93-FDFFC447E222}">
      <dgm:prSet phldrT="[ข้อความ]" custT="1"/>
      <dgm:spPr/>
      <dgm:t>
        <a:bodyPr/>
        <a:lstStyle/>
        <a:p>
          <a:r>
            <a:rPr lang="th-TH" sz="2400" b="1">
              <a:cs typeface="+mj-cs"/>
            </a:rPr>
            <a:t>พระสงฆ์</a:t>
          </a:r>
        </a:p>
        <a:p>
          <a:r>
            <a:rPr lang="th-TH" sz="2400">
              <a:cs typeface="+mj-cs"/>
            </a:rPr>
            <a:t>หมายถึง</a:t>
          </a:r>
        </a:p>
        <a:p>
          <a:r>
            <a:rPr lang="th-TH" sz="2400">
              <a:cs typeface="+mj-cs"/>
            </a:rPr>
            <a:t>ผู้เผยแผ่คำสอนของพระพุทธเจ้า</a:t>
          </a:r>
          <a:endParaRPr lang="th-TH" sz="2400" dirty="0">
            <a:cs typeface="+mj-cs"/>
          </a:endParaRPr>
        </a:p>
      </dgm:t>
    </dgm:pt>
    <dgm:pt modelId="{19AD2BDC-681B-4479-88A7-C02A3A3196FD}" type="parTrans" cxnId="{FDC352F2-F8CD-4C98-8DCA-46115D0226DC}">
      <dgm:prSet/>
      <dgm:spPr/>
      <dgm:t>
        <a:bodyPr/>
        <a:lstStyle/>
        <a:p>
          <a:endParaRPr lang="th-TH"/>
        </a:p>
      </dgm:t>
    </dgm:pt>
    <dgm:pt modelId="{CD3D5A64-6A9B-4F20-BB78-FE35F363624F}" type="sibTrans" cxnId="{FDC352F2-F8CD-4C98-8DCA-46115D0226DC}">
      <dgm:prSet/>
      <dgm:spPr/>
      <dgm:t>
        <a:bodyPr/>
        <a:lstStyle/>
        <a:p>
          <a:endParaRPr lang="th-TH"/>
        </a:p>
      </dgm:t>
    </dgm:pt>
    <dgm:pt modelId="{77C21BE3-AC15-4E4D-A6F1-26BB86E85A12}" type="pres">
      <dgm:prSet presAssocID="{F0FB5E12-873E-4B81-A390-7F9AF390E16B}" presName="Name0" presStyleCnt="0">
        <dgm:presLayoutVars>
          <dgm:dir/>
          <dgm:resizeHandles val="exact"/>
        </dgm:presLayoutVars>
      </dgm:prSet>
      <dgm:spPr/>
    </dgm:pt>
    <dgm:pt modelId="{28B226BA-BF54-472A-8555-3A3BD96176CE}" type="pres">
      <dgm:prSet presAssocID="{F0FB5E12-873E-4B81-A390-7F9AF390E16B}" presName="bkgdShp" presStyleLbl="alignAccFollowNode1" presStyleIdx="0" presStyleCnt="1"/>
      <dgm:spPr/>
    </dgm:pt>
    <dgm:pt modelId="{7DED56AE-954E-40E1-9FCF-6C1C635E979B}" type="pres">
      <dgm:prSet presAssocID="{F0FB5E12-873E-4B81-A390-7F9AF390E16B}" presName="linComp" presStyleCnt="0"/>
      <dgm:spPr/>
    </dgm:pt>
    <dgm:pt modelId="{846938E5-6315-4295-ABAE-817521E8D7C7}" type="pres">
      <dgm:prSet presAssocID="{AACF2D93-5BB1-46E9-8EF3-1EC10428952E}" presName="compNode" presStyleCnt="0"/>
      <dgm:spPr/>
    </dgm:pt>
    <dgm:pt modelId="{2CADADB1-C055-4BEF-A843-29E8FFF9B6D0}" type="pres">
      <dgm:prSet presAssocID="{AACF2D93-5BB1-46E9-8EF3-1EC10428952E}" presName="node" presStyleLbl="node1" presStyleIdx="0" presStyleCnt="3">
        <dgm:presLayoutVars>
          <dgm:bulletEnabled val="1"/>
        </dgm:presLayoutVars>
      </dgm:prSet>
      <dgm:spPr/>
    </dgm:pt>
    <dgm:pt modelId="{460CF087-818B-42DB-8D55-6879F558EECB}" type="pres">
      <dgm:prSet presAssocID="{AACF2D93-5BB1-46E9-8EF3-1EC10428952E}" presName="invisiNode" presStyleLbl="node1" presStyleIdx="0" presStyleCnt="3"/>
      <dgm:spPr/>
    </dgm:pt>
    <dgm:pt modelId="{BC8635A4-B992-49BE-850B-E96FFC37765E}" type="pres">
      <dgm:prSet presAssocID="{AACF2D93-5BB1-46E9-8EF3-1EC10428952E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3ADB5FD-B1F3-4DC1-9C1E-2D713198959B}" type="pres">
      <dgm:prSet presAssocID="{420B570F-46DD-41B2-9CEC-05D76A8F82D4}" presName="sibTrans" presStyleLbl="sibTrans2D1" presStyleIdx="0" presStyleCnt="0"/>
      <dgm:spPr/>
    </dgm:pt>
    <dgm:pt modelId="{CA17873F-168B-470D-AA2B-902FBDDD8A40}" type="pres">
      <dgm:prSet presAssocID="{6668D6B2-9C45-40AF-B328-FEBAAFAD7D4A}" presName="compNode" presStyleCnt="0"/>
      <dgm:spPr/>
    </dgm:pt>
    <dgm:pt modelId="{F20F4583-AD1C-4DF5-934C-23CDD3427197}" type="pres">
      <dgm:prSet presAssocID="{6668D6B2-9C45-40AF-B328-FEBAAFAD7D4A}" presName="node" presStyleLbl="node1" presStyleIdx="1" presStyleCnt="3">
        <dgm:presLayoutVars>
          <dgm:bulletEnabled val="1"/>
        </dgm:presLayoutVars>
      </dgm:prSet>
      <dgm:spPr/>
    </dgm:pt>
    <dgm:pt modelId="{4E463CC5-847D-48F9-9E0B-1BCE8EC803C5}" type="pres">
      <dgm:prSet presAssocID="{6668D6B2-9C45-40AF-B328-FEBAAFAD7D4A}" presName="invisiNode" presStyleLbl="node1" presStyleIdx="1" presStyleCnt="3"/>
      <dgm:spPr/>
    </dgm:pt>
    <dgm:pt modelId="{F047A985-44AF-4791-90DE-3D19B4D367BD}" type="pres">
      <dgm:prSet presAssocID="{6668D6B2-9C45-40AF-B328-FEBAAFAD7D4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FA13CBA-8C6C-4AF8-A7DC-3498136E5648}" type="pres">
      <dgm:prSet presAssocID="{FE115B8D-8011-4847-9F74-B683F396FCF8}" presName="sibTrans" presStyleLbl="sibTrans2D1" presStyleIdx="0" presStyleCnt="0"/>
      <dgm:spPr/>
    </dgm:pt>
    <dgm:pt modelId="{7654EF6B-8DF0-4392-9ED7-AE66F9CB54BA}" type="pres">
      <dgm:prSet presAssocID="{6173927E-7522-4D6F-BB93-FDFFC447E222}" presName="compNode" presStyleCnt="0"/>
      <dgm:spPr/>
    </dgm:pt>
    <dgm:pt modelId="{D58E0FEB-8CC6-416C-92CA-D72BC2424BD5}" type="pres">
      <dgm:prSet presAssocID="{6173927E-7522-4D6F-BB93-FDFFC447E222}" presName="node" presStyleLbl="node1" presStyleIdx="2" presStyleCnt="3">
        <dgm:presLayoutVars>
          <dgm:bulletEnabled val="1"/>
        </dgm:presLayoutVars>
      </dgm:prSet>
      <dgm:spPr/>
    </dgm:pt>
    <dgm:pt modelId="{EE72EA2D-FE4E-459A-AA29-047316521771}" type="pres">
      <dgm:prSet presAssocID="{6173927E-7522-4D6F-BB93-FDFFC447E222}" presName="invisiNode" presStyleLbl="node1" presStyleIdx="2" presStyleCnt="3"/>
      <dgm:spPr/>
    </dgm:pt>
    <dgm:pt modelId="{0C7F84AB-5E59-4A9B-89C5-DF46F93E9B94}" type="pres">
      <dgm:prSet presAssocID="{6173927E-7522-4D6F-BB93-FDFFC447E222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E3C2E0B-CB7A-4058-9A9A-F236D923E628}" type="presOf" srcId="{FE115B8D-8011-4847-9F74-B683F396FCF8}" destId="{4FA13CBA-8C6C-4AF8-A7DC-3498136E5648}" srcOrd="0" destOrd="0" presId="urn:microsoft.com/office/officeart/2005/8/layout/pList2#2"/>
    <dgm:cxn modelId="{F8DCC210-C190-453A-8D5C-696602D9BA77}" type="presOf" srcId="{420B570F-46DD-41B2-9CEC-05D76A8F82D4}" destId="{B3ADB5FD-B1F3-4DC1-9C1E-2D713198959B}" srcOrd="0" destOrd="0" presId="urn:microsoft.com/office/officeart/2005/8/layout/pList2#2"/>
    <dgm:cxn modelId="{C7C0CC5C-78F5-4A60-94D6-71636CF99B47}" type="presOf" srcId="{6173927E-7522-4D6F-BB93-FDFFC447E222}" destId="{D58E0FEB-8CC6-416C-92CA-D72BC2424BD5}" srcOrd="0" destOrd="0" presId="urn:microsoft.com/office/officeart/2005/8/layout/pList2#2"/>
    <dgm:cxn modelId="{4B42C05D-9481-483D-A990-1EEB932AA438}" srcId="{F0FB5E12-873E-4B81-A390-7F9AF390E16B}" destId="{AACF2D93-5BB1-46E9-8EF3-1EC10428952E}" srcOrd="0" destOrd="0" parTransId="{48F97588-77FD-4889-AE55-A1CD96E5E43B}" sibTransId="{420B570F-46DD-41B2-9CEC-05D76A8F82D4}"/>
    <dgm:cxn modelId="{037F315F-2DA1-4252-A1B2-8EC243477B51}" srcId="{F0FB5E12-873E-4B81-A390-7F9AF390E16B}" destId="{6668D6B2-9C45-40AF-B328-FEBAAFAD7D4A}" srcOrd="1" destOrd="0" parTransId="{65CE4433-6B55-4BB7-ADE7-27620DE2A1ED}" sibTransId="{FE115B8D-8011-4847-9F74-B683F396FCF8}"/>
    <dgm:cxn modelId="{DDFBE276-9EB0-4676-B00A-0188B2709903}" type="presOf" srcId="{AACF2D93-5BB1-46E9-8EF3-1EC10428952E}" destId="{2CADADB1-C055-4BEF-A843-29E8FFF9B6D0}" srcOrd="0" destOrd="0" presId="urn:microsoft.com/office/officeart/2005/8/layout/pList2#2"/>
    <dgm:cxn modelId="{BF83C3BB-D026-40D0-91C0-EB5E3CEE8357}" type="presOf" srcId="{6668D6B2-9C45-40AF-B328-FEBAAFAD7D4A}" destId="{F20F4583-AD1C-4DF5-934C-23CDD3427197}" srcOrd="0" destOrd="0" presId="urn:microsoft.com/office/officeart/2005/8/layout/pList2#2"/>
    <dgm:cxn modelId="{6811C0DF-724C-4E6C-BBCA-2CA7643FA0C4}" type="presOf" srcId="{F0FB5E12-873E-4B81-A390-7F9AF390E16B}" destId="{77C21BE3-AC15-4E4D-A6F1-26BB86E85A12}" srcOrd="0" destOrd="0" presId="urn:microsoft.com/office/officeart/2005/8/layout/pList2#2"/>
    <dgm:cxn modelId="{FDC352F2-F8CD-4C98-8DCA-46115D0226DC}" srcId="{F0FB5E12-873E-4B81-A390-7F9AF390E16B}" destId="{6173927E-7522-4D6F-BB93-FDFFC447E222}" srcOrd="2" destOrd="0" parTransId="{19AD2BDC-681B-4479-88A7-C02A3A3196FD}" sibTransId="{CD3D5A64-6A9B-4F20-BB78-FE35F363624F}"/>
    <dgm:cxn modelId="{08A4DB85-C303-4CE9-B10E-BCF20082D253}" type="presParOf" srcId="{77C21BE3-AC15-4E4D-A6F1-26BB86E85A12}" destId="{28B226BA-BF54-472A-8555-3A3BD96176CE}" srcOrd="0" destOrd="0" presId="urn:microsoft.com/office/officeart/2005/8/layout/pList2#2"/>
    <dgm:cxn modelId="{DE95A996-4213-4E03-807E-F21E1F93DDD9}" type="presParOf" srcId="{77C21BE3-AC15-4E4D-A6F1-26BB86E85A12}" destId="{7DED56AE-954E-40E1-9FCF-6C1C635E979B}" srcOrd="1" destOrd="0" presId="urn:microsoft.com/office/officeart/2005/8/layout/pList2#2"/>
    <dgm:cxn modelId="{F906D5F3-FC19-47A6-AFED-FEEEEDB32A6B}" type="presParOf" srcId="{7DED56AE-954E-40E1-9FCF-6C1C635E979B}" destId="{846938E5-6315-4295-ABAE-817521E8D7C7}" srcOrd="0" destOrd="0" presId="urn:microsoft.com/office/officeart/2005/8/layout/pList2#2"/>
    <dgm:cxn modelId="{A4BA1694-E5EA-4A60-8B7E-5C717B222949}" type="presParOf" srcId="{846938E5-6315-4295-ABAE-817521E8D7C7}" destId="{2CADADB1-C055-4BEF-A843-29E8FFF9B6D0}" srcOrd="0" destOrd="0" presId="urn:microsoft.com/office/officeart/2005/8/layout/pList2#2"/>
    <dgm:cxn modelId="{25409A2C-AE4B-4C18-B6A5-0CF08447A6D9}" type="presParOf" srcId="{846938E5-6315-4295-ABAE-817521E8D7C7}" destId="{460CF087-818B-42DB-8D55-6879F558EECB}" srcOrd="1" destOrd="0" presId="urn:microsoft.com/office/officeart/2005/8/layout/pList2#2"/>
    <dgm:cxn modelId="{AD8F1C86-B840-44CB-8F5A-23CED91D6F2C}" type="presParOf" srcId="{846938E5-6315-4295-ABAE-817521E8D7C7}" destId="{BC8635A4-B992-49BE-850B-E96FFC37765E}" srcOrd="2" destOrd="0" presId="urn:microsoft.com/office/officeart/2005/8/layout/pList2#2"/>
    <dgm:cxn modelId="{88C3073C-6F35-4F56-AFE3-3D69E97F864B}" type="presParOf" srcId="{7DED56AE-954E-40E1-9FCF-6C1C635E979B}" destId="{B3ADB5FD-B1F3-4DC1-9C1E-2D713198959B}" srcOrd="1" destOrd="0" presId="urn:microsoft.com/office/officeart/2005/8/layout/pList2#2"/>
    <dgm:cxn modelId="{9AB8D270-7AD1-4147-8878-CA3A606A2812}" type="presParOf" srcId="{7DED56AE-954E-40E1-9FCF-6C1C635E979B}" destId="{CA17873F-168B-470D-AA2B-902FBDDD8A40}" srcOrd="2" destOrd="0" presId="urn:microsoft.com/office/officeart/2005/8/layout/pList2#2"/>
    <dgm:cxn modelId="{A9106B3E-D34E-4AE3-BDAB-F38B5C8480DA}" type="presParOf" srcId="{CA17873F-168B-470D-AA2B-902FBDDD8A40}" destId="{F20F4583-AD1C-4DF5-934C-23CDD3427197}" srcOrd="0" destOrd="0" presId="urn:microsoft.com/office/officeart/2005/8/layout/pList2#2"/>
    <dgm:cxn modelId="{4110AA4B-3C9F-429B-B5A2-06D7D5372F2E}" type="presParOf" srcId="{CA17873F-168B-470D-AA2B-902FBDDD8A40}" destId="{4E463CC5-847D-48F9-9E0B-1BCE8EC803C5}" srcOrd="1" destOrd="0" presId="urn:microsoft.com/office/officeart/2005/8/layout/pList2#2"/>
    <dgm:cxn modelId="{D368BD73-FD4B-4F38-834E-CDB89365C305}" type="presParOf" srcId="{CA17873F-168B-470D-AA2B-902FBDDD8A40}" destId="{F047A985-44AF-4791-90DE-3D19B4D367BD}" srcOrd="2" destOrd="0" presId="urn:microsoft.com/office/officeart/2005/8/layout/pList2#2"/>
    <dgm:cxn modelId="{DCA1BB15-C8AD-4B5A-85D3-D12C011990CF}" type="presParOf" srcId="{7DED56AE-954E-40E1-9FCF-6C1C635E979B}" destId="{4FA13CBA-8C6C-4AF8-A7DC-3498136E5648}" srcOrd="3" destOrd="0" presId="urn:microsoft.com/office/officeart/2005/8/layout/pList2#2"/>
    <dgm:cxn modelId="{44E0F847-8E09-4BCE-AE41-A7D697E550E3}" type="presParOf" srcId="{7DED56AE-954E-40E1-9FCF-6C1C635E979B}" destId="{7654EF6B-8DF0-4392-9ED7-AE66F9CB54BA}" srcOrd="4" destOrd="0" presId="urn:microsoft.com/office/officeart/2005/8/layout/pList2#2"/>
    <dgm:cxn modelId="{0C6A6382-9326-47E1-B956-5383855FC1B6}" type="presParOf" srcId="{7654EF6B-8DF0-4392-9ED7-AE66F9CB54BA}" destId="{D58E0FEB-8CC6-416C-92CA-D72BC2424BD5}" srcOrd="0" destOrd="0" presId="urn:microsoft.com/office/officeart/2005/8/layout/pList2#2"/>
    <dgm:cxn modelId="{BFA021D6-AFF5-4072-9B32-84A5CCF1432F}" type="presParOf" srcId="{7654EF6B-8DF0-4392-9ED7-AE66F9CB54BA}" destId="{EE72EA2D-FE4E-459A-AA29-047316521771}" srcOrd="1" destOrd="0" presId="urn:microsoft.com/office/officeart/2005/8/layout/pList2#2"/>
    <dgm:cxn modelId="{D8EA22A2-35D4-43E7-8409-9C2430336EA8}" type="presParOf" srcId="{7654EF6B-8DF0-4392-9ED7-AE66F9CB54BA}" destId="{0C7F84AB-5E59-4A9B-89C5-DF46F93E9B94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5D21B2-31C8-45B6-A290-F2E619CCFF6F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58BE7845-E3FE-4EA7-A80B-3258CA6DF89E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th-TH" sz="2400" b="1" dirty="0">
              <a:cs typeface="+mj-cs"/>
            </a:rPr>
            <a:t>คบคนชั่วเป็นมิตร </a:t>
          </a:r>
          <a:r>
            <a:rPr lang="th-TH" sz="2400" b="0" dirty="0">
              <a:cs typeface="+mj-cs"/>
            </a:rPr>
            <a:t>นักเรียนควรหลีกเลี่ยง โดยคนชั่วแบ่งเป็น  ๖  ประเภท ดังนี้ </a:t>
          </a:r>
        </a:p>
      </dgm:t>
    </dgm:pt>
    <dgm:pt modelId="{68F23FFE-DCB9-4EA4-BE69-01A67BDA4D15}" type="parTrans" cxnId="{BF6448E8-B71C-401E-ACE7-3A527261F8F4}">
      <dgm:prSet/>
      <dgm:spPr/>
      <dgm:t>
        <a:bodyPr/>
        <a:lstStyle/>
        <a:p>
          <a:endParaRPr lang="th-TH"/>
        </a:p>
      </dgm:t>
    </dgm:pt>
    <dgm:pt modelId="{6E88B1AF-A30B-4BF9-8DF9-EB6B743DFAA5}" type="sibTrans" cxnId="{BF6448E8-B71C-401E-ACE7-3A527261F8F4}">
      <dgm:prSet/>
      <dgm:spPr/>
      <dgm:t>
        <a:bodyPr/>
        <a:lstStyle/>
        <a:p>
          <a:endParaRPr lang="th-TH"/>
        </a:p>
      </dgm:t>
    </dgm:pt>
    <dgm:pt modelId="{4DEBD477-ED4D-4DA5-94EE-32E64DD43DF5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นักเลงหัวไม้</a:t>
          </a:r>
        </a:p>
      </dgm:t>
    </dgm:pt>
    <dgm:pt modelId="{FFC9FC8D-5ED2-4120-A8A7-0969F44A3C07}" type="sibTrans" cxnId="{9D84AFAD-6230-4077-8598-B8BAA468796F}">
      <dgm:prSet/>
      <dgm:spPr/>
      <dgm:t>
        <a:bodyPr/>
        <a:lstStyle/>
        <a:p>
          <a:endParaRPr lang="th-TH"/>
        </a:p>
      </dgm:t>
    </dgm:pt>
    <dgm:pt modelId="{CFB2F7F3-AA71-4CB1-B023-1F7F96BA399D}" type="parTrans" cxnId="{9D84AFAD-6230-4077-8598-B8BAA468796F}">
      <dgm:prSet/>
      <dgm:spPr/>
      <dgm:t>
        <a:bodyPr/>
        <a:lstStyle/>
        <a:p>
          <a:endParaRPr lang="th-TH"/>
        </a:p>
      </dgm:t>
    </dgm:pt>
    <dgm:pt modelId="{F0581253-AE11-4BED-8A6C-ED35DF46255B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นักหลอกลวง</a:t>
          </a:r>
        </a:p>
      </dgm:t>
    </dgm:pt>
    <dgm:pt modelId="{0B60F4BE-AEC7-4722-8D13-2B5665732581}" type="sibTrans" cxnId="{6552B299-747D-4D40-87F5-2440868C6D0D}">
      <dgm:prSet/>
      <dgm:spPr/>
      <dgm:t>
        <a:bodyPr/>
        <a:lstStyle/>
        <a:p>
          <a:endParaRPr lang="th-TH"/>
        </a:p>
      </dgm:t>
    </dgm:pt>
    <dgm:pt modelId="{AA67920E-5931-4499-8462-84D0920AFED6}" type="parTrans" cxnId="{6552B299-747D-4D40-87F5-2440868C6D0D}">
      <dgm:prSet/>
      <dgm:spPr/>
      <dgm:t>
        <a:bodyPr/>
        <a:lstStyle/>
        <a:p>
          <a:endParaRPr lang="th-TH"/>
        </a:p>
      </dgm:t>
    </dgm:pt>
    <dgm:pt modelId="{264E40C8-2D5F-480F-85F2-8D6D12167E42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นักลวงเขาด้วยของปลอม</a:t>
          </a:r>
        </a:p>
      </dgm:t>
    </dgm:pt>
    <dgm:pt modelId="{422B5E70-1852-4D11-9B57-743F7F8EE4AD}" type="sibTrans" cxnId="{CBB960B0-96FC-4CA7-934E-2FC4C52C9891}">
      <dgm:prSet/>
      <dgm:spPr/>
      <dgm:t>
        <a:bodyPr/>
        <a:lstStyle/>
        <a:p>
          <a:endParaRPr lang="th-TH"/>
        </a:p>
      </dgm:t>
    </dgm:pt>
    <dgm:pt modelId="{36DED7E2-9E85-4486-9FC6-D13218AB76F8}" type="parTrans" cxnId="{CBB960B0-96FC-4CA7-934E-2FC4C52C9891}">
      <dgm:prSet/>
      <dgm:spPr/>
      <dgm:t>
        <a:bodyPr/>
        <a:lstStyle/>
        <a:p>
          <a:endParaRPr lang="th-TH"/>
        </a:p>
      </dgm:t>
    </dgm:pt>
    <dgm:pt modelId="{5965CFBF-8CA9-4AF5-99AF-84A45B2F501E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นักเลงสุรา</a:t>
          </a:r>
          <a:r>
            <a:rPr lang="th-TH" sz="2400" dirty="0" err="1">
              <a:cs typeface="+mj-cs"/>
            </a:rPr>
            <a:t>ยาเสพติด</a:t>
          </a:r>
          <a:endParaRPr lang="th-TH" sz="2400" dirty="0">
            <a:cs typeface="+mj-cs"/>
          </a:endParaRPr>
        </a:p>
      </dgm:t>
    </dgm:pt>
    <dgm:pt modelId="{9E8E7F9F-7AF3-4248-8872-E4424CC29003}" type="sibTrans" cxnId="{2A53023A-F8E6-4629-AFF2-614CDD6A2F42}">
      <dgm:prSet/>
      <dgm:spPr/>
      <dgm:t>
        <a:bodyPr/>
        <a:lstStyle/>
        <a:p>
          <a:endParaRPr lang="th-TH"/>
        </a:p>
      </dgm:t>
    </dgm:pt>
    <dgm:pt modelId="{12960631-C1F4-464E-9B4F-139052FD5B40}" type="parTrans" cxnId="{2A53023A-F8E6-4629-AFF2-614CDD6A2F42}">
      <dgm:prSet/>
      <dgm:spPr/>
      <dgm:t>
        <a:bodyPr/>
        <a:lstStyle/>
        <a:p>
          <a:endParaRPr lang="th-TH"/>
        </a:p>
      </dgm:t>
    </dgm:pt>
    <dgm:pt modelId="{AA0AA2DF-94AB-41B2-831D-492CB641AA0D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นักเลงเจ้าชู้</a:t>
          </a:r>
        </a:p>
      </dgm:t>
    </dgm:pt>
    <dgm:pt modelId="{EAF5E21F-E1E6-421B-AB6C-4009B33C3964}" type="sibTrans" cxnId="{55E7A168-BB0A-4B18-96B8-C4C5691419A1}">
      <dgm:prSet/>
      <dgm:spPr/>
      <dgm:t>
        <a:bodyPr/>
        <a:lstStyle/>
        <a:p>
          <a:endParaRPr lang="th-TH"/>
        </a:p>
      </dgm:t>
    </dgm:pt>
    <dgm:pt modelId="{E49A1484-EA75-4748-B56E-CDB6D15FEC41}" type="parTrans" cxnId="{55E7A168-BB0A-4B18-96B8-C4C5691419A1}">
      <dgm:prSet/>
      <dgm:spPr/>
      <dgm:t>
        <a:bodyPr/>
        <a:lstStyle/>
        <a:p>
          <a:endParaRPr lang="th-TH"/>
        </a:p>
      </dgm:t>
    </dgm:pt>
    <dgm:pt modelId="{C97413DB-7693-4716-A22D-96C106A7F05A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นักเลงการพนัน</a:t>
          </a:r>
        </a:p>
      </dgm:t>
    </dgm:pt>
    <dgm:pt modelId="{401F2941-9EAE-4F5E-B1F8-340F0C875290}" type="sibTrans" cxnId="{4B455F0F-730E-46CB-8B9B-B4707A95D5FB}">
      <dgm:prSet/>
      <dgm:spPr/>
      <dgm:t>
        <a:bodyPr/>
        <a:lstStyle/>
        <a:p>
          <a:endParaRPr lang="th-TH"/>
        </a:p>
      </dgm:t>
    </dgm:pt>
    <dgm:pt modelId="{E77D7B50-9469-488F-BC0D-4D7D5283A009}" type="parTrans" cxnId="{4B455F0F-730E-46CB-8B9B-B4707A95D5FB}">
      <dgm:prSet/>
      <dgm:spPr/>
      <dgm:t>
        <a:bodyPr/>
        <a:lstStyle/>
        <a:p>
          <a:endParaRPr lang="th-TH"/>
        </a:p>
      </dgm:t>
    </dgm:pt>
    <dgm:pt modelId="{ACB6D0D1-874B-4119-931D-EC753870B7B8}" type="pres">
      <dgm:prSet presAssocID="{E85D21B2-31C8-45B6-A290-F2E619CCFF6F}" presName="linear" presStyleCnt="0">
        <dgm:presLayoutVars>
          <dgm:animLvl val="lvl"/>
          <dgm:resizeHandles val="exact"/>
        </dgm:presLayoutVars>
      </dgm:prSet>
      <dgm:spPr/>
    </dgm:pt>
    <dgm:pt modelId="{9B6E1F90-38EE-46A9-9E08-333187B56C8B}" type="pres">
      <dgm:prSet presAssocID="{58BE7845-E3FE-4EA7-A80B-3258CA6DF89E}" presName="parentText" presStyleLbl="node1" presStyleIdx="0" presStyleCnt="1" custLinFactNeighborX="-197" custLinFactNeighborY="-7435">
        <dgm:presLayoutVars>
          <dgm:chMax val="0"/>
          <dgm:bulletEnabled val="1"/>
        </dgm:presLayoutVars>
      </dgm:prSet>
      <dgm:spPr/>
    </dgm:pt>
    <dgm:pt modelId="{8B49FA24-47AC-4FCD-B248-72D99907881D}" type="pres">
      <dgm:prSet presAssocID="{58BE7845-E3FE-4EA7-A80B-3258CA6DF89E}" presName="childText" presStyleLbl="revTx" presStyleIdx="0" presStyleCnt="1" custScaleX="48552" custLinFactNeighborX="-8099" custLinFactNeighborY="-1930">
        <dgm:presLayoutVars>
          <dgm:bulletEnabled val="1"/>
        </dgm:presLayoutVars>
      </dgm:prSet>
      <dgm:spPr/>
    </dgm:pt>
  </dgm:ptLst>
  <dgm:cxnLst>
    <dgm:cxn modelId="{4B455F0F-730E-46CB-8B9B-B4707A95D5FB}" srcId="{58BE7845-E3FE-4EA7-A80B-3258CA6DF89E}" destId="{C97413DB-7693-4716-A22D-96C106A7F05A}" srcOrd="0" destOrd="0" parTransId="{E77D7B50-9469-488F-BC0D-4D7D5283A009}" sibTransId="{401F2941-9EAE-4F5E-B1F8-340F0C875290}"/>
    <dgm:cxn modelId="{2F5E1216-7953-41CC-9DA3-EABC798F8785}" type="presOf" srcId="{4DEBD477-ED4D-4DA5-94EE-32E64DD43DF5}" destId="{8B49FA24-47AC-4FCD-B248-72D99907881D}" srcOrd="0" destOrd="5" presId="urn:microsoft.com/office/officeart/2005/8/layout/vList2"/>
    <dgm:cxn modelId="{3B3B6B19-D943-4B8F-BD47-CAD6516831F8}" type="presOf" srcId="{F0581253-AE11-4BED-8A6C-ED35DF46255B}" destId="{8B49FA24-47AC-4FCD-B248-72D99907881D}" srcOrd="0" destOrd="4" presId="urn:microsoft.com/office/officeart/2005/8/layout/vList2"/>
    <dgm:cxn modelId="{8FB08538-93CB-4C25-86E6-B3FFBB64F9C6}" type="presOf" srcId="{E85D21B2-31C8-45B6-A290-F2E619CCFF6F}" destId="{ACB6D0D1-874B-4119-931D-EC753870B7B8}" srcOrd="0" destOrd="0" presId="urn:microsoft.com/office/officeart/2005/8/layout/vList2"/>
    <dgm:cxn modelId="{2A53023A-F8E6-4629-AFF2-614CDD6A2F42}" srcId="{58BE7845-E3FE-4EA7-A80B-3258CA6DF89E}" destId="{5965CFBF-8CA9-4AF5-99AF-84A45B2F501E}" srcOrd="2" destOrd="0" parTransId="{12960631-C1F4-464E-9B4F-139052FD5B40}" sibTransId="{9E8E7F9F-7AF3-4248-8872-E4424CC29003}"/>
    <dgm:cxn modelId="{A5C35962-6BCA-4181-81FA-9CB7B4CBD919}" type="presOf" srcId="{5965CFBF-8CA9-4AF5-99AF-84A45B2F501E}" destId="{8B49FA24-47AC-4FCD-B248-72D99907881D}" srcOrd="0" destOrd="2" presId="urn:microsoft.com/office/officeart/2005/8/layout/vList2"/>
    <dgm:cxn modelId="{55E7A168-BB0A-4B18-96B8-C4C5691419A1}" srcId="{58BE7845-E3FE-4EA7-A80B-3258CA6DF89E}" destId="{AA0AA2DF-94AB-41B2-831D-492CB641AA0D}" srcOrd="1" destOrd="0" parTransId="{E49A1484-EA75-4748-B56E-CDB6D15FEC41}" sibTransId="{EAF5E21F-E1E6-421B-AB6C-4009B33C3964}"/>
    <dgm:cxn modelId="{E3E93871-1086-44C1-AE43-0A8C6FE3A884}" type="presOf" srcId="{58BE7845-E3FE-4EA7-A80B-3258CA6DF89E}" destId="{9B6E1F90-38EE-46A9-9E08-333187B56C8B}" srcOrd="0" destOrd="0" presId="urn:microsoft.com/office/officeart/2005/8/layout/vList2"/>
    <dgm:cxn modelId="{30C30B54-D7A3-40C4-82B3-EA2AC947AE1C}" type="presOf" srcId="{264E40C8-2D5F-480F-85F2-8D6D12167E42}" destId="{8B49FA24-47AC-4FCD-B248-72D99907881D}" srcOrd="0" destOrd="3" presId="urn:microsoft.com/office/officeart/2005/8/layout/vList2"/>
    <dgm:cxn modelId="{6552B299-747D-4D40-87F5-2440868C6D0D}" srcId="{58BE7845-E3FE-4EA7-A80B-3258CA6DF89E}" destId="{F0581253-AE11-4BED-8A6C-ED35DF46255B}" srcOrd="4" destOrd="0" parTransId="{AA67920E-5931-4499-8462-84D0920AFED6}" sibTransId="{0B60F4BE-AEC7-4722-8D13-2B5665732581}"/>
    <dgm:cxn modelId="{C96723A5-8C96-4273-8F50-9D356EB43C96}" type="presOf" srcId="{C97413DB-7693-4716-A22D-96C106A7F05A}" destId="{8B49FA24-47AC-4FCD-B248-72D99907881D}" srcOrd="0" destOrd="0" presId="urn:microsoft.com/office/officeart/2005/8/layout/vList2"/>
    <dgm:cxn modelId="{691B6EAC-ADC2-4D56-BC40-63058C958594}" type="presOf" srcId="{AA0AA2DF-94AB-41B2-831D-492CB641AA0D}" destId="{8B49FA24-47AC-4FCD-B248-72D99907881D}" srcOrd="0" destOrd="1" presId="urn:microsoft.com/office/officeart/2005/8/layout/vList2"/>
    <dgm:cxn modelId="{9D84AFAD-6230-4077-8598-B8BAA468796F}" srcId="{58BE7845-E3FE-4EA7-A80B-3258CA6DF89E}" destId="{4DEBD477-ED4D-4DA5-94EE-32E64DD43DF5}" srcOrd="5" destOrd="0" parTransId="{CFB2F7F3-AA71-4CB1-B023-1F7F96BA399D}" sibTransId="{FFC9FC8D-5ED2-4120-A8A7-0969F44A3C07}"/>
    <dgm:cxn modelId="{CBB960B0-96FC-4CA7-934E-2FC4C52C9891}" srcId="{58BE7845-E3FE-4EA7-A80B-3258CA6DF89E}" destId="{264E40C8-2D5F-480F-85F2-8D6D12167E42}" srcOrd="3" destOrd="0" parTransId="{36DED7E2-9E85-4486-9FC6-D13218AB76F8}" sibTransId="{422B5E70-1852-4D11-9B57-743F7F8EE4AD}"/>
    <dgm:cxn modelId="{BF6448E8-B71C-401E-ACE7-3A527261F8F4}" srcId="{E85D21B2-31C8-45B6-A290-F2E619CCFF6F}" destId="{58BE7845-E3FE-4EA7-A80B-3258CA6DF89E}" srcOrd="0" destOrd="0" parTransId="{68F23FFE-DCB9-4EA4-BE69-01A67BDA4D15}" sibTransId="{6E88B1AF-A30B-4BF9-8DF9-EB6B743DFAA5}"/>
    <dgm:cxn modelId="{9710A43F-506D-45E3-BC98-0AA3D4AF4C8B}" type="presParOf" srcId="{ACB6D0D1-874B-4119-931D-EC753870B7B8}" destId="{9B6E1F90-38EE-46A9-9E08-333187B56C8B}" srcOrd="0" destOrd="0" presId="urn:microsoft.com/office/officeart/2005/8/layout/vList2"/>
    <dgm:cxn modelId="{15812630-460A-41A3-B3A3-C683F5E0DBEB}" type="presParOf" srcId="{ACB6D0D1-874B-4119-931D-EC753870B7B8}" destId="{8B49FA24-47AC-4FCD-B248-72D9990788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5D21B2-31C8-45B6-A290-F2E619CCFF6F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58BE7845-E3FE-4EA7-A80B-3258CA6DF89E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th-TH" sz="2400" b="1" dirty="0">
              <a:cs typeface="+mj-cs"/>
            </a:rPr>
            <a:t>เกียจคร้านการงาน </a:t>
          </a:r>
          <a:r>
            <a:rPr lang="th-TH" sz="2400" b="0" dirty="0">
              <a:cs typeface="+mj-cs"/>
            </a:rPr>
            <a:t>มีโทษดังนี้</a:t>
          </a:r>
        </a:p>
      </dgm:t>
    </dgm:pt>
    <dgm:pt modelId="{68F23FFE-DCB9-4EA4-BE69-01A67BDA4D15}" type="parTrans" cxnId="{BF6448E8-B71C-401E-ACE7-3A527261F8F4}">
      <dgm:prSet/>
      <dgm:spPr/>
      <dgm:t>
        <a:bodyPr/>
        <a:lstStyle/>
        <a:p>
          <a:endParaRPr lang="th-TH"/>
        </a:p>
      </dgm:t>
    </dgm:pt>
    <dgm:pt modelId="{6E88B1AF-A30B-4BF9-8DF9-EB6B743DFAA5}" type="sibTrans" cxnId="{BF6448E8-B71C-401E-ACE7-3A527261F8F4}">
      <dgm:prSet/>
      <dgm:spPr/>
      <dgm:t>
        <a:bodyPr/>
        <a:lstStyle/>
        <a:p>
          <a:endParaRPr lang="th-TH"/>
        </a:p>
      </dgm:t>
    </dgm:pt>
    <dgm:pt modelId="{C97413DB-7693-4716-A22D-96C106A7F05A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ประโยชน์และสิ่งดีงามทั้งหลายย่อมไม่เกิดจากความเกียจคร้าน เรียนหนังสือก็สู้เขาไม่ได้ ทำมาหากินก็สู้เขาไม่ได้  </a:t>
          </a:r>
        </a:p>
      </dgm:t>
    </dgm:pt>
    <dgm:pt modelId="{401F2941-9EAE-4F5E-B1F8-340F0C875290}" type="sibTrans" cxnId="{4B455F0F-730E-46CB-8B9B-B4707A95D5FB}">
      <dgm:prSet/>
      <dgm:spPr/>
      <dgm:t>
        <a:bodyPr/>
        <a:lstStyle/>
        <a:p>
          <a:endParaRPr lang="th-TH"/>
        </a:p>
      </dgm:t>
    </dgm:pt>
    <dgm:pt modelId="{E77D7B50-9469-488F-BC0D-4D7D5283A009}" type="parTrans" cxnId="{4B455F0F-730E-46CB-8B9B-B4707A95D5FB}">
      <dgm:prSet/>
      <dgm:spPr/>
      <dgm:t>
        <a:bodyPr/>
        <a:lstStyle/>
        <a:p>
          <a:endParaRPr lang="th-TH"/>
        </a:p>
      </dgm:t>
    </dgm:pt>
    <dgm:pt modelId="{ACB6D0D1-874B-4119-931D-EC753870B7B8}" type="pres">
      <dgm:prSet presAssocID="{E85D21B2-31C8-45B6-A290-F2E619CCFF6F}" presName="linear" presStyleCnt="0">
        <dgm:presLayoutVars>
          <dgm:animLvl val="lvl"/>
          <dgm:resizeHandles val="exact"/>
        </dgm:presLayoutVars>
      </dgm:prSet>
      <dgm:spPr/>
    </dgm:pt>
    <dgm:pt modelId="{9B6E1F90-38EE-46A9-9E08-333187B56C8B}" type="pres">
      <dgm:prSet presAssocID="{58BE7845-E3FE-4EA7-A80B-3258CA6DF89E}" presName="parentText" presStyleLbl="node1" presStyleIdx="0" presStyleCnt="1" custLinFactY="-935" custLinFactNeighborX="-774" custLinFactNeighborY="-100000">
        <dgm:presLayoutVars>
          <dgm:chMax val="0"/>
          <dgm:bulletEnabled val="1"/>
        </dgm:presLayoutVars>
      </dgm:prSet>
      <dgm:spPr/>
    </dgm:pt>
    <dgm:pt modelId="{8B49FA24-47AC-4FCD-B248-72D99907881D}" type="pres">
      <dgm:prSet presAssocID="{58BE7845-E3FE-4EA7-A80B-3258CA6DF89E}" presName="childText" presStyleLbl="revTx" presStyleIdx="0" presStyleCnt="1" custScaleX="48552" custLinFactNeighborX="-24338" custLinFactNeighborY="-53526">
        <dgm:presLayoutVars>
          <dgm:bulletEnabled val="1"/>
        </dgm:presLayoutVars>
      </dgm:prSet>
      <dgm:spPr/>
    </dgm:pt>
  </dgm:ptLst>
  <dgm:cxnLst>
    <dgm:cxn modelId="{4B455F0F-730E-46CB-8B9B-B4707A95D5FB}" srcId="{58BE7845-E3FE-4EA7-A80B-3258CA6DF89E}" destId="{C97413DB-7693-4716-A22D-96C106A7F05A}" srcOrd="0" destOrd="0" parTransId="{E77D7B50-9469-488F-BC0D-4D7D5283A009}" sibTransId="{401F2941-9EAE-4F5E-B1F8-340F0C875290}"/>
    <dgm:cxn modelId="{732BF41E-C331-45A7-ACFE-6BF6277B1BD2}" type="presOf" srcId="{E85D21B2-31C8-45B6-A290-F2E619CCFF6F}" destId="{ACB6D0D1-874B-4119-931D-EC753870B7B8}" srcOrd="0" destOrd="0" presId="urn:microsoft.com/office/officeart/2005/8/layout/vList2"/>
    <dgm:cxn modelId="{70C64357-1A72-4362-AF28-EA54624F506C}" type="presOf" srcId="{C97413DB-7693-4716-A22D-96C106A7F05A}" destId="{8B49FA24-47AC-4FCD-B248-72D99907881D}" srcOrd="0" destOrd="0" presId="urn:microsoft.com/office/officeart/2005/8/layout/vList2"/>
    <dgm:cxn modelId="{CCDC8BA3-9BE2-4BD0-99BF-F05F272BE1C1}" type="presOf" srcId="{58BE7845-E3FE-4EA7-A80B-3258CA6DF89E}" destId="{9B6E1F90-38EE-46A9-9E08-333187B56C8B}" srcOrd="0" destOrd="0" presId="urn:microsoft.com/office/officeart/2005/8/layout/vList2"/>
    <dgm:cxn modelId="{BF6448E8-B71C-401E-ACE7-3A527261F8F4}" srcId="{E85D21B2-31C8-45B6-A290-F2E619CCFF6F}" destId="{58BE7845-E3FE-4EA7-A80B-3258CA6DF89E}" srcOrd="0" destOrd="0" parTransId="{68F23FFE-DCB9-4EA4-BE69-01A67BDA4D15}" sibTransId="{6E88B1AF-A30B-4BF9-8DF9-EB6B743DFAA5}"/>
    <dgm:cxn modelId="{B6F05839-F44E-46B8-961B-4CE61EE4B1EB}" type="presParOf" srcId="{ACB6D0D1-874B-4119-931D-EC753870B7B8}" destId="{9B6E1F90-38EE-46A9-9E08-333187B56C8B}" srcOrd="0" destOrd="0" presId="urn:microsoft.com/office/officeart/2005/8/layout/vList2"/>
    <dgm:cxn modelId="{39CF4381-FFD1-4A25-BAE5-10E5C13875CB}" type="presParOf" srcId="{ACB6D0D1-874B-4119-931D-EC753870B7B8}" destId="{8B49FA24-47AC-4FCD-B248-72D9990788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33DBDD-E56A-4A30-8789-601C9B9E51CA}" type="doc">
      <dgm:prSet loTypeId="urn:microsoft.com/office/officeart/2005/8/layout/radial1" loCatId="cycle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th-TH"/>
        </a:p>
      </dgm:t>
    </dgm:pt>
    <dgm:pt modelId="{0267E699-438A-4E88-9F15-A504139C9709}">
      <dgm:prSet phldrT="[ข้อความ]" custT="1"/>
      <dgm:spPr/>
      <dgm:t>
        <a:bodyPr/>
        <a:lstStyle/>
        <a:p>
          <a:r>
            <a:rPr lang="th-TH" sz="2800" b="1" dirty="0">
              <a:cs typeface="+mj-cs"/>
            </a:rPr>
            <a:t>ธรรมคุณ ๖</a:t>
          </a:r>
        </a:p>
      </dgm:t>
    </dgm:pt>
    <dgm:pt modelId="{C3FFE56D-9DF3-4F1A-99FA-2FE816162208}" type="parTrans" cxnId="{86E4532A-D26C-4FB2-AF7B-E00EBCA02D44}">
      <dgm:prSet/>
      <dgm:spPr/>
      <dgm:t>
        <a:bodyPr/>
        <a:lstStyle/>
        <a:p>
          <a:endParaRPr lang="th-TH"/>
        </a:p>
      </dgm:t>
    </dgm:pt>
    <dgm:pt modelId="{19D8B203-F017-43BB-A684-BA8945D942C7}" type="sibTrans" cxnId="{86E4532A-D26C-4FB2-AF7B-E00EBCA02D44}">
      <dgm:prSet/>
      <dgm:spPr/>
      <dgm:t>
        <a:bodyPr/>
        <a:lstStyle/>
        <a:p>
          <a:endParaRPr lang="th-TH"/>
        </a:p>
      </dgm:t>
    </dgm:pt>
    <dgm:pt modelId="{36B2EB46-6818-4A83-B080-4FF1EE98E74D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๑. </a:t>
          </a:r>
          <a:r>
            <a:rPr lang="th-TH" sz="2200" dirty="0" err="1">
              <a:cs typeface="+mj-cs"/>
            </a:rPr>
            <a:t>สวาก</a:t>
          </a:r>
          <a:r>
            <a:rPr lang="th-TH" sz="2200" dirty="0">
              <a:cs typeface="+mj-cs"/>
            </a:rPr>
            <a:t> ขาโต </a:t>
          </a:r>
          <a:r>
            <a:rPr lang="th-TH" sz="2200" dirty="0" err="1">
              <a:cs typeface="+mj-cs"/>
            </a:rPr>
            <a:t>ภคว</a:t>
          </a:r>
          <a:r>
            <a:rPr lang="th-TH" sz="2200" dirty="0">
              <a:cs typeface="+mj-cs"/>
            </a:rPr>
            <a:t>ตา </a:t>
          </a:r>
          <a:r>
            <a:rPr lang="th-TH" sz="2200" dirty="0" err="1">
              <a:cs typeface="+mj-cs"/>
            </a:rPr>
            <a:t>ธัม</a:t>
          </a:r>
          <a:r>
            <a:rPr lang="th-TH" sz="2200" dirty="0">
              <a:cs typeface="+mj-cs"/>
            </a:rPr>
            <a:t>โม</a:t>
          </a:r>
        </a:p>
      </dgm:t>
    </dgm:pt>
    <dgm:pt modelId="{0B0F1FE4-3191-4370-ADD0-36F793B4AB34}" type="parTrans" cxnId="{2BE94D2E-40CF-47FD-B589-73D778E4F321}">
      <dgm:prSet/>
      <dgm:spPr/>
      <dgm:t>
        <a:bodyPr/>
        <a:lstStyle/>
        <a:p>
          <a:endParaRPr lang="th-TH"/>
        </a:p>
      </dgm:t>
    </dgm:pt>
    <dgm:pt modelId="{805912FC-8FA5-41AB-8DDC-341F5CDAAF16}" type="sibTrans" cxnId="{2BE94D2E-40CF-47FD-B589-73D778E4F321}">
      <dgm:prSet/>
      <dgm:spPr/>
      <dgm:t>
        <a:bodyPr/>
        <a:lstStyle/>
        <a:p>
          <a:endParaRPr lang="th-TH"/>
        </a:p>
      </dgm:t>
    </dgm:pt>
    <dgm:pt modelId="{513E0C86-B61A-4185-8083-2D87DB776B0D}">
      <dgm:prSet phldrT="[ข้อความ]" custT="1"/>
      <dgm:spPr/>
      <dgm:t>
        <a:bodyPr/>
        <a:lstStyle/>
        <a:p>
          <a:r>
            <a:rPr lang="th-TH" sz="2200" dirty="0">
              <a:cs typeface="+mj-cs"/>
            </a:rPr>
            <a:t>๒. </a:t>
          </a:r>
          <a:r>
            <a:rPr lang="th-TH" sz="2200" dirty="0" err="1">
              <a:cs typeface="+mj-cs"/>
            </a:rPr>
            <a:t>สันทิฏฐิ</a:t>
          </a:r>
          <a:r>
            <a:rPr lang="th-TH" sz="2200" dirty="0">
              <a:cs typeface="+mj-cs"/>
            </a:rPr>
            <a:t>โก</a:t>
          </a:r>
        </a:p>
      </dgm:t>
    </dgm:pt>
    <dgm:pt modelId="{4F814D5A-DFF7-4331-AAC8-BCA1E53AB185}" type="parTrans" cxnId="{E9BA9CC4-0F7C-4A1B-92A1-A702C611C638}">
      <dgm:prSet/>
      <dgm:spPr/>
      <dgm:t>
        <a:bodyPr/>
        <a:lstStyle/>
        <a:p>
          <a:endParaRPr lang="th-TH"/>
        </a:p>
      </dgm:t>
    </dgm:pt>
    <dgm:pt modelId="{29B7C8B6-889F-4F64-94D0-D8D52A4F9D02}" type="sibTrans" cxnId="{E9BA9CC4-0F7C-4A1B-92A1-A702C611C638}">
      <dgm:prSet/>
      <dgm:spPr/>
      <dgm:t>
        <a:bodyPr/>
        <a:lstStyle/>
        <a:p>
          <a:endParaRPr lang="th-TH"/>
        </a:p>
      </dgm:t>
    </dgm:pt>
    <dgm:pt modelId="{D80C9C20-D2F2-4C4D-B5A9-18EF5243D70A}">
      <dgm:prSet phldrT="[ข้อความ]" custT="1"/>
      <dgm:spPr/>
      <dgm:t>
        <a:bodyPr/>
        <a:lstStyle/>
        <a:p>
          <a:r>
            <a:rPr lang="th-TH" sz="2200" dirty="0">
              <a:cs typeface="+mj-cs"/>
            </a:rPr>
            <a:t>๓. </a:t>
          </a:r>
          <a:r>
            <a:rPr lang="th-TH" sz="2200" dirty="0" err="1">
              <a:cs typeface="+mj-cs"/>
            </a:rPr>
            <a:t>อกา</a:t>
          </a:r>
          <a:r>
            <a:rPr lang="th-TH" sz="2200" dirty="0">
              <a:cs typeface="+mj-cs"/>
            </a:rPr>
            <a:t>ลิโก</a:t>
          </a:r>
        </a:p>
      </dgm:t>
    </dgm:pt>
    <dgm:pt modelId="{383A3BF3-E6C9-4272-899A-36479ACABDAA}" type="parTrans" cxnId="{F016E808-9DD7-47A0-99D5-21B759AF58D3}">
      <dgm:prSet/>
      <dgm:spPr/>
      <dgm:t>
        <a:bodyPr/>
        <a:lstStyle/>
        <a:p>
          <a:endParaRPr lang="th-TH"/>
        </a:p>
      </dgm:t>
    </dgm:pt>
    <dgm:pt modelId="{3E5BF521-9649-4692-A3D0-4AB77961A8AC}" type="sibTrans" cxnId="{F016E808-9DD7-47A0-99D5-21B759AF58D3}">
      <dgm:prSet/>
      <dgm:spPr/>
      <dgm:t>
        <a:bodyPr/>
        <a:lstStyle/>
        <a:p>
          <a:endParaRPr lang="th-TH"/>
        </a:p>
      </dgm:t>
    </dgm:pt>
    <dgm:pt modelId="{438829D0-6FEC-44D2-A22F-810F5AE0A793}">
      <dgm:prSet phldrT="[ข้อความ]" custT="1"/>
      <dgm:spPr/>
      <dgm:t>
        <a:bodyPr/>
        <a:lstStyle/>
        <a:p>
          <a:r>
            <a:rPr lang="th-TH" sz="2200" dirty="0">
              <a:cs typeface="+mj-cs"/>
            </a:rPr>
            <a:t>๔. </a:t>
          </a:r>
          <a:r>
            <a:rPr lang="th-TH" sz="2200" dirty="0" err="1">
              <a:cs typeface="+mj-cs"/>
            </a:rPr>
            <a:t>เอหิปัส</a:t>
          </a:r>
          <a:r>
            <a:rPr lang="th-TH" sz="2200" dirty="0">
              <a:cs typeface="+mj-cs"/>
            </a:rPr>
            <a:t>     สิโก</a:t>
          </a:r>
        </a:p>
      </dgm:t>
    </dgm:pt>
    <dgm:pt modelId="{40D6EB25-1E7B-4967-825D-8F986F79C923}" type="parTrans" cxnId="{AC9BB470-7041-46B2-B886-220B1CF100A1}">
      <dgm:prSet/>
      <dgm:spPr/>
      <dgm:t>
        <a:bodyPr/>
        <a:lstStyle/>
        <a:p>
          <a:endParaRPr lang="th-TH"/>
        </a:p>
      </dgm:t>
    </dgm:pt>
    <dgm:pt modelId="{1AD36B76-7AB0-4223-9DA0-187EE27F9BAA}" type="sibTrans" cxnId="{AC9BB470-7041-46B2-B886-220B1CF100A1}">
      <dgm:prSet/>
      <dgm:spPr/>
      <dgm:t>
        <a:bodyPr/>
        <a:lstStyle/>
        <a:p>
          <a:endParaRPr lang="th-TH"/>
        </a:p>
      </dgm:t>
    </dgm:pt>
    <dgm:pt modelId="{CCD9B955-367A-44E4-ADD7-98D98E7F552A}">
      <dgm:prSet phldrT="[ข้อความ]" custT="1"/>
      <dgm:spPr/>
      <dgm:t>
        <a:bodyPr/>
        <a:lstStyle/>
        <a:p>
          <a:r>
            <a:rPr lang="th-TH" sz="2200" dirty="0">
              <a:cs typeface="+mj-cs"/>
            </a:rPr>
            <a:t>๖. </a:t>
          </a:r>
          <a:r>
            <a:rPr lang="th-TH" sz="2200" dirty="0" err="1">
              <a:cs typeface="+mj-cs"/>
            </a:rPr>
            <a:t>ปัจจัต</a:t>
          </a:r>
          <a:r>
            <a:rPr lang="th-TH" sz="2200" dirty="0">
              <a:cs typeface="+mj-cs"/>
            </a:rPr>
            <a:t>ตัง </a:t>
          </a:r>
          <a:r>
            <a:rPr lang="th-TH" sz="2200" dirty="0" err="1">
              <a:cs typeface="+mj-cs"/>
            </a:rPr>
            <a:t>เวทิตัพ</a:t>
          </a:r>
          <a:r>
            <a:rPr lang="th-TH" sz="2200" dirty="0">
              <a:cs typeface="+mj-cs"/>
            </a:rPr>
            <a:t>โพ วิญญู</a:t>
          </a:r>
          <a:r>
            <a:rPr lang="th-TH" sz="2200" dirty="0" err="1">
              <a:cs typeface="+mj-cs"/>
            </a:rPr>
            <a:t>หิ</a:t>
          </a:r>
          <a:endParaRPr lang="th-TH" sz="2200" dirty="0">
            <a:cs typeface="+mj-cs"/>
          </a:endParaRPr>
        </a:p>
      </dgm:t>
    </dgm:pt>
    <dgm:pt modelId="{E350B497-C05E-41EB-B5C7-6F444C64B88A}" type="parTrans" cxnId="{580ADB1D-DC69-4CC9-8F2D-45F999C15022}">
      <dgm:prSet/>
      <dgm:spPr/>
      <dgm:t>
        <a:bodyPr/>
        <a:lstStyle/>
        <a:p>
          <a:endParaRPr lang="th-TH"/>
        </a:p>
      </dgm:t>
    </dgm:pt>
    <dgm:pt modelId="{EFB0427B-3F9C-4FD5-AE39-9172B3EEA9C0}" type="sibTrans" cxnId="{580ADB1D-DC69-4CC9-8F2D-45F999C15022}">
      <dgm:prSet/>
      <dgm:spPr/>
      <dgm:t>
        <a:bodyPr/>
        <a:lstStyle/>
        <a:p>
          <a:endParaRPr lang="th-TH"/>
        </a:p>
      </dgm:t>
    </dgm:pt>
    <dgm:pt modelId="{4C185300-4B85-41C9-9B1A-B23FB69BFFDE}">
      <dgm:prSet phldrT="[ข้อความ]" custT="1"/>
      <dgm:spPr/>
      <dgm:t>
        <a:bodyPr/>
        <a:lstStyle/>
        <a:p>
          <a:r>
            <a:rPr lang="th-TH" sz="2200" dirty="0">
              <a:cs typeface="+mj-cs"/>
            </a:rPr>
            <a:t>๕. โอ</a:t>
          </a:r>
          <a:r>
            <a:rPr lang="th-TH" sz="2200" dirty="0" err="1">
              <a:cs typeface="+mj-cs"/>
            </a:rPr>
            <a:t>ปนยิ</a:t>
          </a:r>
          <a:r>
            <a:rPr lang="th-TH" sz="2200" dirty="0">
              <a:cs typeface="+mj-cs"/>
            </a:rPr>
            <a:t>โก</a:t>
          </a:r>
        </a:p>
      </dgm:t>
    </dgm:pt>
    <dgm:pt modelId="{18623A70-7224-4001-A0AB-947541F682D2}" type="parTrans" cxnId="{992A36E9-733B-4C60-8C8F-7A6946643A00}">
      <dgm:prSet/>
      <dgm:spPr/>
      <dgm:t>
        <a:bodyPr/>
        <a:lstStyle/>
        <a:p>
          <a:endParaRPr lang="th-TH"/>
        </a:p>
      </dgm:t>
    </dgm:pt>
    <dgm:pt modelId="{857B4A1F-26B2-4773-BA83-02C4FB365B9A}" type="sibTrans" cxnId="{992A36E9-733B-4C60-8C8F-7A6946643A00}">
      <dgm:prSet/>
      <dgm:spPr/>
      <dgm:t>
        <a:bodyPr/>
        <a:lstStyle/>
        <a:p>
          <a:endParaRPr lang="th-TH"/>
        </a:p>
      </dgm:t>
    </dgm:pt>
    <dgm:pt modelId="{8B586004-9BAF-4231-BADD-F5772EEF4EDF}" type="pres">
      <dgm:prSet presAssocID="{4233DBDD-E56A-4A30-8789-601C9B9E51C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7A2CD5-5A68-4F17-84FE-17404E911501}" type="pres">
      <dgm:prSet presAssocID="{0267E699-438A-4E88-9F15-A504139C9709}" presName="centerShape" presStyleLbl="node0" presStyleIdx="0" presStyleCnt="1"/>
      <dgm:spPr/>
    </dgm:pt>
    <dgm:pt modelId="{9108818F-0095-4EDC-BCCC-A529A9811D89}" type="pres">
      <dgm:prSet presAssocID="{0B0F1FE4-3191-4370-ADD0-36F793B4AB34}" presName="Name9" presStyleLbl="parChTrans1D2" presStyleIdx="0" presStyleCnt="6"/>
      <dgm:spPr/>
    </dgm:pt>
    <dgm:pt modelId="{25426E68-3129-41BC-88BC-499A00E1D917}" type="pres">
      <dgm:prSet presAssocID="{0B0F1FE4-3191-4370-ADD0-36F793B4AB34}" presName="connTx" presStyleLbl="parChTrans1D2" presStyleIdx="0" presStyleCnt="6"/>
      <dgm:spPr/>
    </dgm:pt>
    <dgm:pt modelId="{50C06ACF-38A2-4B9C-B30C-2A6157156E9D}" type="pres">
      <dgm:prSet presAssocID="{36B2EB46-6818-4A83-B080-4FF1EE98E74D}" presName="node" presStyleLbl="node1" presStyleIdx="0" presStyleCnt="6" custScaleX="108143">
        <dgm:presLayoutVars>
          <dgm:bulletEnabled val="1"/>
        </dgm:presLayoutVars>
      </dgm:prSet>
      <dgm:spPr/>
    </dgm:pt>
    <dgm:pt modelId="{A85822A4-F362-4165-B57B-4719920F8785}" type="pres">
      <dgm:prSet presAssocID="{4F814D5A-DFF7-4331-AAC8-BCA1E53AB185}" presName="Name9" presStyleLbl="parChTrans1D2" presStyleIdx="1" presStyleCnt="6"/>
      <dgm:spPr/>
    </dgm:pt>
    <dgm:pt modelId="{B8BB5529-2173-442E-A4F2-46E30DF91FA8}" type="pres">
      <dgm:prSet presAssocID="{4F814D5A-DFF7-4331-AAC8-BCA1E53AB185}" presName="connTx" presStyleLbl="parChTrans1D2" presStyleIdx="1" presStyleCnt="6"/>
      <dgm:spPr/>
    </dgm:pt>
    <dgm:pt modelId="{7702F79E-C66E-4B15-A665-50555DDC6AEB}" type="pres">
      <dgm:prSet presAssocID="{513E0C86-B61A-4185-8083-2D87DB776B0D}" presName="node" presStyleLbl="node1" presStyleIdx="1" presStyleCnt="6" custScaleX="113776">
        <dgm:presLayoutVars>
          <dgm:bulletEnabled val="1"/>
        </dgm:presLayoutVars>
      </dgm:prSet>
      <dgm:spPr/>
    </dgm:pt>
    <dgm:pt modelId="{32C9E8CE-60B4-436D-8230-A4D548AB1C59}" type="pres">
      <dgm:prSet presAssocID="{383A3BF3-E6C9-4272-899A-36479ACABDAA}" presName="Name9" presStyleLbl="parChTrans1D2" presStyleIdx="2" presStyleCnt="6"/>
      <dgm:spPr/>
    </dgm:pt>
    <dgm:pt modelId="{516256E9-D211-4BFF-85F5-981783C14E7B}" type="pres">
      <dgm:prSet presAssocID="{383A3BF3-E6C9-4272-899A-36479ACABDAA}" presName="connTx" presStyleLbl="parChTrans1D2" presStyleIdx="2" presStyleCnt="6"/>
      <dgm:spPr/>
    </dgm:pt>
    <dgm:pt modelId="{DE70B64E-0608-4361-B6C1-6D741ECE983B}" type="pres">
      <dgm:prSet presAssocID="{D80C9C20-D2F2-4C4D-B5A9-18EF5243D70A}" presName="node" presStyleLbl="node1" presStyleIdx="2" presStyleCnt="6">
        <dgm:presLayoutVars>
          <dgm:bulletEnabled val="1"/>
        </dgm:presLayoutVars>
      </dgm:prSet>
      <dgm:spPr/>
    </dgm:pt>
    <dgm:pt modelId="{853B0D6D-34AE-4A33-B988-24763803BAFA}" type="pres">
      <dgm:prSet presAssocID="{40D6EB25-1E7B-4967-825D-8F986F79C923}" presName="Name9" presStyleLbl="parChTrans1D2" presStyleIdx="3" presStyleCnt="6"/>
      <dgm:spPr/>
    </dgm:pt>
    <dgm:pt modelId="{F2C526E0-1DBB-45D0-8F5A-540AA33B2C95}" type="pres">
      <dgm:prSet presAssocID="{40D6EB25-1E7B-4967-825D-8F986F79C923}" presName="connTx" presStyleLbl="parChTrans1D2" presStyleIdx="3" presStyleCnt="6"/>
      <dgm:spPr/>
    </dgm:pt>
    <dgm:pt modelId="{3EB1FC6C-DF0D-42CD-8F02-12139DE75B59}" type="pres">
      <dgm:prSet presAssocID="{438829D0-6FEC-44D2-A22F-810F5AE0A793}" presName="node" presStyleLbl="node1" presStyleIdx="3" presStyleCnt="6" custScaleX="108143" custScaleY="100334">
        <dgm:presLayoutVars>
          <dgm:bulletEnabled val="1"/>
        </dgm:presLayoutVars>
      </dgm:prSet>
      <dgm:spPr/>
    </dgm:pt>
    <dgm:pt modelId="{47CC0B50-79A9-4E6D-8B67-65F806727FFE}" type="pres">
      <dgm:prSet presAssocID="{18623A70-7224-4001-A0AB-947541F682D2}" presName="Name9" presStyleLbl="parChTrans1D2" presStyleIdx="4" presStyleCnt="6"/>
      <dgm:spPr/>
    </dgm:pt>
    <dgm:pt modelId="{E213026B-57D1-4F68-99A0-979271BF5680}" type="pres">
      <dgm:prSet presAssocID="{18623A70-7224-4001-A0AB-947541F682D2}" presName="connTx" presStyleLbl="parChTrans1D2" presStyleIdx="4" presStyleCnt="6"/>
      <dgm:spPr/>
    </dgm:pt>
    <dgm:pt modelId="{B077EF28-4520-4379-BA79-ED6ADD96DF9B}" type="pres">
      <dgm:prSet presAssocID="{4C185300-4B85-41C9-9B1A-B23FB69BFFDE}" presName="node" presStyleLbl="node1" presStyleIdx="4" presStyleCnt="6">
        <dgm:presLayoutVars>
          <dgm:bulletEnabled val="1"/>
        </dgm:presLayoutVars>
      </dgm:prSet>
      <dgm:spPr/>
    </dgm:pt>
    <dgm:pt modelId="{CB70FFB6-659B-42C5-BE1F-B5443BE5E94A}" type="pres">
      <dgm:prSet presAssocID="{E350B497-C05E-41EB-B5C7-6F444C64B88A}" presName="Name9" presStyleLbl="parChTrans1D2" presStyleIdx="5" presStyleCnt="6"/>
      <dgm:spPr/>
    </dgm:pt>
    <dgm:pt modelId="{45879034-FD24-44C1-A5C6-4653EC37BABA}" type="pres">
      <dgm:prSet presAssocID="{E350B497-C05E-41EB-B5C7-6F444C64B88A}" presName="connTx" presStyleLbl="parChTrans1D2" presStyleIdx="5" presStyleCnt="6"/>
      <dgm:spPr/>
    </dgm:pt>
    <dgm:pt modelId="{4F0D97FD-99BE-4646-A898-3B891EEEDC39}" type="pres">
      <dgm:prSet presAssocID="{CCD9B955-367A-44E4-ADD7-98D98E7F552A}" presName="node" presStyleLbl="node1" presStyleIdx="5" presStyleCnt="6">
        <dgm:presLayoutVars>
          <dgm:bulletEnabled val="1"/>
        </dgm:presLayoutVars>
      </dgm:prSet>
      <dgm:spPr/>
    </dgm:pt>
  </dgm:ptLst>
  <dgm:cxnLst>
    <dgm:cxn modelId="{F016E808-9DD7-47A0-99D5-21B759AF58D3}" srcId="{0267E699-438A-4E88-9F15-A504139C9709}" destId="{D80C9C20-D2F2-4C4D-B5A9-18EF5243D70A}" srcOrd="2" destOrd="0" parTransId="{383A3BF3-E6C9-4272-899A-36479ACABDAA}" sibTransId="{3E5BF521-9649-4692-A3D0-4AB77961A8AC}"/>
    <dgm:cxn modelId="{21B6900D-93ED-4A60-B453-0D31E3F99150}" type="presOf" srcId="{438829D0-6FEC-44D2-A22F-810F5AE0A793}" destId="{3EB1FC6C-DF0D-42CD-8F02-12139DE75B59}" srcOrd="0" destOrd="0" presId="urn:microsoft.com/office/officeart/2005/8/layout/radial1"/>
    <dgm:cxn modelId="{DFBAC21D-D2D6-4BC1-BB2C-44ADAED96E8F}" type="presOf" srcId="{383A3BF3-E6C9-4272-899A-36479ACABDAA}" destId="{516256E9-D211-4BFF-85F5-981783C14E7B}" srcOrd="1" destOrd="0" presId="urn:microsoft.com/office/officeart/2005/8/layout/radial1"/>
    <dgm:cxn modelId="{580ADB1D-DC69-4CC9-8F2D-45F999C15022}" srcId="{0267E699-438A-4E88-9F15-A504139C9709}" destId="{CCD9B955-367A-44E4-ADD7-98D98E7F552A}" srcOrd="5" destOrd="0" parTransId="{E350B497-C05E-41EB-B5C7-6F444C64B88A}" sibTransId="{EFB0427B-3F9C-4FD5-AE39-9172B3EEA9C0}"/>
    <dgm:cxn modelId="{34D67722-C07D-465D-9DEB-72B76DE3FD08}" type="presOf" srcId="{513E0C86-B61A-4185-8083-2D87DB776B0D}" destId="{7702F79E-C66E-4B15-A665-50555DDC6AEB}" srcOrd="0" destOrd="0" presId="urn:microsoft.com/office/officeart/2005/8/layout/radial1"/>
    <dgm:cxn modelId="{824B1224-9B3F-49E7-94D8-97B8A666B4C7}" type="presOf" srcId="{0B0F1FE4-3191-4370-ADD0-36F793B4AB34}" destId="{9108818F-0095-4EDC-BCCC-A529A9811D89}" srcOrd="0" destOrd="0" presId="urn:microsoft.com/office/officeart/2005/8/layout/radial1"/>
    <dgm:cxn modelId="{3AA99727-8657-411A-8D93-FF07EEEDCE8E}" type="presOf" srcId="{0B0F1FE4-3191-4370-ADD0-36F793B4AB34}" destId="{25426E68-3129-41BC-88BC-499A00E1D917}" srcOrd="1" destOrd="0" presId="urn:microsoft.com/office/officeart/2005/8/layout/radial1"/>
    <dgm:cxn modelId="{DF34692A-5A4A-432A-91A5-F322A5B1F238}" type="presOf" srcId="{4F814D5A-DFF7-4331-AAC8-BCA1E53AB185}" destId="{B8BB5529-2173-442E-A4F2-46E30DF91FA8}" srcOrd="1" destOrd="0" presId="urn:microsoft.com/office/officeart/2005/8/layout/radial1"/>
    <dgm:cxn modelId="{86E4532A-D26C-4FB2-AF7B-E00EBCA02D44}" srcId="{4233DBDD-E56A-4A30-8789-601C9B9E51CA}" destId="{0267E699-438A-4E88-9F15-A504139C9709}" srcOrd="0" destOrd="0" parTransId="{C3FFE56D-9DF3-4F1A-99FA-2FE816162208}" sibTransId="{19D8B203-F017-43BB-A684-BA8945D942C7}"/>
    <dgm:cxn modelId="{2BE94D2E-40CF-47FD-B589-73D778E4F321}" srcId="{0267E699-438A-4E88-9F15-A504139C9709}" destId="{36B2EB46-6818-4A83-B080-4FF1EE98E74D}" srcOrd="0" destOrd="0" parTransId="{0B0F1FE4-3191-4370-ADD0-36F793B4AB34}" sibTransId="{805912FC-8FA5-41AB-8DDC-341F5CDAAF16}"/>
    <dgm:cxn modelId="{C52F2333-2C23-48DA-BFA1-589813A6E52F}" type="presOf" srcId="{CCD9B955-367A-44E4-ADD7-98D98E7F552A}" destId="{4F0D97FD-99BE-4646-A898-3B891EEEDC39}" srcOrd="0" destOrd="0" presId="urn:microsoft.com/office/officeart/2005/8/layout/radial1"/>
    <dgm:cxn modelId="{CA24DF34-F45A-4E73-8D0A-41208A1EBB1D}" type="presOf" srcId="{0267E699-438A-4E88-9F15-A504139C9709}" destId="{BE7A2CD5-5A68-4F17-84FE-17404E911501}" srcOrd="0" destOrd="0" presId="urn:microsoft.com/office/officeart/2005/8/layout/radial1"/>
    <dgm:cxn modelId="{7806BA37-6181-4C82-B546-F455DA304047}" type="presOf" srcId="{40D6EB25-1E7B-4967-825D-8F986F79C923}" destId="{853B0D6D-34AE-4A33-B988-24763803BAFA}" srcOrd="0" destOrd="0" presId="urn:microsoft.com/office/officeart/2005/8/layout/radial1"/>
    <dgm:cxn modelId="{AC9BB470-7041-46B2-B886-220B1CF100A1}" srcId="{0267E699-438A-4E88-9F15-A504139C9709}" destId="{438829D0-6FEC-44D2-A22F-810F5AE0A793}" srcOrd="3" destOrd="0" parTransId="{40D6EB25-1E7B-4967-825D-8F986F79C923}" sibTransId="{1AD36B76-7AB0-4223-9DA0-187EE27F9BAA}"/>
    <dgm:cxn modelId="{0D53A459-9570-4C3B-BEB4-1AC3DD8D3E31}" type="presOf" srcId="{E350B497-C05E-41EB-B5C7-6F444C64B88A}" destId="{45879034-FD24-44C1-A5C6-4653EC37BABA}" srcOrd="1" destOrd="0" presId="urn:microsoft.com/office/officeart/2005/8/layout/radial1"/>
    <dgm:cxn modelId="{86A9CDB8-E232-4D2C-B741-19533EA09EC1}" type="presOf" srcId="{18623A70-7224-4001-A0AB-947541F682D2}" destId="{E213026B-57D1-4F68-99A0-979271BF5680}" srcOrd="1" destOrd="0" presId="urn:microsoft.com/office/officeart/2005/8/layout/radial1"/>
    <dgm:cxn modelId="{863E3BBC-94B9-4D04-B1F2-7DF06FFACF17}" type="presOf" srcId="{4F814D5A-DFF7-4331-AAC8-BCA1E53AB185}" destId="{A85822A4-F362-4165-B57B-4719920F8785}" srcOrd="0" destOrd="0" presId="urn:microsoft.com/office/officeart/2005/8/layout/radial1"/>
    <dgm:cxn modelId="{360601BF-DE49-4AAC-AE14-6B8489C8D6E0}" type="presOf" srcId="{4233DBDD-E56A-4A30-8789-601C9B9E51CA}" destId="{8B586004-9BAF-4231-BADD-F5772EEF4EDF}" srcOrd="0" destOrd="0" presId="urn:microsoft.com/office/officeart/2005/8/layout/radial1"/>
    <dgm:cxn modelId="{E9BA9CC4-0F7C-4A1B-92A1-A702C611C638}" srcId="{0267E699-438A-4E88-9F15-A504139C9709}" destId="{513E0C86-B61A-4185-8083-2D87DB776B0D}" srcOrd="1" destOrd="0" parTransId="{4F814D5A-DFF7-4331-AAC8-BCA1E53AB185}" sibTransId="{29B7C8B6-889F-4F64-94D0-D8D52A4F9D02}"/>
    <dgm:cxn modelId="{220482C6-2243-40D2-87EA-4FF1D58B64DD}" type="presOf" srcId="{36B2EB46-6818-4A83-B080-4FF1EE98E74D}" destId="{50C06ACF-38A2-4B9C-B30C-2A6157156E9D}" srcOrd="0" destOrd="0" presId="urn:microsoft.com/office/officeart/2005/8/layout/radial1"/>
    <dgm:cxn modelId="{163EEBCA-6A50-48EB-81A6-FD1273ADC1D1}" type="presOf" srcId="{E350B497-C05E-41EB-B5C7-6F444C64B88A}" destId="{CB70FFB6-659B-42C5-BE1F-B5443BE5E94A}" srcOrd="0" destOrd="0" presId="urn:microsoft.com/office/officeart/2005/8/layout/radial1"/>
    <dgm:cxn modelId="{846281CC-62CA-4CB1-BC75-8CB5C6C5C1A6}" type="presOf" srcId="{40D6EB25-1E7B-4967-825D-8F986F79C923}" destId="{F2C526E0-1DBB-45D0-8F5A-540AA33B2C95}" srcOrd="1" destOrd="0" presId="urn:microsoft.com/office/officeart/2005/8/layout/radial1"/>
    <dgm:cxn modelId="{EF4F38CE-ECFD-4670-9651-4474CB9A62CC}" type="presOf" srcId="{D80C9C20-D2F2-4C4D-B5A9-18EF5243D70A}" destId="{DE70B64E-0608-4361-B6C1-6D741ECE983B}" srcOrd="0" destOrd="0" presId="urn:microsoft.com/office/officeart/2005/8/layout/radial1"/>
    <dgm:cxn modelId="{683D38DD-9D38-4510-9133-8886929EB32E}" type="presOf" srcId="{4C185300-4B85-41C9-9B1A-B23FB69BFFDE}" destId="{B077EF28-4520-4379-BA79-ED6ADD96DF9B}" srcOrd="0" destOrd="0" presId="urn:microsoft.com/office/officeart/2005/8/layout/radial1"/>
    <dgm:cxn modelId="{992A36E9-733B-4C60-8C8F-7A6946643A00}" srcId="{0267E699-438A-4E88-9F15-A504139C9709}" destId="{4C185300-4B85-41C9-9B1A-B23FB69BFFDE}" srcOrd="4" destOrd="0" parTransId="{18623A70-7224-4001-A0AB-947541F682D2}" sibTransId="{857B4A1F-26B2-4773-BA83-02C4FB365B9A}"/>
    <dgm:cxn modelId="{5435B6FA-827F-46E5-8097-CC31B240482E}" type="presOf" srcId="{18623A70-7224-4001-A0AB-947541F682D2}" destId="{47CC0B50-79A9-4E6D-8B67-65F806727FFE}" srcOrd="0" destOrd="0" presId="urn:microsoft.com/office/officeart/2005/8/layout/radial1"/>
    <dgm:cxn modelId="{14E908FD-2011-4AB7-BBAF-454513645409}" type="presOf" srcId="{383A3BF3-E6C9-4272-899A-36479ACABDAA}" destId="{32C9E8CE-60B4-436D-8230-A4D548AB1C59}" srcOrd="0" destOrd="0" presId="urn:microsoft.com/office/officeart/2005/8/layout/radial1"/>
    <dgm:cxn modelId="{4C0C3368-886F-4FC2-8C42-803259E14AE0}" type="presParOf" srcId="{8B586004-9BAF-4231-BADD-F5772EEF4EDF}" destId="{BE7A2CD5-5A68-4F17-84FE-17404E911501}" srcOrd="0" destOrd="0" presId="urn:microsoft.com/office/officeart/2005/8/layout/radial1"/>
    <dgm:cxn modelId="{911C3DE4-12A3-423A-B5EC-F01E0F070A51}" type="presParOf" srcId="{8B586004-9BAF-4231-BADD-F5772EEF4EDF}" destId="{9108818F-0095-4EDC-BCCC-A529A9811D89}" srcOrd="1" destOrd="0" presId="urn:microsoft.com/office/officeart/2005/8/layout/radial1"/>
    <dgm:cxn modelId="{5EA340FD-5197-443B-946F-87A9BBFAE92E}" type="presParOf" srcId="{9108818F-0095-4EDC-BCCC-A529A9811D89}" destId="{25426E68-3129-41BC-88BC-499A00E1D917}" srcOrd="0" destOrd="0" presId="urn:microsoft.com/office/officeart/2005/8/layout/radial1"/>
    <dgm:cxn modelId="{AF73CB70-0E54-4861-9485-82BFC8BEF6EA}" type="presParOf" srcId="{8B586004-9BAF-4231-BADD-F5772EEF4EDF}" destId="{50C06ACF-38A2-4B9C-B30C-2A6157156E9D}" srcOrd="2" destOrd="0" presId="urn:microsoft.com/office/officeart/2005/8/layout/radial1"/>
    <dgm:cxn modelId="{E41E144F-A3D7-4C6C-842D-EF9D57787AC5}" type="presParOf" srcId="{8B586004-9BAF-4231-BADD-F5772EEF4EDF}" destId="{A85822A4-F362-4165-B57B-4719920F8785}" srcOrd="3" destOrd="0" presId="urn:microsoft.com/office/officeart/2005/8/layout/radial1"/>
    <dgm:cxn modelId="{D6AB6EA7-EA7F-42FD-BC99-E7ED79385F6C}" type="presParOf" srcId="{A85822A4-F362-4165-B57B-4719920F8785}" destId="{B8BB5529-2173-442E-A4F2-46E30DF91FA8}" srcOrd="0" destOrd="0" presId="urn:microsoft.com/office/officeart/2005/8/layout/radial1"/>
    <dgm:cxn modelId="{911C9527-2DA9-4BE6-B3A4-FFDD2A2F9C02}" type="presParOf" srcId="{8B586004-9BAF-4231-BADD-F5772EEF4EDF}" destId="{7702F79E-C66E-4B15-A665-50555DDC6AEB}" srcOrd="4" destOrd="0" presId="urn:microsoft.com/office/officeart/2005/8/layout/radial1"/>
    <dgm:cxn modelId="{72D96490-0339-4B81-A2FB-F52CD4DA44B9}" type="presParOf" srcId="{8B586004-9BAF-4231-BADD-F5772EEF4EDF}" destId="{32C9E8CE-60B4-436D-8230-A4D548AB1C59}" srcOrd="5" destOrd="0" presId="urn:microsoft.com/office/officeart/2005/8/layout/radial1"/>
    <dgm:cxn modelId="{1AB66E8B-B71A-45F5-89F2-C870D0831106}" type="presParOf" srcId="{32C9E8CE-60B4-436D-8230-A4D548AB1C59}" destId="{516256E9-D211-4BFF-85F5-981783C14E7B}" srcOrd="0" destOrd="0" presId="urn:microsoft.com/office/officeart/2005/8/layout/radial1"/>
    <dgm:cxn modelId="{4A041956-2C9B-48E6-9A23-1F8CD68D2ACA}" type="presParOf" srcId="{8B586004-9BAF-4231-BADD-F5772EEF4EDF}" destId="{DE70B64E-0608-4361-B6C1-6D741ECE983B}" srcOrd="6" destOrd="0" presId="urn:microsoft.com/office/officeart/2005/8/layout/radial1"/>
    <dgm:cxn modelId="{0D5FE49A-3377-4195-9E95-1ACE7C76F9C0}" type="presParOf" srcId="{8B586004-9BAF-4231-BADD-F5772EEF4EDF}" destId="{853B0D6D-34AE-4A33-B988-24763803BAFA}" srcOrd="7" destOrd="0" presId="urn:microsoft.com/office/officeart/2005/8/layout/radial1"/>
    <dgm:cxn modelId="{74B00ABA-756B-47C2-9271-92D4B0E6158C}" type="presParOf" srcId="{853B0D6D-34AE-4A33-B988-24763803BAFA}" destId="{F2C526E0-1DBB-45D0-8F5A-540AA33B2C95}" srcOrd="0" destOrd="0" presId="urn:microsoft.com/office/officeart/2005/8/layout/radial1"/>
    <dgm:cxn modelId="{1DA79104-D0D1-4D3D-A674-E067DC272138}" type="presParOf" srcId="{8B586004-9BAF-4231-BADD-F5772EEF4EDF}" destId="{3EB1FC6C-DF0D-42CD-8F02-12139DE75B59}" srcOrd="8" destOrd="0" presId="urn:microsoft.com/office/officeart/2005/8/layout/radial1"/>
    <dgm:cxn modelId="{9369F75B-8EBC-4A20-9628-5162039CEBFD}" type="presParOf" srcId="{8B586004-9BAF-4231-BADD-F5772EEF4EDF}" destId="{47CC0B50-79A9-4E6D-8B67-65F806727FFE}" srcOrd="9" destOrd="0" presId="urn:microsoft.com/office/officeart/2005/8/layout/radial1"/>
    <dgm:cxn modelId="{C4DE1385-8233-44F7-BE9E-10F4C91D23BF}" type="presParOf" srcId="{47CC0B50-79A9-4E6D-8B67-65F806727FFE}" destId="{E213026B-57D1-4F68-99A0-979271BF5680}" srcOrd="0" destOrd="0" presId="urn:microsoft.com/office/officeart/2005/8/layout/radial1"/>
    <dgm:cxn modelId="{EADB5980-A2CD-4527-92D6-331FB37BB9A1}" type="presParOf" srcId="{8B586004-9BAF-4231-BADD-F5772EEF4EDF}" destId="{B077EF28-4520-4379-BA79-ED6ADD96DF9B}" srcOrd="10" destOrd="0" presId="urn:microsoft.com/office/officeart/2005/8/layout/radial1"/>
    <dgm:cxn modelId="{6C9F42E7-CF6E-499C-84D8-D0DC682F753C}" type="presParOf" srcId="{8B586004-9BAF-4231-BADD-F5772EEF4EDF}" destId="{CB70FFB6-659B-42C5-BE1F-B5443BE5E94A}" srcOrd="11" destOrd="0" presId="urn:microsoft.com/office/officeart/2005/8/layout/radial1"/>
    <dgm:cxn modelId="{A4BCE537-7DEE-40A5-8F3C-AFA481974B20}" type="presParOf" srcId="{CB70FFB6-659B-42C5-BE1F-B5443BE5E94A}" destId="{45879034-FD24-44C1-A5C6-4653EC37BABA}" srcOrd="0" destOrd="0" presId="urn:microsoft.com/office/officeart/2005/8/layout/radial1"/>
    <dgm:cxn modelId="{0DDAE4F2-DEDB-4DC6-AAF1-71CD133C8F20}" type="presParOf" srcId="{8B586004-9BAF-4231-BADD-F5772EEF4EDF}" destId="{4F0D97FD-99BE-4646-A898-3B891EEEDC39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D3E606-DA44-47F5-92BB-05A8AB52FD2D}" type="doc">
      <dgm:prSet loTypeId="urn:microsoft.com/office/officeart/2005/8/layout/radial5" loCatId="cycle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th-TH"/>
        </a:p>
      </dgm:t>
    </dgm:pt>
    <dgm:pt modelId="{4A909CC1-A997-401E-87A6-1D9E77DA522E}">
      <dgm:prSet phldrT="[ข้อความ]" custT="1"/>
      <dgm:spPr/>
      <dgm:t>
        <a:bodyPr/>
        <a:lstStyle/>
        <a:p>
          <a:r>
            <a:rPr lang="th-TH" sz="2800" b="1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อริยสัจ </a:t>
          </a:r>
          <a:r>
            <a:rPr lang="en-US" sz="2800" b="1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 </a:t>
          </a:r>
          <a:r>
            <a:rPr lang="th-TH" sz="2800" b="1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๔</a:t>
          </a:r>
          <a:endParaRPr lang="th-TH" sz="2800" dirty="0">
            <a:solidFill>
              <a:schemeClr val="accent6">
                <a:lumMod val="75000"/>
              </a:schemeClr>
            </a:solidFill>
            <a:cs typeface="+mj-cs"/>
          </a:endParaRPr>
        </a:p>
      </dgm:t>
    </dgm:pt>
    <dgm:pt modelId="{6C8210B6-73A3-4490-86A7-143CE2204097}" type="parTrans" cxnId="{849F871B-C799-441C-8349-73F9254580FB}">
      <dgm:prSet/>
      <dgm:spPr/>
      <dgm:t>
        <a:bodyPr/>
        <a:lstStyle/>
        <a:p>
          <a:endParaRPr lang="th-TH"/>
        </a:p>
      </dgm:t>
    </dgm:pt>
    <dgm:pt modelId="{B3E32B41-45B0-49FA-9D32-ACF7BB84EB82}" type="sibTrans" cxnId="{849F871B-C799-441C-8349-73F9254580FB}">
      <dgm:prSet/>
      <dgm:spPr/>
      <dgm:t>
        <a:bodyPr/>
        <a:lstStyle/>
        <a:p>
          <a:endParaRPr lang="th-TH"/>
        </a:p>
      </dgm:t>
    </dgm:pt>
    <dgm:pt modelId="{B04D33C9-E22F-4FAC-91A9-4EFA79210DD8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๑. ทุกข์</a:t>
          </a:r>
        </a:p>
      </dgm:t>
    </dgm:pt>
    <dgm:pt modelId="{A46A9CF1-BE35-447F-B5C1-0D2382211C02}" type="parTrans" cxnId="{61258ED5-8247-44C3-85F1-3BBA690EABFB}">
      <dgm:prSet/>
      <dgm:spPr/>
      <dgm:t>
        <a:bodyPr/>
        <a:lstStyle/>
        <a:p>
          <a:endParaRPr lang="th-TH"/>
        </a:p>
      </dgm:t>
    </dgm:pt>
    <dgm:pt modelId="{BDD3C1BD-11F5-45A6-A924-374FF67F4B67}" type="sibTrans" cxnId="{61258ED5-8247-44C3-85F1-3BBA690EABFB}">
      <dgm:prSet/>
      <dgm:spPr/>
      <dgm:t>
        <a:bodyPr/>
        <a:lstStyle/>
        <a:p>
          <a:endParaRPr lang="th-TH"/>
        </a:p>
      </dgm:t>
    </dgm:pt>
    <dgm:pt modelId="{73F15294-0B1D-4F12-86A2-DF24DFAAE845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๔. มรรค</a:t>
          </a:r>
        </a:p>
      </dgm:t>
    </dgm:pt>
    <dgm:pt modelId="{0F28DC2D-9B4B-4024-96FF-C9F31E44CB50}" type="parTrans" cxnId="{356773EE-DA71-4137-A025-057A6470AA39}">
      <dgm:prSet/>
      <dgm:spPr/>
      <dgm:t>
        <a:bodyPr/>
        <a:lstStyle/>
        <a:p>
          <a:endParaRPr lang="th-TH"/>
        </a:p>
      </dgm:t>
    </dgm:pt>
    <dgm:pt modelId="{4881F8B9-EC76-4540-A589-5F64A8E39616}" type="sibTrans" cxnId="{356773EE-DA71-4137-A025-057A6470AA39}">
      <dgm:prSet/>
      <dgm:spPr/>
      <dgm:t>
        <a:bodyPr/>
        <a:lstStyle/>
        <a:p>
          <a:endParaRPr lang="th-TH"/>
        </a:p>
      </dgm:t>
    </dgm:pt>
    <dgm:pt modelId="{2E211501-0282-4DCE-9261-D683C81F5E2B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๒. สมุทัย</a:t>
          </a:r>
        </a:p>
      </dgm:t>
    </dgm:pt>
    <dgm:pt modelId="{C90A2891-A164-4943-94F5-2822D68549AF}" type="parTrans" cxnId="{29CE2DA1-F9B7-4C83-A208-E0DEACD51DF7}">
      <dgm:prSet/>
      <dgm:spPr/>
      <dgm:t>
        <a:bodyPr/>
        <a:lstStyle/>
        <a:p>
          <a:endParaRPr lang="th-TH"/>
        </a:p>
      </dgm:t>
    </dgm:pt>
    <dgm:pt modelId="{A39D45F7-79FB-45B5-9F0D-56674D4E6253}" type="sibTrans" cxnId="{29CE2DA1-F9B7-4C83-A208-E0DEACD51DF7}">
      <dgm:prSet/>
      <dgm:spPr/>
      <dgm:t>
        <a:bodyPr/>
        <a:lstStyle/>
        <a:p>
          <a:endParaRPr lang="th-TH"/>
        </a:p>
      </dgm:t>
    </dgm:pt>
    <dgm:pt modelId="{F017A4F1-A8DE-4741-B588-04A80F2DA749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๓. นิโรธ</a:t>
          </a:r>
        </a:p>
      </dgm:t>
    </dgm:pt>
    <dgm:pt modelId="{7CCC7949-E597-4645-95B1-1D4815B33F89}" type="parTrans" cxnId="{429FF9E6-5E95-4557-8ACA-2673A91EB46E}">
      <dgm:prSet/>
      <dgm:spPr/>
      <dgm:t>
        <a:bodyPr/>
        <a:lstStyle/>
        <a:p>
          <a:endParaRPr lang="th-TH"/>
        </a:p>
      </dgm:t>
    </dgm:pt>
    <dgm:pt modelId="{DAB69CE6-9E01-40C5-AD39-0F62108FE095}" type="sibTrans" cxnId="{429FF9E6-5E95-4557-8ACA-2673A91EB46E}">
      <dgm:prSet/>
      <dgm:spPr/>
      <dgm:t>
        <a:bodyPr/>
        <a:lstStyle/>
        <a:p>
          <a:endParaRPr lang="th-TH"/>
        </a:p>
      </dgm:t>
    </dgm:pt>
    <dgm:pt modelId="{7DB2D28E-5BFA-4236-B9C3-BECC799E833C}" type="pres">
      <dgm:prSet presAssocID="{D8D3E606-DA44-47F5-92BB-05A8AB52FD2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5B6F6EA-768D-494F-B289-1E1DBB06AF4E}" type="pres">
      <dgm:prSet presAssocID="{4A909CC1-A997-401E-87A6-1D9E77DA522E}" presName="centerShape" presStyleLbl="node0" presStyleIdx="0" presStyleCnt="1"/>
      <dgm:spPr/>
    </dgm:pt>
    <dgm:pt modelId="{C396BFA8-4ED3-4062-85DD-DCD98DE3E73E}" type="pres">
      <dgm:prSet presAssocID="{A46A9CF1-BE35-447F-B5C1-0D2382211C02}" presName="parTrans" presStyleLbl="sibTrans2D1" presStyleIdx="0" presStyleCnt="4"/>
      <dgm:spPr/>
    </dgm:pt>
    <dgm:pt modelId="{6E501C6E-14E6-4BAD-9470-979D8618B50F}" type="pres">
      <dgm:prSet presAssocID="{A46A9CF1-BE35-447F-B5C1-0D2382211C02}" presName="connectorText" presStyleLbl="sibTrans2D1" presStyleIdx="0" presStyleCnt="4"/>
      <dgm:spPr/>
    </dgm:pt>
    <dgm:pt modelId="{707AA5DA-E92F-4E21-BA89-1A98685F24CA}" type="pres">
      <dgm:prSet presAssocID="{B04D33C9-E22F-4FAC-91A9-4EFA79210DD8}" presName="node" presStyleLbl="node1" presStyleIdx="0" presStyleCnt="4">
        <dgm:presLayoutVars>
          <dgm:bulletEnabled val="1"/>
        </dgm:presLayoutVars>
      </dgm:prSet>
      <dgm:spPr/>
    </dgm:pt>
    <dgm:pt modelId="{7BB566A4-852B-497A-B7EC-B6C3EDEA7450}" type="pres">
      <dgm:prSet presAssocID="{C90A2891-A164-4943-94F5-2822D68549AF}" presName="parTrans" presStyleLbl="sibTrans2D1" presStyleIdx="1" presStyleCnt="4"/>
      <dgm:spPr/>
    </dgm:pt>
    <dgm:pt modelId="{507A796B-2454-4D16-A553-DBCB714BFB78}" type="pres">
      <dgm:prSet presAssocID="{C90A2891-A164-4943-94F5-2822D68549AF}" presName="connectorText" presStyleLbl="sibTrans2D1" presStyleIdx="1" presStyleCnt="4"/>
      <dgm:spPr/>
    </dgm:pt>
    <dgm:pt modelId="{29E0AB00-A25C-40F8-A693-D09B20FF7C6D}" type="pres">
      <dgm:prSet presAssocID="{2E211501-0282-4DCE-9261-D683C81F5E2B}" presName="node" presStyleLbl="node1" presStyleIdx="1" presStyleCnt="4">
        <dgm:presLayoutVars>
          <dgm:bulletEnabled val="1"/>
        </dgm:presLayoutVars>
      </dgm:prSet>
      <dgm:spPr/>
    </dgm:pt>
    <dgm:pt modelId="{50400A5B-8CAE-4B8F-BB2D-0ABA480C37D1}" type="pres">
      <dgm:prSet presAssocID="{7CCC7949-E597-4645-95B1-1D4815B33F89}" presName="parTrans" presStyleLbl="sibTrans2D1" presStyleIdx="2" presStyleCnt="4"/>
      <dgm:spPr/>
    </dgm:pt>
    <dgm:pt modelId="{8D39A401-50A4-4BCE-A217-6FC99FBE133D}" type="pres">
      <dgm:prSet presAssocID="{7CCC7949-E597-4645-95B1-1D4815B33F89}" presName="connectorText" presStyleLbl="sibTrans2D1" presStyleIdx="2" presStyleCnt="4"/>
      <dgm:spPr/>
    </dgm:pt>
    <dgm:pt modelId="{64065C15-C609-476C-9EE5-DB865E899F1F}" type="pres">
      <dgm:prSet presAssocID="{F017A4F1-A8DE-4741-B588-04A80F2DA749}" presName="node" presStyleLbl="node1" presStyleIdx="2" presStyleCnt="4">
        <dgm:presLayoutVars>
          <dgm:bulletEnabled val="1"/>
        </dgm:presLayoutVars>
      </dgm:prSet>
      <dgm:spPr/>
    </dgm:pt>
    <dgm:pt modelId="{8FAE786C-1332-474A-8455-FF1E11070143}" type="pres">
      <dgm:prSet presAssocID="{0F28DC2D-9B4B-4024-96FF-C9F31E44CB50}" presName="parTrans" presStyleLbl="sibTrans2D1" presStyleIdx="3" presStyleCnt="4"/>
      <dgm:spPr/>
    </dgm:pt>
    <dgm:pt modelId="{BC93A759-6BC9-4023-BA99-E578389E7217}" type="pres">
      <dgm:prSet presAssocID="{0F28DC2D-9B4B-4024-96FF-C9F31E44CB50}" presName="connectorText" presStyleLbl="sibTrans2D1" presStyleIdx="3" presStyleCnt="4"/>
      <dgm:spPr/>
    </dgm:pt>
    <dgm:pt modelId="{9F05A7C4-2ECC-4EA9-9428-0D33A6A088C2}" type="pres">
      <dgm:prSet presAssocID="{73F15294-0B1D-4F12-86A2-DF24DFAAE845}" presName="node" presStyleLbl="node1" presStyleIdx="3" presStyleCnt="4">
        <dgm:presLayoutVars>
          <dgm:bulletEnabled val="1"/>
        </dgm:presLayoutVars>
      </dgm:prSet>
      <dgm:spPr/>
    </dgm:pt>
  </dgm:ptLst>
  <dgm:cxnLst>
    <dgm:cxn modelId="{5FBB7D0A-150F-4745-B1BC-C6332E00FEF8}" type="presOf" srcId="{73F15294-0B1D-4F12-86A2-DF24DFAAE845}" destId="{9F05A7C4-2ECC-4EA9-9428-0D33A6A088C2}" srcOrd="0" destOrd="0" presId="urn:microsoft.com/office/officeart/2005/8/layout/radial5"/>
    <dgm:cxn modelId="{39BACC0E-1646-466D-A09F-B72C42D7EBEE}" type="presOf" srcId="{0F28DC2D-9B4B-4024-96FF-C9F31E44CB50}" destId="{8FAE786C-1332-474A-8455-FF1E11070143}" srcOrd="0" destOrd="0" presId="urn:microsoft.com/office/officeart/2005/8/layout/radial5"/>
    <dgm:cxn modelId="{849F871B-C799-441C-8349-73F9254580FB}" srcId="{D8D3E606-DA44-47F5-92BB-05A8AB52FD2D}" destId="{4A909CC1-A997-401E-87A6-1D9E77DA522E}" srcOrd="0" destOrd="0" parTransId="{6C8210B6-73A3-4490-86A7-143CE2204097}" sibTransId="{B3E32B41-45B0-49FA-9D32-ACF7BB84EB82}"/>
    <dgm:cxn modelId="{9FD6552A-8F9F-4668-9196-88C4CD137522}" type="presOf" srcId="{A46A9CF1-BE35-447F-B5C1-0D2382211C02}" destId="{C396BFA8-4ED3-4062-85DD-DCD98DE3E73E}" srcOrd="0" destOrd="0" presId="urn:microsoft.com/office/officeart/2005/8/layout/radial5"/>
    <dgm:cxn modelId="{7CD90A3F-3954-4D2A-B3E4-ADA6CE5230B7}" type="presOf" srcId="{D8D3E606-DA44-47F5-92BB-05A8AB52FD2D}" destId="{7DB2D28E-5BFA-4236-B9C3-BECC799E833C}" srcOrd="0" destOrd="0" presId="urn:microsoft.com/office/officeart/2005/8/layout/radial5"/>
    <dgm:cxn modelId="{30E1CE42-464E-47EB-9B3D-CBAB2864814D}" type="presOf" srcId="{A46A9CF1-BE35-447F-B5C1-0D2382211C02}" destId="{6E501C6E-14E6-4BAD-9470-979D8618B50F}" srcOrd="1" destOrd="0" presId="urn:microsoft.com/office/officeart/2005/8/layout/radial5"/>
    <dgm:cxn modelId="{49777384-A410-4527-B3A1-E4F6E2123D5C}" type="presOf" srcId="{7CCC7949-E597-4645-95B1-1D4815B33F89}" destId="{50400A5B-8CAE-4B8F-BB2D-0ABA480C37D1}" srcOrd="0" destOrd="0" presId="urn:microsoft.com/office/officeart/2005/8/layout/radial5"/>
    <dgm:cxn modelId="{0C918284-D02B-41B7-879A-9EF1FB494ABB}" type="presOf" srcId="{B04D33C9-E22F-4FAC-91A9-4EFA79210DD8}" destId="{707AA5DA-E92F-4E21-BA89-1A98685F24CA}" srcOrd="0" destOrd="0" presId="urn:microsoft.com/office/officeart/2005/8/layout/radial5"/>
    <dgm:cxn modelId="{FF28719A-413E-4C47-B8DF-F54C8396AEBA}" type="presOf" srcId="{7CCC7949-E597-4645-95B1-1D4815B33F89}" destId="{8D39A401-50A4-4BCE-A217-6FC99FBE133D}" srcOrd="1" destOrd="0" presId="urn:microsoft.com/office/officeart/2005/8/layout/radial5"/>
    <dgm:cxn modelId="{29CE2DA1-F9B7-4C83-A208-E0DEACD51DF7}" srcId="{4A909CC1-A997-401E-87A6-1D9E77DA522E}" destId="{2E211501-0282-4DCE-9261-D683C81F5E2B}" srcOrd="1" destOrd="0" parTransId="{C90A2891-A164-4943-94F5-2822D68549AF}" sibTransId="{A39D45F7-79FB-45B5-9F0D-56674D4E6253}"/>
    <dgm:cxn modelId="{B8AD1EA4-B6A4-4EC4-BA80-6C3D94D89292}" type="presOf" srcId="{4A909CC1-A997-401E-87A6-1D9E77DA522E}" destId="{45B6F6EA-768D-494F-B289-1E1DBB06AF4E}" srcOrd="0" destOrd="0" presId="urn:microsoft.com/office/officeart/2005/8/layout/radial5"/>
    <dgm:cxn modelId="{E6DE9EA8-B2B2-4C10-BB2B-3881EA379F3A}" type="presOf" srcId="{0F28DC2D-9B4B-4024-96FF-C9F31E44CB50}" destId="{BC93A759-6BC9-4023-BA99-E578389E7217}" srcOrd="1" destOrd="0" presId="urn:microsoft.com/office/officeart/2005/8/layout/radial5"/>
    <dgm:cxn modelId="{49589AD0-D83B-42F1-9E67-118B024BEBEB}" type="presOf" srcId="{C90A2891-A164-4943-94F5-2822D68549AF}" destId="{507A796B-2454-4D16-A553-DBCB714BFB78}" srcOrd="1" destOrd="0" presId="urn:microsoft.com/office/officeart/2005/8/layout/radial5"/>
    <dgm:cxn modelId="{61258ED5-8247-44C3-85F1-3BBA690EABFB}" srcId="{4A909CC1-A997-401E-87A6-1D9E77DA522E}" destId="{B04D33C9-E22F-4FAC-91A9-4EFA79210DD8}" srcOrd="0" destOrd="0" parTransId="{A46A9CF1-BE35-447F-B5C1-0D2382211C02}" sibTransId="{BDD3C1BD-11F5-45A6-A924-374FF67F4B67}"/>
    <dgm:cxn modelId="{CBF8C6D9-3B4D-48CB-9CB2-118587BB3639}" type="presOf" srcId="{F017A4F1-A8DE-4741-B588-04A80F2DA749}" destId="{64065C15-C609-476C-9EE5-DB865E899F1F}" srcOrd="0" destOrd="0" presId="urn:microsoft.com/office/officeart/2005/8/layout/radial5"/>
    <dgm:cxn modelId="{429FF9E6-5E95-4557-8ACA-2673A91EB46E}" srcId="{4A909CC1-A997-401E-87A6-1D9E77DA522E}" destId="{F017A4F1-A8DE-4741-B588-04A80F2DA749}" srcOrd="2" destOrd="0" parTransId="{7CCC7949-E597-4645-95B1-1D4815B33F89}" sibTransId="{DAB69CE6-9E01-40C5-AD39-0F62108FE095}"/>
    <dgm:cxn modelId="{C6D358E8-6E0A-43E1-A009-A483743ACDF8}" type="presOf" srcId="{C90A2891-A164-4943-94F5-2822D68549AF}" destId="{7BB566A4-852B-497A-B7EC-B6C3EDEA7450}" srcOrd="0" destOrd="0" presId="urn:microsoft.com/office/officeart/2005/8/layout/radial5"/>
    <dgm:cxn modelId="{FF29F4EB-2357-412B-B07A-70F662A69D7B}" type="presOf" srcId="{2E211501-0282-4DCE-9261-D683C81F5E2B}" destId="{29E0AB00-A25C-40F8-A693-D09B20FF7C6D}" srcOrd="0" destOrd="0" presId="urn:microsoft.com/office/officeart/2005/8/layout/radial5"/>
    <dgm:cxn modelId="{356773EE-DA71-4137-A025-057A6470AA39}" srcId="{4A909CC1-A997-401E-87A6-1D9E77DA522E}" destId="{73F15294-0B1D-4F12-86A2-DF24DFAAE845}" srcOrd="3" destOrd="0" parTransId="{0F28DC2D-9B4B-4024-96FF-C9F31E44CB50}" sibTransId="{4881F8B9-EC76-4540-A589-5F64A8E39616}"/>
    <dgm:cxn modelId="{5B2499D9-233B-4385-A774-688E470BD795}" type="presParOf" srcId="{7DB2D28E-5BFA-4236-B9C3-BECC799E833C}" destId="{45B6F6EA-768D-494F-B289-1E1DBB06AF4E}" srcOrd="0" destOrd="0" presId="urn:microsoft.com/office/officeart/2005/8/layout/radial5"/>
    <dgm:cxn modelId="{A1213D2E-AA98-49BF-86C1-6A2A2BCD3190}" type="presParOf" srcId="{7DB2D28E-5BFA-4236-B9C3-BECC799E833C}" destId="{C396BFA8-4ED3-4062-85DD-DCD98DE3E73E}" srcOrd="1" destOrd="0" presId="urn:microsoft.com/office/officeart/2005/8/layout/radial5"/>
    <dgm:cxn modelId="{507770A2-26AF-4688-8BF3-4DFEF3D9353A}" type="presParOf" srcId="{C396BFA8-4ED3-4062-85DD-DCD98DE3E73E}" destId="{6E501C6E-14E6-4BAD-9470-979D8618B50F}" srcOrd="0" destOrd="0" presId="urn:microsoft.com/office/officeart/2005/8/layout/radial5"/>
    <dgm:cxn modelId="{DC05FEF9-B887-4852-B9D2-9273E97C9327}" type="presParOf" srcId="{7DB2D28E-5BFA-4236-B9C3-BECC799E833C}" destId="{707AA5DA-E92F-4E21-BA89-1A98685F24CA}" srcOrd="2" destOrd="0" presId="urn:microsoft.com/office/officeart/2005/8/layout/radial5"/>
    <dgm:cxn modelId="{60F62111-EADF-4358-986F-CB4DECBF2274}" type="presParOf" srcId="{7DB2D28E-5BFA-4236-B9C3-BECC799E833C}" destId="{7BB566A4-852B-497A-B7EC-B6C3EDEA7450}" srcOrd="3" destOrd="0" presId="urn:microsoft.com/office/officeart/2005/8/layout/radial5"/>
    <dgm:cxn modelId="{E64934AD-E639-4F33-A12A-86DEA70C5CDE}" type="presParOf" srcId="{7BB566A4-852B-497A-B7EC-B6C3EDEA7450}" destId="{507A796B-2454-4D16-A553-DBCB714BFB78}" srcOrd="0" destOrd="0" presId="urn:microsoft.com/office/officeart/2005/8/layout/radial5"/>
    <dgm:cxn modelId="{1FE1002A-DF85-47AB-9A02-53CD880E8803}" type="presParOf" srcId="{7DB2D28E-5BFA-4236-B9C3-BECC799E833C}" destId="{29E0AB00-A25C-40F8-A693-D09B20FF7C6D}" srcOrd="4" destOrd="0" presId="urn:microsoft.com/office/officeart/2005/8/layout/radial5"/>
    <dgm:cxn modelId="{638F019E-FD74-48EA-9087-79BCA9023A46}" type="presParOf" srcId="{7DB2D28E-5BFA-4236-B9C3-BECC799E833C}" destId="{50400A5B-8CAE-4B8F-BB2D-0ABA480C37D1}" srcOrd="5" destOrd="0" presId="urn:microsoft.com/office/officeart/2005/8/layout/radial5"/>
    <dgm:cxn modelId="{1AE21B60-0CCB-4964-8B64-15B492C9CF27}" type="presParOf" srcId="{50400A5B-8CAE-4B8F-BB2D-0ABA480C37D1}" destId="{8D39A401-50A4-4BCE-A217-6FC99FBE133D}" srcOrd="0" destOrd="0" presId="urn:microsoft.com/office/officeart/2005/8/layout/radial5"/>
    <dgm:cxn modelId="{76D19842-28ED-437E-AFA1-A696A31FBC4A}" type="presParOf" srcId="{7DB2D28E-5BFA-4236-B9C3-BECC799E833C}" destId="{64065C15-C609-476C-9EE5-DB865E899F1F}" srcOrd="6" destOrd="0" presId="urn:microsoft.com/office/officeart/2005/8/layout/radial5"/>
    <dgm:cxn modelId="{E93AC7EF-3667-404D-AF9A-F9B31D8E3D81}" type="presParOf" srcId="{7DB2D28E-5BFA-4236-B9C3-BECC799E833C}" destId="{8FAE786C-1332-474A-8455-FF1E11070143}" srcOrd="7" destOrd="0" presId="urn:microsoft.com/office/officeart/2005/8/layout/radial5"/>
    <dgm:cxn modelId="{1DBC4967-9AEC-4608-AD67-72C0AF450611}" type="presParOf" srcId="{8FAE786C-1332-474A-8455-FF1E11070143}" destId="{BC93A759-6BC9-4023-BA99-E578389E7217}" srcOrd="0" destOrd="0" presId="urn:microsoft.com/office/officeart/2005/8/layout/radial5"/>
    <dgm:cxn modelId="{E38E3257-8FF7-4178-94CE-C116CF327518}" type="presParOf" srcId="{7DB2D28E-5BFA-4236-B9C3-BECC799E833C}" destId="{9F05A7C4-2ECC-4EA9-9428-0D33A6A088C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74DF68-E135-444D-BD0F-23BB22EB6EE3}" type="doc">
      <dgm:prSet loTypeId="urn:microsoft.com/office/officeart/2005/8/layout/vList2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th-TH"/>
        </a:p>
      </dgm:t>
    </dgm:pt>
    <dgm:pt modelId="{67F99AA0-72E7-4EA2-979A-B679606CFB90}">
      <dgm:prSet phldrT="[ข้อความ]" custT="1"/>
      <dgm:spPr/>
      <dgm:t>
        <a:bodyPr/>
        <a:lstStyle/>
        <a:p>
          <a:r>
            <a:rPr lang="th-TH" sz="2400" b="1" dirty="0">
              <a:solidFill>
                <a:schemeClr val="tx1"/>
              </a:solidFill>
              <a:cs typeface="+mj-cs"/>
            </a:rPr>
            <a:t>รูป</a:t>
          </a:r>
          <a:r>
            <a:rPr lang="th-TH" sz="2400" b="1" dirty="0">
              <a:cs typeface="+mj-cs"/>
            </a:rPr>
            <a:t> </a:t>
          </a:r>
          <a:r>
            <a:rPr lang="th-TH" sz="2400" dirty="0">
              <a:cs typeface="+mj-cs"/>
            </a:rPr>
            <a:t> ส่วนที่เป็นร่างกาย</a:t>
          </a:r>
        </a:p>
      </dgm:t>
    </dgm:pt>
    <dgm:pt modelId="{E8B34E02-B809-4393-87D4-CDBF44454D68}" type="parTrans" cxnId="{183377B7-2B44-409B-93A1-77E73B768F34}">
      <dgm:prSet/>
      <dgm:spPr/>
      <dgm:t>
        <a:bodyPr/>
        <a:lstStyle/>
        <a:p>
          <a:endParaRPr lang="th-TH"/>
        </a:p>
      </dgm:t>
    </dgm:pt>
    <dgm:pt modelId="{82D826D6-C350-49CA-A525-A1A1DAF279F4}" type="sibTrans" cxnId="{183377B7-2B44-409B-93A1-77E73B768F34}">
      <dgm:prSet/>
      <dgm:spPr/>
      <dgm:t>
        <a:bodyPr/>
        <a:lstStyle/>
        <a:p>
          <a:endParaRPr lang="th-TH"/>
        </a:p>
      </dgm:t>
    </dgm:pt>
    <dgm:pt modelId="{0295CD56-5D5C-41A9-B215-15C84B59A01E}">
      <dgm:prSet phldrT="[ข้อความ]" custT="1"/>
      <dgm:spPr/>
      <dgm:t>
        <a:bodyPr/>
        <a:lstStyle/>
        <a:p>
          <a:r>
            <a:rPr lang="th-TH" sz="2400" b="1" dirty="0">
              <a:solidFill>
                <a:schemeClr val="tx1"/>
              </a:solidFill>
              <a:cs typeface="+mj-cs"/>
            </a:rPr>
            <a:t>เวทนา </a:t>
          </a:r>
          <a:r>
            <a:rPr lang="th-TH" sz="2400" b="1" dirty="0">
              <a:cs typeface="+mj-cs"/>
            </a:rPr>
            <a:t> </a:t>
          </a:r>
          <a:r>
            <a:rPr lang="th-TH" sz="2400" b="0" dirty="0">
              <a:cs typeface="+mj-cs"/>
            </a:rPr>
            <a:t>ความรู้สึกที่เกิดขึ้น มี</a:t>
          </a:r>
          <a:r>
            <a:rPr lang="en-US" sz="2400" b="0" dirty="0">
              <a:cs typeface="+mj-cs"/>
            </a:rPr>
            <a:t> </a:t>
          </a:r>
          <a:r>
            <a:rPr lang="en-US" sz="2400" dirty="0">
              <a:latin typeface="AngsanaUPC" pitchFamily="18" charset="-34"/>
              <a:cs typeface="+mj-cs"/>
            </a:rPr>
            <a:t>3 </a:t>
          </a:r>
          <a:r>
            <a:rPr lang="th-TH" sz="2400" dirty="0">
              <a:latin typeface="AngsanaUPC" pitchFamily="18" charset="-34"/>
              <a:cs typeface="+mj-cs"/>
            </a:rPr>
            <a:t>อย่าง คือ      สุขเวทนา  ทุกขเวทนา  และอุเบกขาเวทนา</a:t>
          </a:r>
          <a:r>
            <a:rPr lang="en-US" sz="2400" b="0" dirty="0">
              <a:cs typeface="+mj-cs"/>
            </a:rPr>
            <a:t> </a:t>
          </a:r>
          <a:r>
            <a:rPr lang="th-TH" sz="2400" b="0" dirty="0">
              <a:cs typeface="+mj-cs"/>
            </a:rPr>
            <a:t> </a:t>
          </a:r>
        </a:p>
      </dgm:t>
    </dgm:pt>
    <dgm:pt modelId="{4A788D9D-A037-4C25-A52B-95EC9C13B576}" type="parTrans" cxnId="{D55BB4B7-7641-413B-B24B-5F82250EEB83}">
      <dgm:prSet/>
      <dgm:spPr/>
      <dgm:t>
        <a:bodyPr/>
        <a:lstStyle/>
        <a:p>
          <a:endParaRPr lang="th-TH"/>
        </a:p>
      </dgm:t>
    </dgm:pt>
    <dgm:pt modelId="{3F0DCD3D-789A-4DD3-8060-5A071508CAC9}" type="sibTrans" cxnId="{D55BB4B7-7641-413B-B24B-5F82250EEB83}">
      <dgm:prSet/>
      <dgm:spPr/>
      <dgm:t>
        <a:bodyPr/>
        <a:lstStyle/>
        <a:p>
          <a:endParaRPr lang="th-TH"/>
        </a:p>
      </dgm:t>
    </dgm:pt>
    <dgm:pt modelId="{15B544C9-67CD-423B-AEB6-6CC8C9EC8DF9}">
      <dgm:prSet phldrT="[ข้อความ]" phldr="1"/>
      <dgm:spPr/>
      <dgm:t>
        <a:bodyPr/>
        <a:lstStyle/>
        <a:p>
          <a:endParaRPr lang="th-TH" dirty="0"/>
        </a:p>
      </dgm:t>
    </dgm:pt>
    <dgm:pt modelId="{0933EAC7-FA91-46FA-A69E-5971C0E3F2FD}" type="parTrans" cxnId="{79417D61-83C6-425A-899F-6219FF7A6549}">
      <dgm:prSet/>
      <dgm:spPr/>
      <dgm:t>
        <a:bodyPr/>
        <a:lstStyle/>
        <a:p>
          <a:endParaRPr lang="th-TH"/>
        </a:p>
      </dgm:t>
    </dgm:pt>
    <dgm:pt modelId="{61EF585A-261C-4C8B-AE5B-F6107DFF2EC4}" type="sibTrans" cxnId="{79417D61-83C6-425A-899F-6219FF7A6549}">
      <dgm:prSet/>
      <dgm:spPr/>
      <dgm:t>
        <a:bodyPr/>
        <a:lstStyle/>
        <a:p>
          <a:endParaRPr lang="th-TH"/>
        </a:p>
      </dgm:t>
    </dgm:pt>
    <dgm:pt modelId="{DD5AA97A-E541-44E8-8CC2-B75421E16723}">
      <dgm:prSet phldrT="[ข้อความ]"/>
      <dgm:spPr/>
      <dgm:t>
        <a:bodyPr/>
        <a:lstStyle/>
        <a:p>
          <a:endParaRPr lang="th-TH" dirty="0"/>
        </a:p>
      </dgm:t>
    </dgm:pt>
    <dgm:pt modelId="{984D0D3C-7811-41A0-99AC-A0F043FB7611}" type="parTrans" cxnId="{DD82E23F-A04A-4442-B2D9-5C2583EC6233}">
      <dgm:prSet/>
      <dgm:spPr/>
      <dgm:t>
        <a:bodyPr/>
        <a:lstStyle/>
        <a:p>
          <a:endParaRPr lang="th-TH"/>
        </a:p>
      </dgm:t>
    </dgm:pt>
    <dgm:pt modelId="{6B8A2DB5-47D4-477D-B38B-22B425D3D83A}" type="sibTrans" cxnId="{DD82E23F-A04A-4442-B2D9-5C2583EC6233}">
      <dgm:prSet/>
      <dgm:spPr/>
      <dgm:t>
        <a:bodyPr/>
        <a:lstStyle/>
        <a:p>
          <a:endParaRPr lang="th-TH"/>
        </a:p>
      </dgm:t>
    </dgm:pt>
    <dgm:pt modelId="{5570B14D-58E5-44BB-A43E-7C971312917C}">
      <dgm:prSet phldrT="[ข้อความ]" custT="1"/>
      <dgm:spPr/>
      <dgm:t>
        <a:bodyPr/>
        <a:lstStyle/>
        <a:p>
          <a:r>
            <a:rPr lang="th-TH" sz="2400" b="1" dirty="0">
              <a:solidFill>
                <a:schemeClr val="tx1"/>
              </a:solidFill>
              <a:cs typeface="+mj-cs"/>
            </a:rPr>
            <a:t>สัญญา </a:t>
          </a:r>
          <a:r>
            <a:rPr lang="th-TH" sz="2400" b="1" dirty="0">
              <a:cs typeface="+mj-cs"/>
            </a:rPr>
            <a:t> </a:t>
          </a:r>
          <a:r>
            <a:rPr lang="th-TH" sz="2400" b="0" dirty="0">
              <a:cs typeface="+mj-cs"/>
            </a:rPr>
            <a:t>การกำหนดหมายรู้สิ่งใดสิ่งหนึ่ง เช่น รูป รส กลิ่น เสียง และอารมณ์ เป็นต้น</a:t>
          </a:r>
          <a:r>
            <a:rPr lang="th-TH" sz="2400" b="1" dirty="0">
              <a:cs typeface="+mj-cs"/>
            </a:rPr>
            <a:t>  </a:t>
          </a:r>
        </a:p>
      </dgm:t>
    </dgm:pt>
    <dgm:pt modelId="{128B7FF3-9F25-46C9-B86F-EF268B29383B}" type="parTrans" cxnId="{AA1ACF03-B2B2-41A4-AE64-251CFF41234C}">
      <dgm:prSet/>
      <dgm:spPr/>
      <dgm:t>
        <a:bodyPr/>
        <a:lstStyle/>
        <a:p>
          <a:endParaRPr lang="th-TH"/>
        </a:p>
      </dgm:t>
    </dgm:pt>
    <dgm:pt modelId="{D13BCDB2-CFB1-4C91-A28F-EE12A47ACA3F}" type="sibTrans" cxnId="{AA1ACF03-B2B2-41A4-AE64-251CFF41234C}">
      <dgm:prSet/>
      <dgm:spPr/>
      <dgm:t>
        <a:bodyPr/>
        <a:lstStyle/>
        <a:p>
          <a:endParaRPr lang="th-TH"/>
        </a:p>
      </dgm:t>
    </dgm:pt>
    <dgm:pt modelId="{8DB7F084-8CE1-45BD-8A7B-FADD8025ED0E}">
      <dgm:prSet phldrT="[ข้อความ]"/>
      <dgm:spPr/>
      <dgm:t>
        <a:bodyPr/>
        <a:lstStyle/>
        <a:p>
          <a:endParaRPr lang="th-TH" dirty="0"/>
        </a:p>
      </dgm:t>
    </dgm:pt>
    <dgm:pt modelId="{978E53EA-E83D-475B-A440-7764D83C8014}" type="parTrans" cxnId="{F70650D6-271D-4F60-A0F6-73C330D93DBA}">
      <dgm:prSet/>
      <dgm:spPr/>
      <dgm:t>
        <a:bodyPr/>
        <a:lstStyle/>
        <a:p>
          <a:endParaRPr lang="th-TH"/>
        </a:p>
      </dgm:t>
    </dgm:pt>
    <dgm:pt modelId="{27BB553F-597F-4B95-A23B-C3DFC7C4ABD4}" type="sibTrans" cxnId="{F70650D6-271D-4F60-A0F6-73C330D93DBA}">
      <dgm:prSet/>
      <dgm:spPr/>
      <dgm:t>
        <a:bodyPr/>
        <a:lstStyle/>
        <a:p>
          <a:endParaRPr lang="th-TH"/>
        </a:p>
      </dgm:t>
    </dgm:pt>
    <dgm:pt modelId="{FA4B51E1-CDBC-4FB9-A1A0-735D0D3BC758}">
      <dgm:prSet phldrT="[ข้อความ]" custT="1"/>
      <dgm:spPr/>
      <dgm:t>
        <a:bodyPr/>
        <a:lstStyle/>
        <a:p>
          <a:r>
            <a:rPr lang="th-TH" sz="2400" b="1" dirty="0">
              <a:solidFill>
                <a:schemeClr val="tx1"/>
              </a:solidFill>
              <a:cs typeface="+mj-cs"/>
            </a:rPr>
            <a:t>สังขาร</a:t>
          </a:r>
          <a:r>
            <a:rPr lang="th-TH" sz="2400" b="1" dirty="0">
              <a:cs typeface="+mj-cs"/>
            </a:rPr>
            <a:t> </a:t>
          </a:r>
          <a:r>
            <a:rPr lang="th-TH" sz="2400" dirty="0">
              <a:cs typeface="+mj-cs"/>
            </a:rPr>
            <a:t> สิ่งปรุงแต่งจิตเป็นผลรวมของการรับรู้</a:t>
          </a:r>
        </a:p>
      </dgm:t>
    </dgm:pt>
    <dgm:pt modelId="{964CD4B8-7CBF-4ACA-A93C-821F6B1A3424}" type="parTrans" cxnId="{425629AD-5866-41BE-88A4-452881CF98C7}">
      <dgm:prSet/>
      <dgm:spPr/>
      <dgm:t>
        <a:bodyPr/>
        <a:lstStyle/>
        <a:p>
          <a:endParaRPr lang="th-TH"/>
        </a:p>
      </dgm:t>
    </dgm:pt>
    <dgm:pt modelId="{52B6FB3F-BB65-4764-BBD4-04482AD23776}" type="sibTrans" cxnId="{425629AD-5866-41BE-88A4-452881CF98C7}">
      <dgm:prSet/>
      <dgm:spPr/>
      <dgm:t>
        <a:bodyPr/>
        <a:lstStyle/>
        <a:p>
          <a:endParaRPr lang="th-TH"/>
        </a:p>
      </dgm:t>
    </dgm:pt>
    <dgm:pt modelId="{426B4BAC-6006-469E-A706-8763C0EA81C4}">
      <dgm:prSet phldrT="[ข้อความ]"/>
      <dgm:spPr/>
      <dgm:t>
        <a:bodyPr/>
        <a:lstStyle/>
        <a:p>
          <a:endParaRPr lang="th-TH" dirty="0"/>
        </a:p>
      </dgm:t>
    </dgm:pt>
    <dgm:pt modelId="{2FACAA50-04A4-432E-9553-3C40E59FF15E}" type="parTrans" cxnId="{2F27EE81-020A-4FE2-A089-2CD6F79B2389}">
      <dgm:prSet/>
      <dgm:spPr/>
      <dgm:t>
        <a:bodyPr/>
        <a:lstStyle/>
        <a:p>
          <a:endParaRPr lang="th-TH"/>
        </a:p>
      </dgm:t>
    </dgm:pt>
    <dgm:pt modelId="{AF4A033F-3E47-42D9-834A-7B93B8A79860}" type="sibTrans" cxnId="{2F27EE81-020A-4FE2-A089-2CD6F79B2389}">
      <dgm:prSet/>
      <dgm:spPr/>
      <dgm:t>
        <a:bodyPr/>
        <a:lstStyle/>
        <a:p>
          <a:endParaRPr lang="th-TH"/>
        </a:p>
      </dgm:t>
    </dgm:pt>
    <dgm:pt modelId="{F9545108-99DC-42C2-9FCE-2BAF90A35AD5}">
      <dgm:prSet phldrT="[ข้อความ]" custT="1"/>
      <dgm:spPr/>
      <dgm:t>
        <a:bodyPr/>
        <a:lstStyle/>
        <a:p>
          <a:r>
            <a:rPr lang="th-TH" sz="2400" b="1" dirty="0">
              <a:solidFill>
                <a:schemeClr val="tx1"/>
              </a:solidFill>
              <a:cs typeface="+mj-cs"/>
            </a:rPr>
            <a:t>วิญญาณ</a:t>
          </a:r>
          <a:r>
            <a:rPr lang="th-TH" sz="2400" b="1" dirty="0">
              <a:cs typeface="+mj-cs"/>
            </a:rPr>
            <a:t>  </a:t>
          </a:r>
          <a:r>
            <a:rPr lang="th-TH" sz="2400" b="0" dirty="0">
              <a:cs typeface="+mj-cs"/>
            </a:rPr>
            <a:t>การรับรู้ผ่านประสาทสัมผัสทั้ง ๕</a:t>
          </a:r>
          <a:r>
            <a:rPr lang="th-TH" sz="2400" dirty="0">
              <a:latin typeface="AngsanaUPC" pitchFamily="18" charset="-34"/>
            </a:rPr>
            <a:t> </a:t>
          </a:r>
          <a:r>
            <a:rPr lang="th-TH" sz="2400" dirty="0">
              <a:latin typeface="Angsana New" pitchFamily="18" charset="-34"/>
              <a:cs typeface="Angsana New" pitchFamily="18" charset="-34"/>
            </a:rPr>
            <a:t>และใจ</a:t>
          </a:r>
          <a:endParaRPr lang="th-TH" sz="2400" b="1" dirty="0">
            <a:latin typeface="Angsana New" pitchFamily="18" charset="-34"/>
            <a:cs typeface="Angsana New" pitchFamily="18" charset="-34"/>
          </a:endParaRPr>
        </a:p>
      </dgm:t>
    </dgm:pt>
    <dgm:pt modelId="{68F573F5-3519-4542-9C2A-7158A6DF5581}" type="parTrans" cxnId="{E564DAA6-5598-4D68-9B92-9F408D6774CE}">
      <dgm:prSet/>
      <dgm:spPr/>
      <dgm:t>
        <a:bodyPr/>
        <a:lstStyle/>
        <a:p>
          <a:endParaRPr lang="th-TH"/>
        </a:p>
      </dgm:t>
    </dgm:pt>
    <dgm:pt modelId="{DB20BA32-010B-4F55-B594-EB49981D864A}" type="sibTrans" cxnId="{E564DAA6-5598-4D68-9B92-9F408D6774CE}">
      <dgm:prSet/>
      <dgm:spPr/>
      <dgm:t>
        <a:bodyPr/>
        <a:lstStyle/>
        <a:p>
          <a:endParaRPr lang="th-TH"/>
        </a:p>
      </dgm:t>
    </dgm:pt>
    <dgm:pt modelId="{FBD1ACBC-6294-4744-9EA3-167E3CC9D9FA}">
      <dgm:prSet phldrT="[ข้อความ]"/>
      <dgm:spPr/>
      <dgm:t>
        <a:bodyPr/>
        <a:lstStyle/>
        <a:p>
          <a:endParaRPr lang="th-TH" dirty="0"/>
        </a:p>
      </dgm:t>
    </dgm:pt>
    <dgm:pt modelId="{BE3FBC33-3C90-42D8-A73B-88F504BD39C4}" type="sibTrans" cxnId="{D7DE04B3-6A20-4500-8113-87507D3F0B0A}">
      <dgm:prSet/>
      <dgm:spPr/>
      <dgm:t>
        <a:bodyPr/>
        <a:lstStyle/>
        <a:p>
          <a:endParaRPr lang="th-TH"/>
        </a:p>
      </dgm:t>
    </dgm:pt>
    <dgm:pt modelId="{270FCB3A-65FB-43BB-9D91-1EACCA06982F}" type="parTrans" cxnId="{D7DE04B3-6A20-4500-8113-87507D3F0B0A}">
      <dgm:prSet/>
      <dgm:spPr/>
      <dgm:t>
        <a:bodyPr/>
        <a:lstStyle/>
        <a:p>
          <a:endParaRPr lang="th-TH"/>
        </a:p>
      </dgm:t>
    </dgm:pt>
    <dgm:pt modelId="{F45E7F5B-A2B8-46AE-BEE0-CBA358B65DF3}" type="pres">
      <dgm:prSet presAssocID="{0574DF68-E135-444D-BD0F-23BB22EB6EE3}" presName="linear" presStyleCnt="0">
        <dgm:presLayoutVars>
          <dgm:animLvl val="lvl"/>
          <dgm:resizeHandles val="exact"/>
        </dgm:presLayoutVars>
      </dgm:prSet>
      <dgm:spPr/>
    </dgm:pt>
    <dgm:pt modelId="{2837B299-C41D-4EB3-9BAE-4CECD4AED141}" type="pres">
      <dgm:prSet presAssocID="{67F99AA0-72E7-4EA2-979A-B679606CFB90}" presName="parentText" presStyleLbl="node1" presStyleIdx="0" presStyleCnt="5" custLinFactNeighborX="1446" custLinFactNeighborY="23274">
        <dgm:presLayoutVars>
          <dgm:chMax val="0"/>
          <dgm:bulletEnabled val="1"/>
        </dgm:presLayoutVars>
      </dgm:prSet>
      <dgm:spPr/>
    </dgm:pt>
    <dgm:pt modelId="{E3E57ED8-E8E5-4626-B828-A483F0B4EF86}" type="pres">
      <dgm:prSet presAssocID="{67F99AA0-72E7-4EA2-979A-B679606CFB90}" presName="childText" presStyleLbl="revTx" presStyleIdx="0" presStyleCnt="5">
        <dgm:presLayoutVars>
          <dgm:bulletEnabled val="1"/>
        </dgm:presLayoutVars>
      </dgm:prSet>
      <dgm:spPr/>
    </dgm:pt>
    <dgm:pt modelId="{1153827F-B3E2-47B6-AA3F-5630D0E73E11}" type="pres">
      <dgm:prSet presAssocID="{0295CD56-5D5C-41A9-B215-15C84B59A01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2765C01-EDCE-4EB8-9BFD-7F1A117DDF36}" type="pres">
      <dgm:prSet presAssocID="{0295CD56-5D5C-41A9-B215-15C84B59A01E}" presName="childText" presStyleLbl="revTx" presStyleIdx="1" presStyleCnt="5">
        <dgm:presLayoutVars>
          <dgm:bulletEnabled val="1"/>
        </dgm:presLayoutVars>
      </dgm:prSet>
      <dgm:spPr/>
    </dgm:pt>
    <dgm:pt modelId="{E13575E9-38B9-4BC7-A45F-C9F0AC09F3E1}" type="pres">
      <dgm:prSet presAssocID="{5570B14D-58E5-44BB-A43E-7C971312917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D9F4A6-1A8E-49F4-A6B6-560AD764C0ED}" type="pres">
      <dgm:prSet presAssocID="{5570B14D-58E5-44BB-A43E-7C971312917C}" presName="childText" presStyleLbl="revTx" presStyleIdx="2" presStyleCnt="5">
        <dgm:presLayoutVars>
          <dgm:bulletEnabled val="1"/>
        </dgm:presLayoutVars>
      </dgm:prSet>
      <dgm:spPr/>
    </dgm:pt>
    <dgm:pt modelId="{FF7B97C1-DA8F-49E4-BB84-DFBBDDB6278C}" type="pres">
      <dgm:prSet presAssocID="{FA4B51E1-CDBC-4FB9-A1A0-735D0D3BC75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0541D72-855B-4EF4-B230-8617F7A81152}" type="pres">
      <dgm:prSet presAssocID="{FA4B51E1-CDBC-4FB9-A1A0-735D0D3BC758}" presName="childText" presStyleLbl="revTx" presStyleIdx="3" presStyleCnt="5">
        <dgm:presLayoutVars>
          <dgm:bulletEnabled val="1"/>
        </dgm:presLayoutVars>
      </dgm:prSet>
      <dgm:spPr/>
    </dgm:pt>
    <dgm:pt modelId="{A9D623DC-258F-4C5A-8071-43A8033B2E6B}" type="pres">
      <dgm:prSet presAssocID="{F9545108-99DC-42C2-9FCE-2BAF90A35AD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E6FB015-AC95-431B-8FE8-C81615DE6E84}" type="pres">
      <dgm:prSet presAssocID="{F9545108-99DC-42C2-9FCE-2BAF90A35AD5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AA1ACF03-B2B2-41A4-AE64-251CFF41234C}" srcId="{0574DF68-E135-444D-BD0F-23BB22EB6EE3}" destId="{5570B14D-58E5-44BB-A43E-7C971312917C}" srcOrd="2" destOrd="0" parTransId="{128B7FF3-9F25-46C9-B86F-EF268B29383B}" sibTransId="{D13BCDB2-CFB1-4C91-A28F-EE12A47ACA3F}"/>
    <dgm:cxn modelId="{7CA6DD0F-5E8E-4B40-8B71-741477696FEF}" type="presOf" srcId="{15B544C9-67CD-423B-AEB6-6CC8C9EC8DF9}" destId="{82765C01-EDCE-4EB8-9BFD-7F1A117DDF36}" srcOrd="0" destOrd="0" presId="urn:microsoft.com/office/officeart/2005/8/layout/vList2"/>
    <dgm:cxn modelId="{42777626-4516-46C8-9724-F6664DCD455E}" type="presOf" srcId="{426B4BAC-6006-469E-A706-8763C0EA81C4}" destId="{90541D72-855B-4EF4-B230-8617F7A81152}" srcOrd="0" destOrd="0" presId="urn:microsoft.com/office/officeart/2005/8/layout/vList2"/>
    <dgm:cxn modelId="{71260C2D-9DCB-4A43-81E8-E70200BE738B}" type="presOf" srcId="{FA4B51E1-CDBC-4FB9-A1A0-735D0D3BC758}" destId="{FF7B97C1-DA8F-49E4-BB84-DFBBDDB6278C}" srcOrd="0" destOrd="0" presId="urn:microsoft.com/office/officeart/2005/8/layout/vList2"/>
    <dgm:cxn modelId="{DD82E23F-A04A-4442-B2D9-5C2583EC6233}" srcId="{F9545108-99DC-42C2-9FCE-2BAF90A35AD5}" destId="{DD5AA97A-E541-44E8-8CC2-B75421E16723}" srcOrd="0" destOrd="0" parTransId="{984D0D3C-7811-41A0-99AC-A0F043FB7611}" sibTransId="{6B8A2DB5-47D4-477D-B38B-22B425D3D83A}"/>
    <dgm:cxn modelId="{79417D61-83C6-425A-899F-6219FF7A6549}" srcId="{0295CD56-5D5C-41A9-B215-15C84B59A01E}" destId="{15B544C9-67CD-423B-AEB6-6CC8C9EC8DF9}" srcOrd="0" destOrd="0" parTransId="{0933EAC7-FA91-46FA-A69E-5971C0E3F2FD}" sibTransId="{61EF585A-261C-4C8B-AE5B-F6107DFF2EC4}"/>
    <dgm:cxn modelId="{C7B5CD6C-6C94-4F94-BCC3-405DB9F6CC6A}" type="presOf" srcId="{DD5AA97A-E541-44E8-8CC2-B75421E16723}" destId="{AE6FB015-AC95-431B-8FE8-C81615DE6E84}" srcOrd="0" destOrd="0" presId="urn:microsoft.com/office/officeart/2005/8/layout/vList2"/>
    <dgm:cxn modelId="{45C24B4E-7439-49B4-BA64-D97D65746877}" type="presOf" srcId="{5570B14D-58E5-44BB-A43E-7C971312917C}" destId="{E13575E9-38B9-4BC7-A45F-C9F0AC09F3E1}" srcOrd="0" destOrd="0" presId="urn:microsoft.com/office/officeart/2005/8/layout/vList2"/>
    <dgm:cxn modelId="{B92A2A4F-FADB-4C2D-A18F-A4BD799560DC}" type="presOf" srcId="{0574DF68-E135-444D-BD0F-23BB22EB6EE3}" destId="{F45E7F5B-A2B8-46AE-BEE0-CBA358B65DF3}" srcOrd="0" destOrd="0" presId="urn:microsoft.com/office/officeart/2005/8/layout/vList2"/>
    <dgm:cxn modelId="{2F27EE81-020A-4FE2-A089-2CD6F79B2389}" srcId="{FA4B51E1-CDBC-4FB9-A1A0-735D0D3BC758}" destId="{426B4BAC-6006-469E-A706-8763C0EA81C4}" srcOrd="0" destOrd="0" parTransId="{2FACAA50-04A4-432E-9553-3C40E59FF15E}" sibTransId="{AF4A033F-3E47-42D9-834A-7B93B8A79860}"/>
    <dgm:cxn modelId="{FBC8BD93-3722-4B51-9E90-EE26B0D870CE}" type="presOf" srcId="{F9545108-99DC-42C2-9FCE-2BAF90A35AD5}" destId="{A9D623DC-258F-4C5A-8071-43A8033B2E6B}" srcOrd="0" destOrd="0" presId="urn:microsoft.com/office/officeart/2005/8/layout/vList2"/>
    <dgm:cxn modelId="{F21D64A6-7DCC-4FF4-8ACC-D0DDA832F15F}" type="presOf" srcId="{8DB7F084-8CE1-45BD-8A7B-FADD8025ED0E}" destId="{AAD9F4A6-1A8E-49F4-A6B6-560AD764C0ED}" srcOrd="0" destOrd="0" presId="urn:microsoft.com/office/officeart/2005/8/layout/vList2"/>
    <dgm:cxn modelId="{E564DAA6-5598-4D68-9B92-9F408D6774CE}" srcId="{0574DF68-E135-444D-BD0F-23BB22EB6EE3}" destId="{F9545108-99DC-42C2-9FCE-2BAF90A35AD5}" srcOrd="4" destOrd="0" parTransId="{68F573F5-3519-4542-9C2A-7158A6DF5581}" sibTransId="{DB20BA32-010B-4F55-B594-EB49981D864A}"/>
    <dgm:cxn modelId="{425629AD-5866-41BE-88A4-452881CF98C7}" srcId="{0574DF68-E135-444D-BD0F-23BB22EB6EE3}" destId="{FA4B51E1-CDBC-4FB9-A1A0-735D0D3BC758}" srcOrd="3" destOrd="0" parTransId="{964CD4B8-7CBF-4ACA-A93C-821F6B1A3424}" sibTransId="{52B6FB3F-BB65-4764-BBD4-04482AD23776}"/>
    <dgm:cxn modelId="{D7DE04B3-6A20-4500-8113-87507D3F0B0A}" srcId="{67F99AA0-72E7-4EA2-979A-B679606CFB90}" destId="{FBD1ACBC-6294-4744-9EA3-167E3CC9D9FA}" srcOrd="0" destOrd="0" parTransId="{270FCB3A-65FB-43BB-9D91-1EACCA06982F}" sibTransId="{BE3FBC33-3C90-42D8-A73B-88F504BD39C4}"/>
    <dgm:cxn modelId="{183377B7-2B44-409B-93A1-77E73B768F34}" srcId="{0574DF68-E135-444D-BD0F-23BB22EB6EE3}" destId="{67F99AA0-72E7-4EA2-979A-B679606CFB90}" srcOrd="0" destOrd="0" parTransId="{E8B34E02-B809-4393-87D4-CDBF44454D68}" sibTransId="{82D826D6-C350-49CA-A525-A1A1DAF279F4}"/>
    <dgm:cxn modelId="{D55BB4B7-7641-413B-B24B-5F82250EEB83}" srcId="{0574DF68-E135-444D-BD0F-23BB22EB6EE3}" destId="{0295CD56-5D5C-41A9-B215-15C84B59A01E}" srcOrd="1" destOrd="0" parTransId="{4A788D9D-A037-4C25-A52B-95EC9C13B576}" sibTransId="{3F0DCD3D-789A-4DD3-8060-5A071508CAC9}"/>
    <dgm:cxn modelId="{F70650D6-271D-4F60-A0F6-73C330D93DBA}" srcId="{5570B14D-58E5-44BB-A43E-7C971312917C}" destId="{8DB7F084-8CE1-45BD-8A7B-FADD8025ED0E}" srcOrd="0" destOrd="0" parTransId="{978E53EA-E83D-475B-A440-7764D83C8014}" sibTransId="{27BB553F-597F-4B95-A23B-C3DFC7C4ABD4}"/>
    <dgm:cxn modelId="{594A23DC-0A31-4453-9595-93AB255F26F8}" type="presOf" srcId="{0295CD56-5D5C-41A9-B215-15C84B59A01E}" destId="{1153827F-B3E2-47B6-AA3F-5630D0E73E11}" srcOrd="0" destOrd="0" presId="urn:microsoft.com/office/officeart/2005/8/layout/vList2"/>
    <dgm:cxn modelId="{62720EF0-2D20-4C48-8AD8-5704ED83AC52}" type="presOf" srcId="{67F99AA0-72E7-4EA2-979A-B679606CFB90}" destId="{2837B299-C41D-4EB3-9BAE-4CECD4AED141}" srcOrd="0" destOrd="0" presId="urn:microsoft.com/office/officeart/2005/8/layout/vList2"/>
    <dgm:cxn modelId="{BEC3CDF8-7B1C-4A09-BE8E-1448735CDA1D}" type="presOf" srcId="{FBD1ACBC-6294-4744-9EA3-167E3CC9D9FA}" destId="{E3E57ED8-E8E5-4626-B828-A483F0B4EF86}" srcOrd="0" destOrd="0" presId="urn:microsoft.com/office/officeart/2005/8/layout/vList2"/>
    <dgm:cxn modelId="{158C239C-19AF-4E8F-A524-AF5ACFC05355}" type="presParOf" srcId="{F45E7F5B-A2B8-46AE-BEE0-CBA358B65DF3}" destId="{2837B299-C41D-4EB3-9BAE-4CECD4AED141}" srcOrd="0" destOrd="0" presId="urn:microsoft.com/office/officeart/2005/8/layout/vList2"/>
    <dgm:cxn modelId="{1E8B07C6-62F0-4185-B688-67003BBDD9D9}" type="presParOf" srcId="{F45E7F5B-A2B8-46AE-BEE0-CBA358B65DF3}" destId="{E3E57ED8-E8E5-4626-B828-A483F0B4EF86}" srcOrd="1" destOrd="0" presId="urn:microsoft.com/office/officeart/2005/8/layout/vList2"/>
    <dgm:cxn modelId="{EAE3BF2D-1423-409B-84EE-4FE2D703CC12}" type="presParOf" srcId="{F45E7F5B-A2B8-46AE-BEE0-CBA358B65DF3}" destId="{1153827F-B3E2-47B6-AA3F-5630D0E73E11}" srcOrd="2" destOrd="0" presId="urn:microsoft.com/office/officeart/2005/8/layout/vList2"/>
    <dgm:cxn modelId="{8B8AF9BF-3F02-4BDC-B481-B04AF024189D}" type="presParOf" srcId="{F45E7F5B-A2B8-46AE-BEE0-CBA358B65DF3}" destId="{82765C01-EDCE-4EB8-9BFD-7F1A117DDF36}" srcOrd="3" destOrd="0" presId="urn:microsoft.com/office/officeart/2005/8/layout/vList2"/>
    <dgm:cxn modelId="{D3C1B3EB-4D1D-470C-B97E-3C34B0A91F50}" type="presParOf" srcId="{F45E7F5B-A2B8-46AE-BEE0-CBA358B65DF3}" destId="{E13575E9-38B9-4BC7-A45F-C9F0AC09F3E1}" srcOrd="4" destOrd="0" presId="urn:microsoft.com/office/officeart/2005/8/layout/vList2"/>
    <dgm:cxn modelId="{A3B8EE94-A6C3-47BF-9BDF-265FB26C864E}" type="presParOf" srcId="{F45E7F5B-A2B8-46AE-BEE0-CBA358B65DF3}" destId="{AAD9F4A6-1A8E-49F4-A6B6-560AD764C0ED}" srcOrd="5" destOrd="0" presId="urn:microsoft.com/office/officeart/2005/8/layout/vList2"/>
    <dgm:cxn modelId="{8EE6121C-8462-4143-914B-FC85259AAAB6}" type="presParOf" srcId="{F45E7F5B-A2B8-46AE-BEE0-CBA358B65DF3}" destId="{FF7B97C1-DA8F-49E4-BB84-DFBBDDB6278C}" srcOrd="6" destOrd="0" presId="urn:microsoft.com/office/officeart/2005/8/layout/vList2"/>
    <dgm:cxn modelId="{5C202510-9A0F-4067-B4B2-C44A80562DFE}" type="presParOf" srcId="{F45E7F5B-A2B8-46AE-BEE0-CBA358B65DF3}" destId="{90541D72-855B-4EF4-B230-8617F7A81152}" srcOrd="7" destOrd="0" presId="urn:microsoft.com/office/officeart/2005/8/layout/vList2"/>
    <dgm:cxn modelId="{47696A2C-97BE-4D0B-A543-D3E28C5D1FCA}" type="presParOf" srcId="{F45E7F5B-A2B8-46AE-BEE0-CBA358B65DF3}" destId="{A9D623DC-258F-4C5A-8071-43A8033B2E6B}" srcOrd="8" destOrd="0" presId="urn:microsoft.com/office/officeart/2005/8/layout/vList2"/>
    <dgm:cxn modelId="{36CD29EE-8A54-4E61-BADB-9E1CD43BE510}" type="presParOf" srcId="{F45E7F5B-A2B8-46AE-BEE0-CBA358B65DF3}" destId="{AE6FB015-AC95-431B-8FE8-C81615DE6E8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594F15-5FED-44C7-95BE-5021DCBBC3AB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2FAA094-D1CE-44D3-910C-4F39F9D5215B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กรรมชั่วทางกาย</a:t>
          </a:r>
        </a:p>
      </dgm:t>
    </dgm:pt>
    <dgm:pt modelId="{29497B7C-D451-41D4-ABBB-353543B6547F}" type="parTrans" cxnId="{1E4A99C3-33E3-4D37-B553-749E3180291B}">
      <dgm:prSet/>
      <dgm:spPr/>
      <dgm:t>
        <a:bodyPr/>
        <a:lstStyle/>
        <a:p>
          <a:endParaRPr lang="th-TH"/>
        </a:p>
      </dgm:t>
    </dgm:pt>
    <dgm:pt modelId="{C2D6EC7B-9FFB-4F93-9825-6953FE5EE205}" type="sibTrans" cxnId="{1E4A99C3-33E3-4D37-B553-749E3180291B}">
      <dgm:prSet/>
      <dgm:spPr/>
      <dgm:t>
        <a:bodyPr/>
        <a:lstStyle/>
        <a:p>
          <a:endParaRPr lang="th-TH"/>
        </a:p>
      </dgm:t>
    </dgm:pt>
    <dgm:pt modelId="{D8D5A874-40FD-42CE-A439-E0049DD3EEFA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ปาณาติบาต</a:t>
          </a:r>
        </a:p>
      </dgm:t>
    </dgm:pt>
    <dgm:pt modelId="{3A7796D4-A13D-43C7-880C-378CF4BB2362}" type="parTrans" cxnId="{2B550850-B16D-410D-A7A6-2AADDF17CCB1}">
      <dgm:prSet/>
      <dgm:spPr/>
      <dgm:t>
        <a:bodyPr/>
        <a:lstStyle/>
        <a:p>
          <a:endParaRPr lang="th-TH"/>
        </a:p>
      </dgm:t>
    </dgm:pt>
    <dgm:pt modelId="{9A1F1D44-1034-4140-AE91-C5DB27CD6164}" type="sibTrans" cxnId="{2B550850-B16D-410D-A7A6-2AADDF17CCB1}">
      <dgm:prSet/>
      <dgm:spPr/>
      <dgm:t>
        <a:bodyPr/>
        <a:lstStyle/>
        <a:p>
          <a:endParaRPr lang="th-TH"/>
        </a:p>
      </dgm:t>
    </dgm:pt>
    <dgm:pt modelId="{C291DE4A-2E94-426B-98A2-A6D5AC553640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อทินนาทาน</a:t>
          </a:r>
        </a:p>
      </dgm:t>
    </dgm:pt>
    <dgm:pt modelId="{D74B51C2-A0FB-403C-96E0-8BC98587A024}" type="parTrans" cxnId="{403F2DD5-EA06-42C7-BCD8-A78460C41D74}">
      <dgm:prSet/>
      <dgm:spPr/>
      <dgm:t>
        <a:bodyPr/>
        <a:lstStyle/>
        <a:p>
          <a:endParaRPr lang="th-TH"/>
        </a:p>
      </dgm:t>
    </dgm:pt>
    <dgm:pt modelId="{FB014CBF-A8A3-4F5B-8FBA-D03F1C54CC9A}" type="sibTrans" cxnId="{403F2DD5-EA06-42C7-BCD8-A78460C41D74}">
      <dgm:prSet/>
      <dgm:spPr/>
      <dgm:t>
        <a:bodyPr/>
        <a:lstStyle/>
        <a:p>
          <a:endParaRPr lang="th-TH"/>
        </a:p>
      </dgm:t>
    </dgm:pt>
    <dgm:pt modelId="{88EE61B9-4FE2-440C-8519-BEF066A16502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กรรมชั่วทางวาจา</a:t>
          </a:r>
        </a:p>
      </dgm:t>
    </dgm:pt>
    <dgm:pt modelId="{691E14F3-AC13-4894-B8D3-859735AB11B3}" type="parTrans" cxnId="{2F618B20-1821-4FA5-B2CD-9CE72CEF8611}">
      <dgm:prSet/>
      <dgm:spPr/>
      <dgm:t>
        <a:bodyPr/>
        <a:lstStyle/>
        <a:p>
          <a:endParaRPr lang="th-TH"/>
        </a:p>
      </dgm:t>
    </dgm:pt>
    <dgm:pt modelId="{3725BE96-D393-4FC2-819A-56094BEE74A0}" type="sibTrans" cxnId="{2F618B20-1821-4FA5-B2CD-9CE72CEF8611}">
      <dgm:prSet/>
      <dgm:spPr/>
      <dgm:t>
        <a:bodyPr/>
        <a:lstStyle/>
        <a:p>
          <a:endParaRPr lang="th-TH"/>
        </a:p>
      </dgm:t>
    </dgm:pt>
    <dgm:pt modelId="{03FE07AA-9568-409C-8E6C-EB6241F4E50E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มุสาวาท</a:t>
          </a:r>
        </a:p>
      </dgm:t>
    </dgm:pt>
    <dgm:pt modelId="{3D1CE601-ACC6-43F9-B232-AC1085962D39}" type="parTrans" cxnId="{563AA0D0-5514-4AF2-AF2F-AE999177C68F}">
      <dgm:prSet/>
      <dgm:spPr/>
      <dgm:t>
        <a:bodyPr/>
        <a:lstStyle/>
        <a:p>
          <a:endParaRPr lang="th-TH"/>
        </a:p>
      </dgm:t>
    </dgm:pt>
    <dgm:pt modelId="{0C0D7EAB-A77C-423E-936D-6DAC79026D58}" type="sibTrans" cxnId="{563AA0D0-5514-4AF2-AF2F-AE999177C68F}">
      <dgm:prSet/>
      <dgm:spPr/>
      <dgm:t>
        <a:bodyPr/>
        <a:lstStyle/>
        <a:p>
          <a:endParaRPr lang="th-TH"/>
        </a:p>
      </dgm:t>
    </dgm:pt>
    <dgm:pt modelId="{EAA8ABD4-6CEE-4AFB-99EC-18AE8879F196}">
      <dgm:prSet phldrT="[ข้อความ]" custT="1"/>
      <dgm:spPr/>
      <dgm:t>
        <a:bodyPr/>
        <a:lstStyle/>
        <a:p>
          <a:r>
            <a:rPr lang="th-TH" sz="2400" dirty="0" err="1">
              <a:cs typeface="+mj-cs"/>
            </a:rPr>
            <a:t>ปิ</a:t>
          </a:r>
          <a:r>
            <a:rPr lang="th-TH" sz="2400" dirty="0">
              <a:cs typeface="+mj-cs"/>
            </a:rPr>
            <a:t>สุณวาจา</a:t>
          </a:r>
        </a:p>
      </dgm:t>
    </dgm:pt>
    <dgm:pt modelId="{4882D081-F796-4C74-BC3F-329378D3E5D6}" type="parTrans" cxnId="{3E7EFAF2-79C5-4392-9A29-B505EC6793AA}">
      <dgm:prSet/>
      <dgm:spPr/>
      <dgm:t>
        <a:bodyPr/>
        <a:lstStyle/>
        <a:p>
          <a:endParaRPr lang="th-TH"/>
        </a:p>
      </dgm:t>
    </dgm:pt>
    <dgm:pt modelId="{3359D9F1-F94F-442D-91A7-DC419E179AAA}" type="sibTrans" cxnId="{3E7EFAF2-79C5-4392-9A29-B505EC6793AA}">
      <dgm:prSet/>
      <dgm:spPr/>
      <dgm:t>
        <a:bodyPr/>
        <a:lstStyle/>
        <a:p>
          <a:endParaRPr lang="th-TH"/>
        </a:p>
      </dgm:t>
    </dgm:pt>
    <dgm:pt modelId="{554CEC42-477D-416C-8CD7-E7817A722414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กรรมชั่วทางใจ</a:t>
          </a:r>
        </a:p>
      </dgm:t>
    </dgm:pt>
    <dgm:pt modelId="{8430D6C7-0F1B-4AE2-8B55-12AD4F33BDE1}" type="parTrans" cxnId="{6581B009-6033-470B-97FB-ADA19B49E0D2}">
      <dgm:prSet/>
      <dgm:spPr/>
      <dgm:t>
        <a:bodyPr/>
        <a:lstStyle/>
        <a:p>
          <a:endParaRPr lang="th-TH"/>
        </a:p>
      </dgm:t>
    </dgm:pt>
    <dgm:pt modelId="{B370A778-58E2-4F1C-B594-15F158341038}" type="sibTrans" cxnId="{6581B009-6033-470B-97FB-ADA19B49E0D2}">
      <dgm:prSet/>
      <dgm:spPr/>
      <dgm:t>
        <a:bodyPr/>
        <a:lstStyle/>
        <a:p>
          <a:endParaRPr lang="th-TH"/>
        </a:p>
      </dgm:t>
    </dgm:pt>
    <dgm:pt modelId="{BDC14E49-2207-4344-A46B-42336239715F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พยาบาท</a:t>
          </a:r>
        </a:p>
      </dgm:t>
    </dgm:pt>
    <dgm:pt modelId="{83F49B3B-A44D-4E0B-8390-038ABE89C957}" type="parTrans" cxnId="{57863D41-6A40-4AC7-9419-7E95FD32488F}">
      <dgm:prSet/>
      <dgm:spPr/>
      <dgm:t>
        <a:bodyPr/>
        <a:lstStyle/>
        <a:p>
          <a:endParaRPr lang="th-TH"/>
        </a:p>
      </dgm:t>
    </dgm:pt>
    <dgm:pt modelId="{7303C81F-CB9F-4585-B2BD-3BB868CF197C}" type="sibTrans" cxnId="{57863D41-6A40-4AC7-9419-7E95FD32488F}">
      <dgm:prSet/>
      <dgm:spPr/>
      <dgm:t>
        <a:bodyPr/>
        <a:lstStyle/>
        <a:p>
          <a:endParaRPr lang="th-TH"/>
        </a:p>
      </dgm:t>
    </dgm:pt>
    <dgm:pt modelId="{97AF4A2A-0713-42EB-A094-A778DEF561E7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กาเมสุมิจฉาจาร</a:t>
          </a:r>
        </a:p>
      </dgm:t>
    </dgm:pt>
    <dgm:pt modelId="{B0E628FC-9483-45E8-A2AD-824BD1D884D9}" type="parTrans" cxnId="{F256473A-42AB-4D7F-89C1-2248AA1803FB}">
      <dgm:prSet/>
      <dgm:spPr/>
      <dgm:t>
        <a:bodyPr/>
        <a:lstStyle/>
        <a:p>
          <a:endParaRPr lang="th-TH"/>
        </a:p>
      </dgm:t>
    </dgm:pt>
    <dgm:pt modelId="{D5A22094-7438-45C8-9B74-3FB3FC143F57}" type="sibTrans" cxnId="{F256473A-42AB-4D7F-89C1-2248AA1803FB}">
      <dgm:prSet/>
      <dgm:spPr/>
      <dgm:t>
        <a:bodyPr/>
        <a:lstStyle/>
        <a:p>
          <a:endParaRPr lang="th-TH"/>
        </a:p>
      </dgm:t>
    </dgm:pt>
    <dgm:pt modelId="{3FDF70DF-DBDA-4EC5-BCB8-D5823BC7B9FC}">
      <dgm:prSet phldrT="[ข้อความ]" custT="1"/>
      <dgm:spPr/>
      <dgm:t>
        <a:bodyPr/>
        <a:lstStyle/>
        <a:p>
          <a:r>
            <a:rPr lang="th-TH" sz="2400" dirty="0" err="1">
              <a:cs typeface="+mj-cs"/>
            </a:rPr>
            <a:t>สัมผัป</a:t>
          </a:r>
          <a:r>
            <a:rPr lang="th-TH" sz="2400" dirty="0">
              <a:cs typeface="+mj-cs"/>
            </a:rPr>
            <a:t>ปลาปะ</a:t>
          </a:r>
        </a:p>
      </dgm:t>
    </dgm:pt>
    <dgm:pt modelId="{F0D2E56D-9B00-48EE-9794-9972CC088DA2}" type="parTrans" cxnId="{EF49BD10-83BE-4090-9E49-34EE863BB0D2}">
      <dgm:prSet/>
      <dgm:spPr/>
      <dgm:t>
        <a:bodyPr/>
        <a:lstStyle/>
        <a:p>
          <a:endParaRPr lang="th-TH"/>
        </a:p>
      </dgm:t>
    </dgm:pt>
    <dgm:pt modelId="{695E2AC7-6B41-4A80-B6EA-62CB49F4BA49}" type="sibTrans" cxnId="{EF49BD10-83BE-4090-9E49-34EE863BB0D2}">
      <dgm:prSet/>
      <dgm:spPr/>
      <dgm:t>
        <a:bodyPr/>
        <a:lstStyle/>
        <a:p>
          <a:endParaRPr lang="th-TH"/>
        </a:p>
      </dgm:t>
    </dgm:pt>
    <dgm:pt modelId="{AEEDC126-0442-42AD-8425-D44D8454883D}">
      <dgm:prSet phldrT="[ข้อความ]" custT="1"/>
      <dgm:spPr/>
      <dgm:t>
        <a:bodyPr/>
        <a:lstStyle/>
        <a:p>
          <a:r>
            <a:rPr lang="th-TH" sz="2400" dirty="0" err="1">
              <a:cs typeface="+mj-cs"/>
            </a:rPr>
            <a:t>ผรุส</a:t>
          </a:r>
          <a:r>
            <a:rPr lang="th-TH" sz="2400" dirty="0">
              <a:cs typeface="+mj-cs"/>
            </a:rPr>
            <a:t>วาจา</a:t>
          </a:r>
        </a:p>
      </dgm:t>
    </dgm:pt>
    <dgm:pt modelId="{0992DAA4-E879-46D4-8C01-B37F7DCB9390}" type="parTrans" cxnId="{192E75F7-087F-40CD-AD5D-E6EDED6BAEB2}">
      <dgm:prSet/>
      <dgm:spPr/>
      <dgm:t>
        <a:bodyPr/>
        <a:lstStyle/>
        <a:p>
          <a:endParaRPr lang="th-TH"/>
        </a:p>
      </dgm:t>
    </dgm:pt>
    <dgm:pt modelId="{1CA19DBD-17CD-4BFF-ACA5-59307072646B}" type="sibTrans" cxnId="{192E75F7-087F-40CD-AD5D-E6EDED6BAEB2}">
      <dgm:prSet/>
      <dgm:spPr/>
      <dgm:t>
        <a:bodyPr/>
        <a:lstStyle/>
        <a:p>
          <a:endParaRPr lang="th-TH"/>
        </a:p>
      </dgm:t>
    </dgm:pt>
    <dgm:pt modelId="{2B6EF8E3-06F2-437E-9E9E-082C1F5A6028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อภิชฌา</a:t>
          </a:r>
        </a:p>
      </dgm:t>
    </dgm:pt>
    <dgm:pt modelId="{5BA7D066-2CA3-4BF5-A08B-C643D90578BB}" type="parTrans" cxnId="{C14C74B2-4F29-4E55-9D5E-128CC68E148B}">
      <dgm:prSet/>
      <dgm:spPr/>
      <dgm:t>
        <a:bodyPr/>
        <a:lstStyle/>
        <a:p>
          <a:endParaRPr lang="th-TH"/>
        </a:p>
      </dgm:t>
    </dgm:pt>
    <dgm:pt modelId="{1F413E18-5A28-4F7E-8956-27D7C94CC84F}" type="sibTrans" cxnId="{C14C74B2-4F29-4E55-9D5E-128CC68E148B}">
      <dgm:prSet/>
      <dgm:spPr/>
      <dgm:t>
        <a:bodyPr/>
        <a:lstStyle/>
        <a:p>
          <a:endParaRPr lang="th-TH"/>
        </a:p>
      </dgm:t>
    </dgm:pt>
    <dgm:pt modelId="{81DF5DD1-E02F-40ED-A7CC-8D4974D051C0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มิจฉาทิฐิ</a:t>
          </a:r>
        </a:p>
      </dgm:t>
    </dgm:pt>
    <dgm:pt modelId="{E6E7915D-1ECD-4744-9AE0-B864AAD1529C}" type="parTrans" cxnId="{02C447A9-9857-483F-8B0B-90A57466E3FD}">
      <dgm:prSet/>
      <dgm:spPr/>
      <dgm:t>
        <a:bodyPr/>
        <a:lstStyle/>
        <a:p>
          <a:endParaRPr lang="th-TH"/>
        </a:p>
      </dgm:t>
    </dgm:pt>
    <dgm:pt modelId="{02433762-26A2-4A18-A033-F10BE32BDC4E}" type="sibTrans" cxnId="{02C447A9-9857-483F-8B0B-90A57466E3FD}">
      <dgm:prSet/>
      <dgm:spPr/>
      <dgm:t>
        <a:bodyPr/>
        <a:lstStyle/>
        <a:p>
          <a:endParaRPr lang="th-TH"/>
        </a:p>
      </dgm:t>
    </dgm:pt>
    <dgm:pt modelId="{8E64C888-5AC1-438E-9F1B-348ECFF234A1}" type="pres">
      <dgm:prSet presAssocID="{B7594F15-5FED-44C7-95BE-5021DCBBC3AB}" presName="Name0" presStyleCnt="0">
        <dgm:presLayoutVars>
          <dgm:dir/>
          <dgm:animLvl val="lvl"/>
          <dgm:resizeHandles val="exact"/>
        </dgm:presLayoutVars>
      </dgm:prSet>
      <dgm:spPr/>
    </dgm:pt>
    <dgm:pt modelId="{D159A0CD-8CB5-4577-8FB6-A239D09B9725}" type="pres">
      <dgm:prSet presAssocID="{12FAA094-D1CE-44D3-910C-4F39F9D5215B}" presName="composite" presStyleCnt="0"/>
      <dgm:spPr/>
    </dgm:pt>
    <dgm:pt modelId="{0970C0DC-6CCD-46AB-ADEC-E63C6043C43B}" type="pres">
      <dgm:prSet presAssocID="{12FAA094-D1CE-44D3-910C-4F39F9D5215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2FCA45F-7D8D-4F13-A28B-09504CEBA059}" type="pres">
      <dgm:prSet presAssocID="{12FAA094-D1CE-44D3-910C-4F39F9D5215B}" presName="desTx" presStyleLbl="alignAccFollowNode1" presStyleIdx="0" presStyleCnt="3">
        <dgm:presLayoutVars>
          <dgm:bulletEnabled val="1"/>
        </dgm:presLayoutVars>
      </dgm:prSet>
      <dgm:spPr/>
    </dgm:pt>
    <dgm:pt modelId="{07AF4ADD-0463-4C42-B983-CFD53BA267CB}" type="pres">
      <dgm:prSet presAssocID="{C2D6EC7B-9FFB-4F93-9825-6953FE5EE205}" presName="space" presStyleCnt="0"/>
      <dgm:spPr/>
    </dgm:pt>
    <dgm:pt modelId="{90F5B6E7-FB53-4A45-86F5-D76F3B51AAF0}" type="pres">
      <dgm:prSet presAssocID="{88EE61B9-4FE2-440C-8519-BEF066A16502}" presName="composite" presStyleCnt="0"/>
      <dgm:spPr/>
    </dgm:pt>
    <dgm:pt modelId="{CB0AB036-3792-4522-8126-B1B4A3BDF3FA}" type="pres">
      <dgm:prSet presAssocID="{88EE61B9-4FE2-440C-8519-BEF066A1650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B294A25-9820-49B8-BC78-254DE9173E92}" type="pres">
      <dgm:prSet presAssocID="{88EE61B9-4FE2-440C-8519-BEF066A16502}" presName="desTx" presStyleLbl="alignAccFollowNode1" presStyleIdx="1" presStyleCnt="3">
        <dgm:presLayoutVars>
          <dgm:bulletEnabled val="1"/>
        </dgm:presLayoutVars>
      </dgm:prSet>
      <dgm:spPr/>
    </dgm:pt>
    <dgm:pt modelId="{F93406EC-48EC-4BDA-AFD7-344896543D81}" type="pres">
      <dgm:prSet presAssocID="{3725BE96-D393-4FC2-819A-56094BEE74A0}" presName="space" presStyleCnt="0"/>
      <dgm:spPr/>
    </dgm:pt>
    <dgm:pt modelId="{6A628987-92C3-4813-BAF3-457D97991271}" type="pres">
      <dgm:prSet presAssocID="{554CEC42-477D-416C-8CD7-E7817A722414}" presName="composite" presStyleCnt="0"/>
      <dgm:spPr/>
    </dgm:pt>
    <dgm:pt modelId="{74EB7E23-294A-45E0-AC9C-60E2995C299E}" type="pres">
      <dgm:prSet presAssocID="{554CEC42-477D-416C-8CD7-E7817A72241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B1F8EBB-87E4-4A4E-97FE-266FC4E79374}" type="pres">
      <dgm:prSet presAssocID="{554CEC42-477D-416C-8CD7-E7817A72241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581B009-6033-470B-97FB-ADA19B49E0D2}" srcId="{B7594F15-5FED-44C7-95BE-5021DCBBC3AB}" destId="{554CEC42-477D-416C-8CD7-E7817A722414}" srcOrd="2" destOrd="0" parTransId="{8430D6C7-0F1B-4AE2-8B55-12AD4F33BDE1}" sibTransId="{B370A778-58E2-4F1C-B594-15F158341038}"/>
    <dgm:cxn modelId="{DE8C2A0C-9C8C-4EDA-A141-E23A9C597824}" type="presOf" srcId="{EAA8ABD4-6CEE-4AFB-99EC-18AE8879F196}" destId="{5B294A25-9820-49B8-BC78-254DE9173E92}" srcOrd="0" destOrd="1" presId="urn:microsoft.com/office/officeart/2005/8/layout/hList1"/>
    <dgm:cxn modelId="{EF49BD10-83BE-4090-9E49-34EE863BB0D2}" srcId="{88EE61B9-4FE2-440C-8519-BEF066A16502}" destId="{3FDF70DF-DBDA-4EC5-BCB8-D5823BC7B9FC}" srcOrd="3" destOrd="0" parTransId="{F0D2E56D-9B00-48EE-9794-9972CC088DA2}" sibTransId="{695E2AC7-6B41-4A80-B6EA-62CB49F4BA49}"/>
    <dgm:cxn modelId="{2F618B20-1821-4FA5-B2CD-9CE72CEF8611}" srcId="{B7594F15-5FED-44C7-95BE-5021DCBBC3AB}" destId="{88EE61B9-4FE2-440C-8519-BEF066A16502}" srcOrd="1" destOrd="0" parTransId="{691E14F3-AC13-4894-B8D3-859735AB11B3}" sibTransId="{3725BE96-D393-4FC2-819A-56094BEE74A0}"/>
    <dgm:cxn modelId="{9BF28B23-3DE1-49D0-8C6A-1095C9ADA404}" type="presOf" srcId="{554CEC42-477D-416C-8CD7-E7817A722414}" destId="{74EB7E23-294A-45E0-AC9C-60E2995C299E}" srcOrd="0" destOrd="0" presId="urn:microsoft.com/office/officeart/2005/8/layout/hList1"/>
    <dgm:cxn modelId="{B662B32D-8AC4-459F-BA39-F26F566DB7FF}" type="presOf" srcId="{C291DE4A-2E94-426B-98A2-A6D5AC553640}" destId="{92FCA45F-7D8D-4F13-A28B-09504CEBA059}" srcOrd="0" destOrd="1" presId="urn:microsoft.com/office/officeart/2005/8/layout/hList1"/>
    <dgm:cxn modelId="{3D140C31-141A-4FD6-B329-02964EF53730}" type="presOf" srcId="{12FAA094-D1CE-44D3-910C-4F39F9D5215B}" destId="{0970C0DC-6CCD-46AB-ADEC-E63C6043C43B}" srcOrd="0" destOrd="0" presId="urn:microsoft.com/office/officeart/2005/8/layout/hList1"/>
    <dgm:cxn modelId="{F256473A-42AB-4D7F-89C1-2248AA1803FB}" srcId="{12FAA094-D1CE-44D3-910C-4F39F9D5215B}" destId="{97AF4A2A-0713-42EB-A094-A778DEF561E7}" srcOrd="2" destOrd="0" parTransId="{B0E628FC-9483-45E8-A2AD-824BD1D884D9}" sibTransId="{D5A22094-7438-45C8-9B74-3FB3FC143F57}"/>
    <dgm:cxn modelId="{57863D41-6A40-4AC7-9419-7E95FD32488F}" srcId="{554CEC42-477D-416C-8CD7-E7817A722414}" destId="{BDC14E49-2207-4344-A46B-42336239715F}" srcOrd="1" destOrd="0" parTransId="{83F49B3B-A44D-4E0B-8390-038ABE89C957}" sibTransId="{7303C81F-CB9F-4585-B2BD-3BB868CF197C}"/>
    <dgm:cxn modelId="{2B550850-B16D-410D-A7A6-2AADDF17CCB1}" srcId="{12FAA094-D1CE-44D3-910C-4F39F9D5215B}" destId="{D8D5A874-40FD-42CE-A439-E0049DD3EEFA}" srcOrd="0" destOrd="0" parTransId="{3A7796D4-A13D-43C7-880C-378CF4BB2362}" sibTransId="{9A1F1D44-1034-4140-AE91-C5DB27CD6164}"/>
    <dgm:cxn modelId="{6520B375-D985-438E-AAF1-769A592D9681}" type="presOf" srcId="{AEEDC126-0442-42AD-8425-D44D8454883D}" destId="{5B294A25-9820-49B8-BC78-254DE9173E92}" srcOrd="0" destOrd="2" presId="urn:microsoft.com/office/officeart/2005/8/layout/hList1"/>
    <dgm:cxn modelId="{AA7D8C56-ABA6-4E1C-8C66-A6FB66A43B65}" type="presOf" srcId="{2B6EF8E3-06F2-437E-9E9E-082C1F5A6028}" destId="{9B1F8EBB-87E4-4A4E-97FE-266FC4E79374}" srcOrd="0" destOrd="0" presId="urn:microsoft.com/office/officeart/2005/8/layout/hList1"/>
    <dgm:cxn modelId="{D9BE6C7B-F9D4-4707-8F6A-EB6BC8BCF418}" type="presOf" srcId="{B7594F15-5FED-44C7-95BE-5021DCBBC3AB}" destId="{8E64C888-5AC1-438E-9F1B-348ECFF234A1}" srcOrd="0" destOrd="0" presId="urn:microsoft.com/office/officeart/2005/8/layout/hList1"/>
    <dgm:cxn modelId="{A2B52690-1A80-40D8-946B-B4D5434CBFBE}" type="presOf" srcId="{88EE61B9-4FE2-440C-8519-BEF066A16502}" destId="{CB0AB036-3792-4522-8126-B1B4A3BDF3FA}" srcOrd="0" destOrd="0" presId="urn:microsoft.com/office/officeart/2005/8/layout/hList1"/>
    <dgm:cxn modelId="{EF5A0991-55F3-4462-A69F-785E34DCC99C}" type="presOf" srcId="{D8D5A874-40FD-42CE-A439-E0049DD3EEFA}" destId="{92FCA45F-7D8D-4F13-A28B-09504CEBA059}" srcOrd="0" destOrd="0" presId="urn:microsoft.com/office/officeart/2005/8/layout/hList1"/>
    <dgm:cxn modelId="{02C447A9-9857-483F-8B0B-90A57466E3FD}" srcId="{554CEC42-477D-416C-8CD7-E7817A722414}" destId="{81DF5DD1-E02F-40ED-A7CC-8D4974D051C0}" srcOrd="2" destOrd="0" parTransId="{E6E7915D-1ECD-4744-9AE0-B864AAD1529C}" sibTransId="{02433762-26A2-4A18-A033-F10BE32BDC4E}"/>
    <dgm:cxn modelId="{C14C74B2-4F29-4E55-9D5E-128CC68E148B}" srcId="{554CEC42-477D-416C-8CD7-E7817A722414}" destId="{2B6EF8E3-06F2-437E-9E9E-082C1F5A6028}" srcOrd="0" destOrd="0" parTransId="{5BA7D066-2CA3-4BF5-A08B-C643D90578BB}" sibTransId="{1F413E18-5A28-4F7E-8956-27D7C94CC84F}"/>
    <dgm:cxn modelId="{DBD274C1-4C22-4FE1-A4E3-0D34B8978073}" type="presOf" srcId="{81DF5DD1-E02F-40ED-A7CC-8D4974D051C0}" destId="{9B1F8EBB-87E4-4A4E-97FE-266FC4E79374}" srcOrd="0" destOrd="2" presId="urn:microsoft.com/office/officeart/2005/8/layout/hList1"/>
    <dgm:cxn modelId="{EF5909C2-12D3-408B-99EC-BB7EF550F783}" type="presOf" srcId="{03FE07AA-9568-409C-8E6C-EB6241F4E50E}" destId="{5B294A25-9820-49B8-BC78-254DE9173E92}" srcOrd="0" destOrd="0" presId="urn:microsoft.com/office/officeart/2005/8/layout/hList1"/>
    <dgm:cxn modelId="{1E4A99C3-33E3-4D37-B553-749E3180291B}" srcId="{B7594F15-5FED-44C7-95BE-5021DCBBC3AB}" destId="{12FAA094-D1CE-44D3-910C-4F39F9D5215B}" srcOrd="0" destOrd="0" parTransId="{29497B7C-D451-41D4-ABBB-353543B6547F}" sibTransId="{C2D6EC7B-9FFB-4F93-9825-6953FE5EE205}"/>
    <dgm:cxn modelId="{563AA0D0-5514-4AF2-AF2F-AE999177C68F}" srcId="{88EE61B9-4FE2-440C-8519-BEF066A16502}" destId="{03FE07AA-9568-409C-8E6C-EB6241F4E50E}" srcOrd="0" destOrd="0" parTransId="{3D1CE601-ACC6-43F9-B232-AC1085962D39}" sibTransId="{0C0D7EAB-A77C-423E-936D-6DAC79026D58}"/>
    <dgm:cxn modelId="{403F2DD5-EA06-42C7-BCD8-A78460C41D74}" srcId="{12FAA094-D1CE-44D3-910C-4F39F9D5215B}" destId="{C291DE4A-2E94-426B-98A2-A6D5AC553640}" srcOrd="1" destOrd="0" parTransId="{D74B51C2-A0FB-403C-96E0-8BC98587A024}" sibTransId="{FB014CBF-A8A3-4F5B-8FBA-D03F1C54CC9A}"/>
    <dgm:cxn modelId="{0DB40AE5-4FE7-4B08-93AD-B89C0FC25E66}" type="presOf" srcId="{97AF4A2A-0713-42EB-A094-A778DEF561E7}" destId="{92FCA45F-7D8D-4F13-A28B-09504CEBA059}" srcOrd="0" destOrd="2" presId="urn:microsoft.com/office/officeart/2005/8/layout/hList1"/>
    <dgm:cxn modelId="{3E7EFAF2-79C5-4392-9A29-B505EC6793AA}" srcId="{88EE61B9-4FE2-440C-8519-BEF066A16502}" destId="{EAA8ABD4-6CEE-4AFB-99EC-18AE8879F196}" srcOrd="1" destOrd="0" parTransId="{4882D081-F796-4C74-BC3F-329378D3E5D6}" sibTransId="{3359D9F1-F94F-442D-91A7-DC419E179AAA}"/>
    <dgm:cxn modelId="{4645C5F6-5308-4546-B7AA-5FD9B0D6E022}" type="presOf" srcId="{BDC14E49-2207-4344-A46B-42336239715F}" destId="{9B1F8EBB-87E4-4A4E-97FE-266FC4E79374}" srcOrd="0" destOrd="1" presId="urn:microsoft.com/office/officeart/2005/8/layout/hList1"/>
    <dgm:cxn modelId="{192E75F7-087F-40CD-AD5D-E6EDED6BAEB2}" srcId="{88EE61B9-4FE2-440C-8519-BEF066A16502}" destId="{AEEDC126-0442-42AD-8425-D44D8454883D}" srcOrd="2" destOrd="0" parTransId="{0992DAA4-E879-46D4-8C01-B37F7DCB9390}" sibTransId="{1CA19DBD-17CD-4BFF-ACA5-59307072646B}"/>
    <dgm:cxn modelId="{4A98F7F8-4DDE-4839-83DE-F063DB81CCC8}" type="presOf" srcId="{3FDF70DF-DBDA-4EC5-BCB8-D5823BC7B9FC}" destId="{5B294A25-9820-49B8-BC78-254DE9173E92}" srcOrd="0" destOrd="3" presId="urn:microsoft.com/office/officeart/2005/8/layout/hList1"/>
    <dgm:cxn modelId="{D00C7FDF-8912-4A97-8EB7-BF12280FCCB2}" type="presParOf" srcId="{8E64C888-5AC1-438E-9F1B-348ECFF234A1}" destId="{D159A0CD-8CB5-4577-8FB6-A239D09B9725}" srcOrd="0" destOrd="0" presId="urn:microsoft.com/office/officeart/2005/8/layout/hList1"/>
    <dgm:cxn modelId="{177D16D1-5B5B-4498-9D05-CA7035630946}" type="presParOf" srcId="{D159A0CD-8CB5-4577-8FB6-A239D09B9725}" destId="{0970C0DC-6CCD-46AB-ADEC-E63C6043C43B}" srcOrd="0" destOrd="0" presId="urn:microsoft.com/office/officeart/2005/8/layout/hList1"/>
    <dgm:cxn modelId="{3DE207C8-4DA4-4036-83E1-CA5A6B9F2EC7}" type="presParOf" srcId="{D159A0CD-8CB5-4577-8FB6-A239D09B9725}" destId="{92FCA45F-7D8D-4F13-A28B-09504CEBA059}" srcOrd="1" destOrd="0" presId="urn:microsoft.com/office/officeart/2005/8/layout/hList1"/>
    <dgm:cxn modelId="{19299690-6B7A-42BB-9440-07A786B2D140}" type="presParOf" srcId="{8E64C888-5AC1-438E-9F1B-348ECFF234A1}" destId="{07AF4ADD-0463-4C42-B983-CFD53BA267CB}" srcOrd="1" destOrd="0" presId="urn:microsoft.com/office/officeart/2005/8/layout/hList1"/>
    <dgm:cxn modelId="{7641D9D5-5836-4E22-A4EE-5CE1A4AA86B0}" type="presParOf" srcId="{8E64C888-5AC1-438E-9F1B-348ECFF234A1}" destId="{90F5B6E7-FB53-4A45-86F5-D76F3B51AAF0}" srcOrd="2" destOrd="0" presId="urn:microsoft.com/office/officeart/2005/8/layout/hList1"/>
    <dgm:cxn modelId="{83E131C6-D9DA-40A6-8B5E-0342901DCB01}" type="presParOf" srcId="{90F5B6E7-FB53-4A45-86F5-D76F3B51AAF0}" destId="{CB0AB036-3792-4522-8126-B1B4A3BDF3FA}" srcOrd="0" destOrd="0" presId="urn:microsoft.com/office/officeart/2005/8/layout/hList1"/>
    <dgm:cxn modelId="{7E0F7024-1633-43D2-9042-8531EE7C803D}" type="presParOf" srcId="{90F5B6E7-FB53-4A45-86F5-D76F3B51AAF0}" destId="{5B294A25-9820-49B8-BC78-254DE9173E92}" srcOrd="1" destOrd="0" presId="urn:microsoft.com/office/officeart/2005/8/layout/hList1"/>
    <dgm:cxn modelId="{DF86F959-90FA-4996-A12D-35696E9B1B8A}" type="presParOf" srcId="{8E64C888-5AC1-438E-9F1B-348ECFF234A1}" destId="{F93406EC-48EC-4BDA-AFD7-344896543D81}" srcOrd="3" destOrd="0" presId="urn:microsoft.com/office/officeart/2005/8/layout/hList1"/>
    <dgm:cxn modelId="{6A1F0741-4F49-4396-B641-0AC7FD78C596}" type="presParOf" srcId="{8E64C888-5AC1-438E-9F1B-348ECFF234A1}" destId="{6A628987-92C3-4813-BAF3-457D97991271}" srcOrd="4" destOrd="0" presId="urn:microsoft.com/office/officeart/2005/8/layout/hList1"/>
    <dgm:cxn modelId="{4722D5B7-3CDA-4177-AE2F-4049D96FD2B0}" type="presParOf" srcId="{6A628987-92C3-4813-BAF3-457D97991271}" destId="{74EB7E23-294A-45E0-AC9C-60E2995C299E}" srcOrd="0" destOrd="0" presId="urn:microsoft.com/office/officeart/2005/8/layout/hList1"/>
    <dgm:cxn modelId="{C8821167-2702-40BB-9664-510BCEBDB3AC}" type="presParOf" srcId="{6A628987-92C3-4813-BAF3-457D97991271}" destId="{9B1F8EBB-87E4-4A4E-97FE-266FC4E793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A1806E-E3A8-4B9D-ACAE-C46A8D1F93A6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48C007DF-AB33-4E42-BE86-50337702FA2B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cs typeface="+mj-cs"/>
            </a:rPr>
            <a:t> </a:t>
          </a:r>
          <a:r>
            <a:rPr lang="th-TH" sz="2400" b="1" dirty="0">
              <a:cs typeface="+mj-cs"/>
            </a:rPr>
            <a:t>ติดสุราและของมึนเมา </a:t>
          </a:r>
          <a:r>
            <a:rPr lang="th-TH" sz="2400" b="0" dirty="0">
              <a:cs typeface="+mj-cs"/>
            </a:rPr>
            <a:t>มีโทษ ดังนี้</a:t>
          </a:r>
        </a:p>
      </dgm:t>
    </dgm:pt>
    <dgm:pt modelId="{300E01D1-02A5-4B51-8AE7-E742D819F4E9}" type="parTrans" cxnId="{9D24904E-8617-42A9-88D2-CC9133C16FED}">
      <dgm:prSet/>
      <dgm:spPr/>
      <dgm:t>
        <a:bodyPr/>
        <a:lstStyle/>
        <a:p>
          <a:endParaRPr lang="th-TH"/>
        </a:p>
      </dgm:t>
    </dgm:pt>
    <dgm:pt modelId="{F097DD23-3083-4FB0-BFD0-EE0661AD70FE}" type="sibTrans" cxnId="{9D24904E-8617-42A9-88D2-CC9133C16FED}">
      <dgm:prSet/>
      <dgm:spPr/>
      <dgm:t>
        <a:bodyPr/>
        <a:lstStyle/>
        <a:p>
          <a:endParaRPr lang="th-TH"/>
        </a:p>
      </dgm:t>
    </dgm:pt>
    <dgm:pt modelId="{CD3D6C3E-95F4-4304-B3BD-20D6D7662645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ทำให้เสียทรัพย์</a:t>
          </a:r>
        </a:p>
      </dgm:t>
    </dgm:pt>
    <dgm:pt modelId="{213F9DC6-03D8-4D5F-BF3E-AB8C906182AD}" type="parTrans" cxnId="{BF03E0DE-6233-4677-8282-84A29F1F7060}">
      <dgm:prSet/>
      <dgm:spPr/>
      <dgm:t>
        <a:bodyPr/>
        <a:lstStyle/>
        <a:p>
          <a:endParaRPr lang="th-TH"/>
        </a:p>
      </dgm:t>
    </dgm:pt>
    <dgm:pt modelId="{0B312515-8F1A-41B7-91D5-38A2308ED8F0}" type="sibTrans" cxnId="{BF03E0DE-6233-4677-8282-84A29F1F7060}">
      <dgm:prSet/>
      <dgm:spPr/>
      <dgm:t>
        <a:bodyPr/>
        <a:lstStyle/>
        <a:p>
          <a:endParaRPr lang="th-TH"/>
        </a:p>
      </dgm:t>
    </dgm:pt>
    <dgm:pt modelId="{D4316B7A-FCFC-472F-8346-C49D54E5EB38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บั่นทอนสติปัญญา</a:t>
          </a:r>
        </a:p>
      </dgm:t>
    </dgm:pt>
    <dgm:pt modelId="{DC930B5E-6885-42E6-AD04-99298C2D32F6}" type="parTrans" cxnId="{E1748243-9536-4A9D-ADEF-3E727ACB576B}">
      <dgm:prSet/>
      <dgm:spPr/>
      <dgm:t>
        <a:bodyPr/>
        <a:lstStyle/>
        <a:p>
          <a:endParaRPr lang="th-TH"/>
        </a:p>
      </dgm:t>
    </dgm:pt>
    <dgm:pt modelId="{E1FB4389-9F31-447A-B77F-B5E57362043D}" type="sibTrans" cxnId="{E1748243-9536-4A9D-ADEF-3E727ACB576B}">
      <dgm:prSet/>
      <dgm:spPr/>
      <dgm:t>
        <a:bodyPr/>
        <a:lstStyle/>
        <a:p>
          <a:endParaRPr lang="th-TH"/>
        </a:p>
      </dgm:t>
    </dgm:pt>
    <dgm:pt modelId="{E0CF5639-7366-4B5C-92BD-885F6E0B7D0E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ทำให้เกิดการทะเลาะวิวาท</a:t>
          </a:r>
        </a:p>
      </dgm:t>
    </dgm:pt>
    <dgm:pt modelId="{1971627A-A2D3-4CDF-8892-4DE07D571110}" type="parTrans" cxnId="{0C8AAFB1-517F-4B84-B531-BB346B7B4FC0}">
      <dgm:prSet/>
      <dgm:spPr/>
      <dgm:t>
        <a:bodyPr/>
        <a:lstStyle/>
        <a:p>
          <a:endParaRPr lang="th-TH"/>
        </a:p>
      </dgm:t>
    </dgm:pt>
    <dgm:pt modelId="{899DDE71-FC0A-4428-BCE8-D1F8694C8401}" type="sibTrans" cxnId="{0C8AAFB1-517F-4B84-B531-BB346B7B4FC0}">
      <dgm:prSet/>
      <dgm:spPr/>
      <dgm:t>
        <a:bodyPr/>
        <a:lstStyle/>
        <a:p>
          <a:endParaRPr lang="th-TH"/>
        </a:p>
      </dgm:t>
    </dgm:pt>
    <dgm:pt modelId="{7496BCAA-B933-446D-90E7-3EB17B9F6051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เป็นบ่อเกิดแห่งโรค</a:t>
          </a:r>
        </a:p>
      </dgm:t>
    </dgm:pt>
    <dgm:pt modelId="{B6A6E9A4-0839-44D1-B818-58ACA0D09167}" type="parTrans" cxnId="{F6D774A4-E431-4F49-85DC-EF242756BE59}">
      <dgm:prSet/>
      <dgm:spPr/>
      <dgm:t>
        <a:bodyPr/>
        <a:lstStyle/>
        <a:p>
          <a:endParaRPr lang="th-TH"/>
        </a:p>
      </dgm:t>
    </dgm:pt>
    <dgm:pt modelId="{1E801A30-E709-45B7-AE21-1192C9DF5B8F}" type="sibTrans" cxnId="{F6D774A4-E431-4F49-85DC-EF242756BE59}">
      <dgm:prSet/>
      <dgm:spPr/>
      <dgm:t>
        <a:bodyPr/>
        <a:lstStyle/>
        <a:p>
          <a:endParaRPr lang="th-TH"/>
        </a:p>
      </dgm:t>
    </dgm:pt>
    <dgm:pt modelId="{A967FB95-AED9-4B30-B8B3-E8FF8FE9AFEC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ทำให้เสียเกียรติยศและชื่อเสียง</a:t>
          </a:r>
        </a:p>
      </dgm:t>
    </dgm:pt>
    <dgm:pt modelId="{ACCF6C3A-8C82-4487-9321-487DE9B91591}" type="parTrans" cxnId="{4FA5B9FB-8C1E-49CD-B6A5-FD715EA22B9C}">
      <dgm:prSet/>
      <dgm:spPr/>
      <dgm:t>
        <a:bodyPr/>
        <a:lstStyle/>
        <a:p>
          <a:endParaRPr lang="th-TH"/>
        </a:p>
      </dgm:t>
    </dgm:pt>
    <dgm:pt modelId="{C8B40B5A-30AF-4CA7-B774-AC0A604AE18C}" type="sibTrans" cxnId="{4FA5B9FB-8C1E-49CD-B6A5-FD715EA22B9C}">
      <dgm:prSet/>
      <dgm:spPr/>
      <dgm:t>
        <a:bodyPr/>
        <a:lstStyle/>
        <a:p>
          <a:endParaRPr lang="th-TH"/>
        </a:p>
      </dgm:t>
    </dgm:pt>
    <dgm:pt modelId="{017BB892-D445-4F60-A1DD-0B20FB4DF3CB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ทำให้ไม่รู้จักอาย</a:t>
          </a:r>
        </a:p>
      </dgm:t>
    </dgm:pt>
    <dgm:pt modelId="{0D351EC4-DEF7-40AF-81BF-496BEF03DAF3}" type="parTrans" cxnId="{6C1F2D47-8933-44D1-91B9-3B51D6EDBD5B}">
      <dgm:prSet/>
      <dgm:spPr/>
      <dgm:t>
        <a:bodyPr/>
        <a:lstStyle/>
        <a:p>
          <a:endParaRPr lang="th-TH"/>
        </a:p>
      </dgm:t>
    </dgm:pt>
    <dgm:pt modelId="{1CCBA069-75CF-4559-BCF9-5A3E2CB4A63E}" type="sibTrans" cxnId="{6C1F2D47-8933-44D1-91B9-3B51D6EDBD5B}">
      <dgm:prSet/>
      <dgm:spPr/>
      <dgm:t>
        <a:bodyPr/>
        <a:lstStyle/>
        <a:p>
          <a:endParaRPr lang="th-TH"/>
        </a:p>
      </dgm:t>
    </dgm:pt>
    <dgm:pt modelId="{DE64F69D-7362-4700-A0F3-671655E8B809}" type="pres">
      <dgm:prSet presAssocID="{CBA1806E-E3A8-4B9D-ACAE-C46A8D1F93A6}" presName="linear" presStyleCnt="0">
        <dgm:presLayoutVars>
          <dgm:animLvl val="lvl"/>
          <dgm:resizeHandles val="exact"/>
        </dgm:presLayoutVars>
      </dgm:prSet>
      <dgm:spPr/>
    </dgm:pt>
    <dgm:pt modelId="{8E25D9A0-B999-47D9-A61D-C581BEF65ABB}" type="pres">
      <dgm:prSet presAssocID="{48C007DF-AB33-4E42-BE86-50337702FA2B}" presName="parentText" presStyleLbl="node1" presStyleIdx="0" presStyleCnt="1" custScaleX="96249" custScaleY="87921">
        <dgm:presLayoutVars>
          <dgm:chMax val="0"/>
          <dgm:bulletEnabled val="1"/>
        </dgm:presLayoutVars>
      </dgm:prSet>
      <dgm:spPr/>
    </dgm:pt>
    <dgm:pt modelId="{366EA696-8354-4C16-8F24-A608DC93954D}" type="pres">
      <dgm:prSet presAssocID="{48C007DF-AB33-4E42-BE86-50337702FA2B}" presName="childText" presStyleLbl="revTx" presStyleIdx="0" presStyleCnt="1" custScaleX="66499" custLinFactNeighborX="-7875" custLinFactNeighborY="11714">
        <dgm:presLayoutVars>
          <dgm:bulletEnabled val="1"/>
        </dgm:presLayoutVars>
      </dgm:prSet>
      <dgm:spPr/>
    </dgm:pt>
  </dgm:ptLst>
  <dgm:cxnLst>
    <dgm:cxn modelId="{01C16F2A-29E8-431D-AA9D-3D0F39F86056}" type="presOf" srcId="{CD3D6C3E-95F4-4304-B3BD-20D6D7662645}" destId="{366EA696-8354-4C16-8F24-A608DC93954D}" srcOrd="0" destOrd="0" presId="urn:microsoft.com/office/officeart/2005/8/layout/vList2"/>
    <dgm:cxn modelId="{9EE0643C-9B3F-44F9-918E-4802DAEBFA67}" type="presOf" srcId="{E0CF5639-7366-4B5C-92BD-885F6E0B7D0E}" destId="{366EA696-8354-4C16-8F24-A608DC93954D}" srcOrd="0" destOrd="1" presId="urn:microsoft.com/office/officeart/2005/8/layout/vList2"/>
    <dgm:cxn modelId="{BC551C43-3415-4887-98A8-FB12D862D493}" type="presOf" srcId="{CBA1806E-E3A8-4B9D-ACAE-C46A8D1F93A6}" destId="{DE64F69D-7362-4700-A0F3-671655E8B809}" srcOrd="0" destOrd="0" presId="urn:microsoft.com/office/officeart/2005/8/layout/vList2"/>
    <dgm:cxn modelId="{E1748243-9536-4A9D-ADEF-3E727ACB576B}" srcId="{48C007DF-AB33-4E42-BE86-50337702FA2B}" destId="{D4316B7A-FCFC-472F-8346-C49D54E5EB38}" srcOrd="5" destOrd="0" parTransId="{DC930B5E-6885-42E6-AD04-99298C2D32F6}" sibTransId="{E1FB4389-9F31-447A-B77F-B5E57362043D}"/>
    <dgm:cxn modelId="{6C1F2D47-8933-44D1-91B9-3B51D6EDBD5B}" srcId="{48C007DF-AB33-4E42-BE86-50337702FA2B}" destId="{017BB892-D445-4F60-A1DD-0B20FB4DF3CB}" srcOrd="4" destOrd="0" parTransId="{0D351EC4-DEF7-40AF-81BF-496BEF03DAF3}" sibTransId="{1CCBA069-75CF-4559-BCF9-5A3E2CB4A63E}"/>
    <dgm:cxn modelId="{9D24904E-8617-42A9-88D2-CC9133C16FED}" srcId="{CBA1806E-E3A8-4B9D-ACAE-C46A8D1F93A6}" destId="{48C007DF-AB33-4E42-BE86-50337702FA2B}" srcOrd="0" destOrd="0" parTransId="{300E01D1-02A5-4B51-8AE7-E742D819F4E9}" sibTransId="{F097DD23-3083-4FB0-BFD0-EE0661AD70FE}"/>
    <dgm:cxn modelId="{2467677B-939E-47D3-93A4-875ABA8587EE}" type="presOf" srcId="{017BB892-D445-4F60-A1DD-0B20FB4DF3CB}" destId="{366EA696-8354-4C16-8F24-A608DC93954D}" srcOrd="0" destOrd="4" presId="urn:microsoft.com/office/officeart/2005/8/layout/vList2"/>
    <dgm:cxn modelId="{F6D774A4-E431-4F49-85DC-EF242756BE59}" srcId="{48C007DF-AB33-4E42-BE86-50337702FA2B}" destId="{7496BCAA-B933-446D-90E7-3EB17B9F6051}" srcOrd="2" destOrd="0" parTransId="{B6A6E9A4-0839-44D1-B818-58ACA0D09167}" sibTransId="{1E801A30-E709-45B7-AE21-1192C9DF5B8F}"/>
    <dgm:cxn modelId="{0C8AAFB1-517F-4B84-B531-BB346B7B4FC0}" srcId="{48C007DF-AB33-4E42-BE86-50337702FA2B}" destId="{E0CF5639-7366-4B5C-92BD-885F6E0B7D0E}" srcOrd="1" destOrd="0" parTransId="{1971627A-A2D3-4CDF-8892-4DE07D571110}" sibTransId="{899DDE71-FC0A-4428-BCE8-D1F8694C8401}"/>
    <dgm:cxn modelId="{D9E387B8-AB6F-442A-B3A4-F5A7C8566F54}" type="presOf" srcId="{7496BCAA-B933-446D-90E7-3EB17B9F6051}" destId="{366EA696-8354-4C16-8F24-A608DC93954D}" srcOrd="0" destOrd="2" presId="urn:microsoft.com/office/officeart/2005/8/layout/vList2"/>
    <dgm:cxn modelId="{C6F8BFC3-BA3C-43EA-A311-77B1DFFE7AEA}" type="presOf" srcId="{A967FB95-AED9-4B30-B8B3-E8FF8FE9AFEC}" destId="{366EA696-8354-4C16-8F24-A608DC93954D}" srcOrd="0" destOrd="3" presId="urn:microsoft.com/office/officeart/2005/8/layout/vList2"/>
    <dgm:cxn modelId="{8478E6C8-63E6-45C0-B42D-ED97BFED4FE9}" type="presOf" srcId="{D4316B7A-FCFC-472F-8346-C49D54E5EB38}" destId="{366EA696-8354-4C16-8F24-A608DC93954D}" srcOrd="0" destOrd="5" presId="urn:microsoft.com/office/officeart/2005/8/layout/vList2"/>
    <dgm:cxn modelId="{BF03E0DE-6233-4677-8282-84A29F1F7060}" srcId="{48C007DF-AB33-4E42-BE86-50337702FA2B}" destId="{CD3D6C3E-95F4-4304-B3BD-20D6D7662645}" srcOrd="0" destOrd="0" parTransId="{213F9DC6-03D8-4D5F-BF3E-AB8C906182AD}" sibTransId="{0B312515-8F1A-41B7-91D5-38A2308ED8F0}"/>
    <dgm:cxn modelId="{4E0D4DF4-2175-4C17-B3AB-0751A0F4161D}" type="presOf" srcId="{48C007DF-AB33-4E42-BE86-50337702FA2B}" destId="{8E25D9A0-B999-47D9-A61D-C581BEF65ABB}" srcOrd="0" destOrd="0" presId="urn:microsoft.com/office/officeart/2005/8/layout/vList2"/>
    <dgm:cxn modelId="{4FA5B9FB-8C1E-49CD-B6A5-FD715EA22B9C}" srcId="{48C007DF-AB33-4E42-BE86-50337702FA2B}" destId="{A967FB95-AED9-4B30-B8B3-E8FF8FE9AFEC}" srcOrd="3" destOrd="0" parTransId="{ACCF6C3A-8C82-4487-9321-487DE9B91591}" sibTransId="{C8B40B5A-30AF-4CA7-B774-AC0A604AE18C}"/>
    <dgm:cxn modelId="{CA0BEBDE-E865-4771-A97E-B5F3B7C0FD14}" type="presParOf" srcId="{DE64F69D-7362-4700-A0F3-671655E8B809}" destId="{8E25D9A0-B999-47D9-A61D-C581BEF65ABB}" srcOrd="0" destOrd="0" presId="urn:microsoft.com/office/officeart/2005/8/layout/vList2"/>
    <dgm:cxn modelId="{72E403F8-7C70-4654-B874-82A8AA74D84F}" type="presParOf" srcId="{DE64F69D-7362-4700-A0F3-671655E8B809}" destId="{366EA696-8354-4C16-8F24-A608DC93954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A8DDE1-4C5C-422F-B817-815F9718E3B6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59F10B74-D526-48AF-B035-D2C721E865DA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cs typeface="+mj-cs"/>
            </a:rPr>
            <a:t> </a:t>
          </a:r>
          <a:r>
            <a:rPr lang="th-TH" sz="2400" b="1" dirty="0">
              <a:cs typeface="+mj-cs"/>
            </a:rPr>
            <a:t>ชอบเที่ยวกลางคืน  </a:t>
          </a:r>
          <a:r>
            <a:rPr lang="th-TH" sz="2400" dirty="0">
              <a:cs typeface="+mj-cs"/>
            </a:rPr>
            <a:t>มีโทษ ดังนี้</a:t>
          </a:r>
        </a:p>
      </dgm:t>
    </dgm:pt>
    <dgm:pt modelId="{C82099F3-2AB6-4022-8AEF-468C1084BA23}" type="parTrans" cxnId="{8960ACE1-8CFB-4EF0-9395-AE7B834D062D}">
      <dgm:prSet/>
      <dgm:spPr/>
      <dgm:t>
        <a:bodyPr/>
        <a:lstStyle/>
        <a:p>
          <a:endParaRPr lang="th-TH"/>
        </a:p>
      </dgm:t>
    </dgm:pt>
    <dgm:pt modelId="{C93508F1-CD50-461C-9FE9-A3A9EC14EF6E}" type="sibTrans" cxnId="{8960ACE1-8CFB-4EF0-9395-AE7B834D062D}">
      <dgm:prSet/>
      <dgm:spPr/>
      <dgm:t>
        <a:bodyPr/>
        <a:lstStyle/>
        <a:p>
          <a:endParaRPr lang="th-TH"/>
        </a:p>
      </dgm:t>
    </dgm:pt>
    <dgm:pt modelId="{5F6CEAD0-F6FD-42E8-BF9F-1E7A03BDB0EE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เป็นการไม่รักตัว</a:t>
          </a:r>
        </a:p>
      </dgm:t>
    </dgm:pt>
    <dgm:pt modelId="{B635BE09-8D51-46D7-8697-5A6BB74D49C5}" type="parTrans" cxnId="{93B59947-D953-4A47-B19D-09955FB7722B}">
      <dgm:prSet/>
      <dgm:spPr/>
      <dgm:t>
        <a:bodyPr/>
        <a:lstStyle/>
        <a:p>
          <a:endParaRPr lang="th-TH"/>
        </a:p>
      </dgm:t>
    </dgm:pt>
    <dgm:pt modelId="{45DCD91C-6DC9-4DEF-BE30-0E475A99BAB1}" type="sibTrans" cxnId="{93B59947-D953-4A47-B19D-09955FB7722B}">
      <dgm:prSet/>
      <dgm:spPr/>
      <dgm:t>
        <a:bodyPr/>
        <a:lstStyle/>
        <a:p>
          <a:endParaRPr lang="th-TH"/>
        </a:p>
      </dgm:t>
    </dgm:pt>
    <dgm:pt modelId="{52EC2D89-F702-4AA2-902B-512A69169E37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เป็นการไม่รักลูกเมียหรือครอบครัว</a:t>
          </a:r>
        </a:p>
      </dgm:t>
    </dgm:pt>
    <dgm:pt modelId="{FC134B80-323C-466C-B98B-7D17E698EAC6}" type="parTrans" cxnId="{22FB67D2-719D-41A6-81BE-1DFDB194951A}">
      <dgm:prSet/>
      <dgm:spPr/>
      <dgm:t>
        <a:bodyPr/>
        <a:lstStyle/>
        <a:p>
          <a:endParaRPr lang="th-TH"/>
        </a:p>
      </dgm:t>
    </dgm:pt>
    <dgm:pt modelId="{142AA389-2D41-4527-BC27-C8B4A554837E}" type="sibTrans" cxnId="{22FB67D2-719D-41A6-81BE-1DFDB194951A}">
      <dgm:prSet/>
      <dgm:spPr/>
      <dgm:t>
        <a:bodyPr/>
        <a:lstStyle/>
        <a:p>
          <a:endParaRPr lang="th-TH"/>
        </a:p>
      </dgm:t>
    </dgm:pt>
    <dgm:pt modelId="{1AD1F3EE-A4AB-4788-8956-A7F6A150CA2E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เป็นการไม่รักษาทรัพย์สมบัติ</a:t>
          </a:r>
        </a:p>
      </dgm:t>
    </dgm:pt>
    <dgm:pt modelId="{9B18D33B-6747-474A-B323-2D527E59A37B}" type="parTrans" cxnId="{CB60923C-38AD-4729-A995-8924D87DFBC3}">
      <dgm:prSet/>
      <dgm:spPr/>
      <dgm:t>
        <a:bodyPr/>
        <a:lstStyle/>
        <a:p>
          <a:endParaRPr lang="th-TH"/>
        </a:p>
      </dgm:t>
    </dgm:pt>
    <dgm:pt modelId="{CB36964D-FFA0-4AC0-A4AE-2B65B8180382}" type="sibTrans" cxnId="{CB60923C-38AD-4729-A995-8924D87DFBC3}">
      <dgm:prSet/>
      <dgm:spPr/>
      <dgm:t>
        <a:bodyPr/>
        <a:lstStyle/>
        <a:p>
          <a:endParaRPr lang="th-TH"/>
        </a:p>
      </dgm:t>
    </dgm:pt>
    <dgm:pt modelId="{D1D519CF-9CC4-4FF7-9190-67A4DD2622C2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เป็นที่ระแวงสงสัยของผู้อื่น</a:t>
          </a:r>
        </a:p>
      </dgm:t>
    </dgm:pt>
    <dgm:pt modelId="{9E6979EA-EF26-4612-B7BA-8032313F3BB1}" type="parTrans" cxnId="{2F6EB57B-F198-4C40-82A3-F051C48020E8}">
      <dgm:prSet/>
      <dgm:spPr/>
      <dgm:t>
        <a:bodyPr/>
        <a:lstStyle/>
        <a:p>
          <a:endParaRPr lang="th-TH"/>
        </a:p>
      </dgm:t>
    </dgm:pt>
    <dgm:pt modelId="{E8D35B11-159F-41C3-8B90-5B054D2A016A}" type="sibTrans" cxnId="{2F6EB57B-F198-4C40-82A3-F051C48020E8}">
      <dgm:prSet/>
      <dgm:spPr/>
      <dgm:t>
        <a:bodyPr/>
        <a:lstStyle/>
        <a:p>
          <a:endParaRPr lang="th-TH"/>
        </a:p>
      </dgm:t>
    </dgm:pt>
    <dgm:pt modelId="{EE3BA798-DBAB-4AE3-BC0C-2D68D31D1C08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เป็นเป้าให้เขาใส่ความ</a:t>
          </a:r>
        </a:p>
      </dgm:t>
    </dgm:pt>
    <dgm:pt modelId="{F7DAF0CB-6CFA-431F-94F1-28906D942420}" type="parTrans" cxnId="{C82EF8A7-5B0B-4B1A-8DAB-971E4332EA18}">
      <dgm:prSet/>
      <dgm:spPr/>
      <dgm:t>
        <a:bodyPr/>
        <a:lstStyle/>
        <a:p>
          <a:endParaRPr lang="th-TH"/>
        </a:p>
      </dgm:t>
    </dgm:pt>
    <dgm:pt modelId="{C4EECA6B-4D7C-44D4-89BC-AD5A237F31BE}" type="sibTrans" cxnId="{C82EF8A7-5B0B-4B1A-8DAB-971E4332EA18}">
      <dgm:prSet/>
      <dgm:spPr/>
      <dgm:t>
        <a:bodyPr/>
        <a:lstStyle/>
        <a:p>
          <a:endParaRPr lang="th-TH"/>
        </a:p>
      </dgm:t>
    </dgm:pt>
    <dgm:pt modelId="{396FA51F-848B-4A98-A365-4155D7D72BF8}">
      <dgm:prSet phldrT="[ข้อความ]" custT="1"/>
      <dgm:spPr/>
      <dgm:t>
        <a:bodyPr/>
        <a:lstStyle/>
        <a:p>
          <a:r>
            <a:rPr lang="th-TH" sz="2400" dirty="0">
              <a:cs typeface="+mj-cs"/>
            </a:rPr>
            <a:t>เป็นที่มาของความเดือดร้อนนานาชนิด</a:t>
          </a:r>
        </a:p>
      </dgm:t>
    </dgm:pt>
    <dgm:pt modelId="{B6C39083-E964-4AFE-96E9-87E2EA3241BD}" type="parTrans" cxnId="{19DBBA87-BC48-4F11-A31D-F9AB44EC1C27}">
      <dgm:prSet/>
      <dgm:spPr/>
      <dgm:t>
        <a:bodyPr/>
        <a:lstStyle/>
        <a:p>
          <a:endParaRPr lang="th-TH"/>
        </a:p>
      </dgm:t>
    </dgm:pt>
    <dgm:pt modelId="{51C4528E-55CB-4B2E-987A-B59B40725A0D}" type="sibTrans" cxnId="{19DBBA87-BC48-4F11-A31D-F9AB44EC1C27}">
      <dgm:prSet/>
      <dgm:spPr/>
      <dgm:t>
        <a:bodyPr/>
        <a:lstStyle/>
        <a:p>
          <a:endParaRPr lang="th-TH"/>
        </a:p>
      </dgm:t>
    </dgm:pt>
    <dgm:pt modelId="{897292EC-02B1-4306-AB50-1E5552A714C0}" type="pres">
      <dgm:prSet presAssocID="{9CA8DDE1-4C5C-422F-B817-815F9718E3B6}" presName="linear" presStyleCnt="0">
        <dgm:presLayoutVars>
          <dgm:animLvl val="lvl"/>
          <dgm:resizeHandles val="exact"/>
        </dgm:presLayoutVars>
      </dgm:prSet>
      <dgm:spPr/>
    </dgm:pt>
    <dgm:pt modelId="{89561C73-0DE4-4498-87D1-4FF2C7300451}" type="pres">
      <dgm:prSet presAssocID="{59F10B74-D526-48AF-B035-D2C721E865D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7F58F14-A43E-427B-96B3-011F9CE142AC}" type="pres">
      <dgm:prSet presAssocID="{59F10B74-D526-48AF-B035-D2C721E865DA}" presName="childText" presStyleLbl="revTx" presStyleIdx="0" presStyleCnt="1" custScaleX="79246" custLinFactNeighborX="-5250" custLinFactNeighborY="7122">
        <dgm:presLayoutVars>
          <dgm:bulletEnabled val="1"/>
        </dgm:presLayoutVars>
      </dgm:prSet>
      <dgm:spPr/>
    </dgm:pt>
  </dgm:ptLst>
  <dgm:cxnLst>
    <dgm:cxn modelId="{5C3E681D-B93B-48E4-AE28-70B46AA370CD}" type="presOf" srcId="{9CA8DDE1-4C5C-422F-B817-815F9718E3B6}" destId="{897292EC-02B1-4306-AB50-1E5552A714C0}" srcOrd="0" destOrd="0" presId="urn:microsoft.com/office/officeart/2005/8/layout/vList2"/>
    <dgm:cxn modelId="{2B60A830-C242-4E36-9239-10EA49F6C8D9}" type="presOf" srcId="{396FA51F-848B-4A98-A365-4155D7D72BF8}" destId="{A7F58F14-A43E-427B-96B3-011F9CE142AC}" srcOrd="0" destOrd="5" presId="urn:microsoft.com/office/officeart/2005/8/layout/vList2"/>
    <dgm:cxn modelId="{CB60923C-38AD-4729-A995-8924D87DFBC3}" srcId="{59F10B74-D526-48AF-B035-D2C721E865DA}" destId="{1AD1F3EE-A4AB-4788-8956-A7F6A150CA2E}" srcOrd="2" destOrd="0" parTransId="{9B18D33B-6747-474A-B323-2D527E59A37B}" sibTransId="{CB36964D-FFA0-4AC0-A4AE-2B65B8180382}"/>
    <dgm:cxn modelId="{FA6DC13C-D629-4EB5-8073-711B7C0339CD}" type="presOf" srcId="{D1D519CF-9CC4-4FF7-9190-67A4DD2622C2}" destId="{A7F58F14-A43E-427B-96B3-011F9CE142AC}" srcOrd="0" destOrd="3" presId="urn:microsoft.com/office/officeart/2005/8/layout/vList2"/>
    <dgm:cxn modelId="{93B59947-D953-4A47-B19D-09955FB7722B}" srcId="{59F10B74-D526-48AF-B035-D2C721E865DA}" destId="{5F6CEAD0-F6FD-42E8-BF9F-1E7A03BDB0EE}" srcOrd="0" destOrd="0" parTransId="{B635BE09-8D51-46D7-8697-5A6BB74D49C5}" sibTransId="{45DCD91C-6DC9-4DEF-BE30-0E475A99BAB1}"/>
    <dgm:cxn modelId="{2F6EB57B-F198-4C40-82A3-F051C48020E8}" srcId="{59F10B74-D526-48AF-B035-D2C721E865DA}" destId="{D1D519CF-9CC4-4FF7-9190-67A4DD2622C2}" srcOrd="3" destOrd="0" parTransId="{9E6979EA-EF26-4612-B7BA-8032313F3BB1}" sibTransId="{E8D35B11-159F-41C3-8B90-5B054D2A016A}"/>
    <dgm:cxn modelId="{86A22087-2496-49F8-AE09-E72F39BC9A8C}" type="presOf" srcId="{5F6CEAD0-F6FD-42E8-BF9F-1E7A03BDB0EE}" destId="{A7F58F14-A43E-427B-96B3-011F9CE142AC}" srcOrd="0" destOrd="0" presId="urn:microsoft.com/office/officeart/2005/8/layout/vList2"/>
    <dgm:cxn modelId="{19DBBA87-BC48-4F11-A31D-F9AB44EC1C27}" srcId="{59F10B74-D526-48AF-B035-D2C721E865DA}" destId="{396FA51F-848B-4A98-A365-4155D7D72BF8}" srcOrd="5" destOrd="0" parTransId="{B6C39083-E964-4AFE-96E9-87E2EA3241BD}" sibTransId="{51C4528E-55CB-4B2E-987A-B59B40725A0D}"/>
    <dgm:cxn modelId="{289D0D94-E166-40FD-AFA8-801270556298}" type="presOf" srcId="{52EC2D89-F702-4AA2-902B-512A69169E37}" destId="{A7F58F14-A43E-427B-96B3-011F9CE142AC}" srcOrd="0" destOrd="1" presId="urn:microsoft.com/office/officeart/2005/8/layout/vList2"/>
    <dgm:cxn modelId="{C82EF8A7-5B0B-4B1A-8DAB-971E4332EA18}" srcId="{59F10B74-D526-48AF-B035-D2C721E865DA}" destId="{EE3BA798-DBAB-4AE3-BC0C-2D68D31D1C08}" srcOrd="4" destOrd="0" parTransId="{F7DAF0CB-6CFA-431F-94F1-28906D942420}" sibTransId="{C4EECA6B-4D7C-44D4-89BC-AD5A237F31BE}"/>
    <dgm:cxn modelId="{58E42EA9-2A34-4398-8065-AB8040C4B0B3}" type="presOf" srcId="{EE3BA798-DBAB-4AE3-BC0C-2D68D31D1C08}" destId="{A7F58F14-A43E-427B-96B3-011F9CE142AC}" srcOrd="0" destOrd="4" presId="urn:microsoft.com/office/officeart/2005/8/layout/vList2"/>
    <dgm:cxn modelId="{22FB67D2-719D-41A6-81BE-1DFDB194951A}" srcId="{59F10B74-D526-48AF-B035-D2C721E865DA}" destId="{52EC2D89-F702-4AA2-902B-512A69169E37}" srcOrd="1" destOrd="0" parTransId="{FC134B80-323C-466C-B98B-7D17E698EAC6}" sibTransId="{142AA389-2D41-4527-BC27-C8B4A554837E}"/>
    <dgm:cxn modelId="{8960ACE1-8CFB-4EF0-9395-AE7B834D062D}" srcId="{9CA8DDE1-4C5C-422F-B817-815F9718E3B6}" destId="{59F10B74-D526-48AF-B035-D2C721E865DA}" srcOrd="0" destOrd="0" parTransId="{C82099F3-2AB6-4022-8AEF-468C1084BA23}" sibTransId="{C93508F1-CD50-461C-9FE9-A3A9EC14EF6E}"/>
    <dgm:cxn modelId="{1B388EEF-8F64-40E7-ACBF-2DF702BB3CC8}" type="presOf" srcId="{1AD1F3EE-A4AB-4788-8956-A7F6A150CA2E}" destId="{A7F58F14-A43E-427B-96B3-011F9CE142AC}" srcOrd="0" destOrd="2" presId="urn:microsoft.com/office/officeart/2005/8/layout/vList2"/>
    <dgm:cxn modelId="{E7B9C1EF-CE7B-419C-B6C5-9CC7F0EC032E}" type="presOf" srcId="{59F10B74-D526-48AF-B035-D2C721E865DA}" destId="{89561C73-0DE4-4498-87D1-4FF2C7300451}" srcOrd="0" destOrd="0" presId="urn:microsoft.com/office/officeart/2005/8/layout/vList2"/>
    <dgm:cxn modelId="{935A621D-E643-4471-98EE-7CAA085BBB26}" type="presParOf" srcId="{897292EC-02B1-4306-AB50-1E5552A714C0}" destId="{89561C73-0DE4-4498-87D1-4FF2C7300451}" srcOrd="0" destOrd="0" presId="urn:microsoft.com/office/officeart/2005/8/layout/vList2"/>
    <dgm:cxn modelId="{C36C46F9-299D-4903-ADCD-7253962F0E07}" type="presParOf" srcId="{897292EC-02B1-4306-AB50-1E5552A714C0}" destId="{A7F58F14-A43E-427B-96B3-011F9CE142A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5D21B2-31C8-45B6-A290-F2E619CCFF6F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58BE7845-E3FE-4EA7-A80B-3258CA6DF89E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cs typeface="+mj-cs"/>
            </a:rPr>
            <a:t> </a:t>
          </a:r>
          <a:r>
            <a:rPr lang="th-TH" sz="2400" b="1" dirty="0">
              <a:cs typeface="+mj-cs"/>
            </a:rPr>
            <a:t>ชอบเที่ยวดูการละเล่น </a:t>
          </a:r>
          <a:r>
            <a:rPr lang="th-TH" sz="2400" b="0" dirty="0">
              <a:cs typeface="+mj-cs"/>
            </a:rPr>
            <a:t>มีโทษ ดังนี้</a:t>
          </a:r>
        </a:p>
      </dgm:t>
    </dgm:pt>
    <dgm:pt modelId="{68F23FFE-DCB9-4EA4-BE69-01A67BDA4D15}" type="parTrans" cxnId="{BF6448E8-B71C-401E-ACE7-3A527261F8F4}">
      <dgm:prSet/>
      <dgm:spPr/>
      <dgm:t>
        <a:bodyPr/>
        <a:lstStyle/>
        <a:p>
          <a:endParaRPr lang="th-TH"/>
        </a:p>
      </dgm:t>
    </dgm:pt>
    <dgm:pt modelId="{6E88B1AF-A30B-4BF9-8DF9-EB6B743DFAA5}" type="sibTrans" cxnId="{BF6448E8-B71C-401E-ACE7-3A527261F8F4}">
      <dgm:prSet/>
      <dgm:spPr/>
      <dgm:t>
        <a:bodyPr/>
        <a:lstStyle/>
        <a:p>
          <a:endParaRPr lang="th-TH"/>
        </a:p>
      </dgm:t>
    </dgm:pt>
    <dgm:pt modelId="{C97413DB-7693-4716-A22D-96C106A7F05A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ถ้าเที่ยวมากเกินไป ทำให้ใจจดจ่ออยู่กับสิ่งเหล่านั้น ไม่เป็นอันทำมาหากิน เสียทั้งเวลา เสียทั้งเงิน ทำให้คนอื่นเชื่อถือน้อยลง ถูกมองว่าเป็นคนไม่เอาการเอางาน</a:t>
          </a:r>
        </a:p>
      </dgm:t>
    </dgm:pt>
    <dgm:pt modelId="{E77D7B50-9469-488F-BC0D-4D7D5283A009}" type="parTrans" cxnId="{4B455F0F-730E-46CB-8B9B-B4707A95D5FB}">
      <dgm:prSet/>
      <dgm:spPr/>
      <dgm:t>
        <a:bodyPr/>
        <a:lstStyle/>
        <a:p>
          <a:endParaRPr lang="th-TH"/>
        </a:p>
      </dgm:t>
    </dgm:pt>
    <dgm:pt modelId="{401F2941-9EAE-4F5E-B1F8-340F0C875290}" type="sibTrans" cxnId="{4B455F0F-730E-46CB-8B9B-B4707A95D5FB}">
      <dgm:prSet/>
      <dgm:spPr/>
      <dgm:t>
        <a:bodyPr/>
        <a:lstStyle/>
        <a:p>
          <a:endParaRPr lang="th-TH"/>
        </a:p>
      </dgm:t>
    </dgm:pt>
    <dgm:pt modelId="{ACB6D0D1-874B-4119-931D-EC753870B7B8}" type="pres">
      <dgm:prSet presAssocID="{E85D21B2-31C8-45B6-A290-F2E619CCFF6F}" presName="linear" presStyleCnt="0">
        <dgm:presLayoutVars>
          <dgm:animLvl val="lvl"/>
          <dgm:resizeHandles val="exact"/>
        </dgm:presLayoutVars>
      </dgm:prSet>
      <dgm:spPr/>
    </dgm:pt>
    <dgm:pt modelId="{9B6E1F90-38EE-46A9-9E08-333187B56C8B}" type="pres">
      <dgm:prSet presAssocID="{58BE7845-E3FE-4EA7-A80B-3258CA6DF89E}" presName="parentText" presStyleLbl="node1" presStyleIdx="0" presStyleCnt="1" custLinFactNeighborX="-197" custLinFactNeighborY="-87678">
        <dgm:presLayoutVars>
          <dgm:chMax val="0"/>
          <dgm:bulletEnabled val="1"/>
        </dgm:presLayoutVars>
      </dgm:prSet>
      <dgm:spPr/>
    </dgm:pt>
    <dgm:pt modelId="{8B49FA24-47AC-4FCD-B248-72D99907881D}" type="pres">
      <dgm:prSet presAssocID="{58BE7845-E3FE-4EA7-A80B-3258CA6DF89E}" presName="childText" presStyleLbl="revTx" presStyleIdx="0" presStyleCnt="1" custScaleX="48552" custLinFactNeighborX="-25598" custLinFactNeighborY="-42403">
        <dgm:presLayoutVars>
          <dgm:bulletEnabled val="1"/>
        </dgm:presLayoutVars>
      </dgm:prSet>
      <dgm:spPr/>
    </dgm:pt>
  </dgm:ptLst>
  <dgm:cxnLst>
    <dgm:cxn modelId="{4B455F0F-730E-46CB-8B9B-B4707A95D5FB}" srcId="{58BE7845-E3FE-4EA7-A80B-3258CA6DF89E}" destId="{C97413DB-7693-4716-A22D-96C106A7F05A}" srcOrd="0" destOrd="0" parTransId="{E77D7B50-9469-488F-BC0D-4D7D5283A009}" sibTransId="{401F2941-9EAE-4F5E-B1F8-340F0C875290}"/>
    <dgm:cxn modelId="{4EBF128D-4BB9-4662-913A-3D9BAADBC370}" type="presOf" srcId="{E85D21B2-31C8-45B6-A290-F2E619CCFF6F}" destId="{ACB6D0D1-874B-4119-931D-EC753870B7B8}" srcOrd="0" destOrd="0" presId="urn:microsoft.com/office/officeart/2005/8/layout/vList2"/>
    <dgm:cxn modelId="{5BDBA3C3-81E6-4008-88DF-E424F9414E37}" type="presOf" srcId="{58BE7845-E3FE-4EA7-A80B-3258CA6DF89E}" destId="{9B6E1F90-38EE-46A9-9E08-333187B56C8B}" srcOrd="0" destOrd="0" presId="urn:microsoft.com/office/officeart/2005/8/layout/vList2"/>
    <dgm:cxn modelId="{4E4878C6-BCDE-4EA2-BEA9-2B381009362E}" type="presOf" srcId="{C97413DB-7693-4716-A22D-96C106A7F05A}" destId="{8B49FA24-47AC-4FCD-B248-72D99907881D}" srcOrd="0" destOrd="0" presId="urn:microsoft.com/office/officeart/2005/8/layout/vList2"/>
    <dgm:cxn modelId="{BF6448E8-B71C-401E-ACE7-3A527261F8F4}" srcId="{E85D21B2-31C8-45B6-A290-F2E619CCFF6F}" destId="{58BE7845-E3FE-4EA7-A80B-3258CA6DF89E}" srcOrd="0" destOrd="0" parTransId="{68F23FFE-DCB9-4EA4-BE69-01A67BDA4D15}" sibTransId="{6E88B1AF-A30B-4BF9-8DF9-EB6B743DFAA5}"/>
    <dgm:cxn modelId="{9B4E142A-8241-4A44-B6D3-7682BF598852}" type="presParOf" srcId="{ACB6D0D1-874B-4119-931D-EC753870B7B8}" destId="{9B6E1F90-38EE-46A9-9E08-333187B56C8B}" srcOrd="0" destOrd="0" presId="urn:microsoft.com/office/officeart/2005/8/layout/vList2"/>
    <dgm:cxn modelId="{5DA1D0EA-90E5-4A87-AA73-7941B449B1A8}" type="presParOf" srcId="{ACB6D0D1-874B-4119-931D-EC753870B7B8}" destId="{8B49FA24-47AC-4FCD-B248-72D9990788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5D21B2-31C8-45B6-A290-F2E619CCFF6F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58BE7845-E3FE-4EA7-A80B-3258CA6DF89E}">
      <dgm:prSet phldrT="[ข้อความ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cs typeface="+mj-cs"/>
            </a:rPr>
            <a:t> </a:t>
          </a:r>
          <a:r>
            <a:rPr lang="th-TH" sz="2400" b="1" dirty="0">
              <a:cs typeface="+mj-cs"/>
            </a:rPr>
            <a:t>ติดการพนัน </a:t>
          </a:r>
          <a:r>
            <a:rPr lang="th-TH" sz="2400" b="0" dirty="0">
              <a:cs typeface="+mj-cs"/>
            </a:rPr>
            <a:t>มีโทษ ดังนี้</a:t>
          </a:r>
        </a:p>
      </dgm:t>
    </dgm:pt>
    <dgm:pt modelId="{68F23FFE-DCB9-4EA4-BE69-01A67BDA4D15}" type="parTrans" cxnId="{BF6448E8-B71C-401E-ACE7-3A527261F8F4}">
      <dgm:prSet/>
      <dgm:spPr/>
      <dgm:t>
        <a:bodyPr/>
        <a:lstStyle/>
        <a:p>
          <a:endParaRPr lang="th-TH"/>
        </a:p>
      </dgm:t>
    </dgm:pt>
    <dgm:pt modelId="{6E88B1AF-A30B-4BF9-8DF9-EB6B743DFAA5}" type="sibTrans" cxnId="{BF6448E8-B71C-401E-ACE7-3A527261F8F4}">
      <dgm:prSet/>
      <dgm:spPr/>
      <dgm:t>
        <a:bodyPr/>
        <a:lstStyle/>
        <a:p>
          <a:endParaRPr lang="th-TH"/>
        </a:p>
      </dgm:t>
    </dgm:pt>
    <dgm:pt modelId="{C97413DB-7693-4716-A22D-96C106A7F05A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เมื่อชนะย่อมก่อเวร เพราะเมื่อเล่นได้ย่อมมีคนอยากแก้มือเรียกร้องให้เล่นอีก</a:t>
          </a:r>
        </a:p>
      </dgm:t>
    </dgm:pt>
    <dgm:pt modelId="{401F2941-9EAE-4F5E-B1F8-340F0C875290}" type="sibTrans" cxnId="{4B455F0F-730E-46CB-8B9B-B4707A95D5FB}">
      <dgm:prSet/>
      <dgm:spPr/>
      <dgm:t>
        <a:bodyPr/>
        <a:lstStyle/>
        <a:p>
          <a:endParaRPr lang="th-TH"/>
        </a:p>
      </dgm:t>
    </dgm:pt>
    <dgm:pt modelId="{E77D7B50-9469-488F-BC0D-4D7D5283A009}" type="parTrans" cxnId="{4B455F0F-730E-46CB-8B9B-B4707A95D5FB}">
      <dgm:prSet/>
      <dgm:spPr/>
      <dgm:t>
        <a:bodyPr/>
        <a:lstStyle/>
        <a:p>
          <a:endParaRPr lang="th-TH"/>
        </a:p>
      </dgm:t>
    </dgm:pt>
    <dgm:pt modelId="{4DEBD477-ED4D-4DA5-94EE-32E64DD43DF5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ไม่มีใครอยากได้เป็นคู่ครอง</a:t>
          </a:r>
        </a:p>
      </dgm:t>
    </dgm:pt>
    <dgm:pt modelId="{CFB2F7F3-AA71-4CB1-B023-1F7F96BA399D}" type="parTrans" cxnId="{9D84AFAD-6230-4077-8598-B8BAA468796F}">
      <dgm:prSet/>
      <dgm:spPr/>
      <dgm:t>
        <a:bodyPr/>
        <a:lstStyle/>
        <a:p>
          <a:endParaRPr lang="th-TH"/>
        </a:p>
      </dgm:t>
    </dgm:pt>
    <dgm:pt modelId="{FFC9FC8D-5ED2-4120-A8A7-0969F44A3C07}" type="sibTrans" cxnId="{9D84AFAD-6230-4077-8598-B8BAA468796F}">
      <dgm:prSet/>
      <dgm:spPr/>
      <dgm:t>
        <a:bodyPr/>
        <a:lstStyle/>
        <a:p>
          <a:endParaRPr lang="th-TH"/>
        </a:p>
      </dgm:t>
    </dgm:pt>
    <dgm:pt modelId="{5965CFBF-8CA9-4AF5-99AF-84A45B2F501E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ทรัพย์สินเสียหาย</a:t>
          </a:r>
        </a:p>
      </dgm:t>
    </dgm:pt>
    <dgm:pt modelId="{12960631-C1F4-464E-9B4F-139052FD5B40}" type="parTrans" cxnId="{2A53023A-F8E6-4629-AFF2-614CDD6A2F42}">
      <dgm:prSet/>
      <dgm:spPr/>
      <dgm:t>
        <a:bodyPr/>
        <a:lstStyle/>
        <a:p>
          <a:endParaRPr lang="th-TH"/>
        </a:p>
      </dgm:t>
    </dgm:pt>
    <dgm:pt modelId="{9E8E7F9F-7AF3-4248-8872-E4424CC29003}" type="sibTrans" cxnId="{2A53023A-F8E6-4629-AFF2-614CDD6A2F42}">
      <dgm:prSet/>
      <dgm:spPr/>
      <dgm:t>
        <a:bodyPr/>
        <a:lstStyle/>
        <a:p>
          <a:endParaRPr lang="th-TH"/>
        </a:p>
      </dgm:t>
    </dgm:pt>
    <dgm:pt modelId="{264E40C8-2D5F-480F-85F2-8D6D12167E42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ไม่มีใครเชื่อถือ</a:t>
          </a:r>
        </a:p>
      </dgm:t>
    </dgm:pt>
    <dgm:pt modelId="{36DED7E2-9E85-4486-9FC6-D13218AB76F8}" type="parTrans" cxnId="{CBB960B0-96FC-4CA7-934E-2FC4C52C9891}">
      <dgm:prSet/>
      <dgm:spPr/>
      <dgm:t>
        <a:bodyPr/>
        <a:lstStyle/>
        <a:p>
          <a:endParaRPr lang="th-TH"/>
        </a:p>
      </dgm:t>
    </dgm:pt>
    <dgm:pt modelId="{422B5E70-1852-4D11-9B57-743F7F8EE4AD}" type="sibTrans" cxnId="{CBB960B0-96FC-4CA7-934E-2FC4C52C9891}">
      <dgm:prSet/>
      <dgm:spPr/>
      <dgm:t>
        <a:bodyPr/>
        <a:lstStyle/>
        <a:p>
          <a:endParaRPr lang="th-TH"/>
        </a:p>
      </dgm:t>
    </dgm:pt>
    <dgm:pt modelId="{F0581253-AE11-4BED-8A6C-ED35DF46255B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เพื่อนฝูงดูหมิ่น</a:t>
          </a:r>
        </a:p>
      </dgm:t>
    </dgm:pt>
    <dgm:pt modelId="{AA67920E-5931-4499-8462-84D0920AFED6}" type="parTrans" cxnId="{6552B299-747D-4D40-87F5-2440868C6D0D}">
      <dgm:prSet/>
      <dgm:spPr/>
      <dgm:t>
        <a:bodyPr/>
        <a:lstStyle/>
        <a:p>
          <a:endParaRPr lang="th-TH"/>
        </a:p>
      </dgm:t>
    </dgm:pt>
    <dgm:pt modelId="{0B60F4BE-AEC7-4722-8D13-2B5665732581}" type="sibTrans" cxnId="{6552B299-747D-4D40-87F5-2440868C6D0D}">
      <dgm:prSet/>
      <dgm:spPr/>
      <dgm:t>
        <a:bodyPr/>
        <a:lstStyle/>
        <a:p>
          <a:endParaRPr lang="th-TH"/>
        </a:p>
      </dgm:t>
    </dgm:pt>
    <dgm:pt modelId="{AA0AA2DF-94AB-41B2-831D-492CB641AA0D}">
      <dgm:prSet phldrT="[ข้อความ]" custT="1"/>
      <dgm:spPr/>
      <dgm:t>
        <a:bodyPr/>
        <a:lstStyle/>
        <a:p>
          <a:pPr algn="thaiDist"/>
          <a:r>
            <a:rPr lang="th-TH" sz="2400" dirty="0">
              <a:cs typeface="+mj-cs"/>
            </a:rPr>
            <a:t>เมื่อแพ้ย่อมเสียดายทรัพย์</a:t>
          </a:r>
        </a:p>
      </dgm:t>
    </dgm:pt>
    <dgm:pt modelId="{E49A1484-EA75-4748-B56E-CDB6D15FEC41}" type="parTrans" cxnId="{55E7A168-BB0A-4B18-96B8-C4C5691419A1}">
      <dgm:prSet/>
      <dgm:spPr/>
      <dgm:t>
        <a:bodyPr/>
        <a:lstStyle/>
        <a:p>
          <a:endParaRPr lang="th-TH"/>
        </a:p>
      </dgm:t>
    </dgm:pt>
    <dgm:pt modelId="{EAF5E21F-E1E6-421B-AB6C-4009B33C3964}" type="sibTrans" cxnId="{55E7A168-BB0A-4B18-96B8-C4C5691419A1}">
      <dgm:prSet/>
      <dgm:spPr/>
      <dgm:t>
        <a:bodyPr/>
        <a:lstStyle/>
        <a:p>
          <a:endParaRPr lang="th-TH"/>
        </a:p>
      </dgm:t>
    </dgm:pt>
    <dgm:pt modelId="{ACB6D0D1-874B-4119-931D-EC753870B7B8}" type="pres">
      <dgm:prSet presAssocID="{E85D21B2-31C8-45B6-A290-F2E619CCFF6F}" presName="linear" presStyleCnt="0">
        <dgm:presLayoutVars>
          <dgm:animLvl val="lvl"/>
          <dgm:resizeHandles val="exact"/>
        </dgm:presLayoutVars>
      </dgm:prSet>
      <dgm:spPr/>
    </dgm:pt>
    <dgm:pt modelId="{9B6E1F90-38EE-46A9-9E08-333187B56C8B}" type="pres">
      <dgm:prSet presAssocID="{58BE7845-E3FE-4EA7-A80B-3258CA6DF89E}" presName="parentText" presStyleLbl="node1" presStyleIdx="0" presStyleCnt="1" custLinFactNeighborX="-197" custLinFactNeighborY="-87678">
        <dgm:presLayoutVars>
          <dgm:chMax val="0"/>
          <dgm:bulletEnabled val="1"/>
        </dgm:presLayoutVars>
      </dgm:prSet>
      <dgm:spPr/>
    </dgm:pt>
    <dgm:pt modelId="{8B49FA24-47AC-4FCD-B248-72D99907881D}" type="pres">
      <dgm:prSet presAssocID="{58BE7845-E3FE-4EA7-A80B-3258CA6DF89E}" presName="childText" presStyleLbl="revTx" presStyleIdx="0" presStyleCnt="1" custScaleX="48552" custLinFactNeighborX="-25177" custLinFactNeighborY="-1091">
        <dgm:presLayoutVars>
          <dgm:bulletEnabled val="1"/>
        </dgm:presLayoutVars>
      </dgm:prSet>
      <dgm:spPr/>
    </dgm:pt>
  </dgm:ptLst>
  <dgm:cxnLst>
    <dgm:cxn modelId="{4B455F0F-730E-46CB-8B9B-B4707A95D5FB}" srcId="{58BE7845-E3FE-4EA7-A80B-3258CA6DF89E}" destId="{C97413DB-7693-4716-A22D-96C106A7F05A}" srcOrd="0" destOrd="0" parTransId="{E77D7B50-9469-488F-BC0D-4D7D5283A009}" sibTransId="{401F2941-9EAE-4F5E-B1F8-340F0C875290}"/>
    <dgm:cxn modelId="{2A53023A-F8E6-4629-AFF2-614CDD6A2F42}" srcId="{58BE7845-E3FE-4EA7-A80B-3258CA6DF89E}" destId="{5965CFBF-8CA9-4AF5-99AF-84A45B2F501E}" srcOrd="2" destOrd="0" parTransId="{12960631-C1F4-464E-9B4F-139052FD5B40}" sibTransId="{9E8E7F9F-7AF3-4248-8872-E4424CC29003}"/>
    <dgm:cxn modelId="{55E7A168-BB0A-4B18-96B8-C4C5691419A1}" srcId="{58BE7845-E3FE-4EA7-A80B-3258CA6DF89E}" destId="{AA0AA2DF-94AB-41B2-831D-492CB641AA0D}" srcOrd="1" destOrd="0" parTransId="{E49A1484-EA75-4748-B56E-CDB6D15FEC41}" sibTransId="{EAF5E21F-E1E6-421B-AB6C-4009B33C3964}"/>
    <dgm:cxn modelId="{FE131249-ABA3-4AEE-91D7-E7ABE1DBFC85}" type="presOf" srcId="{E85D21B2-31C8-45B6-A290-F2E619CCFF6F}" destId="{ACB6D0D1-874B-4119-931D-EC753870B7B8}" srcOrd="0" destOrd="0" presId="urn:microsoft.com/office/officeart/2005/8/layout/vList2"/>
    <dgm:cxn modelId="{D698904C-AC6E-4EB8-B3AF-286ED799A472}" type="presOf" srcId="{264E40C8-2D5F-480F-85F2-8D6D12167E42}" destId="{8B49FA24-47AC-4FCD-B248-72D99907881D}" srcOrd="0" destOrd="3" presId="urn:microsoft.com/office/officeart/2005/8/layout/vList2"/>
    <dgm:cxn modelId="{3886D74D-4216-430F-AB5F-F1F41E4E2F57}" type="presOf" srcId="{5965CFBF-8CA9-4AF5-99AF-84A45B2F501E}" destId="{8B49FA24-47AC-4FCD-B248-72D99907881D}" srcOrd="0" destOrd="2" presId="urn:microsoft.com/office/officeart/2005/8/layout/vList2"/>
    <dgm:cxn modelId="{9B789970-D4DD-4B3F-9DEB-6489B59BD19E}" type="presOf" srcId="{4DEBD477-ED4D-4DA5-94EE-32E64DD43DF5}" destId="{8B49FA24-47AC-4FCD-B248-72D99907881D}" srcOrd="0" destOrd="5" presId="urn:microsoft.com/office/officeart/2005/8/layout/vList2"/>
    <dgm:cxn modelId="{D75D3B57-4E00-49C8-B7DB-67CE377E342E}" type="presOf" srcId="{AA0AA2DF-94AB-41B2-831D-492CB641AA0D}" destId="{8B49FA24-47AC-4FCD-B248-72D99907881D}" srcOrd="0" destOrd="1" presId="urn:microsoft.com/office/officeart/2005/8/layout/vList2"/>
    <dgm:cxn modelId="{6552B299-747D-4D40-87F5-2440868C6D0D}" srcId="{58BE7845-E3FE-4EA7-A80B-3258CA6DF89E}" destId="{F0581253-AE11-4BED-8A6C-ED35DF46255B}" srcOrd="4" destOrd="0" parTransId="{AA67920E-5931-4499-8462-84D0920AFED6}" sibTransId="{0B60F4BE-AEC7-4722-8D13-2B5665732581}"/>
    <dgm:cxn modelId="{9D84AFAD-6230-4077-8598-B8BAA468796F}" srcId="{58BE7845-E3FE-4EA7-A80B-3258CA6DF89E}" destId="{4DEBD477-ED4D-4DA5-94EE-32E64DD43DF5}" srcOrd="5" destOrd="0" parTransId="{CFB2F7F3-AA71-4CB1-B023-1F7F96BA399D}" sibTransId="{FFC9FC8D-5ED2-4120-A8A7-0969F44A3C07}"/>
    <dgm:cxn modelId="{CBB960B0-96FC-4CA7-934E-2FC4C52C9891}" srcId="{58BE7845-E3FE-4EA7-A80B-3258CA6DF89E}" destId="{264E40C8-2D5F-480F-85F2-8D6D12167E42}" srcOrd="3" destOrd="0" parTransId="{36DED7E2-9E85-4486-9FC6-D13218AB76F8}" sibTransId="{422B5E70-1852-4D11-9B57-743F7F8EE4AD}"/>
    <dgm:cxn modelId="{ED2C5BD1-3CD3-421D-BCC2-A82C783E75F4}" type="presOf" srcId="{58BE7845-E3FE-4EA7-A80B-3258CA6DF89E}" destId="{9B6E1F90-38EE-46A9-9E08-333187B56C8B}" srcOrd="0" destOrd="0" presId="urn:microsoft.com/office/officeart/2005/8/layout/vList2"/>
    <dgm:cxn modelId="{CF0015DB-6BA2-4060-A750-74A570EBBE51}" type="presOf" srcId="{F0581253-AE11-4BED-8A6C-ED35DF46255B}" destId="{8B49FA24-47AC-4FCD-B248-72D99907881D}" srcOrd="0" destOrd="4" presId="urn:microsoft.com/office/officeart/2005/8/layout/vList2"/>
    <dgm:cxn modelId="{BF6448E8-B71C-401E-ACE7-3A527261F8F4}" srcId="{E85D21B2-31C8-45B6-A290-F2E619CCFF6F}" destId="{58BE7845-E3FE-4EA7-A80B-3258CA6DF89E}" srcOrd="0" destOrd="0" parTransId="{68F23FFE-DCB9-4EA4-BE69-01A67BDA4D15}" sibTransId="{6E88B1AF-A30B-4BF9-8DF9-EB6B743DFAA5}"/>
    <dgm:cxn modelId="{56FCB4FF-F64D-433B-893E-8E662ED41272}" type="presOf" srcId="{C97413DB-7693-4716-A22D-96C106A7F05A}" destId="{8B49FA24-47AC-4FCD-B248-72D99907881D}" srcOrd="0" destOrd="0" presId="urn:microsoft.com/office/officeart/2005/8/layout/vList2"/>
    <dgm:cxn modelId="{60557A9E-6E81-4D20-9809-B43FDE0EA323}" type="presParOf" srcId="{ACB6D0D1-874B-4119-931D-EC753870B7B8}" destId="{9B6E1F90-38EE-46A9-9E08-333187B56C8B}" srcOrd="0" destOrd="0" presId="urn:microsoft.com/office/officeart/2005/8/layout/vList2"/>
    <dgm:cxn modelId="{47B96481-4445-4602-9666-DCAA5FC23C0A}" type="presParOf" srcId="{ACB6D0D1-874B-4119-931D-EC753870B7B8}" destId="{8B49FA24-47AC-4FCD-B248-72D9990788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226BA-BF54-472A-8555-3A3BD96176CE}">
      <dsp:nvSpPr>
        <dsp:cNvPr id="0" name=""/>
        <dsp:cNvSpPr/>
      </dsp:nvSpPr>
      <dsp:spPr>
        <a:xfrm>
          <a:off x="0" y="0"/>
          <a:ext cx="6096000" cy="21386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635A4-B992-49BE-850B-E96FFC37765E}">
      <dsp:nvSpPr>
        <dsp:cNvPr id="0" name=""/>
        <dsp:cNvSpPr/>
      </dsp:nvSpPr>
      <dsp:spPr>
        <a:xfrm>
          <a:off x="182879" y="285151"/>
          <a:ext cx="1790700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ADADB1-C055-4BEF-A843-29E8FFF9B6D0}">
      <dsp:nvSpPr>
        <dsp:cNvPr id="0" name=""/>
        <dsp:cNvSpPr/>
      </dsp:nvSpPr>
      <dsp:spPr>
        <a:xfrm rot="10800000">
          <a:off x="182879" y="2138637"/>
          <a:ext cx="1790700" cy="26138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cs typeface="+mj-cs"/>
            </a:rPr>
            <a:t>พระพุทธ  </a:t>
          </a:r>
          <a:r>
            <a:rPr lang="th-TH" sz="2400" kern="1200" dirty="0">
              <a:cs typeface="+mj-cs"/>
            </a:rPr>
            <a:t>หมายถึง  พระพุทธเจ้า      ผู้ซึ่งเป็นศาสดาของพระพุทธศาสนา  </a:t>
          </a:r>
        </a:p>
      </dsp:txBody>
      <dsp:txXfrm rot="10800000">
        <a:off x="237949" y="2138637"/>
        <a:ext cx="1680560" cy="2558820"/>
      </dsp:txXfrm>
    </dsp:sp>
    <dsp:sp modelId="{F047A985-44AF-4791-90DE-3D19B4D367BD}">
      <dsp:nvSpPr>
        <dsp:cNvPr id="0" name=""/>
        <dsp:cNvSpPr/>
      </dsp:nvSpPr>
      <dsp:spPr>
        <a:xfrm>
          <a:off x="2152650" y="285151"/>
          <a:ext cx="1790700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0F4583-AD1C-4DF5-934C-23CDD3427197}">
      <dsp:nvSpPr>
        <dsp:cNvPr id="0" name=""/>
        <dsp:cNvSpPr/>
      </dsp:nvSpPr>
      <dsp:spPr>
        <a:xfrm rot="10800000">
          <a:off x="2152650" y="2138637"/>
          <a:ext cx="1790700" cy="26138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>
              <a:cs typeface="+mj-cs"/>
            </a:rPr>
            <a:t>พระธรรม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>
              <a:cs typeface="+mj-cs"/>
            </a:rPr>
            <a:t>หมายถึง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>
              <a:cs typeface="+mj-cs"/>
            </a:rPr>
            <a:t>คำสั่งสอนของพระพุทธเจ้า</a:t>
          </a:r>
          <a:endParaRPr lang="th-TH" sz="2400" kern="1200" dirty="0">
            <a:cs typeface="+mj-cs"/>
          </a:endParaRPr>
        </a:p>
      </dsp:txBody>
      <dsp:txXfrm rot="10800000">
        <a:off x="2207720" y="2138637"/>
        <a:ext cx="1680560" cy="2558820"/>
      </dsp:txXfrm>
    </dsp:sp>
    <dsp:sp modelId="{0C7F84AB-5E59-4A9B-89C5-DF46F93E9B94}">
      <dsp:nvSpPr>
        <dsp:cNvPr id="0" name=""/>
        <dsp:cNvSpPr/>
      </dsp:nvSpPr>
      <dsp:spPr>
        <a:xfrm>
          <a:off x="4122420" y="285151"/>
          <a:ext cx="1790700" cy="15683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8E0FEB-8CC6-416C-92CA-D72BC2424BD5}">
      <dsp:nvSpPr>
        <dsp:cNvPr id="0" name=""/>
        <dsp:cNvSpPr/>
      </dsp:nvSpPr>
      <dsp:spPr>
        <a:xfrm rot="10800000">
          <a:off x="4122420" y="2138637"/>
          <a:ext cx="1790700" cy="261389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>
              <a:cs typeface="+mj-cs"/>
            </a:rPr>
            <a:t>พระสงฆ์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>
              <a:cs typeface="+mj-cs"/>
            </a:rPr>
            <a:t>หมายถึง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>
              <a:cs typeface="+mj-cs"/>
            </a:rPr>
            <a:t>ผู้เผยแผ่คำสอนของพระพุทธเจ้า</a:t>
          </a:r>
          <a:endParaRPr lang="th-TH" sz="2400" kern="1200" dirty="0">
            <a:cs typeface="+mj-cs"/>
          </a:endParaRPr>
        </a:p>
      </dsp:txBody>
      <dsp:txXfrm rot="10800000">
        <a:off x="4177490" y="2138637"/>
        <a:ext cx="1680560" cy="25588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E1F90-38EE-46A9-9E08-333187B56C8B}">
      <dsp:nvSpPr>
        <dsp:cNvPr id="0" name=""/>
        <dsp:cNvSpPr/>
      </dsp:nvSpPr>
      <dsp:spPr>
        <a:xfrm>
          <a:off x="0" y="70366"/>
          <a:ext cx="8229600" cy="12168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cs typeface="+mj-cs"/>
            </a:rPr>
            <a:t>คบคนชั่วเป็นมิตร </a:t>
          </a:r>
          <a:r>
            <a:rPr lang="th-TH" sz="2400" b="0" kern="1200" dirty="0">
              <a:cs typeface="+mj-cs"/>
            </a:rPr>
            <a:t>นักเรียนควรหลีกเลี่ยง โดยคนชั่วแบ่งเป็น  ๖  ประเภท ดังนี้ </a:t>
          </a:r>
        </a:p>
      </dsp:txBody>
      <dsp:txXfrm>
        <a:off x="59399" y="129765"/>
        <a:ext cx="8110802" cy="1098002"/>
      </dsp:txXfrm>
    </dsp:sp>
    <dsp:sp modelId="{8B49FA24-47AC-4FCD-B248-72D99907881D}">
      <dsp:nvSpPr>
        <dsp:cNvPr id="0" name=""/>
        <dsp:cNvSpPr/>
      </dsp:nvSpPr>
      <dsp:spPr>
        <a:xfrm>
          <a:off x="1450466" y="1468759"/>
          <a:ext cx="3995635" cy="275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นักเลงการพนัน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นักเลงเจ้าชู้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นักเลงสุรา</a:t>
          </a:r>
          <a:r>
            <a:rPr lang="th-TH" sz="2400" kern="1200" dirty="0" err="1">
              <a:cs typeface="+mj-cs"/>
            </a:rPr>
            <a:t>ยาเสพติด</a:t>
          </a:r>
          <a:endParaRPr lang="th-TH" sz="2400" kern="1200" dirty="0">
            <a:cs typeface="+mj-cs"/>
          </a:endParaRP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นักลวงเขาด้วยของปลอม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นักหลอกลวง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นักเลงหัวไม้</a:t>
          </a:r>
        </a:p>
      </dsp:txBody>
      <dsp:txXfrm>
        <a:off x="1450466" y="1468759"/>
        <a:ext cx="3995635" cy="27582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E1F90-38EE-46A9-9E08-333187B56C8B}">
      <dsp:nvSpPr>
        <dsp:cNvPr id="0" name=""/>
        <dsp:cNvSpPr/>
      </dsp:nvSpPr>
      <dsp:spPr>
        <a:xfrm>
          <a:off x="0" y="0"/>
          <a:ext cx="8229600" cy="12168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cs typeface="+mj-cs"/>
            </a:rPr>
            <a:t>เกียจคร้านการงาน </a:t>
          </a:r>
          <a:r>
            <a:rPr lang="th-TH" sz="2400" b="0" kern="1200" dirty="0">
              <a:cs typeface="+mj-cs"/>
            </a:rPr>
            <a:t>มีโทษดังนี้</a:t>
          </a:r>
        </a:p>
      </dsp:txBody>
      <dsp:txXfrm>
        <a:off x="59399" y="59399"/>
        <a:ext cx="8110802" cy="1098002"/>
      </dsp:txXfrm>
    </dsp:sp>
    <dsp:sp modelId="{8B49FA24-47AC-4FCD-B248-72D99907881D}">
      <dsp:nvSpPr>
        <dsp:cNvPr id="0" name=""/>
        <dsp:cNvSpPr/>
      </dsp:nvSpPr>
      <dsp:spPr>
        <a:xfrm>
          <a:off x="114062" y="1614602"/>
          <a:ext cx="3995635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ประโยชน์และสิ่งดีงามทั้งหลายย่อมไม่เกิดจากความเกียจคร้าน เรียนหนังสือก็สู้เขาไม่ได้ ทำมาหากินก็สู้เขาไม่ได้  </a:t>
          </a:r>
        </a:p>
      </dsp:txBody>
      <dsp:txXfrm>
        <a:off x="114062" y="1614602"/>
        <a:ext cx="3995635" cy="1210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A2CD5-5A68-4F17-84FE-17404E911501}">
      <dsp:nvSpPr>
        <dsp:cNvPr id="0" name=""/>
        <dsp:cNvSpPr/>
      </dsp:nvSpPr>
      <dsp:spPr>
        <a:xfrm>
          <a:off x="3299919" y="1904506"/>
          <a:ext cx="1462892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cs typeface="+mj-cs"/>
            </a:rPr>
            <a:t>ธรรมคุณ ๖</a:t>
          </a:r>
        </a:p>
      </dsp:txBody>
      <dsp:txXfrm>
        <a:off x="3514155" y="2118742"/>
        <a:ext cx="1034420" cy="1034420"/>
      </dsp:txXfrm>
    </dsp:sp>
    <dsp:sp modelId="{9108818F-0095-4EDC-BCCC-A529A9811D89}">
      <dsp:nvSpPr>
        <dsp:cNvPr id="0" name=""/>
        <dsp:cNvSpPr/>
      </dsp:nvSpPr>
      <dsp:spPr>
        <a:xfrm rot="16200000">
          <a:off x="3811912" y="1668925"/>
          <a:ext cx="438907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438907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020393" y="1674080"/>
        <a:ext cx="21945" cy="21945"/>
      </dsp:txXfrm>
    </dsp:sp>
    <dsp:sp modelId="{50C06ACF-38A2-4B9C-B30C-2A6157156E9D}">
      <dsp:nvSpPr>
        <dsp:cNvPr id="0" name=""/>
        <dsp:cNvSpPr/>
      </dsp:nvSpPr>
      <dsp:spPr>
        <a:xfrm>
          <a:off x="3240358" y="2707"/>
          <a:ext cx="1582015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๑. </a:t>
          </a:r>
          <a:r>
            <a:rPr lang="th-TH" sz="2200" kern="1200" dirty="0" err="1">
              <a:cs typeface="+mj-cs"/>
            </a:rPr>
            <a:t>สวาก</a:t>
          </a:r>
          <a:r>
            <a:rPr lang="th-TH" sz="2200" kern="1200" dirty="0">
              <a:cs typeface="+mj-cs"/>
            </a:rPr>
            <a:t> ขาโต </a:t>
          </a:r>
          <a:r>
            <a:rPr lang="th-TH" sz="2200" kern="1200" dirty="0" err="1">
              <a:cs typeface="+mj-cs"/>
            </a:rPr>
            <a:t>ภคว</a:t>
          </a:r>
          <a:r>
            <a:rPr lang="th-TH" sz="2200" kern="1200" dirty="0">
              <a:cs typeface="+mj-cs"/>
            </a:rPr>
            <a:t>ตา </a:t>
          </a:r>
          <a:r>
            <a:rPr lang="th-TH" sz="2200" kern="1200" dirty="0" err="1">
              <a:cs typeface="+mj-cs"/>
            </a:rPr>
            <a:t>ธัม</a:t>
          </a:r>
          <a:r>
            <a:rPr lang="th-TH" sz="2200" kern="1200" dirty="0">
              <a:cs typeface="+mj-cs"/>
            </a:rPr>
            <a:t>โม</a:t>
          </a:r>
        </a:p>
      </dsp:txBody>
      <dsp:txXfrm>
        <a:off x="3472039" y="216943"/>
        <a:ext cx="1118653" cy="1034420"/>
      </dsp:txXfrm>
    </dsp:sp>
    <dsp:sp modelId="{A85822A4-F362-4165-B57B-4719920F8785}">
      <dsp:nvSpPr>
        <dsp:cNvPr id="0" name=""/>
        <dsp:cNvSpPr/>
      </dsp:nvSpPr>
      <dsp:spPr>
        <a:xfrm rot="19800000">
          <a:off x="4640220" y="2162305"/>
          <a:ext cx="367185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367185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814633" y="2169254"/>
        <a:ext cx="18359" cy="18359"/>
      </dsp:txXfrm>
    </dsp:sp>
    <dsp:sp modelId="{7702F79E-C66E-4B15-A665-50555DDC6AEB}">
      <dsp:nvSpPr>
        <dsp:cNvPr id="0" name=""/>
        <dsp:cNvSpPr/>
      </dsp:nvSpPr>
      <dsp:spPr>
        <a:xfrm>
          <a:off x="4846162" y="953606"/>
          <a:ext cx="1664420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cs typeface="+mj-cs"/>
            </a:rPr>
            <a:t>๒. </a:t>
          </a:r>
          <a:r>
            <a:rPr lang="th-TH" sz="2200" kern="1200" dirty="0" err="1">
              <a:cs typeface="+mj-cs"/>
            </a:rPr>
            <a:t>สันทิฏฐิ</a:t>
          </a:r>
          <a:r>
            <a:rPr lang="th-TH" sz="2200" kern="1200" dirty="0">
              <a:cs typeface="+mj-cs"/>
            </a:rPr>
            <a:t>โก</a:t>
          </a:r>
        </a:p>
      </dsp:txBody>
      <dsp:txXfrm>
        <a:off x="5089911" y="1167842"/>
        <a:ext cx="1176922" cy="1034420"/>
      </dsp:txXfrm>
    </dsp:sp>
    <dsp:sp modelId="{32C9E8CE-60B4-436D-8230-A4D548AB1C59}">
      <dsp:nvSpPr>
        <dsp:cNvPr id="0" name=""/>
        <dsp:cNvSpPr/>
      </dsp:nvSpPr>
      <dsp:spPr>
        <a:xfrm rot="1800000">
          <a:off x="4635415" y="3095275"/>
          <a:ext cx="438907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438907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843896" y="3100430"/>
        <a:ext cx="21945" cy="21945"/>
      </dsp:txXfrm>
    </dsp:sp>
    <dsp:sp modelId="{DE70B64E-0608-4361-B6C1-6D741ECE983B}">
      <dsp:nvSpPr>
        <dsp:cNvPr id="0" name=""/>
        <dsp:cNvSpPr/>
      </dsp:nvSpPr>
      <dsp:spPr>
        <a:xfrm>
          <a:off x="4946926" y="2855406"/>
          <a:ext cx="1462892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cs typeface="+mj-cs"/>
            </a:rPr>
            <a:t>๓. </a:t>
          </a:r>
          <a:r>
            <a:rPr lang="th-TH" sz="2200" kern="1200" dirty="0" err="1">
              <a:cs typeface="+mj-cs"/>
            </a:rPr>
            <a:t>อกา</a:t>
          </a:r>
          <a:r>
            <a:rPr lang="th-TH" sz="2200" kern="1200" dirty="0">
              <a:cs typeface="+mj-cs"/>
            </a:rPr>
            <a:t>ลิโก</a:t>
          </a:r>
        </a:p>
      </dsp:txBody>
      <dsp:txXfrm>
        <a:off x="5161162" y="3069642"/>
        <a:ext cx="1034420" cy="1034420"/>
      </dsp:txXfrm>
    </dsp:sp>
    <dsp:sp modelId="{853B0D6D-34AE-4A33-B988-24763803BAFA}">
      <dsp:nvSpPr>
        <dsp:cNvPr id="0" name=""/>
        <dsp:cNvSpPr/>
      </dsp:nvSpPr>
      <dsp:spPr>
        <a:xfrm rot="5400000">
          <a:off x="3813133" y="3569503"/>
          <a:ext cx="436464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436464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020454" y="3574719"/>
        <a:ext cx="21823" cy="21823"/>
      </dsp:txXfrm>
    </dsp:sp>
    <dsp:sp modelId="{3EB1FC6C-DF0D-42CD-8F02-12139DE75B59}">
      <dsp:nvSpPr>
        <dsp:cNvPr id="0" name=""/>
        <dsp:cNvSpPr/>
      </dsp:nvSpPr>
      <dsp:spPr>
        <a:xfrm>
          <a:off x="3240358" y="3803863"/>
          <a:ext cx="1582015" cy="146777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cs typeface="+mj-cs"/>
            </a:rPr>
            <a:t>๔. </a:t>
          </a:r>
          <a:r>
            <a:rPr lang="th-TH" sz="2200" kern="1200" dirty="0" err="1">
              <a:cs typeface="+mj-cs"/>
            </a:rPr>
            <a:t>เอหิปัส</a:t>
          </a:r>
          <a:r>
            <a:rPr lang="th-TH" sz="2200" kern="1200" dirty="0">
              <a:cs typeface="+mj-cs"/>
            </a:rPr>
            <a:t>     สิโก</a:t>
          </a:r>
        </a:p>
      </dsp:txBody>
      <dsp:txXfrm>
        <a:off x="3472039" y="4018814"/>
        <a:ext cx="1118653" cy="1037876"/>
      </dsp:txXfrm>
    </dsp:sp>
    <dsp:sp modelId="{47CC0B50-79A9-4E6D-8B67-65F806727FFE}">
      <dsp:nvSpPr>
        <dsp:cNvPr id="0" name=""/>
        <dsp:cNvSpPr/>
      </dsp:nvSpPr>
      <dsp:spPr>
        <a:xfrm rot="9000000">
          <a:off x="2988408" y="3095275"/>
          <a:ext cx="438907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438907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3196889" y="3100430"/>
        <a:ext cx="21945" cy="21945"/>
      </dsp:txXfrm>
    </dsp:sp>
    <dsp:sp modelId="{B077EF28-4520-4379-BA79-ED6ADD96DF9B}">
      <dsp:nvSpPr>
        <dsp:cNvPr id="0" name=""/>
        <dsp:cNvSpPr/>
      </dsp:nvSpPr>
      <dsp:spPr>
        <a:xfrm>
          <a:off x="1652912" y="2855406"/>
          <a:ext cx="1462892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cs typeface="+mj-cs"/>
            </a:rPr>
            <a:t>๕. โอ</a:t>
          </a:r>
          <a:r>
            <a:rPr lang="th-TH" sz="2200" kern="1200" dirty="0" err="1">
              <a:cs typeface="+mj-cs"/>
            </a:rPr>
            <a:t>ปนยิ</a:t>
          </a:r>
          <a:r>
            <a:rPr lang="th-TH" sz="2200" kern="1200" dirty="0">
              <a:cs typeface="+mj-cs"/>
            </a:rPr>
            <a:t>โก</a:t>
          </a:r>
        </a:p>
      </dsp:txBody>
      <dsp:txXfrm>
        <a:off x="1867148" y="3069642"/>
        <a:ext cx="1034420" cy="1034420"/>
      </dsp:txXfrm>
    </dsp:sp>
    <dsp:sp modelId="{CB70FFB6-659B-42C5-BE1F-B5443BE5E94A}">
      <dsp:nvSpPr>
        <dsp:cNvPr id="0" name=""/>
        <dsp:cNvSpPr/>
      </dsp:nvSpPr>
      <dsp:spPr>
        <a:xfrm rot="12600000">
          <a:off x="2988408" y="2144375"/>
          <a:ext cx="438907" cy="32255"/>
        </a:xfrm>
        <a:custGeom>
          <a:avLst/>
          <a:gdLst/>
          <a:ahLst/>
          <a:cxnLst/>
          <a:rect l="0" t="0" r="0" b="0"/>
          <a:pathLst>
            <a:path>
              <a:moveTo>
                <a:pt x="0" y="16127"/>
              </a:moveTo>
              <a:lnTo>
                <a:pt x="438907" y="1612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3196889" y="2149530"/>
        <a:ext cx="21945" cy="21945"/>
      </dsp:txXfrm>
    </dsp:sp>
    <dsp:sp modelId="{4F0D97FD-99BE-4646-A898-3B891EEEDC39}">
      <dsp:nvSpPr>
        <dsp:cNvPr id="0" name=""/>
        <dsp:cNvSpPr/>
      </dsp:nvSpPr>
      <dsp:spPr>
        <a:xfrm>
          <a:off x="1652912" y="953606"/>
          <a:ext cx="1462892" cy="1462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cs typeface="+mj-cs"/>
            </a:rPr>
            <a:t>๖. </a:t>
          </a:r>
          <a:r>
            <a:rPr lang="th-TH" sz="2200" kern="1200" dirty="0" err="1">
              <a:cs typeface="+mj-cs"/>
            </a:rPr>
            <a:t>ปัจจัต</a:t>
          </a:r>
          <a:r>
            <a:rPr lang="th-TH" sz="2200" kern="1200" dirty="0">
              <a:cs typeface="+mj-cs"/>
            </a:rPr>
            <a:t>ตัง </a:t>
          </a:r>
          <a:r>
            <a:rPr lang="th-TH" sz="2200" kern="1200" dirty="0" err="1">
              <a:cs typeface="+mj-cs"/>
            </a:rPr>
            <a:t>เวทิตัพ</a:t>
          </a:r>
          <a:r>
            <a:rPr lang="th-TH" sz="2200" kern="1200" dirty="0">
              <a:cs typeface="+mj-cs"/>
            </a:rPr>
            <a:t>โพ วิญญู</a:t>
          </a:r>
          <a:r>
            <a:rPr lang="th-TH" sz="2200" kern="1200" dirty="0" err="1">
              <a:cs typeface="+mj-cs"/>
            </a:rPr>
            <a:t>หิ</a:t>
          </a:r>
          <a:endParaRPr lang="th-TH" sz="2200" kern="1200" dirty="0">
            <a:cs typeface="+mj-cs"/>
          </a:endParaRPr>
        </a:p>
      </dsp:txBody>
      <dsp:txXfrm>
        <a:off x="1867148" y="1167842"/>
        <a:ext cx="1034420" cy="1034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6F6EA-768D-494F-B289-1E1DBB06AF4E}">
      <dsp:nvSpPr>
        <dsp:cNvPr id="0" name=""/>
        <dsp:cNvSpPr/>
      </dsp:nvSpPr>
      <dsp:spPr>
        <a:xfrm>
          <a:off x="1778576" y="1958596"/>
          <a:ext cx="1267382" cy="1267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อริยสัจ 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 </a:t>
          </a:r>
          <a:r>
            <a:rPr lang="th-TH" sz="2800" b="1" kern="1200" dirty="0">
              <a:solidFill>
                <a:schemeClr val="accent6">
                  <a:lumMod val="75000"/>
                </a:schemeClr>
              </a:solidFill>
              <a:latin typeface="AngsanaUPC" pitchFamily="18" charset="-34"/>
              <a:cs typeface="AngsanaUPC" pitchFamily="18" charset="-34"/>
            </a:rPr>
            <a:t>๔</a:t>
          </a:r>
          <a:endParaRPr lang="th-TH" sz="2800" kern="1200" dirty="0">
            <a:solidFill>
              <a:schemeClr val="accent6">
                <a:lumMod val="75000"/>
              </a:schemeClr>
            </a:solidFill>
            <a:cs typeface="+mj-cs"/>
          </a:endParaRPr>
        </a:p>
      </dsp:txBody>
      <dsp:txXfrm>
        <a:off x="1964180" y="2144200"/>
        <a:ext cx="896174" cy="896174"/>
      </dsp:txXfrm>
    </dsp:sp>
    <dsp:sp modelId="{C396BFA8-4ED3-4062-85DD-DCD98DE3E73E}">
      <dsp:nvSpPr>
        <dsp:cNvPr id="0" name=""/>
        <dsp:cNvSpPr/>
      </dsp:nvSpPr>
      <dsp:spPr>
        <a:xfrm rot="16200000">
          <a:off x="2277535" y="1496556"/>
          <a:ext cx="269464" cy="4309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2317955" y="1623158"/>
        <a:ext cx="188625" cy="258546"/>
      </dsp:txXfrm>
    </dsp:sp>
    <dsp:sp modelId="{707AA5DA-E92F-4E21-BA89-1A98685F24CA}">
      <dsp:nvSpPr>
        <dsp:cNvPr id="0" name=""/>
        <dsp:cNvSpPr/>
      </dsp:nvSpPr>
      <dsp:spPr>
        <a:xfrm>
          <a:off x="1778576" y="182790"/>
          <a:ext cx="1267382" cy="1267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๑. ทุกข์</a:t>
          </a:r>
        </a:p>
      </dsp:txBody>
      <dsp:txXfrm>
        <a:off x="1964180" y="368394"/>
        <a:ext cx="896174" cy="896174"/>
      </dsp:txXfrm>
    </dsp:sp>
    <dsp:sp modelId="{7BB566A4-852B-497A-B7EC-B6C3EDEA7450}">
      <dsp:nvSpPr>
        <dsp:cNvPr id="0" name=""/>
        <dsp:cNvSpPr/>
      </dsp:nvSpPr>
      <dsp:spPr>
        <a:xfrm>
          <a:off x="3157812" y="2376832"/>
          <a:ext cx="269464" cy="4309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3157812" y="2463014"/>
        <a:ext cx="188625" cy="258546"/>
      </dsp:txXfrm>
    </dsp:sp>
    <dsp:sp modelId="{29E0AB00-A25C-40F8-A693-D09B20FF7C6D}">
      <dsp:nvSpPr>
        <dsp:cNvPr id="0" name=""/>
        <dsp:cNvSpPr/>
      </dsp:nvSpPr>
      <dsp:spPr>
        <a:xfrm>
          <a:off x="3554382" y="1958596"/>
          <a:ext cx="1267382" cy="1267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๒. สมุทัย</a:t>
          </a:r>
        </a:p>
      </dsp:txBody>
      <dsp:txXfrm>
        <a:off x="3739986" y="2144200"/>
        <a:ext cx="896174" cy="896174"/>
      </dsp:txXfrm>
    </dsp:sp>
    <dsp:sp modelId="{50400A5B-8CAE-4B8F-BB2D-0ABA480C37D1}">
      <dsp:nvSpPr>
        <dsp:cNvPr id="0" name=""/>
        <dsp:cNvSpPr/>
      </dsp:nvSpPr>
      <dsp:spPr>
        <a:xfrm rot="5400000">
          <a:off x="2277535" y="3257109"/>
          <a:ext cx="269464" cy="4309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2317955" y="3302872"/>
        <a:ext cx="188625" cy="258546"/>
      </dsp:txXfrm>
    </dsp:sp>
    <dsp:sp modelId="{64065C15-C609-476C-9EE5-DB865E899F1F}">
      <dsp:nvSpPr>
        <dsp:cNvPr id="0" name=""/>
        <dsp:cNvSpPr/>
      </dsp:nvSpPr>
      <dsp:spPr>
        <a:xfrm>
          <a:off x="1778576" y="3734402"/>
          <a:ext cx="1267382" cy="1267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๓. นิโรธ</a:t>
          </a:r>
        </a:p>
      </dsp:txBody>
      <dsp:txXfrm>
        <a:off x="1964180" y="3920006"/>
        <a:ext cx="896174" cy="896174"/>
      </dsp:txXfrm>
    </dsp:sp>
    <dsp:sp modelId="{8FAE786C-1332-474A-8455-FF1E11070143}">
      <dsp:nvSpPr>
        <dsp:cNvPr id="0" name=""/>
        <dsp:cNvSpPr/>
      </dsp:nvSpPr>
      <dsp:spPr>
        <a:xfrm rot="10800000">
          <a:off x="1397259" y="2376832"/>
          <a:ext cx="269464" cy="4309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 rot="10800000">
        <a:off x="1478098" y="2463014"/>
        <a:ext cx="188625" cy="258546"/>
      </dsp:txXfrm>
    </dsp:sp>
    <dsp:sp modelId="{9F05A7C4-2ECC-4EA9-9428-0D33A6A088C2}">
      <dsp:nvSpPr>
        <dsp:cNvPr id="0" name=""/>
        <dsp:cNvSpPr/>
      </dsp:nvSpPr>
      <dsp:spPr>
        <a:xfrm>
          <a:off x="2770" y="1958596"/>
          <a:ext cx="1267382" cy="1267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๔. มรรค</a:t>
          </a:r>
        </a:p>
      </dsp:txBody>
      <dsp:txXfrm>
        <a:off x="188374" y="2144200"/>
        <a:ext cx="896174" cy="8961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7B299-C41D-4EB3-9BAE-4CECD4AED141}">
      <dsp:nvSpPr>
        <dsp:cNvPr id="0" name=""/>
        <dsp:cNvSpPr/>
      </dsp:nvSpPr>
      <dsp:spPr>
        <a:xfrm>
          <a:off x="0" y="17694"/>
          <a:ext cx="4038600" cy="8406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tx1"/>
              </a:solidFill>
              <a:cs typeface="+mj-cs"/>
            </a:rPr>
            <a:t>รูป</a:t>
          </a:r>
          <a:r>
            <a:rPr lang="th-TH" sz="2400" b="1" kern="1200" dirty="0">
              <a:cs typeface="+mj-cs"/>
            </a:rPr>
            <a:t> </a:t>
          </a:r>
          <a:r>
            <a:rPr lang="th-TH" sz="2400" kern="1200" dirty="0">
              <a:cs typeface="+mj-cs"/>
            </a:rPr>
            <a:t> ส่วนที่เป็นร่างกาย</a:t>
          </a:r>
        </a:p>
      </dsp:txBody>
      <dsp:txXfrm>
        <a:off x="41039" y="58733"/>
        <a:ext cx="3956522" cy="758600"/>
      </dsp:txXfrm>
    </dsp:sp>
    <dsp:sp modelId="{E3E57ED8-E8E5-4626-B828-A483F0B4EF86}">
      <dsp:nvSpPr>
        <dsp:cNvPr id="0" name=""/>
        <dsp:cNvSpPr/>
      </dsp:nvSpPr>
      <dsp:spPr>
        <a:xfrm>
          <a:off x="0" y="843633"/>
          <a:ext cx="4038600" cy="6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400" kern="1200" dirty="0"/>
        </a:p>
      </dsp:txBody>
      <dsp:txXfrm>
        <a:off x="0" y="843633"/>
        <a:ext cx="4038600" cy="63331"/>
      </dsp:txXfrm>
    </dsp:sp>
    <dsp:sp modelId="{1153827F-B3E2-47B6-AA3F-5630D0E73E11}">
      <dsp:nvSpPr>
        <dsp:cNvPr id="0" name=""/>
        <dsp:cNvSpPr/>
      </dsp:nvSpPr>
      <dsp:spPr>
        <a:xfrm>
          <a:off x="0" y="906965"/>
          <a:ext cx="4038600" cy="8406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tx1"/>
              </a:solidFill>
              <a:cs typeface="+mj-cs"/>
            </a:rPr>
            <a:t>เวทนา </a:t>
          </a:r>
          <a:r>
            <a:rPr lang="th-TH" sz="2400" b="1" kern="1200" dirty="0">
              <a:cs typeface="+mj-cs"/>
            </a:rPr>
            <a:t> </a:t>
          </a:r>
          <a:r>
            <a:rPr lang="th-TH" sz="2400" b="0" kern="1200" dirty="0">
              <a:cs typeface="+mj-cs"/>
            </a:rPr>
            <a:t>ความรู้สึกที่เกิดขึ้น มี</a:t>
          </a:r>
          <a:r>
            <a:rPr lang="en-US" sz="2400" b="0" kern="1200" dirty="0">
              <a:cs typeface="+mj-cs"/>
            </a:rPr>
            <a:t> </a:t>
          </a:r>
          <a:r>
            <a:rPr lang="en-US" sz="2400" kern="1200" dirty="0">
              <a:latin typeface="AngsanaUPC" pitchFamily="18" charset="-34"/>
              <a:cs typeface="+mj-cs"/>
            </a:rPr>
            <a:t>3 </a:t>
          </a:r>
          <a:r>
            <a:rPr lang="th-TH" sz="2400" kern="1200" dirty="0">
              <a:latin typeface="AngsanaUPC" pitchFamily="18" charset="-34"/>
              <a:cs typeface="+mj-cs"/>
            </a:rPr>
            <a:t>อย่าง คือ      สุขเวทนา  ทุกขเวทนา  และอุเบกขาเวทนา</a:t>
          </a:r>
          <a:r>
            <a:rPr lang="en-US" sz="2400" b="0" kern="1200" dirty="0">
              <a:cs typeface="+mj-cs"/>
            </a:rPr>
            <a:t> </a:t>
          </a:r>
          <a:r>
            <a:rPr lang="th-TH" sz="2400" b="0" kern="1200" dirty="0">
              <a:cs typeface="+mj-cs"/>
            </a:rPr>
            <a:t> </a:t>
          </a:r>
        </a:p>
      </dsp:txBody>
      <dsp:txXfrm>
        <a:off x="41039" y="948004"/>
        <a:ext cx="3956522" cy="758600"/>
      </dsp:txXfrm>
    </dsp:sp>
    <dsp:sp modelId="{82765C01-EDCE-4EB8-9BFD-7F1A117DDF36}">
      <dsp:nvSpPr>
        <dsp:cNvPr id="0" name=""/>
        <dsp:cNvSpPr/>
      </dsp:nvSpPr>
      <dsp:spPr>
        <a:xfrm>
          <a:off x="0" y="1747644"/>
          <a:ext cx="4038600" cy="6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400" kern="1200" dirty="0"/>
        </a:p>
      </dsp:txBody>
      <dsp:txXfrm>
        <a:off x="0" y="1747644"/>
        <a:ext cx="4038600" cy="63331"/>
      </dsp:txXfrm>
    </dsp:sp>
    <dsp:sp modelId="{E13575E9-38B9-4BC7-A45F-C9F0AC09F3E1}">
      <dsp:nvSpPr>
        <dsp:cNvPr id="0" name=""/>
        <dsp:cNvSpPr/>
      </dsp:nvSpPr>
      <dsp:spPr>
        <a:xfrm>
          <a:off x="0" y="1810976"/>
          <a:ext cx="4038600" cy="840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tx1"/>
              </a:solidFill>
              <a:cs typeface="+mj-cs"/>
            </a:rPr>
            <a:t>สัญญา </a:t>
          </a:r>
          <a:r>
            <a:rPr lang="th-TH" sz="2400" b="1" kern="1200" dirty="0">
              <a:cs typeface="+mj-cs"/>
            </a:rPr>
            <a:t> </a:t>
          </a:r>
          <a:r>
            <a:rPr lang="th-TH" sz="2400" b="0" kern="1200" dirty="0">
              <a:cs typeface="+mj-cs"/>
            </a:rPr>
            <a:t>การกำหนดหมายรู้สิ่งใดสิ่งหนึ่ง เช่น รูป รส กลิ่น เสียง และอารมณ์ เป็นต้น</a:t>
          </a:r>
          <a:r>
            <a:rPr lang="th-TH" sz="2400" b="1" kern="1200" dirty="0">
              <a:cs typeface="+mj-cs"/>
            </a:rPr>
            <a:t>  </a:t>
          </a:r>
        </a:p>
      </dsp:txBody>
      <dsp:txXfrm>
        <a:off x="41039" y="1852015"/>
        <a:ext cx="3956522" cy="758600"/>
      </dsp:txXfrm>
    </dsp:sp>
    <dsp:sp modelId="{AAD9F4A6-1A8E-49F4-A6B6-560AD764C0ED}">
      <dsp:nvSpPr>
        <dsp:cNvPr id="0" name=""/>
        <dsp:cNvSpPr/>
      </dsp:nvSpPr>
      <dsp:spPr>
        <a:xfrm>
          <a:off x="0" y="2651655"/>
          <a:ext cx="4038600" cy="6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400" kern="1200" dirty="0"/>
        </a:p>
      </dsp:txBody>
      <dsp:txXfrm>
        <a:off x="0" y="2651655"/>
        <a:ext cx="4038600" cy="63331"/>
      </dsp:txXfrm>
    </dsp:sp>
    <dsp:sp modelId="{FF7B97C1-DA8F-49E4-BB84-DFBBDDB6278C}">
      <dsp:nvSpPr>
        <dsp:cNvPr id="0" name=""/>
        <dsp:cNvSpPr/>
      </dsp:nvSpPr>
      <dsp:spPr>
        <a:xfrm>
          <a:off x="0" y="2714986"/>
          <a:ext cx="4038600" cy="8406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tx1"/>
              </a:solidFill>
              <a:cs typeface="+mj-cs"/>
            </a:rPr>
            <a:t>สังขาร</a:t>
          </a:r>
          <a:r>
            <a:rPr lang="th-TH" sz="2400" b="1" kern="1200" dirty="0">
              <a:cs typeface="+mj-cs"/>
            </a:rPr>
            <a:t> </a:t>
          </a:r>
          <a:r>
            <a:rPr lang="th-TH" sz="2400" kern="1200" dirty="0">
              <a:cs typeface="+mj-cs"/>
            </a:rPr>
            <a:t> สิ่งปรุงแต่งจิตเป็นผลรวมของการรับรู้</a:t>
          </a:r>
        </a:p>
      </dsp:txBody>
      <dsp:txXfrm>
        <a:off x="41039" y="2756025"/>
        <a:ext cx="3956522" cy="758600"/>
      </dsp:txXfrm>
    </dsp:sp>
    <dsp:sp modelId="{90541D72-855B-4EF4-B230-8617F7A81152}">
      <dsp:nvSpPr>
        <dsp:cNvPr id="0" name=""/>
        <dsp:cNvSpPr/>
      </dsp:nvSpPr>
      <dsp:spPr>
        <a:xfrm>
          <a:off x="0" y="3555665"/>
          <a:ext cx="4038600" cy="6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400" kern="1200" dirty="0"/>
        </a:p>
      </dsp:txBody>
      <dsp:txXfrm>
        <a:off x="0" y="3555665"/>
        <a:ext cx="4038600" cy="63331"/>
      </dsp:txXfrm>
    </dsp:sp>
    <dsp:sp modelId="{A9D623DC-258F-4C5A-8071-43A8033B2E6B}">
      <dsp:nvSpPr>
        <dsp:cNvPr id="0" name=""/>
        <dsp:cNvSpPr/>
      </dsp:nvSpPr>
      <dsp:spPr>
        <a:xfrm>
          <a:off x="0" y="3618997"/>
          <a:ext cx="4038600" cy="84067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tx1"/>
              </a:solidFill>
              <a:cs typeface="+mj-cs"/>
            </a:rPr>
            <a:t>วิญญาณ</a:t>
          </a:r>
          <a:r>
            <a:rPr lang="th-TH" sz="2400" b="1" kern="1200" dirty="0">
              <a:cs typeface="+mj-cs"/>
            </a:rPr>
            <a:t>  </a:t>
          </a:r>
          <a:r>
            <a:rPr lang="th-TH" sz="2400" b="0" kern="1200" dirty="0">
              <a:cs typeface="+mj-cs"/>
            </a:rPr>
            <a:t>การรับรู้ผ่านประสาทสัมผัสทั้ง ๕</a:t>
          </a:r>
          <a:r>
            <a:rPr lang="th-TH" sz="2400" kern="1200" dirty="0">
              <a:latin typeface="AngsanaUPC" pitchFamily="18" charset="-34"/>
            </a:rPr>
            <a:t> </a:t>
          </a:r>
          <a:r>
            <a:rPr lang="th-TH" sz="2400" kern="1200" dirty="0">
              <a:latin typeface="Angsana New" pitchFamily="18" charset="-34"/>
              <a:cs typeface="Angsana New" pitchFamily="18" charset="-34"/>
            </a:rPr>
            <a:t>และใจ</a:t>
          </a:r>
          <a:endParaRPr lang="th-TH" sz="2400" b="1" kern="1200" dirty="0">
            <a:latin typeface="Angsana New" pitchFamily="18" charset="-34"/>
            <a:cs typeface="Angsana New" pitchFamily="18" charset="-34"/>
          </a:endParaRPr>
        </a:p>
      </dsp:txBody>
      <dsp:txXfrm>
        <a:off x="41039" y="3660036"/>
        <a:ext cx="3956522" cy="758600"/>
      </dsp:txXfrm>
    </dsp:sp>
    <dsp:sp modelId="{AE6FB015-AC95-431B-8FE8-C81615DE6E84}">
      <dsp:nvSpPr>
        <dsp:cNvPr id="0" name=""/>
        <dsp:cNvSpPr/>
      </dsp:nvSpPr>
      <dsp:spPr>
        <a:xfrm>
          <a:off x="0" y="4459676"/>
          <a:ext cx="4038600" cy="63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400" kern="1200" dirty="0"/>
        </a:p>
      </dsp:txBody>
      <dsp:txXfrm>
        <a:off x="0" y="4459676"/>
        <a:ext cx="4038600" cy="63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0C0DC-6CCD-46AB-ADEC-E63C6043C43B}">
      <dsp:nvSpPr>
        <dsp:cNvPr id="0" name=""/>
        <dsp:cNvSpPr/>
      </dsp:nvSpPr>
      <dsp:spPr>
        <a:xfrm>
          <a:off x="2430" y="361678"/>
          <a:ext cx="2369513" cy="947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กรรมชั่วทางกาย</a:t>
          </a:r>
        </a:p>
      </dsp:txBody>
      <dsp:txXfrm>
        <a:off x="2430" y="361678"/>
        <a:ext cx="2369513" cy="947805"/>
      </dsp:txXfrm>
    </dsp:sp>
    <dsp:sp modelId="{92FCA45F-7D8D-4F13-A28B-09504CEBA059}">
      <dsp:nvSpPr>
        <dsp:cNvPr id="0" name=""/>
        <dsp:cNvSpPr/>
      </dsp:nvSpPr>
      <dsp:spPr>
        <a:xfrm>
          <a:off x="2430" y="1309484"/>
          <a:ext cx="236951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ปาณาติบาต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อทินนาทาน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กาเมสุมิจฉาจาร</a:t>
          </a:r>
        </a:p>
      </dsp:txBody>
      <dsp:txXfrm>
        <a:off x="2430" y="1309484"/>
        <a:ext cx="2369513" cy="2854800"/>
      </dsp:txXfrm>
    </dsp:sp>
    <dsp:sp modelId="{CB0AB036-3792-4522-8126-B1B4A3BDF3FA}">
      <dsp:nvSpPr>
        <dsp:cNvPr id="0" name=""/>
        <dsp:cNvSpPr/>
      </dsp:nvSpPr>
      <dsp:spPr>
        <a:xfrm>
          <a:off x="2703675" y="361678"/>
          <a:ext cx="2369513" cy="947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กรรมชั่วทางวาจา</a:t>
          </a:r>
        </a:p>
      </dsp:txBody>
      <dsp:txXfrm>
        <a:off x="2703675" y="361678"/>
        <a:ext cx="2369513" cy="947805"/>
      </dsp:txXfrm>
    </dsp:sp>
    <dsp:sp modelId="{5B294A25-9820-49B8-BC78-254DE9173E92}">
      <dsp:nvSpPr>
        <dsp:cNvPr id="0" name=""/>
        <dsp:cNvSpPr/>
      </dsp:nvSpPr>
      <dsp:spPr>
        <a:xfrm>
          <a:off x="2703675" y="1309484"/>
          <a:ext cx="236951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มุสาวาท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 err="1">
              <a:cs typeface="+mj-cs"/>
            </a:rPr>
            <a:t>ปิ</a:t>
          </a:r>
          <a:r>
            <a:rPr lang="th-TH" sz="2400" kern="1200" dirty="0">
              <a:cs typeface="+mj-cs"/>
            </a:rPr>
            <a:t>สุณวาจา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 err="1">
              <a:cs typeface="+mj-cs"/>
            </a:rPr>
            <a:t>ผรุส</a:t>
          </a:r>
          <a:r>
            <a:rPr lang="th-TH" sz="2400" kern="1200" dirty="0">
              <a:cs typeface="+mj-cs"/>
            </a:rPr>
            <a:t>วาจา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 err="1">
              <a:cs typeface="+mj-cs"/>
            </a:rPr>
            <a:t>สัมผัป</a:t>
          </a:r>
          <a:r>
            <a:rPr lang="th-TH" sz="2400" kern="1200" dirty="0">
              <a:cs typeface="+mj-cs"/>
            </a:rPr>
            <a:t>ปลาปะ</a:t>
          </a:r>
        </a:p>
      </dsp:txBody>
      <dsp:txXfrm>
        <a:off x="2703675" y="1309484"/>
        <a:ext cx="2369513" cy="2854800"/>
      </dsp:txXfrm>
    </dsp:sp>
    <dsp:sp modelId="{74EB7E23-294A-45E0-AC9C-60E2995C299E}">
      <dsp:nvSpPr>
        <dsp:cNvPr id="0" name=""/>
        <dsp:cNvSpPr/>
      </dsp:nvSpPr>
      <dsp:spPr>
        <a:xfrm>
          <a:off x="5404920" y="361678"/>
          <a:ext cx="2369513" cy="947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cs typeface="+mj-cs"/>
            </a:rPr>
            <a:t>กรรมชั่วทางใจ</a:t>
          </a:r>
        </a:p>
      </dsp:txBody>
      <dsp:txXfrm>
        <a:off x="5404920" y="361678"/>
        <a:ext cx="2369513" cy="947805"/>
      </dsp:txXfrm>
    </dsp:sp>
    <dsp:sp modelId="{9B1F8EBB-87E4-4A4E-97FE-266FC4E79374}">
      <dsp:nvSpPr>
        <dsp:cNvPr id="0" name=""/>
        <dsp:cNvSpPr/>
      </dsp:nvSpPr>
      <dsp:spPr>
        <a:xfrm>
          <a:off x="5404920" y="1309484"/>
          <a:ext cx="236951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อภิชฌา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พยาบาท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kern="1200" dirty="0">
              <a:cs typeface="+mj-cs"/>
            </a:rPr>
            <a:t>มิจฉาทิฐิ</a:t>
          </a:r>
        </a:p>
      </dsp:txBody>
      <dsp:txXfrm>
        <a:off x="5404920" y="1309484"/>
        <a:ext cx="2369513" cy="28548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5D9A0-B999-47D9-A61D-C581BEF65ABB}">
      <dsp:nvSpPr>
        <dsp:cNvPr id="0" name=""/>
        <dsp:cNvSpPr/>
      </dsp:nvSpPr>
      <dsp:spPr>
        <a:xfrm>
          <a:off x="154346" y="298926"/>
          <a:ext cx="7920907" cy="1069822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cs typeface="+mj-cs"/>
            </a:rPr>
            <a:t> </a:t>
          </a:r>
          <a:r>
            <a:rPr lang="th-TH" sz="2400" b="1" kern="1200" dirty="0">
              <a:cs typeface="+mj-cs"/>
            </a:rPr>
            <a:t>ติดสุราและของมึนเมา </a:t>
          </a:r>
          <a:r>
            <a:rPr lang="th-TH" sz="2400" b="0" kern="1200" dirty="0">
              <a:cs typeface="+mj-cs"/>
            </a:rPr>
            <a:t>มีโทษ ดังนี้</a:t>
          </a:r>
        </a:p>
      </dsp:txBody>
      <dsp:txXfrm>
        <a:off x="206570" y="351150"/>
        <a:ext cx="7816459" cy="965374"/>
      </dsp:txXfrm>
    </dsp:sp>
    <dsp:sp modelId="{366EA696-8354-4C16-8F24-A608DC93954D}">
      <dsp:nvSpPr>
        <dsp:cNvPr id="0" name=""/>
        <dsp:cNvSpPr/>
      </dsp:nvSpPr>
      <dsp:spPr>
        <a:xfrm>
          <a:off x="730418" y="1511284"/>
          <a:ext cx="5472601" cy="275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ทำให้เสียทรัพย์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ทำให้เกิดการทะเลาะวิวาท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เป็นบ่อเกิดแห่งโรค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ทำให้เสียเกียรติยศและชื่อเสียง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ทำให้ไม่รู้จักอาย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บั่นทอนสติปัญญา</a:t>
          </a:r>
        </a:p>
      </dsp:txBody>
      <dsp:txXfrm>
        <a:off x="730418" y="1511284"/>
        <a:ext cx="5472601" cy="27582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61C73-0DE4-4498-87D1-4FF2C7300451}">
      <dsp:nvSpPr>
        <dsp:cNvPr id="0" name=""/>
        <dsp:cNvSpPr/>
      </dsp:nvSpPr>
      <dsp:spPr>
        <a:xfrm>
          <a:off x="0" y="275444"/>
          <a:ext cx="8229600" cy="12168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cs typeface="+mj-cs"/>
            </a:rPr>
            <a:t> </a:t>
          </a:r>
          <a:r>
            <a:rPr lang="th-TH" sz="2400" b="1" kern="1200" dirty="0">
              <a:cs typeface="+mj-cs"/>
            </a:rPr>
            <a:t>ชอบเที่ยวกลางคืน  </a:t>
          </a:r>
          <a:r>
            <a:rPr lang="th-TH" sz="2400" kern="1200" dirty="0">
              <a:cs typeface="+mj-cs"/>
            </a:rPr>
            <a:t>มีโทษ ดังนี้</a:t>
          </a:r>
        </a:p>
      </dsp:txBody>
      <dsp:txXfrm>
        <a:off x="59399" y="334843"/>
        <a:ext cx="8110802" cy="1098002"/>
      </dsp:txXfrm>
    </dsp:sp>
    <dsp:sp modelId="{A7F58F14-A43E-427B-96B3-011F9CE142AC}">
      <dsp:nvSpPr>
        <dsp:cNvPr id="0" name=""/>
        <dsp:cNvSpPr/>
      </dsp:nvSpPr>
      <dsp:spPr>
        <a:xfrm>
          <a:off x="421931" y="1578904"/>
          <a:ext cx="6521628" cy="275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เป็นการไม่รักตัว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เป็นการไม่รักลูกเมียหรือครอบครัว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เป็นการไม่รักษาทรัพย์สมบัติ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เป็นที่ระแวงสงสัยของผู้อื่น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เป็นเป้าให้เขาใส่ความ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เป็นที่มาของความเดือดร้อนนานาชนิด</a:t>
          </a:r>
        </a:p>
      </dsp:txBody>
      <dsp:txXfrm>
        <a:off x="421931" y="1578904"/>
        <a:ext cx="6521628" cy="27582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E1F90-38EE-46A9-9E08-333187B56C8B}">
      <dsp:nvSpPr>
        <dsp:cNvPr id="0" name=""/>
        <dsp:cNvSpPr/>
      </dsp:nvSpPr>
      <dsp:spPr>
        <a:xfrm>
          <a:off x="0" y="0"/>
          <a:ext cx="8229600" cy="12168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cs typeface="+mj-cs"/>
            </a:rPr>
            <a:t> </a:t>
          </a:r>
          <a:r>
            <a:rPr lang="th-TH" sz="2400" b="1" kern="1200" dirty="0">
              <a:cs typeface="+mj-cs"/>
            </a:rPr>
            <a:t>ชอบเที่ยวดูการละเล่น </a:t>
          </a:r>
          <a:r>
            <a:rPr lang="th-TH" sz="2400" b="0" kern="1200" dirty="0">
              <a:cs typeface="+mj-cs"/>
            </a:rPr>
            <a:t>มีโทษ ดังนี้</a:t>
          </a:r>
        </a:p>
      </dsp:txBody>
      <dsp:txXfrm>
        <a:off x="59399" y="59399"/>
        <a:ext cx="8110802" cy="1098002"/>
      </dsp:txXfrm>
    </dsp:sp>
    <dsp:sp modelId="{8B49FA24-47AC-4FCD-B248-72D99907881D}">
      <dsp:nvSpPr>
        <dsp:cNvPr id="0" name=""/>
        <dsp:cNvSpPr/>
      </dsp:nvSpPr>
      <dsp:spPr>
        <a:xfrm>
          <a:off x="10369" y="1396753"/>
          <a:ext cx="3995635" cy="191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ถ้าเที่ยวมากเกินไป ทำให้ใจจดจ่ออยู่กับสิ่งเหล่านั้น ไม่เป็นอันทำมาหากิน เสียทั้งเวลา เสียทั้งเงิน ทำให้คนอื่นเชื่อถือน้อยลง ถูกมองว่าเป็นคนไม่เอาการเอางาน</a:t>
          </a:r>
        </a:p>
      </dsp:txBody>
      <dsp:txXfrm>
        <a:off x="10369" y="1396753"/>
        <a:ext cx="3995635" cy="19173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E1F90-38EE-46A9-9E08-333187B56C8B}">
      <dsp:nvSpPr>
        <dsp:cNvPr id="0" name=""/>
        <dsp:cNvSpPr/>
      </dsp:nvSpPr>
      <dsp:spPr>
        <a:xfrm>
          <a:off x="0" y="0"/>
          <a:ext cx="8229600" cy="121680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cs typeface="+mj-cs"/>
            </a:rPr>
            <a:t> </a:t>
          </a:r>
          <a:r>
            <a:rPr lang="th-TH" sz="2400" b="1" kern="1200" dirty="0">
              <a:cs typeface="+mj-cs"/>
            </a:rPr>
            <a:t>ติดการพนัน </a:t>
          </a:r>
          <a:r>
            <a:rPr lang="th-TH" sz="2400" b="0" kern="1200" dirty="0">
              <a:cs typeface="+mj-cs"/>
            </a:rPr>
            <a:t>มีโทษ ดังนี้</a:t>
          </a:r>
        </a:p>
      </dsp:txBody>
      <dsp:txXfrm>
        <a:off x="59399" y="59399"/>
        <a:ext cx="8110802" cy="1098002"/>
      </dsp:txXfrm>
    </dsp:sp>
    <dsp:sp modelId="{8B49FA24-47AC-4FCD-B248-72D99907881D}">
      <dsp:nvSpPr>
        <dsp:cNvPr id="0" name=""/>
        <dsp:cNvSpPr/>
      </dsp:nvSpPr>
      <dsp:spPr>
        <a:xfrm>
          <a:off x="45015" y="1310781"/>
          <a:ext cx="3995635" cy="309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เมื่อชนะย่อมก่อเวร เพราะเมื่อเล่นได้ย่อมมีคนอยากแก้มือเรียกร้องให้เล่นอีก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เมื่อแพ้ย่อมเสียดายทรัพย์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ทรัพย์สินเสียหาย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ไม่มีใครเชื่อถือ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เพื่อนฝูงดูหมิ่น</a:t>
          </a:r>
        </a:p>
        <a:p>
          <a:pPr marL="228600" lvl="1" indent="-228600" algn="thaiDi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400" kern="1200" dirty="0">
              <a:cs typeface="+mj-cs"/>
            </a:rPr>
            <a:t>ไม่มีใครอยากได้เป็นคู่ครอง</a:t>
          </a:r>
        </a:p>
      </dsp:txBody>
      <dsp:txXfrm>
        <a:off x="45015" y="1310781"/>
        <a:ext cx="3995635" cy="3094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B7FD-5E80-49A0-AFCE-FA1AAED5B9AC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9723C-F581-4A76-8DAB-5C2FC96A7F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544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23C-F581-4A76-8DAB-5C2FC96A7F61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838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23C-F581-4A76-8DAB-5C2FC96A7F61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838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983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2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258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187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475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50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608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465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2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446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71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496F0-DC5A-45BA-9E80-EE4EDFC48704}" type="datetimeFigureOut">
              <a:rPr lang="th-TH" smtClean="0"/>
              <a:t>10/07/63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A1B59-8CF1-47CB-9748-C59B68A5046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935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สี่เหลี่ยมผืนผ้ามุมมน 7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72" name="กลุ่ม 71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61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62" name="Group 2"/>
            <p:cNvGrpSpPr/>
            <p:nvPr/>
          </p:nvGrpSpPr>
          <p:grpSpPr>
            <a:xfrm>
              <a:off x="-32495" y="-3855"/>
              <a:ext cx="9178633" cy="6466776"/>
              <a:chOff x="-32495" y="-3855"/>
              <a:chExt cx="9178633" cy="6466776"/>
            </a:xfrm>
            <a:grpFill/>
          </p:grpSpPr>
          <p:sp>
            <p:nvSpPr>
              <p:cNvPr id="63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64" name="Group 49"/>
              <p:cNvGrpSpPr/>
              <p:nvPr/>
            </p:nvGrpSpPr>
            <p:grpSpPr>
              <a:xfrm>
                <a:off x="-10633" y="-3855"/>
                <a:ext cx="9156771" cy="6466776"/>
                <a:chOff x="-10633" y="-3855"/>
                <a:chExt cx="9156771" cy="6466776"/>
              </a:xfrm>
              <a:grpFill/>
            </p:grpSpPr>
            <p:grpSp>
              <p:nvGrpSpPr>
                <p:cNvPr id="65" name="Group 50"/>
                <p:cNvGrpSpPr/>
                <p:nvPr/>
              </p:nvGrpSpPr>
              <p:grpSpPr>
                <a:xfrm>
                  <a:off x="-10633" y="0"/>
                  <a:ext cx="9156771" cy="6462921"/>
                  <a:chOff x="0" y="-10633"/>
                  <a:chExt cx="9156771" cy="6462921"/>
                </a:xfrm>
                <a:grpFill/>
              </p:grpSpPr>
              <p:sp>
                <p:nvSpPr>
                  <p:cNvPr id="67" name="Flowchart: Process 54"/>
                  <p:cNvSpPr/>
                  <p:nvPr/>
                </p:nvSpPr>
                <p:spPr>
                  <a:xfrm>
                    <a:off x="8906493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8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6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74" name="มนมุมสี่เหลี่ยมผืนผ้าด้านทแยงมุม 73"/>
          <p:cNvSpPr/>
          <p:nvPr/>
        </p:nvSpPr>
        <p:spPr>
          <a:xfrm>
            <a:off x="-324544" y="295996"/>
            <a:ext cx="2376264" cy="39767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A520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   หน่วยการเรียนรู้ที่</a:t>
            </a:r>
          </a:p>
        </p:txBody>
      </p:sp>
      <p:sp>
        <p:nvSpPr>
          <p:cNvPr id="75" name="มนมุมสี่เหลี่ยมผืนผ้าด้านทแยงมุม 74"/>
          <p:cNvSpPr/>
          <p:nvPr/>
        </p:nvSpPr>
        <p:spPr>
          <a:xfrm>
            <a:off x="1964636" y="285967"/>
            <a:ext cx="4551580" cy="6345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เรียนรู้หลักธรรม</a:t>
            </a:r>
          </a:p>
        </p:txBody>
      </p:sp>
      <p:sp>
        <p:nvSpPr>
          <p:cNvPr id="40" name="Oval 40"/>
          <p:cNvSpPr/>
          <p:nvPr/>
        </p:nvSpPr>
        <p:spPr>
          <a:xfrm>
            <a:off x="1672809" y="246308"/>
            <a:ext cx="710223" cy="71022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AngsanaUPC" pitchFamily="18" charset="-34"/>
                <a:cs typeface="AngsanaUPC" pitchFamily="18" charset="-34"/>
              </a:rPr>
              <a:t>๓</a:t>
            </a:r>
          </a:p>
        </p:txBody>
      </p:sp>
      <p:sp>
        <p:nvSpPr>
          <p:cNvPr id="20" name="ตัวยึดเนื้อหา 18"/>
          <p:cNvSpPr>
            <a:spLocks noGrp="1"/>
          </p:cNvSpPr>
          <p:nvPr>
            <p:ph idx="1"/>
          </p:nvPr>
        </p:nvSpPr>
        <p:spPr>
          <a:xfrm>
            <a:off x="1273920" y="1700808"/>
            <a:ext cx="6912768" cy="43204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2400" dirty="0">
                <a:cs typeface="+mj-cs"/>
              </a:rPr>
              <a:t>		หลักธรรมคำสอนเป็นสิ่งสำคัญของแต่ละศาสนา  หรืออาจกล่าวได้ว่าหากปราศจากหลักธรรมคำสอนแล้ว  ก็เปรียบเสมือนไม่มีศาสนา  สำหรับหลักธรรมคำสอนของพระพุทธศาสนา  พระพุทธเจ้าเป็นผู้ค้นพบและนำมา   เผยแผ่แก่มวลมนุษย์  เพื่อให้เกิดความสงบสุขขึ้นในโลก</a:t>
            </a:r>
          </a:p>
          <a:p>
            <a:pPr>
              <a:buNone/>
            </a:pPr>
            <a:r>
              <a:rPr lang="th-TH" sz="2400" dirty="0">
                <a:cs typeface="+mj-cs"/>
              </a:rPr>
              <a:t>		ดังนั้น  การศึกษาหลักธรรมคำสอนของพระพุทธเจ้าจึงถือเป็นสิ่งสำคัญของพุทธศาสนิกชนทุกคน  เพื่อที่จะได้นำหลักธรรมมาเป็นแนวทางในการประพฤติปฏิบัติในการดำเนินชีวิตได้อย่างถูกต้อง</a:t>
            </a:r>
          </a:p>
        </p:txBody>
      </p:sp>
      <p:pic>
        <p:nvPicPr>
          <p:cNvPr id="21" name="Picture 14" descr="Beautiful Purple Floral Decor P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0840" y="2132856"/>
            <a:ext cx="7195946" cy="5013176"/>
          </a:xfrm>
          <a:prstGeom prst="rect">
            <a:avLst/>
          </a:prstGeom>
          <a:noFill/>
        </p:spPr>
      </p:pic>
      <p:pic>
        <p:nvPicPr>
          <p:cNvPr id="18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3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ตัวแทนเนื้อหา 9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หลักกรรม </a:t>
            </a:r>
            <a:r>
              <a:rPr lang="th-TH" sz="2400" dirty="0">
                <a:cs typeface="+mj-cs"/>
              </a:rPr>
              <a:t>หรือกฎแห่งกรรม  เป็นคำสอนที่สำคัญของพระพุทธศาสนา  ผลของกรรมมีทั้งผลชั้นในและผลชั้นนอก สิ่งสนับสนุนให้กรรมดีให้ผล เรียกว่า สมบัติ สิ่งสนับสนุนให้กรรมชั่วให้ผล เรียกว่า  วิบัติ</a:t>
            </a:r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07350"/>
              </p:ext>
            </p:extLst>
          </p:nvPr>
        </p:nvGraphicFramePr>
        <p:xfrm>
          <a:off x="683568" y="2348880"/>
          <a:ext cx="7776864" cy="37890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22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cs typeface="+mj-cs"/>
                        </a:rPr>
                        <a:t>สมบัติ  </a:t>
                      </a:r>
                      <a:r>
                        <a:rPr lang="th-TH" sz="2200" dirty="0">
                          <a:latin typeface="AngsanaUPC" pitchFamily="18" charset="-34"/>
                          <a:cs typeface="+mj-cs"/>
                        </a:rPr>
                        <a:t>๔</a:t>
                      </a:r>
                      <a:endParaRPr lang="th-TH" sz="2200" b="1" dirty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+mj-cs"/>
                        </a:rPr>
                        <a:t>วิบัติ </a:t>
                      </a:r>
                      <a:r>
                        <a:rPr lang="th-TH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2200" b="1" kern="1200" dirty="0">
                          <a:solidFill>
                            <a:schemeClr val="lt1"/>
                          </a:solidFill>
                          <a:latin typeface="AngsanaUPC" pitchFamily="18" charset="-34"/>
                          <a:ea typeface="+mn-ea"/>
                          <a:cs typeface="+mj-cs"/>
                        </a:rPr>
                        <a:t>๔</a:t>
                      </a:r>
                      <a:endParaRPr kumimoji="0" lang="th-TH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799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คติสมบัติ</a:t>
                      </a:r>
                      <a:r>
                        <a:rPr lang="th-TH" sz="2400" b="1" baseline="0" dirty="0">
                          <a:cs typeface="+mj-cs"/>
                        </a:rPr>
                        <a:t>  </a:t>
                      </a:r>
                      <a:r>
                        <a:rPr lang="th-TH" sz="2400" baseline="0" dirty="0">
                          <a:cs typeface="+mj-cs"/>
                        </a:rPr>
                        <a:t>คือ  เกิดในภพ หรือ ประเทศ  ที่เจริญ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คติวิบัติ</a:t>
                      </a:r>
                      <a:r>
                        <a:rPr lang="th-TH" sz="2400" b="1" baseline="0" dirty="0">
                          <a:cs typeface="+mj-cs"/>
                        </a:rPr>
                        <a:t>  </a:t>
                      </a:r>
                      <a:r>
                        <a:rPr lang="th-TH" sz="2400" baseline="0" dirty="0">
                          <a:cs typeface="+mj-cs"/>
                        </a:rPr>
                        <a:t>คือ  เกิดในภพ หรือ ประเทศที่ ไม่เจริญ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799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อุปธิสมบัติ  </a:t>
                      </a:r>
                      <a:r>
                        <a:rPr lang="th-TH" sz="2400" dirty="0">
                          <a:cs typeface="+mj-cs"/>
                        </a:rPr>
                        <a:t>คือ</a:t>
                      </a:r>
                      <a:r>
                        <a:rPr lang="th-TH" sz="2400" baseline="0" dirty="0">
                          <a:cs typeface="+mj-cs"/>
                        </a:rPr>
                        <a:t>  เกิดมามีร่างกายที่       สง่างาม  แข็งแรง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อุปธิวิบัติ  </a:t>
                      </a:r>
                      <a:r>
                        <a:rPr lang="th-TH" sz="2400" dirty="0">
                          <a:cs typeface="+mj-cs"/>
                        </a:rPr>
                        <a:t>คือ</a:t>
                      </a:r>
                      <a:r>
                        <a:rPr lang="th-TH" sz="2400" baseline="0" dirty="0">
                          <a:cs typeface="+mj-cs"/>
                        </a:rPr>
                        <a:t>  เกิดมามีร่างกายพิกลพิการ ไม่สง่างาม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79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     กาลสมบัติ  </a:t>
                      </a:r>
                      <a:r>
                        <a:rPr lang="th-TH" sz="2400" dirty="0">
                          <a:cs typeface="+mj-cs"/>
                        </a:rPr>
                        <a:t>คือ  เกิดในสมัยบ้านเมือง     </a:t>
                      </a:r>
                      <a:br>
                        <a:rPr lang="th-TH" sz="2400" dirty="0">
                          <a:cs typeface="+mj-cs"/>
                        </a:rPr>
                      </a:br>
                      <a:r>
                        <a:rPr lang="th-TH" sz="2400" dirty="0">
                          <a:cs typeface="+mj-cs"/>
                        </a:rPr>
                        <a:t>       สงบสุข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</a:t>
                      </a:r>
                      <a:r>
                        <a:rPr lang="th-TH" sz="2400" b="1" dirty="0">
                          <a:cs typeface="+mj-cs"/>
                        </a:rPr>
                        <a:t>กาลวิบัติ  </a:t>
                      </a:r>
                      <a:r>
                        <a:rPr lang="th-TH" sz="2400" dirty="0">
                          <a:cs typeface="+mj-cs"/>
                        </a:rPr>
                        <a:t>คือ  เกิดในสมัยบ้านเมือง     </a:t>
                      </a:r>
                      <a:br>
                        <a:rPr lang="th-TH" sz="2400" dirty="0">
                          <a:cs typeface="+mj-cs"/>
                        </a:rPr>
                      </a:br>
                      <a:r>
                        <a:rPr lang="th-TH" sz="2400" dirty="0">
                          <a:cs typeface="+mj-cs"/>
                        </a:rPr>
                        <a:t>       มีทุกข์เข็ญ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79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b="1" dirty="0"/>
                        <a:t>    </a:t>
                      </a:r>
                      <a:r>
                        <a:rPr lang="th-TH" sz="2400" b="1" dirty="0" err="1">
                          <a:cs typeface="+mj-cs"/>
                        </a:rPr>
                        <a:t>ปโยค</a:t>
                      </a:r>
                      <a:r>
                        <a:rPr lang="th-TH" sz="2400" b="1" dirty="0">
                          <a:cs typeface="+mj-cs"/>
                        </a:rPr>
                        <a:t>สมบัติ</a:t>
                      </a:r>
                      <a:r>
                        <a:rPr lang="th-TH" sz="2400" baseline="0" dirty="0">
                          <a:cs typeface="+mj-cs"/>
                        </a:rPr>
                        <a:t>  คือ  การทำให้ครบถ้วน 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th-TH" sz="2400" baseline="0" dirty="0">
                          <a:cs typeface="+mj-cs"/>
                        </a:rPr>
                        <a:t>       ทำอย่างต่อเนื่อง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b="1" dirty="0"/>
                        <a:t>    </a:t>
                      </a:r>
                      <a:r>
                        <a:rPr lang="th-TH" sz="2400" b="1" dirty="0" err="1">
                          <a:cs typeface="+mj-cs"/>
                        </a:rPr>
                        <a:t>ปโยควิบัติ</a:t>
                      </a:r>
                      <a:r>
                        <a:rPr lang="th-TH" sz="2400" b="1" baseline="0" dirty="0">
                          <a:cs typeface="+mj-cs"/>
                        </a:rPr>
                        <a:t>  </a:t>
                      </a:r>
                      <a:r>
                        <a:rPr lang="th-TH" sz="2400" baseline="0" dirty="0">
                          <a:cs typeface="+mj-cs"/>
                        </a:rPr>
                        <a:t>คือ  การทำไม่ครบถ้วน    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th-TH" sz="2400" baseline="0" dirty="0">
                          <a:cs typeface="+mj-cs"/>
                        </a:rPr>
                        <a:t>      ไม่ต่อเนื่อง</a:t>
                      </a:r>
                      <a:endParaRPr lang="th-TH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6" descr="F:\flower\ncBXoAM4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055621"/>
            <a:ext cx="4952304" cy="3811613"/>
          </a:xfrm>
          <a:prstGeom prst="rect">
            <a:avLst/>
          </a:prstGeom>
          <a:noFill/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4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AngsanaUPC" pitchFamily="18" charset="-34"/>
                <a:cs typeface="AngsanaUPC" pitchFamily="18" charset="-34"/>
              </a:rPr>
              <a:t>  </a:t>
            </a:r>
          </a:p>
        </p:txBody>
      </p:sp>
      <p:pic>
        <p:nvPicPr>
          <p:cNvPr id="10247" name="Picture 7" descr="F:\flower\Red_Flowers_Decoration_PNG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4896544" cy="1607699"/>
          </a:xfrm>
          <a:prstGeom prst="rect">
            <a:avLst/>
          </a:prstGeom>
          <a:noFill/>
        </p:spPr>
      </p:pic>
      <p:sp>
        <p:nvSpPr>
          <p:cNvPr id="15" name="ชื่อเรื่อง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400" b="1" dirty="0">
                <a:solidFill>
                  <a:schemeClr val="accent6"/>
                </a:solidFill>
              </a:rPr>
              <a:t>ตัวอย่างแสดงให้เห็นถึงการเกิดในที่ต่างๆ</a:t>
            </a:r>
          </a:p>
        </p:txBody>
      </p:sp>
      <p:pic>
        <p:nvPicPr>
          <p:cNvPr id="19" name="ตัวยึดเนื้อหา 18" descr="ดาวน์โหลด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3840427" cy="2304256"/>
          </a:xfrm>
        </p:spPr>
      </p:pic>
      <p:sp>
        <p:nvSpPr>
          <p:cNvPr id="21" name="ตัวยึดเนื้อหา 20"/>
          <p:cNvSpPr>
            <a:spLocks noGrp="1"/>
          </p:cNvSpPr>
          <p:nvPr>
            <p:ph sz="half" idx="2"/>
          </p:nvPr>
        </p:nvSpPr>
        <p:spPr>
          <a:xfrm>
            <a:off x="4565848" y="1600200"/>
            <a:ext cx="4038600" cy="4525963"/>
          </a:xfrm>
        </p:spPr>
        <p:txBody>
          <a:bodyPr>
            <a:normAutofit/>
          </a:bodyPr>
          <a:lstStyle/>
          <a:p>
            <a:r>
              <a:rPr lang="th-TH" sz="2400" dirty="0">
                <a:cs typeface="+mj-cs"/>
              </a:rPr>
              <a:t>เกิดในที่เจริญ มีการบริการดี การศึกษาดี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       ทั้งที่ไม่ขยัน </a:t>
            </a:r>
          </a:p>
          <a:p>
            <a:r>
              <a:rPr lang="th-TH" sz="2400" dirty="0">
                <a:cs typeface="+mj-cs"/>
              </a:rPr>
              <a:t>มีสติปัญญาดี แต่เกิดเป็นคนป่า</a:t>
            </a:r>
          </a:p>
          <a:p>
            <a:r>
              <a:rPr lang="th-TH" sz="2400" dirty="0">
                <a:cs typeface="+mj-cs"/>
              </a:rPr>
              <a:t>มีความรู้ ความสามารถดี แต่ไปอยู่ในที่ที่เขาไม่เห็นคุณค่า</a:t>
            </a:r>
          </a:p>
          <a:p>
            <a:r>
              <a:rPr lang="th-TH" sz="2400" dirty="0">
                <a:cs typeface="+mj-cs"/>
              </a:rPr>
              <a:t>เป็นคนซื่อสัตย์ เกิดในยุคผู้ปกครองดี สังคมยกย่องเชิดชู คนนั้นก็มีเกียรติมีความเจริญ</a:t>
            </a:r>
          </a:p>
        </p:txBody>
      </p:sp>
      <p:sp>
        <p:nvSpPr>
          <p:cNvPr id="10242" name="AutoShape 2" descr="data:image/jpeg;base64,/9j/4AAQSkZJRgABAQAAAQABAAD/2wCEAAkGBhQSEBQUExQVFBQVFxgYFRgXFxgcFxgZGBwYGBgXHBcYGyYfGhskGRgVHy8gIycpLCwsFx4xNTAqNSYrLCkBCQoKDgwOGg8PGiwlHyQpKSwsLCwsLCksLCwsLCwsKSwsLCwsLCwsLCwsKSwsLCwsLCwsLCwsLCwpLCwsKSwsLP/AABEIAK4BIgMBIgACEQEDEQH/xAAcAAACAwEBAQEAAAAAAAAAAAAFBgMEBwIBAAj/xABPEAABAwIDBQUEBwMIBwcFAAABAgMRACEEEjEFBkFRYRMicYGRBzKhsRQjQlLB0fBicuEkM2OCkqKywhUWJTRDc/E1ZHSTw9LiF1NUo7P/xAAaAQADAQEBAQAAAAAAAAAAAAABAgMEAAUG/8QALREAAgICAgEDAwIGAwAAAAAAAAECEQMhEjFBBBNRIjJhcfAUgZGhscEVQlL/2gAMAwEAAhEDEQA/ABYcFddsK7Tsscz8KmRsxPX4flWP2vyPzK30gV0l4Vcb2cnr61KMEnl8aPtL5O5g7t6+7fofQ0VTg08q7GFT90V3tIHMCKfHnXAx/ZESDlUYNpg84F6P/RU/dHoKAb0voaLeY5SScpykiQRYx0Pxo+0vB3IMYfF9bfq9X2jakb/W3DptmX4dmbeEqFTM+0FlIiHVcu6kfNdRyenk9opHIvI6GvYoJu/vEnF5yhKk5InNF5nl4VBvdtwtMhCSA65PCQE/aPTWB51H2ZJpPyPyVWWNo72sNKKbrUIkJiBPMn8JoUd/72ZEX1WZt4JpWbZibSQNfkfSu3Gkwkk+9xHAaTWyOCKRHmx0wW+jSzCgUH1H5/CjuHxiHBKFJUOhn/pWcL2cpKTaUXg6kRoSRxipdjbRU19YJ7pCXORSdD4g/hSSxL/qUTfk0VQqIivWXQpIIuCJBGhnSvjWSxiMio3RapSK8WLGiAroFdgV8muhQCegUvbybYgZEkgf8RQ1AIJyj9pQHkDPKr+2tqdknKCM6hx0SNCo9LjxMClNeGW9GUEpCwANVKUo+9+0o8fStOKNbZOTsjw6i85J7qAAIGiEaQPnPOtG2ZsFIXiyoA/ybM3BmEq+kBInwSNOdU93N1w2ytbglasI8oCPcKe6fO5vTVjXkoW+q3fw4QLgT31oj4qMV0509AWy9H1+DP8AQPfLDn8Kh2CELbxi0z9Y8/ryi0dDmzf1qgfVnXgwtJQghaBBuoFDc5hHdQYA1kg6CaJbHt9LH/eXPi20fxqadndIy72nf7jso/8Ad/8A08PTXuP/ANnYb/lj5mlX2lX2dsroxH/62Pypp3D/AOzcN+4fgpVWn9i/UVdlveYfyPE/8h3/AAKrJ9rNxs7Z5PE4g+WdNa1vGP5HiP8Aku/4FVk21CTszAdF4gDwzJtRw9BfZeY2h2jWHRlypaSpIHNRKitXmfgBTBuiAM037RQSRJAIEAjhNlK0zcJAsaWNkI7iP3l/4l0ybt7RCO0bUoDMkqbSRMqHLlFlTb3ajmh9LjH97KRl5ZoPs9RHbjqj/PV/sx9OLZUmyQ8E8QMwFidE9oCTGpIoZuGTldgge5M8hmmuVuf7bcP3cE3r1cWfxpM81G2/BCD0OWX9pPrX1Ugg8k/GvKwf8lD/AM/3CYiN6m+AUeMx+der3oSIlCunu38O9VHD7osJn3rjir+FTf6sYePdJMz7yv1xr6PihLJVb4CRCSSeqZF40nWol75xwT5uJ68pqBOxWBcMmQqBdU+Otdq2UyL/AEZJvx/jQ4o5yR4d+yODcfvnw+7XA35WSI7P3oMZjAvfS+gjxq0dnIABTh25OoKRaruCwqct2mkmZslP65Uyh+BeaA532XfvJEGB3FHhqZNhNtKHbW219JUELVKUhRzBEEWnKLwZIA/KnQISmIAnoB+jUzaqPCgc0Zy3hmYhLOIXNpyGYvpwB0vHrXqtmpykow74UIgue7MjUECRWmoHWvck/q1LK/A6Ys7gYRxBfLiMgVki0CRmkADxHrQzeZSnMaoXJTlQhOuoSdOqiafcNg0N5oGUm5PPX5UmYd9A2yjOe6HwDP2TEemaKju7fwyq3oG7S2U5h8ocTBN0wpKtIkEpJFp+NE8HuwtxGZIKxI0Go4x1Hxpm3vwXaAFQHdCSm0G5jLYmQOZ4g05br7OSMOmQLiaX3XRp9hJi5sjYKsg7gSOJ1+FS4/c1KgSkJlQhVokeXWKN7U3kQycg7MkfZLiUqvYWURrwrhG2ErRmgojULAEc+MedQmvgvGqoU9k4ZTKS0r7Ciny1Hzq8f1+udfYjKpxakmQozYyDAjUHW1RLRUH3ZmfeiSK8Isah7IVXewfeSoGMpM9bGgAnTVbE7VaQrKpaQrlxv4VxiXsgsMy1e6Ov5Clnb2GyO3MkoBUTxVNwapjx29gZ7vMzOLVHFKPDQiPX8aYdxMOL2ns38OUyLgrUUqI8k0D26f5X4tNHx7yqZtxm8vbqnQMlPKQ6Lx0uPM1pyfbRJDO6ooa0klnGoSOZDgtPICSegqbH4EHKgSAcMI591QUbnmM3rVXDOnI2QTmU3igsGeEWgkxBk9STc1fyLU42QbfRHJPCfq/wKqy3a/fkbpn2KflWCkXyyeUrbsPVNXNkI+sxX/iPm0wa4Y2WVHArnMEpTI5QyvKoX5mIvM9KNbNabbcdJIBW6DcjXIhEJ/8AL08adKmDwY37SU/7L2WZmWz/APzZimbcA/7Nw37qv8a6H7/bLW/svZSWkKWez+yJj6tFydAJHGi26WFUxgmWnBC0hWYAgxKlEXFtCNKu4twSXyJdMtbwJ/kmI/5Lv+BVZh/ol1/ZuCDLanCHMROUSAMybk6AeNay4sEEEAgiCDcEHUEHWuWhoAIA0AsB4AWqmPG49glIV93vZjiS2krLbcKUbqkwSSPdB586JI9ly0PIcL6bBQjIftQNZ6VpezWe4JqptJfeJ5Cq8EDk6EzdHeJhntEOLKcxABKTltmEkjSrmyyh7bLy0qStH0VqCDKSQsyJFrTp1pELc3oxuphpxKIrJkwxlJyfx+/8C8qVGkuRmNzqeBr6hn+lMV/+Kn/zkV9WFxn8FtmQ4RrKpeWcsiBJgEDvROg08wa9Uhw5gcsfZg9ePlXeGaypg81ehUSPga4xe0Eti5r27ISXhHKmXSPeHCIrvs3OKxHQUt4jbLpcOVwhOoCQDAOg/RqQ490gStQV0MTxteKPJC8GH/oLhMlzTS1dfQv6RQ5xQTCbYUkQrMu5uVXHS9GsHjkOfaAPI2Ppx8qrFp+ScoyXSJmQGwblWl1elSYfaaVEhKhIMQbfPWq213g22IuSefIE/lQ7YezF4lSA2k51SQkXkkxM8LJBvpzqeWbh9Sqv9lYQjLG++f8AahmacmIM+F6P7K2A66JSnKj76rJ8uJ8qDM7wYHAQhQOLeQIIRHYpULEZiYUZ4wRUjXt1Oc5sHbgA7cch7kelBzTDCFDm5sBrDNOPuBToaQpauAIQM0JRxNvtGOdfnhllTj9wQZKjeZJOs1om3faw5iW3WwOzbcbW3k4woFIUXBcqBvaBqOM0A3b2EkOhYcQokQEpk9STOnQdaaeKXByjT1emUxtOaT+R4wmIW+2EOhJUEjvDVUjU8jam7ZiuzCU2iAKR8Y/2SkrGmivDnR1naZWBlua8uJ6jQb2/slh5H1oSqSLGDJ4CI1nlQza+wC42hDSg2Z1yg8rFKhB42qnhkOqntQFuA90BZSRrduQEyByVm15GqOL3gdw/fWpwsNqykqTmcU6ZhtMe8QAoz8bUzidpLs+LAR3QAIkWsNb201qJdBMLv4y64UKQ42ZiVRx5xofWji01J4ZeTG5ERFcq0qTLXik2Nd7TBzRJs7YyFpW+sr7isndy90ZUEESDqV3pV9oLiC82G5CQyEmeJClH8afdkPBGBxaiCQlaSQNbhr8qz3exYccQoCAUH4E02Ox29USYhoKxbc6HDtkzyEk/OimzHHERkAHaoSlQ6Jdib+WlU1tS62eP0I+uWAPVQoxs5lxOdxSQMjcoTFj34NuBzIuOtdN7/f5J+ArgXlKxCEqAguYhINvdJVYxpcj0ptbbILIgf7srj93sRGunePjQfAtAONgWKgZ5klxInxnKf6tUsTtNSljIogFOWQoyQvKSJnSyU2AskUmNcpUhX1Y0YnabTXZSboHuJgkcBbRMigW0NsZnj3QkqFgoSQk3JkixMa9BHWV7GYbCCStDcfaMKWT0J7o8jPSgjm1V4p0rwuHefJgZyMqbAC7ih5+7Fb4enitvZJzfgvtmwHBIAA4ADQAcBXfagCSbc+A869wm5e0Hf5xxrDJ5IGdfqqU+kUWwvstwwIU+p3ELHFxZI8hNvI1dJIWmKmI3pYTMLzq5IBUf7sj1Iolu9i1PElTS2wFDLnEFQj3gJNpp42fu8wx/NtITGhAE+sTVHapnEpHJI/E12vAKaDuHEJHhQTbLkJcPJKj6JNHW/dHhSxvI5GHfP9Gv4gigxmY9tPbK2VJSlkuApkkGIMkRoeVGdyN5irEhJYcSopWQbEAoQpdzb7tVUrpp3PcCe2WfstuKnwSfzqUqomux8w+JSUJMEyBfnavqq4ALDTYyiyEj0Ar6vE/icxs4RMJxe3glJhCwYtmET8aWnMyzmVefQVPicZndUSTEwmdcvCfMT516ogGALTqJmf1wr3zOke4VjWNdQocv1rRXD7GK9VQDfoOooM3j8p+fLxHKjuF2hnAAskfEm35UsrrRSCXksjchRIyuIM+tXf8A6fqjuuJzjhw/60S2EgrACZKjaAPXoOHpTlgd3wEfWDvEkmCbTwBHCLVmnOaNcccH2Z5svC4hOJbw6koUVEhKibDnKoJsOnKje/m0UYFoYXCd114BWIcTZfZ6BII0BM25DrNMO0tiJygoBQpJlKhqCOP61vWTb47Yc+lvuKgHMlEXMAIyiOI0mnxZOap9kM2Lg7XRRShCFBKjcjhcR1AqywwAmFAEzZYuOd5uP14UNwbKlRnKiDcHh4iryFBAPGPXx8K0URO3wIKVgEEgpVETwMK4+HSre7+yn+1C2ASOYvH7wJuOn411sbaZJ7MJQtKj7pMT860vd7AhqBkSibnKL+Zio5JUjRihbsWsTiiQUrTChYp8eU8Kj2Jjzh0Fxw/UJWlOYzbNOn3kiIJpq3s2Lh1tl1xKzkEJShRBcKiAGjAJOYnhf40t7xbwM4vYy20pTh3mcmVrQFKFZO5OoAkEXIIM8yuPFyjyZXJnp8UHMft3Cpb7VWITktKRlVmJsBFz6cAaI7z7JW7gT2Q7reVyBqRCySkdAoH1rDd2MA0cYyl8hLZWApXnx6TANfqVlMACq+1Hj3sjPLJtfgx/ae7OHaDGICiXnwkdnAynKQS4eUDryosWxS/7Y2n8Ni2VNn6lYKm+SVpI7RHQe6oDko8ql2Dtxb7RLiQFcxp6VHhKK2Cc1J6CClV4DY1wpVeg0rECuzBOBx4/ZQfh/wDGkXbbBPZQJJCtNdaethXw+OT/AEKT8HfypdW/ASlKFKcgnkAnxI462mpYlbaHk6o+wOw14h3DBJSMrQSsKnUFBAsP2TRPerGHCOFDhkrbUpJSLBSlrAzTGqJE86v7k4dz6QQ4ADaAP1rS17YXD9OSkRZlEz1U4fxFaVhhLbJOUloLYHbiFusOoJUltxajMiEm6ZJ90EgiTamHBbrDEsIcDq2lKKpKQlRKUQkABQMHqL0lezZrM5kdgJWnJYm4VmPSLxWrbGhDCYsEh0+WdcfACjijU2I3o42VuHg2SFdn2rnFbp7Rf96w8hRXFbWYZELdbRHAqAPknWssXtbEYhUg4p9HKClB14JhOmXhwNTYTYeIAktMs21W4hP2Sg6GZMk+NVbl8AtDu9v5hwSE53CPupPkZXFVnN8nVEBthKcyigFxfFOae6kcMp48qWsFspS3nW+0BgJUotQUk2gBRHC/pRZrdoBaVErUc6T3lk3KheBHM+tQnnUZKDaT/qMPQFL+Lviz0gfAUxUuAzil/vfK1agSGH7PlSdve7GEf8APVSR+NNuJcyoPhSFvq7/JFk8VIH96fwoM5mfh2m/c1jtErBJywCsD7SQpJKfAwJ6TSOVU87hOwFdRHxqM1oins0MbXZ/+4mvqVV4C5tx5mvKXki9s/OpVeedTFxUcx4X9ajfaynX8qJ7C2I4+lShlCEmMyibnWBAJJi9XbUdsaMXJ0irgAgq74PSKZcJsxIGcknkPHgPlPWqDGAyGSLcDqDHI8dKY9kpzrShAzLUCSTomZSPhJqU5eUaMUN0xq3GQcxJAgchbwFO+IQSJFDtk4FLTYSOAv161xi9qpV3ApSj91CSfiLD1qLd9mhquj15qAdOFv1+r1iXtMwATtC3/ABEhWnIBP+WtQ2Rji+2t1srLYzRnBBMW0vyrKvaHiD9KuFJUlBuT70nVIH2YketDD94ub7AY3iEhKcijoJHz8wa5VisxuJOk3mifs82A3inVJcJgJMAGL2gnoBJii2N3FWHD2V4vlMhWW0KE3g8jWp5EtGeOCTXJHW527ji1hYsmRrr8K1fCMBpF5KifEnp6UL3OgICFC4A8qajs9KxcnrBiZ1uL+kVBuzQlxVCTvZinltENpUk9q0lJSoZkqKhFxoc2UW5+NAWMIWmMbh30guJSXm1EZiUOJKSpJElObJe+utabgNkNsoLaUhKZKoSLAkzMeNCsRsTMcW6CD22HS0iOASHfgcyT61p9NL6XEzeojtSPz6kyec/jX6B9nO8ZfwSA4sFxuEd4iSABlJ6xbxT1rFtq4BOCxIaWc0ZSuNRaR5wZjrWk7h7ewwbKEOJBKpgg34WtINCPexH1Q07+bufTcGtH/EQe0a/eTMjwUkqT5jlWb7AbAQY4DzHSthw2PGUZb9Tp6UgYnYJYxaUgdxxxJSfFQJT4j5Uk5J6R3BpWDzMWEmY8+VXsPu+/2ZdVlShEK965FjYCeBGpFL2x8KV48KBMAPK1sSta0J+KgfKnjGrWEujtDknIEcLYfNwHMTc8KaGOO7ITk/Ame0xo/wCk2SDEstHWNFrHCnXHY0hOIJiOyQlccZCDAJuBLq6Sva2opxWGWOLA+Cifxpn3nxHZ4DFrAv2raBa1sifOMpp60G6aCe5WOD+IU4IIyp4REC6fEVn3tUenabnRDQ/ug/jT17NVhWdYATImBoJFZv7RnZ2niOikj0QgUMapDTlyk2VcPj1IypSYJCLjhatuw68uzSdSMKo+ZSs/jWEYa7yOgT8q3LGW2cv/AMOn4tpvHHWuh2IVNn7n520KccdUSlJI7RQTJAJEJgUYwW5mFTctgn9qD86zF3eDEgAdsuAIsR5CR0qbBbcdIOZ1w9c5/Oi5NnJL4NA2ThUDGYrKAEjs0iPBRow63dH76PgQfwpZ9m5K04hRvK0/AK/Om15Heb/f/wAqzXk5vTyl6lT8aLRa4lylfCO/XrP7SvmaZHnIFqVtkiXDHOvXROQcxa+7SL7QlRhEg6qcT8ErNPuKRCOtZv7TnYaZHNaj6JH/ALqDBIQiunvcd4JQSen41nuenndVUM+f4Uk1oiOv05PI19QAkngv1NfVHih+TMHdeGlOfs72n72HkBalFbRPEkQpPU2SqOMHlSftLDAERMxodba/KqYK7FMjLoRwPMEaHrWiaUlRpxz4Ss17HbDIUorzwoQnMSoqXaZIskHh4VU3SwqmMYQbhQsfKfxIqnu9v6+U9m82HjEZ82UxzVaD4imDZjyStK9CLAcufjWN3Hs9BNT2h8wRk1bxeCK06xQ3CYgFII1r3G7YKESYHUmB5ngKXtC7XRb2XgkoSUgePnWO+2PYiW8QwUZQVpXMkCwIg/3lD0rSsQ82WpBfWSJKmkuBMG85xlGXzrGd+8QHsc2AXHISlIzGwEmYjhqapjhTTEzP6f1Au7W0nMLiErRqDInQxqCOREjzrbNk7w4fEgKALbh1Qr7RMaKFlRzt1rOtk7lqxTh7GJRBgnhNoOkmDra1Pe7+ylNKyKSUlIuCIv8Ar8KpkXkGCWmg/s/DpSokcaMHEZBNBHHcprhe1ZtUk6LNWe4zaHauEQoXyzJCQBdU5dT0PLWjGP2gllgrMad0TGYmyU+ZgUFxSR2Y75B4AcTrBHKp8QyXUZVZSnLGU6cCD4iLdatjyKKdmfPFyqjAttYLFLfW5iG1pccWVKzJIknWOYFgI4AUXC/oeBZXcqecDjZggDKCF34wcgNbCrBhSciwCDfvcCNINZB7QMAcOfo5USEL7VtIJyIQ7MgJPunMLgEjSmS9wz3w/U03cbeYYlhKhY6KHIjUU2jK4BIBggjoRcGvzjudvUcG7JktqjOOX7Qrbtj7yNupCkKBB0iozjRphLkgXs3YRwmMhUqQRKVxYpSpThB5G6fnQvYiMW/9aUKLa0Zu4CUWDjYKp+1k15SafcQ2HkEHiCLWNxBjyJpFDL2Blpa15ADkUkkApCioSB0UqR1PCKpimnqRmy42txB/tWGY4JX3mlD/AAfnRLeZb730zDZk9kMQopHZOkyCTdaEq4k8OVDPaG4FYfZ69RmWn4o/KutrNdtin3kqADqs6UmygZEgmANM15qsrI0Ovs8w5bQ4k6pSBx4AcwD6isn32ezbRxZ/plj0OX8K1j2eAhpydeMmePOsf3g7+MxChxecPjK1U0egHezrvDy/Ct02tbZr/Rpsf3GqwrZivrf6wHxrettYfPs/EIBMlCLAEmyW+AE3iKVdnJGRvOxHWuy5CYqs1hV9qrMCIJsZHwNSOu+8Ms3F7yI5Xi/XlQSdj9KzRfZxjuzYc7hVmcSJBA1Snn402tbT7RbYyKT3lXJRHdCwdFE6zwrLd2EPOO9k28WRBWeRKYAtxOnpTNufi3zjS08vNkCzHd1N5kD9onzoVO/FAi1Q+vNggzS5sJHepjfPdV4H5UvbD1qqOkFtpm1ZV7VXr4dPRw+pQPwrUdpq0rIfao5OIaH3Wp9VK/Kh5AxNz087vOwyPGkAmDThsd+Gk+dCSJSGTta+oZ9Kr6p0LYu7f2AyGlOZTnAkSokki8CTcxNLu7eCQtRbKSc2ZQBBkgCMoHDhR7bO2yU5XEpSDeFWV5Amb6WFC92MflxWHcJShsuJSsW/m1KykqHCCJnoDWiWFwVN7/qWhKz3B4TI9KQY4SCIE6EG4BEetNicIUpCkm3ypqxfs4KFlxlRWCZKD7w5wdFfPxqq3hMspi3EHgfwrzs1p7PWwOPHTBez94i3Y0zbPxqXovMXihD2xGiDKRS/iHQrDIfwRWSyVIeSn+cSoKJzFOpEH0y9YWKb6GyTjHscd4mezZcc7oCEKPe0kC0jQiYF6xlSVOvDOpSlARMDQXm3XpRfam9eJfbKHSQgQT3CAYv3jHhTl7LNxwUjFvySolTKDpGgdIPPUeM8q04k2Zc01oZvZbu+GWVqIOZZBMggi1rH1jrTpjNnJcFxcaEaj+HSvcLhQkRVqrNKqM3J3Yk7f2QUi/kocf1yrMduvPtPKAU4EZApByylcLCXJVqnLIHiRzFb7jMMlxCkqEgj9GkjeDd1RwL7CVEKGdSFCxI94pPiJSfCelTjiSlZZ5m40Ie7m2A44kSZnjT/AIzEZEwCAo2E6ViuysWEOpKu5Csrh6GUknlEzPSm7cvarj6FocczKbVlXIBlJ91Vo4hQzdBUp4kn9JSOdP7hmwhdlXeOT7pEmeMK5T49KA+0bYP0hlDxUlKmhkWsj/hqMiY1hUQf2z5srIDaozApP7QOWfmKh27imA24w8QrtElKmxdVxrb3TxBMaA1WMOMTPKbnK6MowTuFwyDCUvqMd5SAoa8AqwHh613ht4i05maaygnvIQCEel4J1BqbaWz32B/JXFqbSkQBlCxzEAXHXWl7E7xYr3e3fT0zqB8LGljGPzY0pSXijY9198W3gCFXFiD7yTyIpvS6FixEweE6iDbiK/NOFxTjLmeFhQiZkZhqddTrWpbv73ABJzZkkCTB7p4hRiOeh9NKjOHF2jTjkpqmC94djYntC2WpCFy2BBTEyCJ56c7Rwqdx42zjs1mO6oiRcSNb2mK0hvFJdSCNfn08KT95EOrQsDBNQ2klRK0kp1hSR3CoeE+FUhNy7ZDJjUekMO5Fm18pE/CsSx+NHaqMwSok8tZkV8MdjGnCWC62o8GwR5ZRaPKhjuzsSmMyVD5+mtaE9EHFhbZr31qOrifH3hX6IO9LTB757igmHEglA7qRBUkEC441+bdiYLEB9olCintEElSRpmEmSJFas24pB7pI8DBpVJWc4Ovg1FjbGHeTKVoWD1Sr4XqHFbv4NfvMNE9EgH+7BrNnGkOe+2lR+8O4v+0giT4zU7CVpjs8S+jklcOJ+MEfGq/T8k3yX5HB3cbCqMhKkH9lZ/zTU+w9zEYZ7tUuLV3SIVHGOIjlS1h9t45HFl791XZq/srAT6UQY39W3/vDDyB94olP9oQOVNwbWmJ7iT3Ec8YYbX+6r5GgWxKr/wCu+HeQpKFpKlAgC4JJtGkfGu9kLjT1paofkpdF7arugrGfaQ9/LPBtAn1VHxrXdoGTWJ+0N6ce6Pu5B6ITQ8hYADkqFNGFdhI8KU2D3h40fTiYEUGTkrCv0mvqD/TDzT/aFfUBeIAwOF+lYxKCSC6o5iAVL6gJGp4CKYd8cAMO9kDagA2kEFBAB4GCQRxmeQN60P2Y+zU4El/EZVYlcABJlLSbSAYus8SLACBNyS++O5peC1NobKlKQqcoDgVGRUrjvIKYsdMvEG2zBOKXB+fI2RPteCt7Md/RjGVIeyocZypCphK0xCfeV79jMW0PGKccdslt4XF4ssa+vEeNYRtTcrE4VIeDWZsSHAkZuyI1CkxITHG4609+zHa+HQhZzNt5iAoZYyq+z3/uqGkwJGs1KWOFNN7Xj5/mUjOVppHG9+yH2UZQkqDiktpUnSVkJg/dME68tav4jYTbboLSYVkklNjPu5jzkDjypzeOcdCKDYjCFKlk8QI8Ij8KxuChF0a45HOS5CM7h07QxKMOqciPrcQngQkgJbP7y7mOCetaVgmYjgOApN2Jgsm0HF6ZmoPI94KnyPzp6wiJE1fG04JojODg6LiBauq5KoFV1OGZpRSVRg8xy5eH5VEtAUklJ10Oo9OXSpuRpI9oOyHcqF4Z9eH7R1LT2VRCFJdIRmUmdQqLiDCjenSsVif7RNxkIbGIZTl0SoC4gjuHw4T1FKW7e0E4XE5VFSUvIQUlvmdBroSVDxitG3e7dBOysWgZShXZLJMFCeCDEKg94aFMQRoKRt6NinD4tLiBmThsq1ptmCM0EgGxhR/vCulDdi89UaTh20rREqII+1qeYjl8/DULvOxhmWSt1fZwTkIutSuIAmVfIayKEI3zW4eywiVPLOi1/wA2P6ggnzgeNcY3cgLIdx+JUpxQuOMfdSBAA6AVNtLUiuOEpO4iLjN53CTljJwmxjqBVVW8jnSfOjW/W5P0PsltrLjbiRyBQSJAUJkSmCJApScQY4Cm9rG1aQXkyRdNlzFbdUsXAChx59Kn2Jt4suSf5tR76QLJJ4igvZnxrkGDfQ60jxxqjlkkny8mybL2uGwOzuDCsvAp+8nkf2dPCKbdnYxrEpBSQvnx8qxjdje8YVCkOIU5JHZkRYXkSeuXTlTputtJp4FSUwqTnGiupkRf9cqwZLx9rR6WNwybvfwaCMMltP1aUA8tB8BSvtbeLFMrAdbaCDxHfANyBIPEA6jhVx/YrbneOY/116f2qiXslKbAeZJJ+JNZn6hJaRqhjV7K21mGl99ohK+zQ9l4KQuYUBzBFwKos7QB96x+H8KI4zCpCYCQYEeHhy1NLG0GFJ005GuhnalcTpYYzjTGPWIjT9eIqwhd48fG3GKQmt4FtG0+B09PyothN/WrB1JR1HeHjGo8pr0seXl2jysmHi9Mb0mKtYfEEQUkieIP4ihDOLaxTDiWnEqC0kBSTJSSCBIFwJNxxFWNiYdTbKELjMAZi4FyQJ8K0JmZrYScQlZClIQpQIIVkTmB/eiaNbGSZ9eOvxoMij+xxYU4tE2PEGsC31ezY/En+lUPS34VvOOV3q/O+3Hc2JeV951w+qjS3sNFbCq748aJvPcPUzHxGmouL3AFzQvCe+KlxOIi/p+fxPqedCwNFxLyotmA6FsfCDHhX1Bu3P3vimvqNg4n6yQnTxqwBrULbgNxxqYGuGRE9biZ4Vm2+G65ZUcZg0htaP51CR3Ck6nLplP2h5iINaE84Z4+lcuscQLjgdD+ySeBFMjjO9gbb+ltqTh3lYPFge4LsqVa/ZrBTB6AHxqHY+8uLb2ivC7RXnWpKeyUlKQ2RcynKka3ubygjgKA767AOBxSXWZQ25KmjHuEe80eqTw5EcjUWO3mD7uFeWCHmcyFH7KknRU8wZsfvUHTi0xofcmjSccgMuIdNwDB8FW9Jg+VNGGxSSkEEEUn4bHofZyyFZk8Ln0FF9kgBCcupHe8RY/Ko4HdxNHqF0w0pc+VStt8a4wqOJ41ZIqvRmIlE8f+tCt6cH22CfQBJUglI/aHeA8ZAow6JFDXVhaYI0UCPFJkW8fwp4/IsgLs91OMwmFfVZxBSsKGoWglKx4KAUCOSugpb3p2BOJLqbBzKtRBOaRlFrxAKEGKbdn7PDKVISe6VqWkAaBUEgf1sx86Eb67SRhsMFuSQSUWEnvAmPgaGXa0NipSXIpbF2OhCSW0pDhnObSTzPzjrXGJSlk9q+u5OVM2SmdPjxrP1b8FsAsk5j72YctPHyr1e3XcfHaABLeuWdFWk3+XOs0U2tnoZMkISahsg2ytppZU8rtFKzkNpBDcKkBWbUqHPWwFJSnDob+NFNotL7daVkrUlRTmOpANpNRNYQHXjxHDn51eFRWzDklzeio3gZPdiVDj8pqtjUgd3iPh0pkawqQVlKwsIUgEju5hISHEhVx6W4iuX93EZiVqVIXlWBFgodxQMXF0/wBqu7ZNUkLOCTnISdfs+PAeZt50R2NtpWGeC0zBiY+ccbUUwu77aFZu/mRPun7SJNog3EKHSLEkVM1sNsIK20ZnEgwlSjF9CIibeU+VCSTVMaMnF2jU9g7WQ82FpMg6jl18Kuv1ju6m9y2XoUAEG3IDoenDofOtbwmJC0hQuD6pPI14ebC8brwexiyqatEamp1qq/gEkXTRcM/r8q8Wx5isblT0aUxE3m2PDKlJSDljhcDifSs7xWGm9bwrDUubV3KZdJIBQo3lFgeuX3a9H03q1FcZIyeo9O8m4syBhK0KzJJSR9pJII8xemfZ3tDxLMZ1BxP7QknwULz60Wxm4i0+4oEDTUEfMEGgGK3Pen3CB0yn/MPlXpLLjl0zA8OWPh/5HDZXtaYXZ1Cmjz1T6i/wFaNu3vVhnkjI8g+Y+egr8747dZ5sSUqI/cWPwj40MQlaFSMyVDQiQfUXp7+GJT8o/VmOeEzII1kdK/OL2ZapEXJN+MmaiwG3sagmMQ8kEEEFajMjSFSNONV1lUXUY5C0/kRXcvk7j8WEkEAEqMRPL0924qqp0LuCJqLAbNU8qCTHMyaYcNumn7hV1JrPkzRT7NGP085IXylXOvqbf9Xegryp/wAREt/CS/BvzOK5jKeVWkPjnQtwEmpW016lHkhOPGvcx/Q/jVNpXiPA1YSo8/UUrQ1gTejYbeJaW29ZtcX0KFicriet4I4jznHtv7kP4VKnAQtlN80FNucGfG3Wt7dVa4B/XI1VdZS8gocSClQIUDoUkEEehNCrOujFvZ9jXC6U5u5Gkn4ACtb2Vh7KjgZ9f4zWV7v7trweLdQomEOKQk/eiCD5pUg/1q1HY7/fT+0Ck/MfI+tZr4Zmjc1zwphtlyB4VcFUimD41YQ9CZ5WrTIxIkIqg9hzJAPX51eQ5NR4gWmhFnMFBqDFK/tSwOfZjpH2C2v0UAfgo02vKhUmgO+O12mcE+pyCnslpy/eKgUpHmSKq1aEPzwRRHYW0ewd7QkjLBImxA1EceFDGzaVqCR8fSoX0KWfqkrWn7xTb10HrUqoZMJ4zF9q644uMziytUayokn52qD6RqBrMH8/GqicQ4gQVNT+8hRH9mb19h3sxPl+M0r6CXMNJVlE96RAnxFvAmjjRzIQVaLBac6KEweh9/8AspoE25lWDyynhwMHW2hoy+53nEpE5sriMo0UCk6cpB9R1ooVkjUyCTBnIojgtJ7pE9ZH9ipm1FCwoABJ+yLC0BaAOhgjopHlUDs8DldTy+0L62B7oB8U1ZwmJzo7MqCFKJSRcDtEkBBkcFEqSeWYHgI5nA7ejYwT9ej3FXVGgJ4nor5+NX9xN8si+xWZGiSftD7viOHMW8beCT2ktOJXlIgSFAAkXSRoJuQDoQedJG3tlqw72WIGqCJuOBmdRUsmNZI8WWw5XjlaP0Dh3gUgi6ToeVWwmsy3A32zDs3Tce91H3x+IrSmXMsHVJuOleDPG4S4yPajJSVo4ea4iq5anS36/VqKlE3H8DUasOIsPKlaoPkFLYqo/ggeFG1NVCpmpcmiqYtvbLnT+FUHtgJPvICteX/XWm1TFRLYHGnjla7C9oTVbsNz/NfO/pxrtG7aZ7raR4gU2ZQfL4VytPP1p36iQFFLwLzWxo1AHhVgYWKMEDjUa2QdKX3G+xrBWToK8or2R5H1H5V9R/mLzHhSCKmZuLVZbOYVCcHBlJivqrPmD4sKFdpc8q6LxSL3NV3FTc1wSXOVcqnQzxNRMIi9DcftYqJQmyQSDzMfhUck1BWymODm6Qt70qSfrECVFzMs/dEJbBPjCB5Va2fijAUOEEeV6+2lhs7a0yRmEGOhBHxE1U2aqBl4i1YJ5Ock/J6UIcYuLH3tQUgi4IkeelQNGVHrVHYzxLYB+ySnyFx8D8KJobgg16Kdqzy5LjKiyy1HjXrgtXdeL0pQiXjnS64vvlAnIlQjuxqRNpmdagGxcycylrVOgVeUngREXHCKIHd1sulZlRlUAnugEzYeQq3j3TkATEzF+Van0TMi3p9meXM7hU925U0bR+4o/wCE+R4VnePSsnKvMrJ3QFEnKB9kBXuxyr9FbS3BwmLc7V1oZ+JQpSSrkTBgmLTrQzavsbwTjeVnOw5Nl5lLB6KSo6eEH5VykvIrXwY3gn20tHtsqQRAShAK1DjYED4gfKh7CUSrLPSeXKrGLwmRxaCZKVFNrDukifhVZIhY8D8ifwo5MX02LGWyfly0PgbfOKMNvqKW1gkEd0nkCZt/WA+FCMsg/rS9FsGCUrSIgaykHrqbzNZYlmiQpQWnLnOgyi/vCxy2t95OnGa+W4CQqVFLiSHBCrGJB1AJOvLMByqaVKDTgOUkpSSFQTmmLBPBSOfHnXpwnecQogJyJdHvqy5ynQFYvmIN+VEUsfQ3XVFaULUqCHBYKSsDuOwrQLTlMjRSV3vV7bGwjisNC0Ft0TlmLEaG3BQ18egoXu5tYtvtquQshtY5hSsoOuoXfw8a0HEta/rxpHoJgzSVsuzdCkKvzBGo8OHnWwbkb2B1sJVaLEE+6fxSeH8DSvv7sYAdumAoQFD7w4eY08KSdn7VWy6Fo0GqeBHEH8+FqhnwrLGvJq9PmcHvo/SjS8v7vy6irYE3FKe6e2+2bSDN0hSSdYIBg+VMTLuUxwPw6ivGX0vjI9d7LK2wehqq7a1XHOXHnUITPjXPGheRWLXEVEpmrvZxXQampcLY6lQKW1UBTHj86KOt1ReRE0ko0UUrK5T5fKuFJ8q7FfFNdVHJ2RelfV1k/U19QCf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244" name="AutoShape 4" descr="data:image/jpeg;base64,/9j/4AAQSkZJRgABAQAAAQABAAD/2wCEAAkGBhQSEBQUExQVFBQVFxgYFRgXFxgcFxgZGBwYGBgXHBcYGyYfGhskGRgVHy8gIycpLCwsFx4xNTAqNSYrLCkBCQoKDgwOGg8PGiwlHyQpKSwsLCwsLCksLCwsLCwsKSwsLCwsLCwsLCwsKSwsLCwsLCwsLCwsLCwpLCwsKSwsLP/AABEIAK4BIgMBIgACEQEDEQH/xAAcAAACAwEBAQEAAAAAAAAAAAAFBgMEBwIBAAj/xABPEAABAwIDBQUEBwMIBwcFAAABAgMRACEEEjEFBkFRYRMicYGRBzKhsRQjQlLB0fBicuEkM2OCkqKywhUWJTRDc/E1ZHSTw9LiF1NUo7P/xAAaAQADAQEBAQAAAAAAAAAAAAABAgMEAAUG/8QALREAAgICAgEDAwIGAwAAAAAAAAECEQMhEjFBBBNRIjJhcfAUgZGhscEVQlL/2gAMAwEAAhEDEQA/ABYcFddsK7Tsscz8KmRsxPX4flWP2vyPzK30gV0l4Vcb2cnr61KMEnl8aPtL5O5g7t6+7fofQ0VTg08q7GFT90V3tIHMCKfHnXAx/ZESDlUYNpg84F6P/RU/dHoKAb0voaLeY5SScpykiQRYx0Pxo+0vB3IMYfF9bfq9X2jakb/W3DptmX4dmbeEqFTM+0FlIiHVcu6kfNdRyenk9opHIvI6GvYoJu/vEnF5yhKk5InNF5nl4VBvdtwtMhCSA65PCQE/aPTWB51H2ZJpPyPyVWWNo72sNKKbrUIkJiBPMn8JoUd/72ZEX1WZt4JpWbZibSQNfkfSu3Gkwkk+9xHAaTWyOCKRHmx0wW+jSzCgUH1H5/CjuHxiHBKFJUOhn/pWcL2cpKTaUXg6kRoSRxipdjbRU19YJ7pCXORSdD4g/hSSxL/qUTfk0VQqIivWXQpIIuCJBGhnSvjWSxiMio3RapSK8WLGiAroFdgV8muhQCegUvbybYgZEkgf8RQ1AIJyj9pQHkDPKr+2tqdknKCM6hx0SNCo9LjxMClNeGW9GUEpCwANVKUo+9+0o8fStOKNbZOTsjw6i85J7qAAIGiEaQPnPOtG2ZsFIXiyoA/ybM3BmEq+kBInwSNOdU93N1w2ytbglasI8oCPcKe6fO5vTVjXkoW+q3fw4QLgT31oj4qMV0509AWy9H1+DP8AQPfLDn8Kh2CELbxi0z9Y8/ryi0dDmzf1qgfVnXgwtJQghaBBuoFDc5hHdQYA1kg6CaJbHt9LH/eXPi20fxqadndIy72nf7jso/8Ad/8A08PTXuP/ANnYb/lj5mlX2lX2dsroxH/62Pypp3D/AOzcN+4fgpVWn9i/UVdlveYfyPE/8h3/AAKrJ9rNxs7Z5PE4g+WdNa1vGP5HiP8Aku/4FVk21CTszAdF4gDwzJtRw9BfZeY2h2jWHRlypaSpIHNRKitXmfgBTBuiAM037RQSRJAIEAjhNlK0zcJAsaWNkI7iP3l/4l0ybt7RCO0bUoDMkqbSRMqHLlFlTb3ajmh9LjH97KRl5ZoPs9RHbjqj/PV/sx9OLZUmyQ8E8QMwFidE9oCTGpIoZuGTldgge5M8hmmuVuf7bcP3cE3r1cWfxpM81G2/BCD0OWX9pPrX1Ugg8k/GvKwf8lD/AM/3CYiN6m+AUeMx+der3oSIlCunu38O9VHD7osJn3rjir+FTf6sYePdJMz7yv1xr6PihLJVb4CRCSSeqZF40nWol75xwT5uJ68pqBOxWBcMmQqBdU+Otdq2UyL/AEZJvx/jQ4o5yR4d+yODcfvnw+7XA35WSI7P3oMZjAvfS+gjxq0dnIABTh25OoKRaruCwqct2mkmZslP65Uyh+BeaA532XfvJEGB3FHhqZNhNtKHbW219JUELVKUhRzBEEWnKLwZIA/KnQISmIAnoB+jUzaqPCgc0Zy3hmYhLOIXNpyGYvpwB0vHrXqtmpykow74UIgue7MjUECRWmoHWvck/q1LK/A6Ys7gYRxBfLiMgVki0CRmkADxHrQzeZSnMaoXJTlQhOuoSdOqiafcNg0N5oGUm5PPX5UmYd9A2yjOe6HwDP2TEemaKju7fwyq3oG7S2U5h8ocTBN0wpKtIkEpJFp+NE8HuwtxGZIKxI0Go4x1Hxpm3vwXaAFQHdCSm0G5jLYmQOZ4g05br7OSMOmQLiaX3XRp9hJi5sjYKsg7gSOJ1+FS4/c1KgSkJlQhVokeXWKN7U3kQycg7MkfZLiUqvYWURrwrhG2ErRmgojULAEc+MedQmvgvGqoU9k4ZTKS0r7Ciny1Hzq8f1+udfYjKpxakmQozYyDAjUHW1RLRUH3ZmfeiSK8Isah7IVXewfeSoGMpM9bGgAnTVbE7VaQrKpaQrlxv4VxiXsgsMy1e6Ov5Clnb2GyO3MkoBUTxVNwapjx29gZ7vMzOLVHFKPDQiPX8aYdxMOL2ns38OUyLgrUUqI8k0D26f5X4tNHx7yqZtxm8vbqnQMlPKQ6Lx0uPM1pyfbRJDO6ooa0klnGoSOZDgtPICSegqbH4EHKgSAcMI591QUbnmM3rVXDOnI2QTmU3igsGeEWgkxBk9STc1fyLU42QbfRHJPCfq/wKqy3a/fkbpn2KflWCkXyyeUrbsPVNXNkI+sxX/iPm0wa4Y2WVHArnMEpTI5QyvKoX5mIvM9KNbNabbcdJIBW6DcjXIhEJ/8AL08adKmDwY37SU/7L2WZmWz/APzZimbcA/7Nw37qv8a6H7/bLW/svZSWkKWez+yJj6tFydAJHGi26WFUxgmWnBC0hWYAgxKlEXFtCNKu4twSXyJdMtbwJ/kmI/5Lv+BVZh/ol1/ZuCDLanCHMROUSAMybk6AeNay4sEEEAgiCDcEHUEHWuWhoAIA0AsB4AWqmPG49glIV93vZjiS2krLbcKUbqkwSSPdB586JI9ly0PIcL6bBQjIftQNZ6VpezWe4JqptJfeJ5Cq8EDk6EzdHeJhntEOLKcxABKTltmEkjSrmyyh7bLy0qStH0VqCDKSQsyJFrTp1pELc3oxuphpxKIrJkwxlJyfx+/8C8qVGkuRmNzqeBr6hn+lMV/+Kn/zkV9WFxn8FtmQ4RrKpeWcsiBJgEDvROg08wa9Uhw5gcsfZg9ePlXeGaypg81ehUSPga4xe0Eti5r27ISXhHKmXSPeHCIrvs3OKxHQUt4jbLpcOVwhOoCQDAOg/RqQ490gStQV0MTxteKPJC8GH/oLhMlzTS1dfQv6RQ5xQTCbYUkQrMu5uVXHS9GsHjkOfaAPI2Ppx8qrFp+ScoyXSJmQGwblWl1elSYfaaVEhKhIMQbfPWq213g22IuSefIE/lQ7YezF4lSA2k51SQkXkkxM8LJBvpzqeWbh9Sqv9lYQjLG++f8AahmacmIM+F6P7K2A66JSnKj76rJ8uJ8qDM7wYHAQhQOLeQIIRHYpULEZiYUZ4wRUjXt1Oc5sHbgA7cch7kelBzTDCFDm5sBrDNOPuBToaQpauAIQM0JRxNvtGOdfnhllTj9wQZKjeZJOs1om3faw5iW3WwOzbcbW3k4woFIUXBcqBvaBqOM0A3b2EkOhYcQokQEpk9STOnQdaaeKXByjT1emUxtOaT+R4wmIW+2EOhJUEjvDVUjU8jam7ZiuzCU2iAKR8Y/2SkrGmivDnR1naZWBlua8uJ6jQb2/slh5H1oSqSLGDJ4CI1nlQza+wC42hDSg2Z1yg8rFKhB42qnhkOqntQFuA90BZSRrduQEyByVm15GqOL3gdw/fWpwsNqykqTmcU6ZhtMe8QAoz8bUzidpLs+LAR3QAIkWsNb201qJdBMLv4y64UKQ42ZiVRx5xofWji01J4ZeTG5ERFcq0qTLXik2Nd7TBzRJs7YyFpW+sr7isndy90ZUEESDqV3pV9oLiC82G5CQyEmeJClH8afdkPBGBxaiCQlaSQNbhr8qz3exYccQoCAUH4E02Ox29USYhoKxbc6HDtkzyEk/OimzHHERkAHaoSlQ6Jdib+WlU1tS62eP0I+uWAPVQoxs5lxOdxSQMjcoTFj34NuBzIuOtdN7/f5J+ArgXlKxCEqAguYhINvdJVYxpcj0ptbbILIgf7srj93sRGunePjQfAtAONgWKgZ5klxInxnKf6tUsTtNSljIogFOWQoyQvKSJnSyU2AskUmNcpUhX1Y0YnabTXZSboHuJgkcBbRMigW0NsZnj3QkqFgoSQk3JkixMa9BHWV7GYbCCStDcfaMKWT0J7o8jPSgjm1V4p0rwuHefJgZyMqbAC7ih5+7Fb4enitvZJzfgvtmwHBIAA4ADQAcBXfagCSbc+A869wm5e0Hf5xxrDJ5IGdfqqU+kUWwvstwwIU+p3ELHFxZI8hNvI1dJIWmKmI3pYTMLzq5IBUf7sj1Iolu9i1PElTS2wFDLnEFQj3gJNpp42fu8wx/NtITGhAE+sTVHapnEpHJI/E12vAKaDuHEJHhQTbLkJcPJKj6JNHW/dHhSxvI5GHfP9Gv4gigxmY9tPbK2VJSlkuApkkGIMkRoeVGdyN5irEhJYcSopWQbEAoQpdzb7tVUrpp3PcCe2WfstuKnwSfzqUqomux8w+JSUJMEyBfnavqq4ALDTYyiyEj0Ar6vE/icxs4RMJxe3glJhCwYtmET8aWnMyzmVefQVPicZndUSTEwmdcvCfMT516ogGALTqJmf1wr3zOke4VjWNdQocv1rRXD7GK9VQDfoOooM3j8p+fLxHKjuF2hnAAskfEm35UsrrRSCXksjchRIyuIM+tXf8A6fqjuuJzjhw/60S2EgrACZKjaAPXoOHpTlgd3wEfWDvEkmCbTwBHCLVmnOaNcccH2Z5svC4hOJbw6koUVEhKibDnKoJsOnKje/m0UYFoYXCd114BWIcTZfZ6BII0BM25DrNMO0tiJygoBQpJlKhqCOP61vWTb47Yc+lvuKgHMlEXMAIyiOI0mnxZOap9kM2Lg7XRRShCFBKjcjhcR1AqywwAmFAEzZYuOd5uP14UNwbKlRnKiDcHh4iryFBAPGPXx8K0URO3wIKVgEEgpVETwMK4+HSre7+yn+1C2ASOYvH7wJuOn411sbaZJ7MJQtKj7pMT860vd7AhqBkSibnKL+Zio5JUjRihbsWsTiiQUrTChYp8eU8Kj2Jjzh0Fxw/UJWlOYzbNOn3kiIJpq3s2Lh1tl1xKzkEJShRBcKiAGjAJOYnhf40t7xbwM4vYy20pTh3mcmVrQFKFZO5OoAkEXIIM8yuPFyjyZXJnp8UHMft3Cpb7VWITktKRlVmJsBFz6cAaI7z7JW7gT2Q7reVyBqRCySkdAoH1rDd2MA0cYyl8hLZWApXnx6TANfqVlMACq+1Hj3sjPLJtfgx/ae7OHaDGICiXnwkdnAynKQS4eUDryosWxS/7Y2n8Ni2VNn6lYKm+SVpI7RHQe6oDko8ql2Dtxb7RLiQFcxp6VHhKK2Cc1J6CClV4DY1wpVeg0rECuzBOBx4/ZQfh/wDGkXbbBPZQJJCtNdaethXw+OT/AEKT8HfypdW/ASlKFKcgnkAnxI462mpYlbaHk6o+wOw14h3DBJSMrQSsKnUFBAsP2TRPerGHCOFDhkrbUpJSLBSlrAzTGqJE86v7k4dz6QQ4ADaAP1rS17YXD9OSkRZlEz1U4fxFaVhhLbJOUloLYHbiFusOoJUltxajMiEm6ZJ90EgiTamHBbrDEsIcDq2lKKpKQlRKUQkABQMHqL0lezZrM5kdgJWnJYm4VmPSLxWrbGhDCYsEh0+WdcfACjijU2I3o42VuHg2SFdn2rnFbp7Rf96w8hRXFbWYZELdbRHAqAPknWssXtbEYhUg4p9HKClB14JhOmXhwNTYTYeIAktMs21W4hP2Sg6GZMk+NVbl8AtDu9v5hwSE53CPupPkZXFVnN8nVEBthKcyigFxfFOae6kcMp48qWsFspS3nW+0BgJUotQUk2gBRHC/pRZrdoBaVErUc6T3lk3KheBHM+tQnnUZKDaT/qMPQFL+Lviz0gfAUxUuAzil/vfK1agSGH7PlSdve7GEf8APVSR+NNuJcyoPhSFvq7/JFk8VIH96fwoM5mfh2m/c1jtErBJywCsD7SQpJKfAwJ6TSOVU87hOwFdRHxqM1oins0MbXZ/+4mvqVV4C5tx5mvKXki9s/OpVeedTFxUcx4X9ajfaynX8qJ7C2I4+lShlCEmMyibnWBAJJi9XbUdsaMXJ0irgAgq74PSKZcJsxIGcknkPHgPlPWqDGAyGSLcDqDHI8dKY9kpzrShAzLUCSTomZSPhJqU5eUaMUN0xq3GQcxJAgchbwFO+IQSJFDtk4FLTYSOAv161xi9qpV3ApSj91CSfiLD1qLd9mhquj15qAdOFv1+r1iXtMwATtC3/ABEhWnIBP+WtQ2Rji+2t1srLYzRnBBMW0vyrKvaHiD9KuFJUlBuT70nVIH2YketDD94ub7AY3iEhKcijoJHz8wa5VisxuJOk3mifs82A3inVJcJgJMAGL2gnoBJii2N3FWHD2V4vlMhWW0KE3g8jWp5EtGeOCTXJHW527ji1hYsmRrr8K1fCMBpF5KifEnp6UL3OgICFC4A8qajs9KxcnrBiZ1uL+kVBuzQlxVCTvZinltENpUk9q0lJSoZkqKhFxoc2UW5+NAWMIWmMbh30guJSXm1EZiUOJKSpJElObJe+utabgNkNsoLaUhKZKoSLAkzMeNCsRsTMcW6CD22HS0iOASHfgcyT61p9NL6XEzeojtSPz6kyec/jX6B9nO8ZfwSA4sFxuEd4iSABlJ6xbxT1rFtq4BOCxIaWc0ZSuNRaR5wZjrWk7h7ewwbKEOJBKpgg34WtINCPexH1Q07+bufTcGtH/EQe0a/eTMjwUkqT5jlWb7AbAQY4DzHSthw2PGUZb9Tp6UgYnYJYxaUgdxxxJSfFQJT4j5Uk5J6R3BpWDzMWEmY8+VXsPu+/2ZdVlShEK965FjYCeBGpFL2x8KV48KBMAPK1sSta0J+KgfKnjGrWEujtDknIEcLYfNwHMTc8KaGOO7ITk/Ame0xo/wCk2SDEstHWNFrHCnXHY0hOIJiOyQlccZCDAJuBLq6Sva2opxWGWOLA+Cifxpn3nxHZ4DFrAv2raBa1sifOMpp60G6aCe5WOD+IU4IIyp4REC6fEVn3tUenabnRDQ/ug/jT17NVhWdYATImBoJFZv7RnZ2niOikj0QgUMapDTlyk2VcPj1IypSYJCLjhatuw68uzSdSMKo+ZSs/jWEYa7yOgT8q3LGW2cv/AMOn4tpvHHWuh2IVNn7n520KccdUSlJI7RQTJAJEJgUYwW5mFTctgn9qD86zF3eDEgAdsuAIsR5CR0qbBbcdIOZ1w9c5/Oi5NnJL4NA2ThUDGYrKAEjs0iPBRow63dH76PgQfwpZ9m5K04hRvK0/AK/Om15Heb/f/wAqzXk5vTyl6lT8aLRa4lylfCO/XrP7SvmaZHnIFqVtkiXDHOvXROQcxa+7SL7QlRhEg6qcT8ErNPuKRCOtZv7TnYaZHNaj6JH/ALqDBIQiunvcd4JQSen41nuenndVUM+f4Uk1oiOv05PI19QAkngv1NfVHih+TMHdeGlOfs72n72HkBalFbRPEkQpPU2SqOMHlSftLDAERMxodba/KqYK7FMjLoRwPMEaHrWiaUlRpxz4Ss17HbDIUorzwoQnMSoqXaZIskHh4VU3SwqmMYQbhQsfKfxIqnu9v6+U9m82HjEZ82UxzVaD4imDZjyStK9CLAcufjWN3Hs9BNT2h8wRk1bxeCK06xQ3CYgFII1r3G7YKESYHUmB5ngKXtC7XRb2XgkoSUgePnWO+2PYiW8QwUZQVpXMkCwIg/3lD0rSsQ82WpBfWSJKmkuBMG85xlGXzrGd+8QHsc2AXHISlIzGwEmYjhqapjhTTEzP6f1Au7W0nMLiErRqDInQxqCOREjzrbNk7w4fEgKALbh1Qr7RMaKFlRzt1rOtk7lqxTh7GJRBgnhNoOkmDra1Pe7+ylNKyKSUlIuCIv8Ar8KpkXkGCWmg/s/DpSokcaMHEZBNBHHcprhe1ZtUk6LNWe4zaHauEQoXyzJCQBdU5dT0PLWjGP2gllgrMad0TGYmyU+ZgUFxSR2Y75B4AcTrBHKp8QyXUZVZSnLGU6cCD4iLdatjyKKdmfPFyqjAttYLFLfW5iG1pccWVKzJIknWOYFgI4AUXC/oeBZXcqecDjZggDKCF34wcgNbCrBhSciwCDfvcCNINZB7QMAcOfo5USEL7VtIJyIQ7MgJPunMLgEjSmS9wz3w/U03cbeYYlhKhY6KHIjUU2jK4BIBggjoRcGvzjudvUcG7JktqjOOX7Qrbtj7yNupCkKBB0iozjRphLkgXs3YRwmMhUqQRKVxYpSpThB5G6fnQvYiMW/9aUKLa0Zu4CUWDjYKp+1k15SafcQ2HkEHiCLWNxBjyJpFDL2Blpa15ADkUkkApCioSB0UqR1PCKpimnqRmy42txB/tWGY4JX3mlD/AAfnRLeZb730zDZk9kMQopHZOkyCTdaEq4k8OVDPaG4FYfZ69RmWn4o/KutrNdtin3kqADqs6UmygZEgmANM15qsrI0Ovs8w5bQ4k6pSBx4AcwD6isn32ezbRxZ/plj0OX8K1j2eAhpydeMmePOsf3g7+MxChxecPjK1U0egHezrvDy/Ct02tbZr/Rpsf3GqwrZivrf6wHxrettYfPs/EIBMlCLAEmyW+AE3iKVdnJGRvOxHWuy5CYqs1hV9qrMCIJsZHwNSOu+8Ms3F7yI5Xi/XlQSdj9KzRfZxjuzYc7hVmcSJBA1Snn402tbT7RbYyKT3lXJRHdCwdFE6zwrLd2EPOO9k28WRBWeRKYAtxOnpTNufi3zjS08vNkCzHd1N5kD9onzoVO/FAi1Q+vNggzS5sJHepjfPdV4H5UvbD1qqOkFtpm1ZV7VXr4dPRw+pQPwrUdpq0rIfao5OIaH3Wp9VK/Kh5AxNz087vOwyPGkAmDThsd+Gk+dCSJSGTta+oZ9Kr6p0LYu7f2AyGlOZTnAkSokki8CTcxNLu7eCQtRbKSc2ZQBBkgCMoHDhR7bO2yU5XEpSDeFWV5Amb6WFC92MflxWHcJShsuJSsW/m1KykqHCCJnoDWiWFwVN7/qWhKz3B4TI9KQY4SCIE6EG4BEetNicIUpCkm3ypqxfs4KFlxlRWCZKD7w5wdFfPxqq3hMspi3EHgfwrzs1p7PWwOPHTBez94i3Y0zbPxqXovMXihD2xGiDKRS/iHQrDIfwRWSyVIeSn+cSoKJzFOpEH0y9YWKb6GyTjHscd4mezZcc7oCEKPe0kC0jQiYF6xlSVOvDOpSlARMDQXm3XpRfam9eJfbKHSQgQT3CAYv3jHhTl7LNxwUjFvySolTKDpGgdIPPUeM8q04k2Zc01oZvZbu+GWVqIOZZBMggi1rH1jrTpjNnJcFxcaEaj+HSvcLhQkRVqrNKqM3J3Yk7f2QUi/kocf1yrMduvPtPKAU4EZApByylcLCXJVqnLIHiRzFb7jMMlxCkqEgj9GkjeDd1RwL7CVEKGdSFCxI94pPiJSfCelTjiSlZZ5m40Ie7m2A44kSZnjT/AIzEZEwCAo2E6ViuysWEOpKu5Csrh6GUknlEzPSm7cvarj6FocczKbVlXIBlJ91Vo4hQzdBUp4kn9JSOdP7hmwhdlXeOT7pEmeMK5T49KA+0bYP0hlDxUlKmhkWsj/hqMiY1hUQf2z5srIDaozApP7QOWfmKh27imA24w8QrtElKmxdVxrb3TxBMaA1WMOMTPKbnK6MowTuFwyDCUvqMd5SAoa8AqwHh613ht4i05maaygnvIQCEel4J1BqbaWz32B/JXFqbSkQBlCxzEAXHXWl7E7xYr3e3fT0zqB8LGljGPzY0pSXijY9198W3gCFXFiD7yTyIpvS6FixEweE6iDbiK/NOFxTjLmeFhQiZkZhqddTrWpbv73ABJzZkkCTB7p4hRiOeh9NKjOHF2jTjkpqmC94djYntC2WpCFy2BBTEyCJ56c7Rwqdx42zjs1mO6oiRcSNb2mK0hvFJdSCNfn08KT95EOrQsDBNQ2klRK0kp1hSR3CoeE+FUhNy7ZDJjUekMO5Fm18pE/CsSx+NHaqMwSok8tZkV8MdjGnCWC62o8GwR5ZRaPKhjuzsSmMyVD5+mtaE9EHFhbZr31qOrifH3hX6IO9LTB757igmHEglA7qRBUkEC441+bdiYLEB9olCintEElSRpmEmSJFas24pB7pI8DBpVJWc4Ovg1FjbGHeTKVoWD1Sr4XqHFbv4NfvMNE9EgH+7BrNnGkOe+2lR+8O4v+0giT4zU7CVpjs8S+jklcOJ+MEfGq/T8k3yX5HB3cbCqMhKkH9lZ/zTU+w9zEYZ7tUuLV3SIVHGOIjlS1h9t45HFl791XZq/srAT6UQY39W3/vDDyB94olP9oQOVNwbWmJ7iT3Ec8YYbX+6r5GgWxKr/wCu+HeQpKFpKlAgC4JJtGkfGu9kLjT1paofkpdF7arugrGfaQ9/LPBtAn1VHxrXdoGTWJ+0N6ce6Pu5B6ITQ8hYADkqFNGFdhI8KU2D3h40fTiYEUGTkrCv0mvqD/TDzT/aFfUBeIAwOF+lYxKCSC6o5iAVL6gJGp4CKYd8cAMO9kDagA2kEFBAB4GCQRxmeQN60P2Y+zU4El/EZVYlcABJlLSbSAYus8SLACBNyS++O5peC1NobKlKQqcoDgVGRUrjvIKYsdMvEG2zBOKXB+fI2RPteCt7Md/RjGVIeyocZypCphK0xCfeV79jMW0PGKccdslt4XF4ssa+vEeNYRtTcrE4VIeDWZsSHAkZuyI1CkxITHG4609+zHa+HQhZzNt5iAoZYyq+z3/uqGkwJGs1KWOFNN7Xj5/mUjOVppHG9+yH2UZQkqDiktpUnSVkJg/dME68tav4jYTbboLSYVkklNjPu5jzkDjypzeOcdCKDYjCFKlk8QI8Ij8KxuChF0a45HOS5CM7h07QxKMOqciPrcQngQkgJbP7y7mOCetaVgmYjgOApN2Jgsm0HF6ZmoPI94KnyPzp6wiJE1fG04JojODg6LiBauq5KoFV1OGZpRSVRg8xy5eH5VEtAUklJ10Oo9OXSpuRpI9oOyHcqF4Z9eH7R1LT2VRCFJdIRmUmdQqLiDCjenSsVif7RNxkIbGIZTl0SoC4gjuHw4T1FKW7e0E4XE5VFSUvIQUlvmdBroSVDxitG3e7dBOysWgZShXZLJMFCeCDEKg94aFMQRoKRt6NinD4tLiBmThsq1ptmCM0EgGxhR/vCulDdi89UaTh20rREqII+1qeYjl8/DULvOxhmWSt1fZwTkIutSuIAmVfIayKEI3zW4eywiVPLOi1/wA2P6ggnzgeNcY3cgLIdx+JUpxQuOMfdSBAA6AVNtLUiuOEpO4iLjN53CTljJwmxjqBVVW8jnSfOjW/W5P0PsltrLjbiRyBQSJAUJkSmCJApScQY4Cm9rG1aQXkyRdNlzFbdUsXAChx59Kn2Jt4suSf5tR76QLJJ4igvZnxrkGDfQ60jxxqjlkkny8mybL2uGwOzuDCsvAp+8nkf2dPCKbdnYxrEpBSQvnx8qxjdje8YVCkOIU5JHZkRYXkSeuXTlTputtJp4FSUwqTnGiupkRf9cqwZLx9rR6WNwybvfwaCMMltP1aUA8tB8BSvtbeLFMrAdbaCDxHfANyBIPEA6jhVx/YrbneOY/116f2qiXslKbAeZJJ+JNZn6hJaRqhjV7K21mGl99ohK+zQ9l4KQuYUBzBFwKos7QB96x+H8KI4zCpCYCQYEeHhy1NLG0GFJ005GuhnalcTpYYzjTGPWIjT9eIqwhd48fG3GKQmt4FtG0+B09PyothN/WrB1JR1HeHjGo8pr0seXl2jysmHi9Mb0mKtYfEEQUkieIP4ihDOLaxTDiWnEqC0kBSTJSSCBIFwJNxxFWNiYdTbKELjMAZi4FyQJ8K0JmZrYScQlZClIQpQIIVkTmB/eiaNbGSZ9eOvxoMij+xxYU4tE2PEGsC31ezY/En+lUPS34VvOOV3q/O+3Hc2JeV951w+qjS3sNFbCq748aJvPcPUzHxGmouL3AFzQvCe+KlxOIi/p+fxPqedCwNFxLyotmA6FsfCDHhX1Bu3P3vimvqNg4n6yQnTxqwBrULbgNxxqYGuGRE9biZ4Vm2+G65ZUcZg0htaP51CR3Ck6nLplP2h5iINaE84Z4+lcuscQLjgdD+ySeBFMjjO9gbb+ltqTh3lYPFge4LsqVa/ZrBTB6AHxqHY+8uLb2ivC7RXnWpKeyUlKQ2RcynKka3ubygjgKA767AOBxSXWZQ25KmjHuEe80eqTw5EcjUWO3mD7uFeWCHmcyFH7KknRU8wZsfvUHTi0xofcmjSccgMuIdNwDB8FW9Jg+VNGGxSSkEEEUn4bHofZyyFZk8Ln0FF9kgBCcupHe8RY/Ko4HdxNHqF0w0pc+VStt8a4wqOJ41ZIqvRmIlE8f+tCt6cH22CfQBJUglI/aHeA8ZAow6JFDXVhaYI0UCPFJkW8fwp4/IsgLs91OMwmFfVZxBSsKGoWglKx4KAUCOSugpb3p2BOJLqbBzKtRBOaRlFrxAKEGKbdn7PDKVISe6VqWkAaBUEgf1sx86Eb67SRhsMFuSQSUWEnvAmPgaGXa0NipSXIpbF2OhCSW0pDhnObSTzPzjrXGJSlk9q+u5OVM2SmdPjxrP1b8FsAsk5j72YctPHyr1e3XcfHaABLeuWdFWk3+XOs0U2tnoZMkISahsg2ytppZU8rtFKzkNpBDcKkBWbUqHPWwFJSnDob+NFNotL7daVkrUlRTmOpANpNRNYQHXjxHDn51eFRWzDklzeio3gZPdiVDj8pqtjUgd3iPh0pkawqQVlKwsIUgEju5hISHEhVx6W4iuX93EZiVqVIXlWBFgodxQMXF0/wBqu7ZNUkLOCTnISdfs+PAeZt50R2NtpWGeC0zBiY+ccbUUwu77aFZu/mRPun7SJNog3EKHSLEkVM1sNsIK20ZnEgwlSjF9CIibeU+VCSTVMaMnF2jU9g7WQ82FpMg6jl18Kuv1ju6m9y2XoUAEG3IDoenDofOtbwmJC0hQuD6pPI14ebC8brwexiyqatEamp1qq/gEkXTRcM/r8q8Wx5isblT0aUxE3m2PDKlJSDljhcDifSs7xWGm9bwrDUubV3KZdJIBQo3lFgeuX3a9H03q1FcZIyeo9O8m4syBhK0KzJJSR9pJII8xemfZ3tDxLMZ1BxP7QknwULz60Wxm4i0+4oEDTUEfMEGgGK3Pen3CB0yn/MPlXpLLjl0zA8OWPh/5HDZXtaYXZ1Cmjz1T6i/wFaNu3vVhnkjI8g+Y+egr8747dZ5sSUqI/cWPwj40MQlaFSMyVDQiQfUXp7+GJT8o/VmOeEzII1kdK/OL2ZapEXJN+MmaiwG3sagmMQ8kEEEFajMjSFSNONV1lUXUY5C0/kRXcvk7j8WEkEAEqMRPL0924qqp0LuCJqLAbNU8qCTHMyaYcNumn7hV1JrPkzRT7NGP085IXylXOvqbf9Xegryp/wAREt/CS/BvzOK5jKeVWkPjnQtwEmpW016lHkhOPGvcx/Q/jVNpXiPA1YSo8/UUrQ1gTejYbeJaW29ZtcX0KFicriet4I4jznHtv7kP4VKnAQtlN80FNucGfG3Wt7dVa4B/XI1VdZS8gocSClQIUDoUkEEehNCrOujFvZ9jXC6U5u5Gkn4ACtb2Vh7KjgZ9f4zWV7v7trweLdQomEOKQk/eiCD5pUg/1q1HY7/fT+0Ck/MfI+tZr4Zmjc1zwphtlyB4VcFUimD41YQ9CZ5WrTIxIkIqg9hzJAPX51eQ5NR4gWmhFnMFBqDFK/tSwOfZjpH2C2v0UAfgo02vKhUmgO+O12mcE+pyCnslpy/eKgUpHmSKq1aEPzwRRHYW0ewd7QkjLBImxA1EceFDGzaVqCR8fSoX0KWfqkrWn7xTb10HrUqoZMJ4zF9q644uMziytUayokn52qD6RqBrMH8/GqicQ4gQVNT+8hRH9mb19h3sxPl+M0r6CXMNJVlE96RAnxFvAmjjRzIQVaLBac6KEweh9/8AspoE25lWDyynhwMHW2hoy+53nEpE5sriMo0UCk6cpB9R1ooVkjUyCTBnIojgtJ7pE9ZH9ipm1FCwoABJ+yLC0BaAOhgjopHlUDs8DldTy+0L62B7oB8U1ZwmJzo7MqCFKJSRcDtEkBBkcFEqSeWYHgI5nA7ejYwT9ej3FXVGgJ4nor5+NX9xN8si+xWZGiSftD7viOHMW8beCT2ktOJXlIgSFAAkXSRoJuQDoQedJG3tlqw72WIGqCJuOBmdRUsmNZI8WWw5XjlaP0Dh3gUgi6ToeVWwmsy3A32zDs3Tce91H3x+IrSmXMsHVJuOleDPG4S4yPajJSVo4ea4iq5anS36/VqKlE3H8DUasOIsPKlaoPkFLYqo/ggeFG1NVCpmpcmiqYtvbLnT+FUHtgJPvICteX/XWm1TFRLYHGnjla7C9oTVbsNz/NfO/pxrtG7aZ7raR4gU2ZQfL4VytPP1p36iQFFLwLzWxo1AHhVgYWKMEDjUa2QdKX3G+xrBWToK8or2R5H1H5V9R/mLzHhSCKmZuLVZbOYVCcHBlJivqrPmD4sKFdpc8q6LxSL3NV3FTc1wSXOVcqnQzxNRMIi9DcftYqJQmyQSDzMfhUck1BWymODm6Qt70qSfrECVFzMs/dEJbBPjCB5Va2fijAUOEEeV6+2lhs7a0yRmEGOhBHxE1U2aqBl4i1YJ5Ock/J6UIcYuLH3tQUgi4IkeelQNGVHrVHYzxLYB+ySnyFx8D8KJobgg16Kdqzy5LjKiyy1HjXrgtXdeL0pQiXjnS64vvlAnIlQjuxqRNpmdagGxcycylrVOgVeUngREXHCKIHd1sulZlRlUAnugEzYeQq3j3TkATEzF+Van0TMi3p9meXM7hU925U0bR+4o/wCE+R4VnePSsnKvMrJ3QFEnKB9kBXuxyr9FbS3BwmLc7V1oZ+JQpSSrkTBgmLTrQzavsbwTjeVnOw5Nl5lLB6KSo6eEH5VykvIrXwY3gn20tHtsqQRAShAK1DjYED4gfKh7CUSrLPSeXKrGLwmRxaCZKVFNrDukifhVZIhY8D8ifwo5MX02LGWyfly0PgbfOKMNvqKW1gkEd0nkCZt/WA+FCMsg/rS9FsGCUrSIgaykHrqbzNZYlmiQpQWnLnOgyi/vCxy2t95OnGa+W4CQqVFLiSHBCrGJB1AJOvLMByqaVKDTgOUkpSSFQTmmLBPBSOfHnXpwnecQogJyJdHvqy5ynQFYvmIN+VEUsfQ3XVFaULUqCHBYKSsDuOwrQLTlMjRSV3vV7bGwjisNC0Ft0TlmLEaG3BQ18egoXu5tYtvtquQshtY5hSsoOuoXfw8a0HEta/rxpHoJgzSVsuzdCkKvzBGo8OHnWwbkb2B1sJVaLEE+6fxSeH8DSvv7sYAdumAoQFD7w4eY08KSdn7VWy6Fo0GqeBHEH8+FqhnwrLGvJq9PmcHvo/SjS8v7vy6irYE3FKe6e2+2bSDN0hSSdYIBg+VMTLuUxwPw6ivGX0vjI9d7LK2wehqq7a1XHOXHnUITPjXPGheRWLXEVEpmrvZxXQampcLY6lQKW1UBTHj86KOt1ReRE0ko0UUrK5T5fKuFJ8q7FfFNdVHJ2RelfV1k/U19QCf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683568" y="407707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บุคคลที่อยู่ในที่เจริญได้รับการศึกษาดี</a:t>
            </a:r>
          </a:p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ย่อมมีโอกาสทางสังคมดีกว่าบุคคลที่อยู่ในถิ่นไม่เจริญ</a:t>
            </a:r>
          </a:p>
        </p:txBody>
      </p:sp>
      <p:pic>
        <p:nvPicPr>
          <p:cNvPr id="23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 descr="F:\flower\Red_Flowers_Decoration_PNG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456" y="5085184"/>
            <a:ext cx="4896544" cy="1607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9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build="p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501772"/>
              </p:ext>
            </p:extLst>
          </p:nvPr>
        </p:nvGraphicFramePr>
        <p:xfrm>
          <a:off x="683568" y="1600200"/>
          <a:ext cx="777686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7" descr="F:\flower\Red_Flowers_Decoration_PNG_Clip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49080"/>
            <a:ext cx="9396536" cy="3085197"/>
          </a:xfrm>
          <a:prstGeom prst="rect">
            <a:avLst/>
          </a:prstGeom>
          <a:noFill/>
        </p:spPr>
      </p:pic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0872" y="764704"/>
            <a:ext cx="8229600" cy="1570186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</a:rPr>
              <a:t>อกุศลกรรมบถ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</a:rPr>
              <a:t>๑๐ </a:t>
            </a:r>
            <a:r>
              <a:rPr lang="th-TH" sz="2400" dirty="0">
                <a:latin typeface="AngsanaUPC" pitchFamily="18" charset="-34"/>
              </a:rPr>
              <a:t>คือ ทางแห่งอกุศลกรรม หรือทางแห่งความชั่ว แบ่งได้ ดังนี้</a:t>
            </a:r>
            <a:endParaRPr lang="th-TH" sz="2400" dirty="0"/>
          </a:p>
        </p:txBody>
      </p:sp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1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2880" y="989856"/>
            <a:ext cx="8229600" cy="1143000"/>
          </a:xfrm>
        </p:spPr>
        <p:txBody>
          <a:bodyPr>
            <a:norm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</a:rPr>
              <a:t>อบายมุข</a:t>
            </a: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</a:rPr>
              <a:t>๖</a:t>
            </a:r>
            <a:r>
              <a:rPr lang="th-TH" sz="2400" dirty="0">
                <a:solidFill>
                  <a:srgbClr val="FF0000"/>
                </a:solidFill>
              </a:rPr>
              <a:t> </a:t>
            </a:r>
            <a:r>
              <a:rPr lang="th-TH" sz="2400" dirty="0"/>
              <a:t>คือ ทางแห่งความเสื่อม มี </a:t>
            </a:r>
            <a:r>
              <a:rPr lang="th-TH" sz="2400" dirty="0">
                <a:latin typeface="AngsanaUPC" pitchFamily="18" charset="-34"/>
              </a:rPr>
              <a:t>๖ ประการ ดังนี้</a:t>
            </a:r>
            <a:endParaRPr lang="th-TH" sz="2400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825042"/>
              </p:ext>
            </p:extLst>
          </p:nvPr>
        </p:nvGraphicFramePr>
        <p:xfrm>
          <a:off x="457200" y="1700213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data:image/jpeg;base64,/9j/4AAQSkZJRgABAQAAAQABAAD/2wCEAAkGBxQTEhUUExQWFhUXGRwbGBcYGB4cGBgaGx8cHBwgGxoZHSggHRwlHB8YIjEiJSkrLi4uGB8zODMsNygtLisBCgoKDg0OGxAQGywkICQsLC8tLCwsLCwsLCwsLCwsLCwsLCwsLCwsLCwsLCwsLCwsLCwsLCwsLCwsLCwsLCwsLP/AABEIAK4BIgMBIgACEQEDEQH/xAAcAAACAwEBAQEAAAAAAAAAAAAEBQIDBgEABwj/xABBEAABAgQEAwUFBwIFAwUAAAABAhEAAyExBBJBUQVhcQYTIoGRMkKhsdEUI1JiweHwcvEHM4Ky0hWSohYkQ1OT/8QAGgEAAwEBAQEAAAAAAAAAAAAAAgMEAQAFBv/EAC0RAAICAgIBAwIFBAMAAAAAAAABAhEDIRIxBCJBURNhFHGRscEFYtHwMkKh/9oADAMBAAIRAxEAPwDO4Xs2qahE0Kbxlw107gcuZEM5HY+UQoBS1OSzgJ05P7z02aNUuQUh0ZRUnKksHN/DoDSPYVSkqzFlZhVJ30ePM+q1pAq1oUYLsnJSFZcyqeJyHpXwvb9ovw/ZaXRxQlxXMwelSK0eDwVBwaHl9IIGLoLEDZ7nf4WgHkl7s0ok8Gkgv7RtVrENBKlJR4bkNe4b+fOBgSQ7lyaUo2tfSLZ+EBSl1KYvQPpsXvz0gG5UFsn9oBow33ANDFisWGdXX166tAcjAFlEqYDq92AexME4fDAeEl9qgJYDm9f3jFBnUcPEiXAo3LXR4HmzVkjrd/33ghco5hlQkFhq4fraLpUkuX20Y1guKXbCSAZM1ZKb3b4Xi8AkMsJDB6ljW/6VgvuUhL5nrYgv5cnjuUEUFdtdeUZ6UzqQBJwVlAkv105+kQ/6YHLEgu9aO/kaQ0lpILO3Mb8ucdWKEVKhYj+8dyM0ADh6M3sgEAVJNRez11g6XKSAQPCnYNTyoYgZiRQbs+tH0jxnu71B5bWvAfUM5ElACoAO4NaDrEvtLczrbyakDzFlwT4gBYig3iCRnPhDk7V8+UA5zbpAObQUvEFT3dmcfysAz5iiC5qNPWw3iRBc5VJOW4SoKbqxitM5w9/5vATc4upKjG2VpxN9/R7UPnAxxHhLEfIU6HSJT1I8TN1+PqIWYhnLGjeYJ2goqzEieLxDi/pCPG4s6mLcTPAEdwUlIBnTPZHsA2UdzuB8TFMUo7GQg2d4MJMtb4heSjmhKgk+6lvfVqdBzMbPsvxf7RMmtL7uWkDIGY5XAHK0Z7sfwD/qGI71aT9mlmqiG71Ww5b/ALx9gOGTlygBmYNp0i7HDQUqToGSQwqLbxCZLGkem4MJYu8KZnGSlSgUoADgEkh/0eClDWwli5dE8fKIqN7QvmmkMvtKZiRVFasFAwJiaC49YknExY2JsYKHXd9rM0YbjuDQlihISvO3IhudK7dY3ONAIL76GMZ2oBtoCL2LgR2F06GcKizLzgCCVXYMdgC5+EbvhE4JlS7VTVrOwduTvGEXK8JdqnSp8hGv4JJT3SUKUxqcpNQ7fChh+ePKAC919h93hPzfQ+UUTcQLeIkVIF4qQUUABOxAf1iM7GhLivTf6R5lX0S9hwUdhHYUjGnb4R6H+n4O4mkl21cV8Ifo9h5xWvFKDjQkZvKJzMXlUBLKQVJrkcs5seY86eUSmiSFpTWoAL7n2iDYtQMwgWr6GuRCVMBJZIbYmtbMTrE5q0924DqUouE0bbz+kC4/EhAVkNCohwHC061ejM/mY9iFZ0BQUEgu0oGzBgSTroIHl7A8guX4Uh1qITRJexezEuI7OmJUouXDXAv1bV9YDCxlZRWWYuAAgKLXB03aCsDMIKZgCS1kkkEjra+8DKTZvMhImhz4qvc6QQpIBIcMDTz2LdatCiVMqTRCSbP9a+sETMUkEhDKSDQ5WP8AL+kCnQPOhjLdIdJLuDQ8/jA6pvLcfCBp+KRlBRnBrmSRbzsQdoskIzEEC4LBVAzEPU1qHpsY130bzsM+0pJIAoGIerMzs+kVTZ+ZRYlRctuwrVoqVRIJs938JMcM7OQwANg1NHtY1jLs3kXd9zJGhqRo7ecS78tnU9QwNanry/SA0rU70FT+9BZ49i5RBygpIDHMD7QYb68o5JmNssGIvR3+G/rF+GSuYNQEmpNABqH0MVYeUAlQKMxJ8INCkaFTVS+1zFPEpkxg6mp7tg+w9DFmDwnLc9I5JnsVxCXLBIZYBqtZySgdW95Z5CMrxPtglR7oEzSaBNZUryQjxH/WYG7bomKWgoSSJiWB9yUUMFgNbQjkYWcAw8uW4b7we0Tfy2EehHHGH/FUHSNvwHtIikvKJK/wEBj0NAfgeZh5MVLXfwK391+e3n6x87xASpgQCP5XkekEcL4xMQyTmmIfKNZiWLf6k/ykc+ORVJGND/iEhUskmr8qNCTGT2POGc3HUYVH4Tp/Tqk8vlGf4koF1JfmNR5RJk8RR3E1ROSE51EqLS0h1Hlt1No1XZ3sz9uyz57pw4pKkj30ixLWT829clxNk9zhEl1KKTMb8SiBX+kUbrH3vh2CTLQlCQAEJCQBoAGg8OL/ALMY3SolhcOQAlAShCQwSkUAi5a1IFngjKdG84gS9CAP1il9aBVXsQr7TyCoS1L7tZoArU7Pp5x8/wD8ReOIH3SQSQoKJNnY2Ot7xrO2HZZM8FYHiAuB4g3+4crx8z4mSr/2uIpMH+VN32D6gxG88r4yX+/KPTw4YNcoMF4J2jyTARLSSxDEtfyjcYHjPeoSrKkOKsp25R8exUhUtRSoEFP8pyhpwfiKsxWn228abCaj/mLvygpwTVo7jbprZ9Ixk5wS3xjNcdmlQVQBm/SGKMUnus+b7s1zG/T+p6Zd7UMZviWIMwFRokWHxrzMJxw9Wxcl7FGDlKmrZJCVM4UqreXX5QclU2WqpBUQTajPUvsXesA8DUQsnlrYDd4bTkd4mqqhw6diQaemsNeTjOn0Q5X6tB8rFZkINEuB4R6+kVzQS72fzPmbRCSUsHowF9RSnNorxzqVRxqA9a/IROlb0KSRYZ/5R6x6BgkCjLLcv3j0boLibSfw9BYy1jwghQSkuNQrdQO99LxUJSkSsoAWpTu+xctu+pB3gjDgDwo5gKolRNSxL2gIqbLmplqWsxoR61vE8pAUi+dKCQiXlyLTRx4ehLOH33rEUYHuysT6gAOlzmrYjc3pz5QBOmqSo3e45gW15ReJ+Y5prqO/MijjaFvIrsGwuiT3ktQBzMkFSWSKMTm1fk0MEKzpaaARkdIBZRUo+Jva16coRd6DLZKSTV3q4pYN1juHxE0+DvEoTdJUQlJYMXVp6wUJro1OieLRL7tsrzAqxJGXfxi706VgFUg+G40vUF6A1qOcEFRKCjMKqBzV0oKgVHlqIqwmFUpRCiE5RmcOQSGYK2HMcox7YDD8ThkgA5iSMo8DJd9WXqai20E/aVeypdgMyTZ0mwKPd1YQJg8SlRDoWAfaCEgkkagXrFOEnHIUuRLmKzEUFrXrfnpBJ6CqhrPDOUJQpLBZYij6FJUaDe8UrnAm5DElyKg+XN4UTGSmhL5XUXAAP831j2HmlS/u1BSSKk0axL3YA0v841Jy6MbHkyWFGiiWAahLnUVGm/KLpMt7aAAr0psDr+b0jspKikJJIQNLE9dhy9YMlSc3SPUweIoeqXY1R92QkIFkj9+cV8RwRyPciHMnDlvCLVJhrMwstMlTkeJNzzEV2a2fJ8TIMxC5ILKLGWTosey/JQdB6jaMLiMYPCoOmYCxSRV9UkR9E4tIyqPL5H6UMY3tRgT3vfpFFsVt7qxQ+RofOMkvc4t4dnWPGkoG+46O8aDh2Klyj4JYAPtLJdZ/QDkIT4GdnQFeR6iJzJwfKHUr8KQ59BbzjEkujkMOOId1Jor4K68+f6Qq4DLMzFS3FASpT7JBV8xBGLUcoz3b2fr+0X9k5ZVMmr/DJW3mGhWWWmUQQm4aTOxves/3iT/5CP0Lg1ukaFo+KdgpAVOAGi3Pk0fXpk/LaFyyKC30b9PkhmpiGcjpFExTe0Llg1/58YUr4wlRZ8pFlaefKOo4v7sxkk6+4rz0hX4vG+mb+HmvYtmzMntGhspyWOxePnvb/gwnAqFFA05K08jrG7nzE5WsNDcb3jPcYSlQUXcBBdq2sH3hWd3texT43plTPk+M+/khRH3ss5F8+vnAeHw5SxZjD3iEgJnTGDOaj4xzDYYrISA5MMhLjH7HsS8ZNcn2DzEeBKnOVRLp0Cxy6ERWlFyq20FcXlCURLfMHzHkq1I9hsJmZRNLnYR3NcbPG8rIlJxRHAyzmtmDMefKHa5RNhlFrVG/WKUpCWyJZIY0qS7DrFoxPiDBSk9GbqdImnktnkTlbJS0Bnvd4mJyem+kVTcSxIFtjtFE6WFsQz0oTXnC02ZFhH2sDQx6IKlre6PU/SPQ3kNsczsTo7gkts+/KkSnYlCkgIzBwMwplcfh3GtYiJfidNBmp12L89DtFBwpQTmUHufC3y5QimDJN9FM1ZrkchnL6dC8eE9TC/8AqttQwdKV4zUKSAQrL+zFgYCXhzL8KlGlnLltBTf1rC5KtgONI9MTMCQUpSpyzJuTrQCLu+FApkm1dG38zARxyksWer0JHnHZs10gvkJLVWSo6uHGvnGUqsxjgy2SFFwCqzsSGejWB84Gm1JZFkuRZgDca0dooE1ErKaqZJBdwyiCxpdjXaKcVxPvGOQ0DBhprXfd46ka2MUz8iAoJJJDNdLXdR8ninBzpYDJJCjVQAqL0ADu+vSLJE4GU3eFKcpSzsAS1yLsHLcoHwEsZlJYGtFgV5HM/ifmBcw2EW1SMsvxODC2SAQWqTUA6dTYAcoc8N4eJabc2O+557Cw0ieAwgS2p05fvDmVh2Dm/wAo9fx/HWJW+xijWwKXJ1V6fWDpIigmLUKihsK7HYxqESgnUioH6wjxc4qoTaggbinE5coOtTE2F1E7ACpjPKnTsUS/3UkX3I2URc/lHnHJWcd4nMSpQCTmILFrdH5Qi4pgiAa/lO1bQ8dKPDLHVRufp0EUYmQFIKSWf16wfHRyMlguHJlqEvOoCYWyjQ7uC7CNItCJacstISNWABPpA6uHIQUrD+Evdyf5tFOMxNYXJjIxAOJro8NOxvsYk7SVGEeNmhSTWHPY05cNjFM/3ZSOZP8AcRJklorSo7/hWTmnTDYEAdTU/Bo+k4/EeGmohD2b4F9kwiUH2iCpZ/Man0t5Qu4J2rlYla5SSAZZIR+dI1Hm/k0T/wBRjL6dxC8em6YynLq0VlRiyfKzRWZZEeEj1VVFGKxU1Kfug51SVEOOWjwjx/aOb7CpWVW6i46sAxhrxOaUoJT7VG6mgjN4fg02acyy1bquYv8AH41c+irDHFXKaX8gkpCpit1qPqYb4iQMLKNfGrXQdIumKlYVLJrMIub/ALCEMyaqaXKnB13PLYRVy+p+X7kfmeaktdfuBTFZ1OXCR5nrDLh8rMb+EUatbXMVyki+YdMtzzhhKOUBT60IsOvOOnPl0fOTnydsmVZaD+ftFJUAXcjXY1I+oiZRncGx1Zo6rApJD0cMWrYuD/N4niknTE1bIS2mTAmW4KiA6rX33NaDlA+LnISo5dC1ntTQN+0OFcICktJU6g/hUkB32qQ+mhrGfxOEmSv8xIBdiFC+h/l6RTHE5ewbg12EDF7r+Aj0R7+V+AnnkV9Y9DPw0vgy18mlmTVIOVIDkuVEkku+jsXO4gxpapQUp+9BFX8Lag62eBTMDAhgoFiW1uPhWD5uSyQpT2r7xFQwFa1iRPQxIomyfHmADM9HAOziws/mN4VlcpUwBRJepyhyH/qDGHcpS5aHFmuUu3KoowDfKF66DxIzFSVZdKkuWysCx0hcl0DJJi/Hrw8tCivMVEgoVdhbxJBN6NtC/DAzA4QnKLFRLvyAAMTmYJS8yiAlKEgqUksQDZw/iegoNoowykZ1kzSMwAYDLlDaNQ660eDpNbFOg/EqYWAI2JPmxvAWKmryVDhRdR5cmtEp00DxBSQmg9kqLGgoDcwBLmnvEpSoqBKQSCNdegv0eAhBy7MZohKlGQkJUSFeOodiQyfkfWHPBZZVUqJWdWrSmlHMIJGKCp6RZAFm0AYU6NXnGy4FLKWDFyHzOD08mj1/GxqG37jYpLY4wWFyprf5R3GLYQaiY4hFxTEOrkIquwrKhMrAHEeNZFd3JGeaabpSeZFz+X1aOrxWZfdyxnme9+FI/Mf0ixHdSUkhiQ4JFA+qUDQbmNo4oOCTRc41TQquonUPbyDAD4h4rHZmSkMkWA/l4HxeMVNOwGmgEU94BDYpRNqwkFoqXN0F4Cn4yBPtpFoGT+Q4xC8ZiGjP4nEM+3yiWM4mCWd4AnkmweJpTKIwK5s/apMfUf8AD3g5MsAig8Stnq3/AJP/APmIxnZPs5MmzEKKFMT4TlcAjUmwA+JaPunCcIiRJCUtQVO5hVJu30gsk+Kpdnz/APxX4qrD4UpQDmm+DMB7KSDmL6Up5x8OwMxaVgoOVYNFOzdDH6a4pJTOCkrSFJVQg2aPifbXserCzQZQKpcw0GqTsfrCMH9Rhmm8bX5fcB4mkpL2GfA/8QklkYpJSqxWkU8xpGrkccw8wOicg/6gD6R8lm9n54AK0s9RmIFOrsB1MUnBS0e3Ol5tkuv/AGhvjHZP6biluLobHzpR1JWfWsTxSQn2piKfmEKMR2slPllfeH4fUx83ySwaBSzzZI9BDHBzZ6mCJWUWcCleZpCl4OOG27Ml57fS/kc4uapaiZno9T6OwG1+URw2KcEgjKlqatyeLsHwixWp1X5BoaTMOliSB5DUbwEskekRZckpu2D4Oac+YtlLsRo41hqyA2rg0prb4k+sLUylVUog3AGjdNImMQcooctmduptQuBAt0qQkuXPKmCaBi4NDs4IO/8ADAyJUxnDU3/X4xOTOSrpoas9dR50gHirqBUkFIZIJS7gijs7m/ONgk3tnfdDvBqASSZoC0jMS1HHrEJ3EJjBKgVM9T7Jeuu93MLeG4YyxXwCo8XtKe/Mk7nk0WYtlAJlzVJWRQaECwJ0/eNUvVUTuRNK0NeZ8P8AlHYAVJWC3eLpyj0by+4NGokzkJCklOYkOK2FQ+5ItHsNjGUpIYgMATQuaXHw6wDNX94pIcMT0Ib6x6bigkgKZOhLUieTG2Fpxkxbh00BNxo+m/1iXEuIL7pMnIy0kkkuDeqWDDa7wMjFjL7KCSKKy+IF9+dfrHsfixmsp6Zs/t5rKtz+UEno3sHUFlIKh4FEgVdBYOoE329RA83CDMcrXICVE0HU1HUvBstSXZKiUlQYlm3etj5HWBeIzpk1Tk0AYZddAw05UgF0BqhVxOX3LAlMwqdikGjMzOKiuz0ivhSGmqCk0yqIZ2ok30IzEER3ic8sy1zCsWJbazpZg/zjvB5ShnUQpijKFXSSVpBY2JivDFOSASGXDA03Mp2em7b+kbrAYoqqXAPlT9IxM2YBM6Up6Q9k8URKlutnTSosSHYFrmKYTudDX2aydj0pQfdSA5Uo0HOvzjN4uevEr7vDFk//ACTdU7BI3I3tCuXImY1QXOURJBcI91WxIN4dT8amXLyyw0uxKaFfJOw3V5CLIm0RWZciX3cuiLKUD4lnUBXW6v1hRNmmYdhoBYDYCLDhp01JmiWooTqB4UgadBFsmWwG8OWjUrKDLYQpxk6rCHeINIBODSS7uTpCZZK2OhCxJmc1LCDl8HUpJUtaZUse8ss/QXh0nhUvDDvZwzL92XsTYNqr4CFWOlqmkzJ5KifYlpsOQH6xPObl7leHDy+yAlTMAgZQmZNOqgAgHmHcww4RMkLBCMNMJJyoBW5Ws2A8IoBVR0ELZXZ2aopMwiUlaglIqpZJsAka/CPonZXApkSjMUMigCMlu6SCb7qNyrXpGQhGfQWfjj1HsO4VITgZKlrUM5DzFWSGHspGiQLD6xhuLdv++mFWHWZE2WSAlf8AlzhqFDQ7fFrwu7X/AOIhXMUiV4pabOxC1A+8CPZF/KPmuIxKlqKlGpPlXYaCKHjTXH2IJTpn6J7LdpJWNklbiWtH+ahR9jn/AEnQxh+3napcyb3GFQWTdZDqJ5DQczGS7CInHEhUslgGmF6ZTv51HMRquKTpeHBLVOuqjz5R5kfFx4MrcVf8DlPlCzOy+ErbPi153PsE5ldX92HGF7JYKcypU7Is+7PUwP8ASoUjPzMcZiykA5qtW5GlmqNOUWcPxSkkiwJsR+rN/aKJZJ+5NKSXSNtguzyJTgnDAi5CwpQ6hPLePY/hi7oXLKAWKlKyAc/FpGbw57zvAlSgAWrVtQQ4qTVxBEuWV5kuSBUH8wDFm1vTlEs+Le0L+ox0ESESicyps1QADD7tG7k1J6UgVipLGxqW+sLk4gewHL3VW+vpEZeOSpRSgmh8+ZrCJ/2oW5Njhc9IuAGDUDO1Om0D4vCjMl3y5XKUlzyHI8jFU6SFvmUQ+jNUWc7COKC2zIISk7lzztz35QupakdsY4WUEqSojwFBABrVmCS4Cc1TvACj3Sn9l9LvRrQLO4stKhKBUNcy0Zq3OjNzgrDTczK94uHp4T8v7gQ2SlRm/YImLzJVmSH1DgFLg3qWFOtIF75CUhyARozkBOuaAUYhJUxQm7uBRQ3YVIjvEyDkMolSbuzB7Gl20H9MGsfsbxfsd/68fwf7/wDjHYp77ECwQ39Kv+Uehv0vsb9KQ4xSgpdE1qSX9oMw8/pAk/EKcKABLACtiOX6wclABBFg9Obn9ICxqyoKKCEke0GZNgDYV06mJXG3sItGLYJDpSeZCrXGtY4lBZS8wJDlujXHIQsQpJYhNeehFTzEMMIc93zMQ40c/tGVxYKlRNcwBJUkJD1GWxUw0feKF4laQkKFwGv5u4oYnLAISXLgqcMAA1iNHMen4csnOs+IKBy60DA5qMYJQ+THtlMzhqlOqZZwCmxY2peCcGogCU47szUkACiSys3PQQPPQrKPvR4QGSmtQLvpHPtyRMQ6nAKllR/pSBT16xT469Wg4/YJxKvvCfCA50YQXhsB3ihMnewPZS1VeXP1PSKMDhCtYUtJJqUStB+aZ9NNYY8Q4iiQkrWq3vczokak2+UWwx07QaVhs/FZQSsgACiNEgfiOse7GZcQM0wLMlBKUnKfviCSyDqAKk/GMpxOawEzGggGsrBgstWysQ1Up/Jcw04fhsXNCMYub3GSkmUENLSnQJSD4UtyJ3h8dBN10fU5veEJXLGRKBSXRiPTyhBxjhycvfSh4T7afwK+kMuD8bMyXRLKHhmIPuH/AIm4izEyFSnme0CPGm4I6QjJJ45cvYfjqa4+/sYibUtDHhGHSHmFvD7I57+UD8alJlMtNULDoe/RXQxThHKbswcnQfwwOWd9BwRfxBfeTm0Aud2r8GgoSkJGayRdR+ukW8N4ahIUsVUo1UdhSm37xbjcSnIUliCCFPZtY83PO3XsXQT6iG9lmWlcwLStQLGUbSgNGPva5tYxnbvtL3qCcEsOjMJss+0pJ1RuBWgr1hRKxuRalS1KSaspJYqTpmFjGcXgiSRmIIchVSR1avzj08U0opLQnyPDyQ9XyZaYp6xbhMOVlh1J2G8Sm4dXeZC2Z9LF9RyjSSUy5MooAKlG5FH6nbYQ+eSqol8fxXluUtJd/wCBh2Y4imSlKUBs291KsQetG2j3aJJWO8d6W+XlCiTJYJ8z6mnxh8hHeS7VIC/+6hH/AHfOI8i4vkHki3CjNcNBUtz4QKmnMatSHEySnuyoN7TqeYxJu2VRBKQducNhwVMuQmYZiUC3iex1Zq/2ivBYbCYqaiUO8UA75WQCa1FCcvxrHVKb+xEovopWpYkpUCEItQimzC46xGVJIdTlTAEM9Kh40PFeCJlpQmVmIyqEzOxYlilTXuFawBhMKkPlJYjXccuj8rRPkhxYLj8kJeHJSxKkNQkCof8AQiFy8Mp6DV81ieREaJ0pQ5PvE9f4/wAIWGUok0AHJw/Il6Df9YXFbOSSA8JimXlmFwXKR+ECg9S5bmIJm4pyQAsH3WNxev8ANIhKwnjUpagqxoK8xya0HJw4BLJZj1P0+OsFKr0bJJvRTh5SgFApzqVdTAgaVblvrHU4YZTkSQKAggh1Gm1BevR4ZYWcmoIoTUM79S4pyi2ZipZKsiaZfC4alldX/XlBRcUrYSjFLYvRISB/ll0hiTQAfw/GLkTUeJL5VCgo4PpfWJjFoAAKdbq9no7PFSJhWCwl5R1T18RqBFUZxkPjxKSle3wj0Mgof/Yr/uT+oj0M9JoIiXKTIK1zBnc5JYBCrir2Kb+sACUkqUMxANSLgto3MQJiZqlEA2FKmwIFY4iarMwbYuQD1AdyI8l7RFYcOHJVn7sAKplUXIFdUl70akLpGMyzFhShnAUFZkkHODZjUVFdmhhw/FKRNCkrCVJarEgkbAPRt/1gbjM8zF99MGZaixUnYizDT94KCTjUjHRTi5q0JB946AWGhIOh2imTiSSkqfNZxet6W2i+YEpSCt/eZrEc3NYow5VnScinzMzFyFajoI1K1QtEp8tRSpSXYOLEZi7MAephlwrhooSkZwBeolgWfR/pF+ElAZiGBJdStBow578zFOI4gVHupDU9pZfIh7ZmqpZ0QKnleLcOJ9sfGHuwzG8QEtpctJXMW7JHtr5k2Sgak0GsIMVxbuV5kNPxYssB5OG5SkkfeLv94qzUEMUcRw2EWZagqbNW3eBwTy79QNANJCbauS0afCYGTPQFYUJRMZ1Sk0RM5ytjun0ixUtGuRm/8Pezn2lf2nEZlKCiWUr2iCxKn2Lx9PncLOKATLKUy0UKmfMrkNhGClcROEmZygmUpX3suykn8SR0FU69Y36e1OGMgGSrMFWCKl9qajY21gmjkLuM8K+xIGKRMdSaLSbTE6h9waiIYvtYgyxlZiPFmcJQDorUq/IKl7xnu1PaZKgCojw+yB4q7IFlr/MfCnnGPn4pyJs8kE+wgKJU1nUTckUKvICA0FHvRre0eJM+ZLlhSTLSQSQzHlSgArQU61hhKWhMsBwSa8nFa/zSMOnjRPhIASWoLhrVg1XEa5VAlIDZRdXpWET29F+KNo2kvMugN638POPY/CEIJBDsctGDtzvFGDnFMoFYCVUZIY5FGyem77xnO0XG1zQAXZ3U1qUAHK8eZ9FuX3PU8bHKclXQsxoeYnMC9Her/tSkQxUxE4MoIllL1SfEvNV313rHFz1TFKCB7XoA59IR45KgojKBlLEWKTp5Rfjg6KPMlClF/ogubh0ggpFks5On9/nCvEKJOWpLtF+OnPlQkOpqgb/rAi1kUd1m5Fki1xdXyiiEX2zzvNyY4r6cF1/v6hCcYlKVC7MBsW/S5842/YJPelCCLS29RmHyjBYXhypqggUFieugGpjaysXKwoWSQl2ADklgGACRU0HIc4T5DVUtsmwQlK76Rq+K8GQpnWBlFGNYRo4LKEwTArIpJoQWzH0DHoIzn/qHvD4BiVckEJA6hALescw/HkhWUjEJPOY/wUmAqaWjJeNH5N9MwhUCTUqbM1iQNrawnxsgSi5Hn/flFPDeOJLATCCaeMZfkcvygziZK7pf6AaD1iacpXsVk8aUOxbimMt6kgvpq2+vOKsKoqPdzGJBsPdIrX4jq0WyMoYMaWob6fIVi5UjNUBNHDipD7GpJ6xuq2TSSR2WnOvIfYADaNTlUn4QRMWwJSKpoQzE1p0H1gTFp8L+JvjQivTTzjwnJIu6SQC92FrVLn9IW4NvQCTfR5eIZXiABbMQdqCp0eJ4ySVS6eFTOUs5TUu2+rRLB0JzEalCCLmjv+Jn8ni8T5YVlUQHqpn666351hvBRWgnHiIkZalTkBNEksTTp1i3DTahgkDQVps5ufSGKsCkkzGDlTNsG+WsEYeUUByz/I6m12hsWooOLSIJCd5nklx5HLXrHoKSEt7Z+P0j0bzN5GbxBCkKV3mQANLRlqrRyoUDM9fKFqpoSsKzPUba8np9BHcbNlqV3aQEZLgJudyRXaPLwwSlOYurK9Cz3rEqqlZJqgyTiJQmeA8zUsR+Wm1Y7xGZYrVQGiRq4od93JhThMaQoupiLpSqmh6HSGWBmJmIKjmWM3hckFLVPiFxQ7tBfS2bFWwbEcOUspVLWhTvlS7rOpobAE70g2TLTLTRRJspZLnTwp2EB8Q4oiXmTKNCfEokO3XaFssKUCZpyShcK8L/ANWoTyuqKcWP3kGoqOxxLxC8Qckt0ynYqS2ZTXCHp1WfCn4QBxDtAJY7nCMCHeal2Q/td0VVc1eaanRhC7i/F1TEZJbokUSSzFbWFKJSBUIHm5hQlTjZPz+sWRN7L5C2V4Q9XUp/M1063h3wjtCULAQCEhyGPsNVxq3OM9mcbJ+f1MMuH8MzBKpjolEOB78wbh6BO6zTZzGun2C1Z9HxHaCXi5TYpBTMA8M+WASR+dLgHq7xn8TjkSAqXJBUtV39pW2dvZTsgVOphN9tJOSRYXmaAD8L/wC8+UCTsYmW6JL1uv3i92PPe5gVfudFN9hWIxWRRUo95O5+zLbQAUptpASpq1HMpzuT/LQz4BwITAZk1QShN6/OKeJYmWlRCHy6CxVzOwib8Qpz4QV138HoLxeOPnkdfANNWzM9v40NpOKU6VpJFGcbwiOKzGwFAGSGsGfqbmGOCWVgodh7vIwctbC8bJxlZfIx6wpTqUS5Ny77/KCETSQATYk+ZZ/lC2ZLKVHMGIv/ADaGGClLWQQzkC7AAedIySX/ACPX8fLVRe0v2H3ZtAyTZsxkISB4ykEE7NcnpGWXikqmKUEAVJ1HweLuMd9MKUzCGSGS4AYDoKjaKZMl6JBUdcqSo+iYKPQuVyyN9IDxkxRdqbgUcczeJcNwHiClkAEOw0H8+cOJ3CZyUutKJQZ805aUv/pcq8oI4TMRKSqZmE1Wi28INkhAN6uXMbKdREvFB5LTt/8Ai/yX4jCKlJSiUwnzA6i7CTLPP8Rt6xLA9mkqKc+aeXzFgcgcBs2pDac7QNJmzVqCidMz0zEAeIjdkv0ePpGFxEiWiWoEJliiGtmVQPqSz33iapPV0dJqHav9j5xxeeErEpIUlDe6AB5hqjkYVcQwpIQoZquACBWujWJDlvy84+lYXgiZ02etaFHxFSGDm9qUNrc45xDgM7E4ZYmSxKUnxyVZnUVD3CBSoAtYgQqGdRdfHuZPJa2/gxSuCnu8yC6kjxp67Awd2axrkylByA6a2a4HUOfI7xbN4rLyomLSc2WhtWyq8iKxneG4wnFoUKZpqWAsMygCG2ILQcFKcWpD/KcYxX3N3LkJdwwFzv8AtEFS00IBobajTSloB4blZSSKAn4Fh8RB+NBSAEpcHlQD+axPNX2eH5MeMtFciSE6FnvUufM11jicLl9lLJfLmKgKeXV6V5xRiCoAEaM5Ps2s/wC0VnGJylQOZTszVLagAn1Mam0tE6k10HzGd/CogUcM2zcn6R5MrwkqymlTdj84VHHkkgtT+F21Ee75qEuk3rZ9tQeUGtPR17DvtDFtHr1/jxRi+IF00Pi/S9YjNLuWLH8p6aW3ivFEEhFwaAj2aqZg9zpBQXq2Mitgxxqf4qPQ4/8ASJ1nyxyyO3J3rHof6R3D7GZViZakuEqE8khy2TKR6wlIUFEt7LPQ0Gr/AFgxCRmCXAYllKqRsK3js+QqxsxOewKeQFALViaCp0RJEk4MTCFUdwC5GUAVNG86xEYxJRMShZCUpYmuZT7ctgNoFxSZypQ7tCjLcAzNVmwF3ygi9nvC4IyaFS1WSNen19IohjrsYtBEvCAKzTiAl6PblTU6tprAnEcclRqFEaJKmc7kMSSdyYlj1TkJ7ubLSCtligJAqAygSwvQecLC77kxTFHGhPB0zEy1SHUVJ8SFEMgs5qG13hRi5BlryKBzhgUULE3Ayv8AWHvC+HYlUtMoI7oOVGcqhAL6OCdoBmLRIJCSVTC4CqhRHS6R8THKaukzm17EpGATLGeexIsg1Sn+oe8r8opvtHMTiVTnKzll6uXKtn35JFBAK5r+JdToBty2EUTZpUa2FhoIL8zqCsVjaZUjKjbVXNW/SwimS70qYoEt6CCMpSnkdXD+mgjjbD5+MowJtUP4QR8/5eF5mO71fXX1jskXq1NfkKGpi+RhtVUgVFLoKU5S7ZXJlOYfcMQ1gT5P8oUTFgUTfnSDuBqaY6lLzCoCSwPVWg8tIDLtUcp8TX4PhcvFhlulQsofI7wp4nwWdIUAoZk6LFv2jQ4KYojOlgNg99bw4RNExDO/8+ETLLwVMsw5WpWmfPUzSGJ0s7EDyMdn8YnHwpnzEj8Mtk/7RDviCcpLpB6wvXxREk5koSlW9T87QyM7VpHp5PKjKNOv0EczBKUp1ZlE6lyfjDwYYIkpSoPUM1LB6+sLMVxpc9dXO50EPpyQcKCCCb02oDHZZSVWL8d45S9KLuCYJE9WdVMgCUgUA8tmNusbLsvws5MgGYIJuapO43G2ojFdl0gOo3FCNGFo0s7jK8LJORKXVVLmjnUb9IgzSnzaiWZ8Tkqh2aHjPH5PDsOosM/uy3YqP03jKTO3S8SgLShMsEMcszMQ16kASxzqdmMZXiPGVz1hU6VKnTQMomKBJ5eEMkxo0cCORE7EzEsmvdLUEJfkA1uUH9GOOCU9sih4/GVzMtxR52UJYS0BTE0Kys5lEDRILAPoIC7O4FaZ6Zi0nJKBmuxY5PZANnK8oaNfL4GcQlZlFklghShVbe0TsHcD4xZhZQKUYY+JKVFayLKLmidwDrqa6RUstRo7yMUJddoWcNBdOYkZgdN6/OGSsStKQSkHSrglT2fZ4L4jJCCksQBAOMWjKCxoT63iWTTnTRBmadWJcbjZxmKC5aR4qEta4AL36aRUmYSmlCo18QJCW20rS2nODsWhKyFISQtQGtD1f3i3nFK+CFlkpa4L0S9qtsa+UVKKreiXiqJYaS6wkuqzpuer6UesGoRVKUJZz4qvlFbksIHkqIVkc1GlDr72/J4lLSoAIAUtqqUS5pVq0FHjJQ+AZIMnTkoGrq2u2jDQX+EJuNYgy1SlpqlExyPTTWkNypWZ5hLqqQw8KeQANgSOdIPxk7CSkJWMsxQLpe9C1ALNQmCwx2MxrVg6e1UkgHPHoyWJxS1rUslsyiptnLx6KvoRO/EMs4nMSlLkJTSpZyL0AN6G0VYCckqdwDl8SG0UKOdC0cGHCqKqEWBgZcxKZjy00FahiSz1Z6ecQ464OPuSrZPiWAyhQQyVnQAimzKVSm0OMPhJc7AqUkSxiJCszi8yWwcHVgQ/pvC3h+BViJilKUAc2ZZ86sNelBDmesYRMvESg8tUxUpSTRSgA55BwBuxA2ijHekwkYPFSCxmOkgmqgdTemgeK8LIKjSid9XG3ONxxNScLLWiSE91igVVQO8Sm+TNmICXBsHtsIy8xeeWpKQEhPtHUsRRP4RWu8Nbd0GPpfEUDu5cqcuYCnNMVMLLlqF0u7KBNXFIzPFJiO8WpKiok1cFx/qN4FmTAwSAzEudTam1K+sbbs72blL/APcTCZgygpQQwUqrFbKtQOBc7QuowlfyBpOxRwDsvMngTZuZEkqABAeZMO0pJ9ow/wC2HZOTJk97KQtgUnLdQC2DKZwQ9QRuoaNGuxHEVIQ4YjMcqSlwDUKA8TBGVgEgaly4zFPxXiJVL1cgBVWBYu7OakkE9HheXyIx0uwXMyPZyTJnS5slcsBSEqVmspxau9bQCrgqifu3JJoP09XjT8OmolCYQiq3JNyXDV84lKwCijMCGOnS+n6xJ+IkpNx0DzbFCOzoQwKiV93mpbMTQORQNAHF0qTLSEJoVMfxPtzHMRrOHYhCgZa0A5ku4ozXba4bpFON4clKUKWSpSWSNBlJLefOH4ZznJcmdzZk8BhFJcrS4KSBWoOhjW8NwuGCU5AtS28RJDVBFUmzXiWKx0lKUoMs5VKNtGZ2D6vvE1zQhpcsFKWBAdyXrUmv94zPlqPKKad/qZyYyw61slKgSQyXPhI202Z4MUgFWUKJUNEkJ9eUJlLWEuohhoCdn1vDVSFGWiZ4UAuGS5qLGvIH1iPk27Y6GRoA4gGcKALU2L+cJ8Vw5ag4Qn1h3xNBCArUFNXLly3zi0pCXcAnNXQVdmG4s5hiySj0x34i+zC8UwCwgi3yhr2Eabh1yCfHLLf6VOR8cw9Ia47DBTvrf9GjHJxasFihNTUWWn8STcddRzAiqMnlg4+5VDNwkpr8htiyqTMILtr9YslcYUgEDLMQalCxmR1a4PMMYb8RwyZ6c9jA3C+AJWsgKIEdCcZLfZ70Zy4/2/sH8G4nhJI7wylIVnokETEhQAqApiKGjkxTxPismarOoT5hFQFFAG/5vlDHjXZFCZGaWSFJqpzRQ/QjRoV8Cw8qcrIlJzAglS2NUXytbpGTUY+oncoTk2g/D8bVPT3Kkqlg1HdC6RQhTl67hrQbgZahNYVCAyQ1gRVy+g0gzE4RMpY/Ewcj5V0jkrwpOUM9Sol1VvEcsnLpE+SVR0Rxk2oCnb3ti/6wuxMlJISohgzfiNdRBuJDSkqNUm41e0IhiUkpypbMcrmtLt0o0bjVu2eNkyeoMOFFwHsGNG+UTxjsEpVpW9yzNRy/OOIQseAFLUqQScyias7ecJ+M55cwgrKili7as9vNnhqcpOmxabkxjgkJGZSAorOYErHs0IcB6DrzjuDKAPGtRUaAg0O38AiOAmEozn2lJUovYJBLADdwXMWqcgF69A24o3lD070xiV6BQslTNYE5rktu9NrbQl4viJYPdgJBdyQGfod94ecSwZQ7qrcttZhCDiOASuSogMoDMS/yDUh2ONSOcWkCfaE/wx6M5nMeiyxVH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4" descr="data:image/jpeg;base64,/9j/4AAQSkZJRgABAQAAAQABAAD/2wCEAAkGBxQTEhUUExQWFhUXGRwbGBcYGB4cGBgaGx8cHBwgGxoZHSggHRwlHB8YIjEiJSkrLi4uGB8zODMsNygtLisBCgoKDg0OGxAQGywkICQsLC8tLCwsLCwsLCwsLCwsLCwsLCwsLCwsLCwsLCwsLCwsLCwsLCwsLCwsLCwsLCwsLP/AABEIAK4BIgMBIgACEQEDEQH/xAAcAAACAwEBAQEAAAAAAAAAAAAEBQIDBgEABwj/xABBEAABAgQEAwUFBwIFAwUAAAABAhEAAyExBBJBUQVhcQYTIoGRMkKhsdEUI1JiweHwcvEHM4Ky0hWSohYkQ1OT/8QAGgEAAwEBAQEAAAAAAAAAAAAAAgMEAQAFBv/EAC0RAAICAgIBAwIFBAMAAAAAAAABAhEDIRIxBCJBURNhFHGRscEFYtHwMkKh/9oADAMBAAIRAxEAPwDO4Xs2qahE0Kbxlw107gcuZEM5HY+UQoBS1OSzgJ05P7z02aNUuQUh0ZRUnKksHN/DoDSPYVSkqzFlZhVJ30ePM+q1pAq1oUYLsnJSFZcyqeJyHpXwvb9ovw/ZaXRxQlxXMwelSK0eDwVBwaHl9IIGLoLEDZ7nf4WgHkl7s0ok8Gkgv7RtVrENBKlJR4bkNe4b+fOBgSQ7lyaUo2tfSLZ+EBSl1KYvQPpsXvz0gG5UFsn9oBow33ANDFisWGdXX166tAcjAFlEqYDq92AexME4fDAeEl9qgJYDm9f3jFBnUcPEiXAo3LXR4HmzVkjrd/33ghco5hlQkFhq4fraLpUkuX20Y1guKXbCSAZM1ZKb3b4Xi8AkMsJDB6ljW/6VgvuUhL5nrYgv5cnjuUEUFdtdeUZ6UzqQBJwVlAkv105+kQ/6YHLEgu9aO/kaQ0lpILO3Mb8ucdWKEVKhYj+8dyM0ADh6M3sgEAVJNRez11g6XKSAQPCnYNTyoYgZiRQbs+tH0jxnu71B5bWvAfUM5ElACoAO4NaDrEvtLczrbyakDzFlwT4gBYig3iCRnPhDk7V8+UA5zbpAObQUvEFT3dmcfysAz5iiC5qNPWw3iRBc5VJOW4SoKbqxitM5w9/5vATc4upKjG2VpxN9/R7UPnAxxHhLEfIU6HSJT1I8TN1+PqIWYhnLGjeYJ2goqzEieLxDi/pCPG4s6mLcTPAEdwUlIBnTPZHsA2UdzuB8TFMUo7GQg2d4MJMtb4heSjmhKgk+6lvfVqdBzMbPsvxf7RMmtL7uWkDIGY5XAHK0Z7sfwD/qGI71aT9mlmqiG71Ww5b/ALx9gOGTlygBmYNp0i7HDQUqToGSQwqLbxCZLGkem4MJYu8KZnGSlSgUoADgEkh/0eClDWwli5dE8fKIqN7QvmmkMvtKZiRVFasFAwJiaC49YknExY2JsYKHXd9rM0YbjuDQlihISvO3IhudK7dY3ONAIL76GMZ2oBtoCL2LgR2F06GcKizLzgCCVXYMdgC5+EbvhE4JlS7VTVrOwduTvGEXK8JdqnSp8hGv4JJT3SUKUxqcpNQ7fChh+ePKAC919h93hPzfQ+UUTcQLeIkVIF4qQUUABOxAf1iM7GhLivTf6R5lX0S9hwUdhHYUjGnb4R6H+n4O4mkl21cV8Ifo9h5xWvFKDjQkZvKJzMXlUBLKQVJrkcs5seY86eUSmiSFpTWoAL7n2iDYtQMwgWr6GuRCVMBJZIbYmtbMTrE5q0924DqUouE0bbz+kC4/EhAVkNCohwHC061ejM/mY9iFZ0BQUEgu0oGzBgSTroIHl7A8guX4Uh1qITRJexezEuI7OmJUouXDXAv1bV9YDCxlZRWWYuAAgKLXB03aCsDMIKZgCS1kkkEjra+8DKTZvMhImhz4qvc6QQpIBIcMDTz2LdatCiVMqTRCSbP9a+sETMUkEhDKSDQ5WP8AL+kCnQPOhjLdIdJLuDQ8/jA6pvLcfCBp+KRlBRnBrmSRbzsQdoskIzEEC4LBVAzEPU1qHpsY130bzsM+0pJIAoGIerMzs+kVTZ+ZRYlRctuwrVoqVRIJs938JMcM7OQwANg1NHtY1jLs3kXd9zJGhqRo7ecS78tnU9QwNanry/SA0rU70FT+9BZ49i5RBygpIDHMD7QYb68o5JmNssGIvR3+G/rF+GSuYNQEmpNABqH0MVYeUAlQKMxJ8INCkaFTVS+1zFPEpkxg6mp7tg+w9DFmDwnLc9I5JnsVxCXLBIZYBqtZySgdW95Z5CMrxPtglR7oEzSaBNZUryQjxH/WYG7bomKWgoSSJiWB9yUUMFgNbQjkYWcAw8uW4b7we0Tfy2EehHHGH/FUHSNvwHtIikvKJK/wEBj0NAfgeZh5MVLXfwK391+e3n6x87xASpgQCP5XkekEcL4xMQyTmmIfKNZiWLf6k/ykc+ORVJGND/iEhUskmr8qNCTGT2POGc3HUYVH4Tp/Tqk8vlGf4koF1JfmNR5RJk8RR3E1ROSE51EqLS0h1Hlt1No1XZ3sz9uyz57pw4pKkj30ixLWT829clxNk9zhEl1KKTMb8SiBX+kUbrH3vh2CTLQlCQAEJCQBoAGg8OL/ALMY3SolhcOQAlAShCQwSkUAi5a1IFngjKdG84gS9CAP1il9aBVXsQr7TyCoS1L7tZoArU7Pp5x8/wD8ReOIH3SQSQoKJNnY2Ot7xrO2HZZM8FYHiAuB4g3+4crx8z4mSr/2uIpMH+VN32D6gxG88r4yX+/KPTw4YNcoMF4J2jyTARLSSxDEtfyjcYHjPeoSrKkOKsp25R8exUhUtRSoEFP8pyhpwfiKsxWn228abCaj/mLvygpwTVo7jbprZ9Ixk5wS3xjNcdmlQVQBm/SGKMUnus+b7s1zG/T+p6Zd7UMZviWIMwFRokWHxrzMJxw9Wxcl7FGDlKmrZJCVM4UqreXX5QclU2WqpBUQTajPUvsXesA8DUQsnlrYDd4bTkd4mqqhw6diQaemsNeTjOn0Q5X6tB8rFZkINEuB4R6+kVzQS72fzPmbRCSUsHowF9RSnNorxzqVRxqA9a/IROlb0KSRYZ/5R6x6BgkCjLLcv3j0boLibSfw9BYy1jwghQSkuNQrdQO99LxUJSkSsoAWpTu+xctu+pB3gjDgDwo5gKolRNSxL2gIqbLmplqWsxoR61vE8pAUi+dKCQiXlyLTRx4ehLOH33rEUYHuysT6gAOlzmrYjc3pz5QBOmqSo3e45gW15ReJ+Y5prqO/MijjaFvIrsGwuiT3ktQBzMkFSWSKMTm1fk0MEKzpaaARkdIBZRUo+Jva16coRd6DLZKSTV3q4pYN1juHxE0+DvEoTdJUQlJYMXVp6wUJro1OieLRL7tsrzAqxJGXfxi706VgFUg+G40vUF6A1qOcEFRKCjMKqBzV0oKgVHlqIqwmFUpRCiE5RmcOQSGYK2HMcox7YDD8ThkgA5iSMo8DJd9WXqai20E/aVeypdgMyTZ0mwKPd1YQJg8SlRDoWAfaCEgkkagXrFOEnHIUuRLmKzEUFrXrfnpBJ6CqhrPDOUJQpLBZYij6FJUaDe8UrnAm5DElyKg+XN4UTGSmhL5XUXAAP831j2HmlS/u1BSSKk0axL3YA0v841Jy6MbHkyWFGiiWAahLnUVGm/KLpMt7aAAr0psDr+b0jspKikJJIQNLE9dhy9YMlSc3SPUweIoeqXY1R92QkIFkj9+cV8RwRyPciHMnDlvCLVJhrMwstMlTkeJNzzEV2a2fJ8TIMxC5ILKLGWTosey/JQdB6jaMLiMYPCoOmYCxSRV9UkR9E4tIyqPL5H6UMY3tRgT3vfpFFsVt7qxQ+RofOMkvc4t4dnWPGkoG+46O8aDh2Klyj4JYAPtLJdZ/QDkIT4GdnQFeR6iJzJwfKHUr8KQ59BbzjEkujkMOOId1Jor4K68+f6Qq4DLMzFS3FASpT7JBV8xBGLUcoz3b2fr+0X9k5ZVMmr/DJW3mGhWWWmUQQm4aTOxves/3iT/5CP0Lg1ukaFo+KdgpAVOAGi3Pk0fXpk/LaFyyKC30b9PkhmpiGcjpFExTe0Llg1/58YUr4wlRZ8pFlaefKOo4v7sxkk6+4rz0hX4vG+mb+HmvYtmzMntGhspyWOxePnvb/gwnAqFFA05K08jrG7nzE5WsNDcb3jPcYSlQUXcBBdq2sH3hWd3texT43plTPk+M+/khRH3ss5F8+vnAeHw5SxZjD3iEgJnTGDOaj4xzDYYrISA5MMhLjH7HsS8ZNcn2DzEeBKnOVRLp0Cxy6ERWlFyq20FcXlCURLfMHzHkq1I9hsJmZRNLnYR3NcbPG8rIlJxRHAyzmtmDMefKHa5RNhlFrVG/WKUpCWyJZIY0qS7DrFoxPiDBSk9GbqdImnktnkTlbJS0Bnvd4mJyem+kVTcSxIFtjtFE6WFsQz0oTXnC02ZFhH2sDQx6IKlre6PU/SPQ3kNsczsTo7gkts+/KkSnYlCkgIzBwMwplcfh3GtYiJfidNBmp12L89DtFBwpQTmUHufC3y5QimDJN9FM1ZrkchnL6dC8eE9TC/8AqttQwdKV4zUKSAQrL+zFgYCXhzL8KlGlnLltBTf1rC5KtgONI9MTMCQUpSpyzJuTrQCLu+FApkm1dG38zARxyksWer0JHnHZs10gvkJLVWSo6uHGvnGUqsxjgy2SFFwCqzsSGejWB84Gm1JZFkuRZgDca0dooE1ErKaqZJBdwyiCxpdjXaKcVxPvGOQ0DBhprXfd46ka2MUz8iAoJJJDNdLXdR8ninBzpYDJJCjVQAqL0ADu+vSLJE4GU3eFKcpSzsAS1yLsHLcoHwEsZlJYGtFgV5HM/ifmBcw2EW1SMsvxODC2SAQWqTUA6dTYAcoc8N4eJabc2O+557Cw0ieAwgS2p05fvDmVh2Dm/wAo9fx/HWJW+xijWwKXJ1V6fWDpIigmLUKihsK7HYxqESgnUioH6wjxc4qoTaggbinE5coOtTE2F1E7ACpjPKnTsUS/3UkX3I2URc/lHnHJWcd4nMSpQCTmILFrdH5Qi4pgiAa/lO1bQ8dKPDLHVRufp0EUYmQFIKSWf16wfHRyMlguHJlqEvOoCYWyjQ7uC7CNItCJacstISNWABPpA6uHIQUrD+Evdyf5tFOMxNYXJjIxAOJro8NOxvsYk7SVGEeNmhSTWHPY05cNjFM/3ZSOZP8AcRJklorSo7/hWTmnTDYEAdTU/Bo+k4/EeGmohD2b4F9kwiUH2iCpZ/Man0t5Qu4J2rlYla5SSAZZIR+dI1Hm/k0T/wBRjL6dxC8em6YynLq0VlRiyfKzRWZZEeEj1VVFGKxU1Kfug51SVEOOWjwjx/aOb7CpWVW6i46sAxhrxOaUoJT7VG6mgjN4fg02acyy1bquYv8AH41c+irDHFXKaX8gkpCpit1qPqYb4iQMLKNfGrXQdIumKlYVLJrMIub/ALCEMyaqaXKnB13PLYRVy+p+X7kfmeaktdfuBTFZ1OXCR5nrDLh8rMb+EUatbXMVyki+YdMtzzhhKOUBT60IsOvOOnPl0fOTnydsmVZaD+ftFJUAXcjXY1I+oiZRncGx1Zo6rApJD0cMWrYuD/N4niknTE1bIS2mTAmW4KiA6rX33NaDlA+LnISo5dC1ntTQN+0OFcICktJU6g/hUkB32qQ+mhrGfxOEmSv8xIBdiFC+h/l6RTHE5ewbg12EDF7r+Aj0R7+V+AnnkV9Y9DPw0vgy18mlmTVIOVIDkuVEkku+jsXO4gxpapQUp+9BFX8Lag62eBTMDAhgoFiW1uPhWD5uSyQpT2r7xFQwFa1iRPQxIomyfHmADM9HAOziws/mN4VlcpUwBRJepyhyH/qDGHcpS5aHFmuUu3KoowDfKF66DxIzFSVZdKkuWysCx0hcl0DJJi/Hrw8tCivMVEgoVdhbxJBN6NtC/DAzA4QnKLFRLvyAAMTmYJS8yiAlKEgqUksQDZw/iegoNoowykZ1kzSMwAYDLlDaNQ660eDpNbFOg/EqYWAI2JPmxvAWKmryVDhRdR5cmtEp00DxBSQmg9kqLGgoDcwBLmnvEpSoqBKQSCNdegv0eAhBy7MZohKlGQkJUSFeOodiQyfkfWHPBZZVUqJWdWrSmlHMIJGKCp6RZAFm0AYU6NXnGy4FLKWDFyHzOD08mj1/GxqG37jYpLY4wWFyprf5R3GLYQaiY4hFxTEOrkIquwrKhMrAHEeNZFd3JGeaabpSeZFz+X1aOrxWZfdyxnme9+FI/Mf0ixHdSUkhiQ4JFA+qUDQbmNo4oOCTRc41TQquonUPbyDAD4h4rHZmSkMkWA/l4HxeMVNOwGmgEU94BDYpRNqwkFoqXN0F4Cn4yBPtpFoGT+Q4xC8ZiGjP4nEM+3yiWM4mCWd4AnkmweJpTKIwK5s/apMfUf8AD3g5MsAig8Stnq3/AJP/APmIxnZPs5MmzEKKFMT4TlcAjUmwA+JaPunCcIiRJCUtQVO5hVJu30gsk+Kpdnz/APxX4qrD4UpQDmm+DMB7KSDmL6Up5x8OwMxaVgoOVYNFOzdDH6a4pJTOCkrSFJVQg2aPifbXserCzQZQKpcw0GqTsfrCMH9Rhmm8bX5fcB4mkpL2GfA/8QklkYpJSqxWkU8xpGrkccw8wOicg/6gD6R8lm9n54AK0s9RmIFOrsB1MUnBS0e3Ol5tkuv/AGhvjHZP6biluLobHzpR1JWfWsTxSQn2piKfmEKMR2slPllfeH4fUx83ySwaBSzzZI9BDHBzZ6mCJWUWcCleZpCl4OOG27Ml57fS/kc4uapaiZno9T6OwG1+URw2KcEgjKlqatyeLsHwixWp1X5BoaTMOliSB5DUbwEskekRZckpu2D4Oac+YtlLsRo41hqyA2rg0prb4k+sLUylVUog3AGjdNImMQcooctmduptQuBAt0qQkuXPKmCaBi4NDs4IO/8ADAyJUxnDU3/X4xOTOSrpoas9dR50gHirqBUkFIZIJS7gijs7m/ONgk3tnfdDvBqASSZoC0jMS1HHrEJ3EJjBKgVM9T7Jeuu93MLeG4YyxXwCo8XtKe/Mk7nk0WYtlAJlzVJWRQaECwJ0/eNUvVUTuRNK0NeZ8P8AlHYAVJWC3eLpyj0by+4NGokzkJCklOYkOK2FQ+5ItHsNjGUpIYgMATQuaXHw6wDNX94pIcMT0Ib6x6bigkgKZOhLUieTG2Fpxkxbh00BNxo+m/1iXEuIL7pMnIy0kkkuDeqWDDa7wMjFjL7KCSKKy+IF9+dfrHsfixmsp6Zs/t5rKtz+UEno3sHUFlIKh4FEgVdBYOoE329RA83CDMcrXICVE0HU1HUvBstSXZKiUlQYlm3etj5HWBeIzpk1Tk0AYZddAw05UgF0BqhVxOX3LAlMwqdikGjMzOKiuz0ivhSGmqCk0yqIZ2ok30IzEER3ic8sy1zCsWJbazpZg/zjvB5ShnUQpijKFXSSVpBY2JivDFOSASGXDA03Mp2em7b+kbrAYoqqXAPlT9IxM2YBM6Up6Q9k8URKlutnTSosSHYFrmKYTudDX2aydj0pQfdSA5Uo0HOvzjN4uevEr7vDFk//ACTdU7BI3I3tCuXImY1QXOURJBcI91WxIN4dT8amXLyyw0uxKaFfJOw3V5CLIm0RWZciX3cuiLKUD4lnUBXW6v1hRNmmYdhoBYDYCLDhp01JmiWooTqB4UgadBFsmWwG8OWjUrKDLYQpxk6rCHeINIBODSS7uTpCZZK2OhCxJmc1LCDl8HUpJUtaZUse8ss/QXh0nhUvDDvZwzL92XsTYNqr4CFWOlqmkzJ5KifYlpsOQH6xPObl7leHDy+yAlTMAgZQmZNOqgAgHmHcww4RMkLBCMNMJJyoBW5Ws2A8IoBVR0ELZXZ2aopMwiUlaglIqpZJsAka/CPonZXApkSjMUMigCMlu6SCb7qNyrXpGQhGfQWfjj1HsO4VITgZKlrUM5DzFWSGHspGiQLD6xhuLdv++mFWHWZE2WSAlf8AlzhqFDQ7fFrwu7X/AOIhXMUiV4pabOxC1A+8CPZF/KPmuIxKlqKlGpPlXYaCKHjTXH2IJTpn6J7LdpJWNklbiWtH+ahR9jn/AEnQxh+3napcyb3GFQWTdZDqJ5DQczGS7CInHEhUslgGmF6ZTv51HMRquKTpeHBLVOuqjz5R5kfFx4MrcVf8DlPlCzOy+ErbPi153PsE5ldX92HGF7JYKcypU7Is+7PUwP8ASoUjPzMcZiykA5qtW5GlmqNOUWcPxSkkiwJsR+rN/aKJZJ+5NKSXSNtguzyJTgnDAi5CwpQ6hPLePY/hi7oXLKAWKlKyAc/FpGbw57zvAlSgAWrVtQQ4qTVxBEuWV5kuSBUH8wDFm1vTlEs+Le0L+ox0ESESicyps1QADD7tG7k1J6UgVipLGxqW+sLk4gewHL3VW+vpEZeOSpRSgmh8+ZrCJ/2oW5Njhc9IuAGDUDO1Om0D4vCjMl3y5XKUlzyHI8jFU6SFvmUQ+jNUWc7COKC2zIISk7lzztz35QupakdsY4WUEqSojwFBABrVmCS4Cc1TvACj3Sn9l9LvRrQLO4stKhKBUNcy0Zq3OjNzgrDTczK94uHp4T8v7gQ2SlRm/YImLzJVmSH1DgFLg3qWFOtIF75CUhyARozkBOuaAUYhJUxQm7uBRQ3YVIjvEyDkMolSbuzB7Gl20H9MGsfsbxfsd/68fwf7/wDjHYp77ECwQ39Kv+Uehv0vsb9KQ4xSgpdE1qSX9oMw8/pAk/EKcKABLACtiOX6wclABBFg9Obn9ICxqyoKKCEke0GZNgDYV06mJXG3sItGLYJDpSeZCrXGtY4lBZS8wJDlujXHIQsQpJYhNeehFTzEMMIc93zMQ40c/tGVxYKlRNcwBJUkJD1GWxUw0feKF4laQkKFwGv5u4oYnLAISXLgqcMAA1iNHMen4csnOs+IKBy60DA5qMYJQ+THtlMzhqlOqZZwCmxY2peCcGogCU47szUkACiSys3PQQPPQrKPvR4QGSmtQLvpHPtyRMQ6nAKllR/pSBT16xT469Wg4/YJxKvvCfCA50YQXhsB3ihMnewPZS1VeXP1PSKMDhCtYUtJJqUStB+aZ9NNYY8Q4iiQkrWq3vczokak2+UWwx07QaVhs/FZQSsgACiNEgfiOse7GZcQM0wLMlBKUnKfviCSyDqAKk/GMpxOawEzGggGsrBgstWysQ1Up/Jcw04fhsXNCMYub3GSkmUENLSnQJSD4UtyJ3h8dBN10fU5veEJXLGRKBSXRiPTyhBxjhycvfSh4T7afwK+kMuD8bMyXRLKHhmIPuH/AIm4izEyFSnme0CPGm4I6QjJJ45cvYfjqa4+/sYibUtDHhGHSHmFvD7I57+UD8alJlMtNULDoe/RXQxThHKbswcnQfwwOWd9BwRfxBfeTm0Aud2r8GgoSkJGayRdR+ukW8N4ahIUsVUo1UdhSm37xbjcSnIUliCCFPZtY83PO3XsXQT6iG9lmWlcwLStQLGUbSgNGPva5tYxnbvtL3qCcEsOjMJss+0pJ1RuBWgr1hRKxuRalS1KSaspJYqTpmFjGcXgiSRmIIchVSR1avzj08U0opLQnyPDyQ9XyZaYp6xbhMOVlh1J2G8Sm4dXeZC2Z9LF9RyjSSUy5MooAKlG5FH6nbYQ+eSqol8fxXluUtJd/wCBh2Y4imSlKUBs291KsQetG2j3aJJWO8d6W+XlCiTJYJ8z6mnxh8hHeS7VIC/+6hH/AHfOI8i4vkHki3CjNcNBUtz4QKmnMatSHEySnuyoN7TqeYxJu2VRBKQducNhwVMuQmYZiUC3iex1Zq/2ivBYbCYqaiUO8UA75WQCa1FCcvxrHVKb+xEovopWpYkpUCEItQimzC46xGVJIdTlTAEM9Kh40PFeCJlpQmVmIyqEzOxYlilTXuFawBhMKkPlJYjXccuj8rRPkhxYLj8kJeHJSxKkNQkCof8AQiFy8Mp6DV81ieREaJ0pQ5PvE9f4/wAIWGUok0AHJw/Il6Df9YXFbOSSA8JimXlmFwXKR+ECg9S5bmIJm4pyQAsH3WNxev8ANIhKwnjUpagqxoK8xya0HJw4BLJZj1P0+OsFKr0bJJvRTh5SgFApzqVdTAgaVblvrHU4YZTkSQKAggh1Gm1BevR4ZYWcmoIoTUM79S4pyi2ZipZKsiaZfC4alldX/XlBRcUrYSjFLYvRISB/ll0hiTQAfw/GLkTUeJL5VCgo4PpfWJjFoAAKdbq9no7PFSJhWCwl5R1T18RqBFUZxkPjxKSle3wj0Mgof/Yr/uT+oj0M9JoIiXKTIK1zBnc5JYBCrir2Kb+sACUkqUMxANSLgto3MQJiZqlEA2FKmwIFY4iarMwbYuQD1AdyI8l7RFYcOHJVn7sAKplUXIFdUl70akLpGMyzFhShnAUFZkkHODZjUVFdmhhw/FKRNCkrCVJarEgkbAPRt/1gbjM8zF99MGZaixUnYizDT94KCTjUjHRTi5q0JB946AWGhIOh2imTiSSkqfNZxet6W2i+YEpSCt/eZrEc3NYow5VnScinzMzFyFajoI1K1QtEp8tRSpSXYOLEZi7MAephlwrhooSkZwBeolgWfR/pF+ElAZiGBJdStBow578zFOI4gVHupDU9pZfIh7ZmqpZ0QKnleLcOJ9sfGHuwzG8QEtpctJXMW7JHtr5k2Sgak0GsIMVxbuV5kNPxYssB5OG5SkkfeLv94qzUEMUcRw2EWZagqbNW3eBwTy79QNANJCbauS0afCYGTPQFYUJRMZ1Sk0RM5ytjun0ixUtGuRm/8Pezn2lf2nEZlKCiWUr2iCxKn2Lx9PncLOKATLKUy0UKmfMrkNhGClcROEmZygmUpX3suykn8SR0FU69Y36e1OGMgGSrMFWCKl9qajY21gmjkLuM8K+xIGKRMdSaLSbTE6h9waiIYvtYgyxlZiPFmcJQDorUq/IKl7xnu1PaZKgCojw+yB4q7IFlr/MfCnnGPn4pyJs8kE+wgKJU1nUTckUKvICA0FHvRre0eJM+ZLlhSTLSQSQzHlSgArQU61hhKWhMsBwSa8nFa/zSMOnjRPhIASWoLhrVg1XEa5VAlIDZRdXpWET29F+KNo2kvMugN638POPY/CEIJBDsctGDtzvFGDnFMoFYCVUZIY5FGyem77xnO0XG1zQAXZ3U1qUAHK8eZ9FuX3PU8bHKclXQsxoeYnMC9Her/tSkQxUxE4MoIllL1SfEvNV313rHFz1TFKCB7XoA59IR45KgojKBlLEWKTp5Rfjg6KPMlClF/ogubh0ggpFks5On9/nCvEKJOWpLtF+OnPlQkOpqgb/rAi1kUd1m5Fki1xdXyiiEX2zzvNyY4r6cF1/v6hCcYlKVC7MBsW/S5842/YJPelCCLS29RmHyjBYXhypqggUFieugGpjaysXKwoWSQl2ADklgGACRU0HIc4T5DVUtsmwQlK76Rq+K8GQpnWBlFGNYRo4LKEwTArIpJoQWzH0DHoIzn/qHvD4BiVckEJA6hALescw/HkhWUjEJPOY/wUmAqaWjJeNH5N9MwhUCTUqbM1iQNrawnxsgSi5Hn/flFPDeOJLATCCaeMZfkcvygziZK7pf6AaD1iacpXsVk8aUOxbimMt6kgvpq2+vOKsKoqPdzGJBsPdIrX4jq0WyMoYMaWob6fIVi5UjNUBNHDipD7GpJ6xuq2TSSR2WnOvIfYADaNTlUn4QRMWwJSKpoQzE1p0H1gTFp8L+JvjQivTTzjwnJIu6SQC92FrVLn9IW4NvQCTfR5eIZXiABbMQdqCp0eJ4ySVS6eFTOUs5TUu2+rRLB0JzEalCCLmjv+Jn8ni8T5YVlUQHqpn666351hvBRWgnHiIkZalTkBNEksTTp1i3DTahgkDQVps5ufSGKsCkkzGDlTNsG+WsEYeUUByz/I6m12hsWooOLSIJCd5nklx5HLXrHoKSEt7Z+P0j0bzN5GbxBCkKV3mQANLRlqrRyoUDM9fKFqpoSsKzPUba8np9BHcbNlqV3aQEZLgJudyRXaPLwwSlOYurK9Cz3rEqqlZJqgyTiJQmeA8zUsR+Wm1Y7xGZYrVQGiRq4od93JhThMaQoupiLpSqmh6HSGWBmJmIKjmWM3hckFLVPiFxQ7tBfS2bFWwbEcOUspVLWhTvlS7rOpobAE70g2TLTLTRRJspZLnTwp2EB8Q4oiXmTKNCfEokO3XaFssKUCZpyShcK8L/ANWoTyuqKcWP3kGoqOxxLxC8Qckt0ynYqS2ZTXCHp1WfCn4QBxDtAJY7nCMCHeal2Q/td0VVc1eaanRhC7i/F1TEZJbokUSSzFbWFKJSBUIHm5hQlTjZPz+sWRN7L5C2V4Q9XUp/M1063h3wjtCULAQCEhyGPsNVxq3OM9mcbJ+f1MMuH8MzBKpjolEOB78wbh6BO6zTZzGun2C1Z9HxHaCXi5TYpBTMA8M+WASR+dLgHq7xn8TjkSAqXJBUtV39pW2dvZTsgVOphN9tJOSRYXmaAD8L/wC8+UCTsYmW6JL1uv3i92PPe5gVfudFN9hWIxWRRUo95O5+zLbQAUptpASpq1HMpzuT/LQz4BwITAZk1QShN6/OKeJYmWlRCHy6CxVzOwib8Qpz4QV138HoLxeOPnkdfANNWzM9v40NpOKU6VpJFGcbwiOKzGwFAGSGsGfqbmGOCWVgodh7vIwctbC8bJxlZfIx6wpTqUS5Ny77/KCETSQATYk+ZZ/lC2ZLKVHMGIv/ADaGGClLWQQzkC7AAedIySX/ACPX8fLVRe0v2H3ZtAyTZsxkISB4ykEE7NcnpGWXikqmKUEAVJ1HweLuMd9MKUzCGSGS4AYDoKjaKZMl6JBUdcqSo+iYKPQuVyyN9IDxkxRdqbgUcczeJcNwHiClkAEOw0H8+cOJ3CZyUutKJQZ805aUv/pcq8oI4TMRKSqZmE1Wi28INkhAN6uXMbKdREvFB5LTt/8Ai/yX4jCKlJSiUwnzA6i7CTLPP8Rt6xLA9mkqKc+aeXzFgcgcBs2pDac7QNJmzVqCidMz0zEAeIjdkv0ePpGFxEiWiWoEJliiGtmVQPqSz33iapPV0dJqHav9j5xxeeErEpIUlDe6AB5hqjkYVcQwpIQoZquACBWujWJDlvy84+lYXgiZ02etaFHxFSGDm9qUNrc45xDgM7E4ZYmSxKUnxyVZnUVD3CBSoAtYgQqGdRdfHuZPJa2/gxSuCnu8yC6kjxp67Awd2axrkylByA6a2a4HUOfI7xbN4rLyomLSc2WhtWyq8iKxneG4wnFoUKZpqWAsMygCG2ILQcFKcWpD/KcYxX3N3LkJdwwFzv8AtEFS00IBobajTSloB4blZSSKAn4Fh8RB+NBSAEpcHlQD+axPNX2eH5MeMtFciSE6FnvUufM11jicLl9lLJfLmKgKeXV6V5xRiCoAEaM5Ps2s/wC0VnGJylQOZTszVLagAn1Mam0tE6k10HzGd/CogUcM2zcn6R5MrwkqymlTdj84VHHkkgtT+F21Ee75qEuk3rZ9tQeUGtPR17DvtDFtHr1/jxRi+IF00Pi/S9YjNLuWLH8p6aW3ivFEEhFwaAj2aqZg9zpBQXq2Mitgxxqf4qPQ4/8ASJ1nyxyyO3J3rHof6R3D7GZViZakuEqE8khy2TKR6wlIUFEt7LPQ0Gr/AFgxCRmCXAYllKqRsK3js+QqxsxOewKeQFALViaCp0RJEk4MTCFUdwC5GUAVNG86xEYxJRMShZCUpYmuZT7ctgNoFxSZypQ7tCjLcAzNVmwF3ygi9nvC4IyaFS1WSNen19IohjrsYtBEvCAKzTiAl6PblTU6tprAnEcclRqFEaJKmc7kMSSdyYlj1TkJ7ubLSCtligJAqAygSwvQecLC77kxTFHGhPB0zEy1SHUVJ8SFEMgs5qG13hRi5BlryKBzhgUULE3Ayv8AWHvC+HYlUtMoI7oOVGcqhAL6OCdoBmLRIJCSVTC4CqhRHS6R8THKaukzm17EpGATLGeexIsg1Sn+oe8r8opvtHMTiVTnKzll6uXKtn35JFBAK5r+JdToBty2EUTZpUa2FhoIL8zqCsVjaZUjKjbVXNW/SwimS70qYoEt6CCMpSnkdXD+mgjjbD5+MowJtUP4QR8/5eF5mO71fXX1jskXq1NfkKGpi+RhtVUgVFLoKU5S7ZXJlOYfcMQ1gT5P8oUTFgUTfnSDuBqaY6lLzCoCSwPVWg8tIDLtUcp8TX4PhcvFhlulQsofI7wp4nwWdIUAoZk6LFv2jQ4KYojOlgNg99bw4RNExDO/8+ETLLwVMsw5WpWmfPUzSGJ0s7EDyMdn8YnHwpnzEj8Mtk/7RDviCcpLpB6wvXxREk5koSlW9T87QyM7VpHp5PKjKNOv0EczBKUp1ZlE6lyfjDwYYIkpSoPUM1LB6+sLMVxpc9dXO50EPpyQcKCCCb02oDHZZSVWL8d45S9KLuCYJE9WdVMgCUgUA8tmNusbLsvws5MgGYIJuapO43G2ojFdl0gOo3FCNGFo0s7jK8LJORKXVVLmjnUb9IgzSnzaiWZ8Tkqh2aHjPH5PDsOosM/uy3YqP03jKTO3S8SgLShMsEMcszMQ16kASxzqdmMZXiPGVz1hU6VKnTQMomKBJ5eEMkxo0cCORE7EzEsmvdLUEJfkA1uUH9GOOCU9sih4/GVzMtxR52UJYS0BTE0Kys5lEDRILAPoIC7O4FaZ6Zi0nJKBmuxY5PZANnK8oaNfL4GcQlZlFklghShVbe0TsHcD4xZhZQKUYY+JKVFayLKLmidwDrqa6RUstRo7yMUJddoWcNBdOYkZgdN6/OGSsStKQSkHSrglT2fZ4L4jJCCksQBAOMWjKCxoT63iWTTnTRBmadWJcbjZxmKC5aR4qEta4AL36aRUmYSmlCo18QJCW20rS2nODsWhKyFISQtQGtD1f3i3nFK+CFlkpa4L0S9qtsa+UVKKreiXiqJYaS6wkuqzpuer6UesGoRVKUJZz4qvlFbksIHkqIVkc1GlDr72/J4lLSoAIAUtqqUS5pVq0FHjJQ+AZIMnTkoGrq2u2jDQX+EJuNYgy1SlpqlExyPTTWkNypWZ5hLqqQw8KeQANgSOdIPxk7CSkJWMsxQLpe9C1ALNQmCwx2MxrVg6e1UkgHPHoyWJxS1rUslsyiptnLx6KvoRO/EMs4nMSlLkJTSpZyL0AN6G0VYCckqdwDl8SG0UKOdC0cGHCqKqEWBgZcxKZjy00FahiSz1Z6ecQ464OPuSrZPiWAyhQQyVnQAimzKVSm0OMPhJc7AqUkSxiJCszi8yWwcHVgQ/pvC3h+BViJilKUAc2ZZ86sNelBDmesYRMvESg8tUxUpSTRSgA55BwBuxA2ijHekwkYPFSCxmOkgmqgdTemgeK8LIKjSid9XG3ONxxNScLLWiSE91igVVQO8Sm+TNmICXBsHtsIy8xeeWpKQEhPtHUsRRP4RWu8Nbd0GPpfEUDu5cqcuYCnNMVMLLlqF0u7KBNXFIzPFJiO8WpKiok1cFx/qN4FmTAwSAzEudTam1K+sbbs72blL/APcTCZgygpQQwUqrFbKtQOBc7QuowlfyBpOxRwDsvMngTZuZEkqABAeZMO0pJ9ow/wC2HZOTJk97KQtgUnLdQC2DKZwQ9QRuoaNGuxHEVIQ4YjMcqSlwDUKA8TBGVgEgaly4zFPxXiJVL1cgBVWBYu7OakkE9HheXyIx0uwXMyPZyTJnS5slcsBSEqVmspxau9bQCrgqifu3JJoP09XjT8OmolCYQiq3JNyXDV84lKwCijMCGOnS+n6xJ+IkpNx0DzbFCOzoQwKiV93mpbMTQORQNAHF0qTLSEJoVMfxPtzHMRrOHYhCgZa0A5ku4ozXba4bpFON4clKUKWSpSWSNBlJLefOH4ZznJcmdzZk8BhFJcrS4KSBWoOhjW8NwuGCU5AtS28RJDVBFUmzXiWKx0lKUoMs5VKNtGZ2D6vvE1zQhpcsFKWBAdyXrUmv94zPlqPKKad/qZyYyw61slKgSQyXPhI202Z4MUgFWUKJUNEkJ9eUJlLWEuohhoCdn1vDVSFGWiZ4UAuGS5qLGvIH1iPk27Y6GRoA4gGcKALU2L+cJ8Vw5ag4Qn1h3xNBCArUFNXLly3zi0pCXcAnNXQVdmG4s5hiySj0x34i+zC8UwCwgi3yhr2Eabh1yCfHLLf6VOR8cw9Ia47DBTvrf9GjHJxasFihNTUWWn8STcddRzAiqMnlg4+5VDNwkpr8htiyqTMILtr9YslcYUgEDLMQalCxmR1a4PMMYb8RwyZ6c9jA3C+AJWsgKIEdCcZLfZ70Zy4/2/sH8G4nhJI7wylIVnokETEhQAqApiKGjkxTxPismarOoT5hFQFFAG/5vlDHjXZFCZGaWSFJqpzRQ/QjRoV8Cw8qcrIlJzAglS2NUXytbpGTUY+oncoTk2g/D8bVPT3Kkqlg1HdC6RQhTl67hrQbgZahNYVCAyQ1gRVy+g0gzE4RMpY/Ewcj5V0jkrwpOUM9Sol1VvEcsnLpE+SVR0Rxk2oCnb3ti/6wuxMlJISohgzfiNdRBuJDSkqNUm41e0IhiUkpypbMcrmtLt0o0bjVu2eNkyeoMOFFwHsGNG+UTxjsEpVpW9yzNRy/OOIQseAFLUqQScyias7ecJ+M55cwgrKili7as9vNnhqcpOmxabkxjgkJGZSAorOYErHs0IcB6DrzjuDKAPGtRUaAg0O38AiOAmEozn2lJUovYJBLADdwXMWqcgF69A24o3lD070xiV6BQslTNYE5rktu9NrbQl4viJYPdgJBdyQGfod94ecSwZQ7qrcttZhCDiOASuSogMoDMS/yDUh2ONSOcWkCfaE/wx6M5nMeiyxVH//Z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1" name="TextBox 20"/>
          <p:cNvSpPr txBox="1"/>
          <p:nvPr/>
        </p:nvSpPr>
        <p:spPr>
          <a:xfrm>
            <a:off x="4605564" y="5013176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สุราเป็นสาเหตุหนึ่งของอุบัติเหตุ</a:t>
            </a:r>
          </a:p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และนำไปสู่การเสียชีวิต</a:t>
            </a:r>
          </a:p>
        </p:txBody>
      </p:sp>
      <p:pic>
        <p:nvPicPr>
          <p:cNvPr id="2050" name="Picture 2" descr="http://www.npc-se.co.th/images2/5520000044926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13" y="1988840"/>
            <a:ext cx="3810000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5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474420"/>
              </p:ext>
            </p:extLst>
          </p:nvPr>
        </p:nvGraphicFramePr>
        <p:xfrm>
          <a:off x="477663" y="141804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78" y="2060848"/>
            <a:ext cx="3898404" cy="292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05564" y="5085184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ปัจจุบันเมืองใหญ่ๆ มีที่เที่ยวมากมาย </a:t>
            </a:r>
          </a:p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เช่น สถานอาบอบนวด  บาร์ คา</a:t>
            </a:r>
            <a:r>
              <a:rPr lang="th-TH" sz="20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เฟ่</a:t>
            </a: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 และอื่นๆ อีกมากมาย </a:t>
            </a:r>
          </a:p>
        </p:txBody>
      </p:sp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6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2067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64" y="2132856"/>
            <a:ext cx="3988283" cy="248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96177" y="4797152"/>
            <a:ext cx="400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ในการเที่ยวชมการละเล่นต่างๆ หากพิจารณาเลือกชมให้เหมาะสมกับวัยและเวลา  จะช่วยสร้างความบันเทิงใจให้กับผู้ชม</a:t>
            </a:r>
          </a:p>
        </p:txBody>
      </p:sp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7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797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08271" y="4941168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การพนันมีผลต่อสังคมสูง </a:t>
            </a:r>
          </a:p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ประชาชนหมกมุ่น และเป็นเหตุแห่งอาชญากรรม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72" y="2204864"/>
            <a:ext cx="3946138" cy="262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8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1950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08271" y="5477162"/>
            <a:ext cx="40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นักเลงสุราเป็นหนึ่งในบุคคลที่ควรหลีกเลี่ยง</a:t>
            </a:r>
          </a:p>
        </p:txBody>
      </p:sp>
      <p:pic>
        <p:nvPicPr>
          <p:cNvPr id="3074" name="Picture 2" descr="http://www.thaihealth.or.th/data/content/23885/cms/dijkopqsvx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52" y="2492896"/>
            <a:ext cx="3874730" cy="2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9899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35442" y="4869160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บุคคลควรทำงานด้วยความมุ่งมั่นตั้งใจ ไม่ควรเกียจคร้านในการทำงาน</a:t>
            </a:r>
          </a:p>
        </p:txBody>
      </p:sp>
      <p:pic>
        <p:nvPicPr>
          <p:cNvPr id="4098" name="Picture 2" descr="http://www.jobnorththailand.com/learning/images/10357587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30" y="2153137"/>
            <a:ext cx="3869389" cy="257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4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สี่เหลี่ยมผืนผ้ามุมมน 66"/>
          <p:cNvSpPr/>
          <p:nvPr/>
        </p:nvSpPr>
        <p:spPr>
          <a:xfrm>
            <a:off x="683568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17205"/>
              </p:ext>
            </p:extLst>
          </p:nvPr>
        </p:nvGraphicFramePr>
        <p:xfrm>
          <a:off x="1619672" y="1916832"/>
          <a:ext cx="6048672" cy="363244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48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ไม่เสียทรัพย์ไปโดยเปล่าประโยชน์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ไม่หมกมุ่นในสิ่งที่หาสาระไม่ได้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ประกอบหน้าที่การงานได้เต็มที่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ชีวิตไม่ตกต่ำ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เป็นที่รักใคร่และเป็นที่ไว้ใจของผู้อื่น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มีพลานามัยสมบูรณ์ สติปัญญาไม่เสื่อมถอย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2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สามารถประกอบหน้าที่ได้ด้วยความสุจริต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F:\flower\Yellow_Gerberas_with_Butterfly_PNG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137363" y="3356992"/>
            <a:ext cx="4168457" cy="3709814"/>
          </a:xfrm>
          <a:prstGeom prst="rect">
            <a:avLst/>
          </a:prstGeom>
          <a:noFill/>
        </p:spPr>
      </p:pic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400" b="1" dirty="0">
                <a:solidFill>
                  <a:schemeClr val="accent6"/>
                </a:solidFill>
              </a:rPr>
              <a:t>คุณประโยชน์ของการละเว้นอบายมุข</a:t>
            </a:r>
            <a:endParaRPr lang="th-TH" sz="2400" dirty="0">
              <a:solidFill>
                <a:srgbClr val="FF0000"/>
              </a:solidFill>
            </a:endParaRPr>
          </a:p>
        </p:txBody>
      </p:sp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3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1949653126"/>
              </p:ext>
            </p:extLst>
          </p:nvPr>
        </p:nvGraphicFramePr>
        <p:xfrm>
          <a:off x="1547664" y="1412776"/>
          <a:ext cx="6096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2" descr="http://www.all-thai.com/Resources/Images/Editorial-thumbnail-Lotus-Flower630-1551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21363">
            <a:off x="6787463" y="3759053"/>
            <a:ext cx="2831582" cy="2895936"/>
          </a:xfrm>
          <a:prstGeom prst="rect">
            <a:avLst/>
          </a:prstGeom>
          <a:noFill/>
        </p:spPr>
      </p:pic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5" name="มนมุมสี่เหลี่ยมผืนผ้าด้านทแยงมุม 64"/>
          <p:cNvSpPr/>
          <p:nvPr/>
        </p:nvSpPr>
        <p:spPr>
          <a:xfrm>
            <a:off x="-265072" y="364871"/>
            <a:ext cx="2388800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A52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๑</a:t>
            </a:r>
            <a:r>
              <a:rPr lang="en-US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พระรัตนตรัย</a:t>
            </a:r>
          </a:p>
        </p:txBody>
      </p:sp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5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มนมุมสี่เหลี่ยมผืนผ้าด้านทแยงมุม 64"/>
          <p:cNvSpPr/>
          <p:nvPr/>
        </p:nvSpPr>
        <p:spPr>
          <a:xfrm>
            <a:off x="611560" y="1196752"/>
            <a:ext cx="1884744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๒.๓ นิโรธ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50912" y="1916833"/>
            <a:ext cx="7437512" cy="4829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1" dirty="0">
                <a:cs typeface="+mj-cs"/>
              </a:rPr>
              <a:t>นิโรธ (ธรรมที่ควรบรรลุ)  </a:t>
            </a:r>
            <a:r>
              <a:rPr lang="th-TH" sz="2400" dirty="0">
                <a:cs typeface="+mj-cs"/>
              </a:rPr>
              <a:t>คือ  ความจริงว่าด้วยความดับทุกข์  เมื่อความทุกข์เกิดจากสาเหตุ      ถ้าเราดับสาเหตุเสีย  ความทุกข์นั้นก็ย่อมดับไปด้วย  ณ  ที่นี้จะพูดถึงหลักธรรมบางข้อที่เราควรบรรลุ  เพื่อเป็นทางดับทุกข์ตามหลักอริยสัจ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๔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จุดหมายสูงสุดของพระพุทธศาสนา คือ “นิพพาน” ก็เป็นความสุข และเป็นบรมสุข คือ สุขสูงสุด</a:t>
            </a:r>
            <a:endParaRPr lang="th-TH" sz="2400" dirty="0">
              <a:cs typeface="+mj-cs"/>
            </a:endParaRPr>
          </a:p>
        </p:txBody>
      </p:sp>
      <p:pic>
        <p:nvPicPr>
          <p:cNvPr id="16" name="Picture 2" descr="H:\flower\lotus\ดอกบัว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7" l="0" r="100000">
                        <a14:foregroundMark x1="11614" y1="35922" x2="18250" y2="35146"/>
                        <a14:foregroundMark x1="25038" y1="23689" x2="25038" y2="23689"/>
                        <a14:foregroundMark x1="56109" y1="15146" x2="56109" y2="15146"/>
                        <a14:foregroundMark x1="42685" y1="12427" x2="42685" y2="12427"/>
                        <a14:foregroundMark x1="80392" y1="28155" x2="80392" y2="28155"/>
                        <a14:foregroundMark x1="85822" y1="49903" x2="85822" y2="49903"/>
                        <a14:foregroundMark x1="79035" y1="61942" x2="94570" y2="50680"/>
                        <a14:foregroundMark x1="82504" y1="69903" x2="82504" y2="69903"/>
                        <a14:foregroundMark x1="3469" y1="61942" x2="30468" y2="59417"/>
                        <a14:foregroundMark x1="58824" y1="13398" x2="58824" y2="1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04" y="3681028"/>
            <a:ext cx="3743512" cy="29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:\flower\lotus\ดอกบัว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7" l="0" r="100000">
                        <a14:foregroundMark x1="11614" y1="35922" x2="18250" y2="35146"/>
                        <a14:foregroundMark x1="25038" y1="23689" x2="25038" y2="23689"/>
                        <a14:foregroundMark x1="56109" y1="15146" x2="56109" y2="15146"/>
                        <a14:foregroundMark x1="42685" y1="12427" x2="42685" y2="12427"/>
                        <a14:foregroundMark x1="80392" y1="28155" x2="80392" y2="28155"/>
                        <a14:foregroundMark x1="85822" y1="49903" x2="85822" y2="49903"/>
                        <a14:foregroundMark x1="79035" y1="61942" x2="94570" y2="50680"/>
                        <a14:foregroundMark x1="82504" y1="69903" x2="82504" y2="69903"/>
                        <a14:foregroundMark x1="3469" y1="61942" x2="30468" y2="59417"/>
                        <a14:foregroundMark x1="58824" y1="13398" x2="58824" y2="1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06364"/>
            <a:ext cx="2035424" cy="15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:\flower\lotus\ดอกบัว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7" l="0" r="100000">
                        <a14:foregroundMark x1="11614" y1="35922" x2="18250" y2="35146"/>
                        <a14:foregroundMark x1="25038" y1="23689" x2="25038" y2="23689"/>
                        <a14:foregroundMark x1="56109" y1="15146" x2="56109" y2="15146"/>
                        <a14:foregroundMark x1="42685" y1="12427" x2="42685" y2="12427"/>
                        <a14:foregroundMark x1="80392" y1="28155" x2="80392" y2="28155"/>
                        <a14:foregroundMark x1="85822" y1="49903" x2="85822" y2="49903"/>
                        <a14:foregroundMark x1="79035" y1="61942" x2="94570" y2="50680"/>
                        <a14:foregroundMark x1="82504" y1="69903" x2="82504" y2="69903"/>
                        <a14:foregroundMark x1="3469" y1="61942" x2="30468" y2="59417"/>
                        <a14:foregroundMark x1="58824" y1="13398" x2="58824" y2="1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80990"/>
            <a:ext cx="1976567" cy="15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9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28066" y="1163899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400" dirty="0"/>
              <a:t>ความสุขนั้น แบ่งเป็น สา</a:t>
            </a:r>
            <a:r>
              <a:rPr lang="th-TH" sz="2400" dirty="0" err="1"/>
              <a:t>มิสสุข</a:t>
            </a:r>
            <a:r>
              <a:rPr lang="th-TH" sz="2400" dirty="0"/>
              <a:t> กับ นิรา</a:t>
            </a:r>
            <a:r>
              <a:rPr lang="th-TH" sz="2400" dirty="0" err="1"/>
              <a:t>มิสสุข</a:t>
            </a:r>
            <a:endParaRPr lang="th-TH" sz="24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5408" y="1556792"/>
            <a:ext cx="4038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สา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มิสสุข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th-TH" sz="2400" dirty="0">
                <a:cs typeface="+mj-cs"/>
              </a:rPr>
              <a:t>คือ ความสุขทางวัตถุ หรือ ความสุขทางเนื้อหนัง การเสพสา</a:t>
            </a:r>
            <a:r>
              <a:rPr lang="th-TH" sz="2400" dirty="0" err="1">
                <a:cs typeface="+mj-cs"/>
              </a:rPr>
              <a:t>มิสสุข</a:t>
            </a:r>
            <a:r>
              <a:rPr lang="th-TH" sz="2400" dirty="0">
                <a:cs typeface="+mj-cs"/>
              </a:rPr>
              <a:t>เป็นธรรมดาของคนทั่วไป พระพุทธศาสนาสอนเรื่อง “</a:t>
            </a:r>
            <a:r>
              <a:rPr lang="th-TH" sz="2400" dirty="0" err="1">
                <a:cs typeface="+mj-cs"/>
              </a:rPr>
              <a:t>คิหิ</a:t>
            </a:r>
            <a:r>
              <a:rPr lang="th-TH" sz="2400" dirty="0">
                <a:cs typeface="+mj-cs"/>
              </a:rPr>
              <a:t>สุข” คือ ความสุขของชาวบ้าน ได้แก่</a:t>
            </a:r>
          </a:p>
          <a:p>
            <a:pPr lvl="1"/>
            <a:r>
              <a:rPr lang="th-TH" dirty="0" err="1">
                <a:cs typeface="+mj-cs"/>
              </a:rPr>
              <a:t>อัตถิ</a:t>
            </a:r>
            <a:r>
              <a:rPr lang="th-TH" dirty="0">
                <a:cs typeface="+mj-cs"/>
              </a:rPr>
              <a:t>สุข</a:t>
            </a:r>
          </a:p>
          <a:p>
            <a:pPr lvl="1"/>
            <a:r>
              <a:rPr lang="th-TH" dirty="0">
                <a:cs typeface="+mj-cs"/>
              </a:rPr>
              <a:t>โภคสุข</a:t>
            </a:r>
          </a:p>
          <a:p>
            <a:pPr lvl="1"/>
            <a:r>
              <a:rPr lang="th-TH" dirty="0" err="1">
                <a:cs typeface="+mj-cs"/>
              </a:rPr>
              <a:t>อนณ</a:t>
            </a:r>
            <a:r>
              <a:rPr lang="th-TH" dirty="0">
                <a:cs typeface="+mj-cs"/>
              </a:rPr>
              <a:t>สุข</a:t>
            </a:r>
          </a:p>
          <a:p>
            <a:pPr lvl="1"/>
            <a:r>
              <a:rPr lang="th-TH" dirty="0" err="1">
                <a:cs typeface="+mj-cs"/>
              </a:rPr>
              <a:t>อนวัชช</a:t>
            </a:r>
            <a:r>
              <a:rPr lang="th-TH" dirty="0">
                <a:cs typeface="+mj-cs"/>
              </a:rPr>
              <a:t>สุข </a:t>
            </a:r>
            <a:endParaRPr lang="th-TH" b="1" dirty="0"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74" y="1628800"/>
            <a:ext cx="3830083" cy="287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ตัวแทนเนื้อหา 22"/>
          <p:cNvSpPr txBox="1">
            <a:spLocks noGrp="1"/>
          </p:cNvSpPr>
          <p:nvPr>
            <p:ph sz="half" idx="2"/>
          </p:nvPr>
        </p:nvSpPr>
        <p:spPr>
          <a:xfrm>
            <a:off x="4525330" y="465837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การได้รับประทานอาหารอร่อย จัดเป็นสา</a:t>
            </a:r>
            <a:r>
              <a:rPr lang="th-TH" sz="20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มิสสุข</a:t>
            </a: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 </a:t>
            </a:r>
          </a:p>
          <a:p>
            <a:pPr marL="0" indent="0" algn="ctr">
              <a:buNone/>
            </a:pP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หรือความสุขทางวัตถุ  ซึ่งเป็นความสุขที่ไม่แน่นอน</a:t>
            </a:r>
          </a:p>
        </p:txBody>
      </p:sp>
      <p:pic>
        <p:nvPicPr>
          <p:cNvPr id="2050" name="Picture 2" descr="F:\flower\grass\Flowers_and_Grass_PNG_Picture_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5153025"/>
            <a:ext cx="5715000" cy="1704975"/>
          </a:xfrm>
          <a:prstGeom prst="rect">
            <a:avLst/>
          </a:prstGeom>
          <a:noFill/>
        </p:spPr>
      </p:pic>
      <p:pic>
        <p:nvPicPr>
          <p:cNvPr id="2051" name="Picture 3" descr="F:\flower\grass\Flowers_and_Grass_PNG_Picture_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153025"/>
            <a:ext cx="5715000" cy="1704975"/>
          </a:xfrm>
          <a:prstGeom prst="rect">
            <a:avLst/>
          </a:prstGeom>
          <a:noFill/>
        </p:spPr>
      </p:pic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3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+mj-cs"/>
                </a:rPr>
                <a:t>            </a:t>
              </a:r>
              <a:endParaRPr lang="th-TH" dirty="0">
                <a:cs typeface="+mj-cs"/>
              </a:endParaRPr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cs typeface="+mj-cs"/>
                </a:endParaRPr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cs typeface="+mj-cs"/>
                    </a:endParaRPr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cs typeface="+mj-cs"/>
                    </a:endParaRPr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cs typeface="+mj-cs"/>
                  </a:endParaRPr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+mj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5408" y="1556792"/>
            <a:ext cx="4038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นิรา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มิสสุข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 </a:t>
            </a:r>
            <a:r>
              <a:rPr lang="th-TH" sz="2400" dirty="0">
                <a:cs typeface="+mj-cs"/>
              </a:rPr>
              <a:t>คือ ความสุขที่ไม่อิงวัตถุภายนอก เรียกง่ายๆ ว่า ความสุขทางใจ มีตั้งแต่ขั้นต่ำสุดไปถึงขั้นสูงสุด คือ นิพพาน ความสุขทางใจในระดับชาวบ้าน เช่น การได้รับความอบอุ่นจากครอบครัว ไม่มีศัตรู ขั้นสูง เช่น การมีจิตใจสงบ ไม่คิดร้ายใคร สูงขึ้นไปอีก เช่น เกิดความอิ่มใจเมื่อได้เสียสละ เป็นต้น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 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dirty="0">
              <a:cs typeface="+mj-cs"/>
            </a:endParaRPr>
          </a:p>
          <a:p>
            <a:endParaRPr lang="th-TH" dirty="0">
              <a:cs typeface="+mj-cs"/>
            </a:endParaRPr>
          </a:p>
          <a:p>
            <a:endParaRPr lang="th-TH" dirty="0">
              <a:cs typeface="+mj-cs"/>
            </a:endParaRPr>
          </a:p>
          <a:p>
            <a:endParaRPr lang="th-TH" dirty="0">
              <a:cs typeface="+mj-cs"/>
            </a:endParaRPr>
          </a:p>
          <a:p>
            <a:endParaRPr lang="th-TH" dirty="0">
              <a:cs typeface="+mj-cs"/>
            </a:endParaRPr>
          </a:p>
          <a:p>
            <a:pPr marL="0" indent="0">
              <a:buNone/>
            </a:pPr>
            <a:endParaRPr lang="th-TH" dirty="0"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963116" cy="246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แทนเนื้อหา 22"/>
          <p:cNvSpPr txBox="1">
            <a:spLocks/>
          </p:cNvSpPr>
          <p:nvPr/>
        </p:nvSpPr>
        <p:spPr>
          <a:xfrm>
            <a:off x="4572000" y="4293096"/>
            <a:ext cx="4038600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การปฏิบัติธรรม  จัดเป็นนิรา</a:t>
            </a:r>
            <a:r>
              <a:rPr lang="th-TH" sz="20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มิสสุข</a:t>
            </a: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หรือความสุขทางใจ </a:t>
            </a:r>
          </a:p>
          <a:p>
            <a:pPr marL="0" indent="0" algn="ctr">
              <a:buFont typeface="Arial" pitchFamily="34" charset="0"/>
              <a:buNone/>
            </a:pPr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ช่วยให้จิตใจสงบ ไม่ฟุ้งซ่าน  เป็นความสุขที่ถาวร</a:t>
            </a:r>
          </a:p>
        </p:txBody>
      </p:sp>
      <p:pic>
        <p:nvPicPr>
          <p:cNvPr id="18" name="Picture 2" descr="F:\flower\grass\Flowers_and_Grass_PNG_Picture_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5153025"/>
            <a:ext cx="5715000" cy="1704975"/>
          </a:xfrm>
          <a:prstGeom prst="rect">
            <a:avLst/>
          </a:prstGeom>
          <a:noFill/>
        </p:spPr>
      </p:pic>
      <p:pic>
        <p:nvPicPr>
          <p:cNvPr id="21" name="Picture 2" descr="F:\flower\grass\Flowers_and_Grass_PNG_Picture_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153025"/>
            <a:ext cx="5715000" cy="1704975"/>
          </a:xfrm>
          <a:prstGeom prst="rect">
            <a:avLst/>
          </a:prstGeom>
          <a:noFill/>
        </p:spPr>
      </p:pic>
      <p:pic>
        <p:nvPicPr>
          <p:cNvPr id="20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0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39642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มนมุมสี่เหลี่ยมผืนผ้าด้านทแยงมุม 64"/>
          <p:cNvSpPr/>
          <p:nvPr/>
        </p:nvSpPr>
        <p:spPr>
          <a:xfrm>
            <a:off x="611560" y="1196752"/>
            <a:ext cx="1884744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๒.๔ มรรค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50912" y="1844824"/>
            <a:ext cx="7437512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1" dirty="0">
                <a:cs typeface="+mj-cs"/>
              </a:rPr>
              <a:t>มรรค  (ธรรมที่ควรเจริญ) </a:t>
            </a:r>
            <a:r>
              <a:rPr lang="th-TH" sz="2400" dirty="0">
                <a:cs typeface="+mj-cs"/>
              </a:rPr>
              <a:t>คือ</a:t>
            </a:r>
            <a:r>
              <a:rPr lang="th-TH" sz="2400" b="1" dirty="0">
                <a:cs typeface="+mj-cs"/>
              </a:rPr>
              <a:t> </a:t>
            </a:r>
            <a:r>
              <a:rPr lang="th-TH" sz="2400" dirty="0">
                <a:cs typeface="+mj-cs"/>
              </a:rPr>
              <a:t>ความจริงว่าด้วยทางแห่งความดับทุกข์  ถ้าใครปฏิบัติตามก็จะลดความทุกข์หรือปัญหาได้  ณ  ที่นี้จะพูดถึงหลักธรรมบางข้อที่เราควรปฏิบัติ  เพื่อเป็นทางที่นำไปสู่ความดับทุกข์  ดังนี้ </a:t>
            </a:r>
          </a:p>
        </p:txBody>
      </p:sp>
      <p:pic>
        <p:nvPicPr>
          <p:cNvPr id="17" name="Picture 2" descr="http://gallery.yopriceville.com/var/albums/Free-Clipart-Pictures/Flowers-PNG/Lotus_Flower_Clipart.png?m=1364986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797152"/>
            <a:ext cx="2024339" cy="1757127"/>
          </a:xfrm>
          <a:prstGeom prst="rect">
            <a:avLst/>
          </a:prstGeom>
          <a:noFill/>
        </p:spPr>
      </p:pic>
      <p:pic>
        <p:nvPicPr>
          <p:cNvPr id="16" name="Picture 2" descr="http://gallery.yopriceville.com/var/albums/Free-Clipart-Pictures/Flowers-PNG/Lotus_Flower_Clipart.png?m=1364986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97152"/>
            <a:ext cx="2024339" cy="1757127"/>
          </a:xfrm>
          <a:prstGeom prst="rect">
            <a:avLst/>
          </a:prstGeom>
          <a:noFill/>
        </p:spPr>
      </p:pic>
      <p:pic>
        <p:nvPicPr>
          <p:cNvPr id="14" name="Picture 2" descr="Small Pink Lotus PNG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573016"/>
            <a:ext cx="3257641" cy="2808312"/>
          </a:xfrm>
          <a:prstGeom prst="rect">
            <a:avLst/>
          </a:prstGeom>
          <a:noFill/>
        </p:spPr>
      </p:pic>
      <p:pic>
        <p:nvPicPr>
          <p:cNvPr id="18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0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+mj-cs"/>
                </a:rPr>
                <a:t>            </a:t>
              </a:r>
              <a:endParaRPr lang="th-TH" sz="2400" dirty="0">
                <a:cs typeface="+mj-cs"/>
              </a:endParaRPr>
            </a:p>
          </p:txBody>
        </p:sp>
        <p:grpSp>
          <p:nvGrpSpPr>
            <p:cNvPr id="4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>
                  <a:cs typeface="+mj-cs"/>
                </a:endParaRPr>
              </a:p>
            </p:txBody>
          </p:sp>
          <p:grpSp>
            <p:nvGrpSpPr>
              <p:cNvPr id="5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400">
                      <a:cs typeface="+mj-cs"/>
                    </a:endParaRPr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400">
                      <a:cs typeface="+mj-cs"/>
                    </a:endParaRPr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400">
                    <a:cs typeface="+mj-cs"/>
                  </a:endParaRPr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83568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+mj-cs"/>
            </a:endParaRPr>
          </a:p>
        </p:txBody>
      </p:sp>
      <p:sp>
        <p:nvSpPr>
          <p:cNvPr id="19" name="ชื่อเรื่อง 18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7016"/>
          </a:xfrm>
        </p:spPr>
        <p:txBody>
          <a:bodyPr>
            <a:noAutofit/>
          </a:bodyPr>
          <a:lstStyle/>
          <a:p>
            <a:r>
              <a:rPr lang="th-TH" sz="2400" b="1" dirty="0">
                <a:solidFill>
                  <a:srgbClr val="FF0000"/>
                </a:solidFill>
              </a:rPr>
              <a:t>บุพ</a:t>
            </a:r>
            <a:r>
              <a:rPr lang="th-TH" sz="2400" b="1" dirty="0" err="1">
                <a:solidFill>
                  <a:srgbClr val="FF0000"/>
                </a:solidFill>
              </a:rPr>
              <a:t>พนิมิต</a:t>
            </a:r>
            <a:r>
              <a:rPr lang="th-TH" sz="2400" b="1" dirty="0">
                <a:solidFill>
                  <a:srgbClr val="FF0000"/>
                </a:solidFill>
              </a:rPr>
              <a:t>ของมัชฌิมาปฏิปทา</a:t>
            </a:r>
            <a:br>
              <a:rPr lang="th-TH" sz="2400" dirty="0"/>
            </a:br>
            <a:r>
              <a:rPr lang="th-TH" sz="2400" dirty="0"/>
              <a:t>มัชฌิมาปฏิปทา คือ ทางสายกลาง             </a:t>
            </a:r>
            <a:br>
              <a:rPr lang="th-TH" sz="2400" dirty="0"/>
            </a:br>
            <a:r>
              <a:rPr lang="th-TH" sz="2400" dirty="0"/>
              <a:t>บุพ</a:t>
            </a:r>
            <a:r>
              <a:rPr lang="th-TH" sz="2400" dirty="0" err="1"/>
              <a:t>พนิมิต</a:t>
            </a:r>
            <a:r>
              <a:rPr lang="th-TH" sz="2400" dirty="0"/>
              <a:t> แปลว่า สิ่งที่เป็นเครื่องหมายหรือสิ่งบอกล่วงหน้า  พระพุทธเจ้าตรัสเปรียบว่า</a:t>
            </a:r>
            <a:br>
              <a:rPr lang="th-TH" sz="2400" dirty="0"/>
            </a:br>
            <a:endParaRPr lang="th-TH" sz="2400" dirty="0"/>
          </a:p>
        </p:txBody>
      </p:sp>
      <p:pic>
        <p:nvPicPr>
          <p:cNvPr id="21" name="ตัวยึดเนื้อหา 20" descr="Gold_Frame_with_Delicate_Wild_Flowe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6271481" cy="3744416"/>
          </a:xfrm>
        </p:spPr>
      </p:pic>
      <p:sp>
        <p:nvSpPr>
          <p:cNvPr id="22" name="TextBox 21"/>
          <p:cNvSpPr txBox="1"/>
          <p:nvPr/>
        </p:nvSpPr>
        <p:spPr>
          <a:xfrm>
            <a:off x="2339752" y="2276872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cs typeface="+mj-cs"/>
              </a:rPr>
              <a:t>	 “ก่อนที่ดวงอาทิตย์จะขึ้นย่อมมีแสงเงิน        แสงทองปรากฏให้เห็นก่อนฉันใด  ในทำนองเดียวกัน  ก่อนที่อริยมรรคหรือมัชฌิมาปฏิปทา  ซึ่งเป็นข้อปฏิบัติสำคัญในพระพุทธศาสนาจะเกิดขึ้น ก็มีธรรมบางประการปรากฏขึ้นก่อน  เหมือนแสงเงินแสงทองฉันนั้น 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5576" y="5343599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cs typeface="+mj-cs"/>
              </a:rPr>
              <a:t>ก่อนจะเกิดปัญญาขึ้นนั้น มีปัจจัย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๒ อย่างเป็นเครื่องช่วย  คือ  กัลยาณมิตร และโยนิโสมนสิการ</a:t>
            </a:r>
            <a:endParaRPr lang="th-TH" sz="2400" dirty="0">
              <a:cs typeface="+mj-cs"/>
            </a:endParaRPr>
          </a:p>
        </p:txBody>
      </p:sp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7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593561" y="1166241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6" name="ตัวยึดเนื้อหา 25" descr="imag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111" r="11111"/>
          <a:stretch>
            <a:fillRect/>
          </a:stretch>
        </p:blipFill>
        <p:spPr>
          <a:xfrm>
            <a:off x="611560" y="1988840"/>
            <a:ext cx="3888432" cy="3326881"/>
          </a:xfrm>
        </p:spPr>
      </p:pic>
      <p:pic>
        <p:nvPicPr>
          <p:cNvPr id="31" name="ตัวยึดเนื้อหา 25" descr="image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11111" r="11111"/>
          <a:stretch>
            <a:fillRect/>
          </a:stretch>
        </p:blipFill>
        <p:spPr>
          <a:xfrm>
            <a:off x="4788024" y="2924944"/>
            <a:ext cx="3833668" cy="3331242"/>
          </a:xfrm>
        </p:spPr>
      </p:pic>
      <p:sp>
        <p:nvSpPr>
          <p:cNvPr id="32" name="ตัวยึดเนื้อหา 23"/>
          <p:cNvSpPr txBox="1">
            <a:spLocks/>
          </p:cNvSpPr>
          <p:nvPr/>
        </p:nvSpPr>
        <p:spPr>
          <a:xfrm>
            <a:off x="395536" y="2132856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การมีกัลยาณมิตรเป็นสัญญาณที่บอกว่า  เรากำลังจะเดินทางไปสู่อริยมรรค บางทีเรียกกัลยาณมิตรว่า  “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ปรโตโฆ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สะ”  แปลว่า  เสียงจากผู้อื่น คือ เสียงหรือคำพูดที่ดีงาม ถูกต้อง เสียงจากมิตรที่ดี ช่วยแนะนำให้เราเกิดความคิดเห็นที่ถูกต้อง (สัมมาทิฐิ) การมีกัลยาณมิตรเป็นจุดเริ่มต้นของการพัฒนาปัญญาที่จะทำให้เราเห็นสัจธรรม </a:t>
            </a:r>
          </a:p>
        </p:txBody>
      </p:sp>
      <p:sp>
        <p:nvSpPr>
          <p:cNvPr id="33" name="ตัวยึดเนื้อหา 25"/>
          <p:cNvSpPr txBox="1">
            <a:spLocks/>
          </p:cNvSpPr>
          <p:nvPr/>
        </p:nvSpPr>
        <p:spPr>
          <a:xfrm>
            <a:off x="5364088" y="3068960"/>
            <a:ext cx="4041775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th-TH" sz="2400" dirty="0">
                <a:cs typeface="+mj-cs"/>
              </a:rPr>
              <a:t>น่ารัก เป็นกันเอง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น่าเคารพ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th-TH" sz="2400" dirty="0">
                <a:cs typeface="+mj-cs"/>
              </a:rPr>
              <a:t>น่ายกย่อง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รู้จักชี้แจงให้เข้าใจ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th-TH" sz="2400" dirty="0">
                <a:cs typeface="+mj-cs"/>
              </a:rPr>
              <a:t>อดทนที่จะรับฟัง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แถลงเรื่องล้ำลึกได้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th-TH" sz="2400" dirty="0">
                <a:cs typeface="+mj-cs"/>
              </a:rPr>
              <a:t>ไม่ชักจูงไปในทางเสื่อมเสีย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th-TH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j-cs"/>
            </a:endParaRPr>
          </a:p>
        </p:txBody>
      </p:sp>
      <p:sp>
        <p:nvSpPr>
          <p:cNvPr id="34" name="ตัวยึดข้อความ 2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639762"/>
          </a:xfrm>
        </p:spPr>
        <p:txBody>
          <a:bodyPr/>
          <a:lstStyle/>
          <a:p>
            <a:pPr algn="ctr"/>
            <a:r>
              <a:rPr lang="th-TH" dirty="0">
                <a:cs typeface="+mj-cs"/>
              </a:rPr>
              <a:t>กัลยาณมิตร</a:t>
            </a:r>
          </a:p>
        </p:txBody>
      </p:sp>
      <p:sp>
        <p:nvSpPr>
          <p:cNvPr id="35" name="ตัวยึดข้อความ 24"/>
          <p:cNvSpPr>
            <a:spLocks noGrp="1"/>
          </p:cNvSpPr>
          <p:nvPr>
            <p:ph type="body" sz="quarter" idx="3"/>
          </p:nvPr>
        </p:nvSpPr>
        <p:spPr>
          <a:xfrm>
            <a:off x="4788024" y="2060848"/>
            <a:ext cx="4041775" cy="639762"/>
          </a:xfrm>
        </p:spPr>
        <p:txBody>
          <a:bodyPr/>
          <a:lstStyle/>
          <a:p>
            <a:pPr algn="ctr"/>
            <a:r>
              <a:rPr lang="th-TH" b="0" dirty="0">
                <a:cs typeface="+mj-cs"/>
              </a:rPr>
              <a:t>  </a:t>
            </a:r>
            <a:r>
              <a:rPr lang="th-TH" dirty="0">
                <a:cs typeface="+mj-cs"/>
              </a:rPr>
              <a:t>คุณสมบัติของกัลยาณมิตร</a:t>
            </a:r>
          </a:p>
        </p:txBody>
      </p:sp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4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build="p"/>
      <p:bldP spid="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5" name="ตัวยึดเนื้อหา 25" descr="image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11111" r="11111"/>
          <a:stretch>
            <a:fillRect/>
          </a:stretch>
        </p:blipFill>
        <p:spPr>
          <a:xfrm>
            <a:off x="1907704" y="1836514"/>
            <a:ext cx="4896544" cy="4189406"/>
          </a:xfrm>
          <a:prstGeom prst="rect">
            <a:avLst/>
          </a:prstGeom>
        </p:spPr>
      </p:pic>
      <p:sp>
        <p:nvSpPr>
          <p:cNvPr id="17" name="ตัวยึดข้อความ 22"/>
          <p:cNvSpPr txBox="1">
            <a:spLocks/>
          </p:cNvSpPr>
          <p:nvPr/>
        </p:nvSpPr>
        <p:spPr>
          <a:xfrm>
            <a:off x="467544" y="126876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cs typeface="+mj-cs"/>
              </a:rPr>
              <a:t>โยนิโสมนสิการ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2636912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cs typeface="+mj-cs"/>
              </a:rPr>
              <a:t>         โยนิโสมนสิการ หมายถึง การใช้ความคิดถูกวิธี รู้จักคิด รู้จักวิเคราะห์ บางทีเรียกว่า “การทำใจโดยอุบายอันแยบคาย”โยนิโสมนสิการเป็นอาหารหล่อเลี้ยงสติ   มิให้คิดไปในทางที่ผิด	</a:t>
            </a:r>
          </a:p>
        </p:txBody>
      </p:sp>
      <p:pic>
        <p:nvPicPr>
          <p:cNvPr id="1026" name="Picture 2" descr="H:\flower\lotus\บัว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1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59835"/>
            <a:ext cx="4908711" cy="368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0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ตัวแทนเนื้อหา 6"/>
          <p:cNvSpPr>
            <a:spLocks noGrp="1"/>
          </p:cNvSpPr>
          <p:nvPr>
            <p:ph idx="1"/>
          </p:nvPr>
        </p:nvSpPr>
        <p:spPr>
          <a:xfrm>
            <a:off x="683568" y="1600200"/>
            <a:ext cx="8229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ดรุณธรรม</a:t>
            </a: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๖ </a:t>
            </a: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คือ ทางที่นำไปสู่ความเจริญก้าวหน้าของเยาวชน มี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๖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ประการ ดังนี้ 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13490"/>
              </p:ext>
            </p:extLst>
          </p:nvPr>
        </p:nvGraphicFramePr>
        <p:xfrm>
          <a:off x="1525751" y="2400484"/>
          <a:ext cx="6096000" cy="2743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รักษาสุขภาพดี</a:t>
                      </a:r>
                      <a:r>
                        <a:rPr lang="en-US" sz="2400" b="0" dirty="0">
                          <a:cs typeface="+mj-cs"/>
                        </a:rPr>
                        <a:t> </a:t>
                      </a:r>
                      <a:r>
                        <a:rPr lang="th-TH" sz="2400" b="0" dirty="0">
                          <a:cs typeface="+mj-cs"/>
                        </a:rPr>
                        <a:t>(</a:t>
                      </a:r>
                      <a:r>
                        <a:rPr lang="th-TH" sz="2400" b="0" dirty="0" err="1">
                          <a:cs typeface="+mj-cs"/>
                        </a:rPr>
                        <a:t>อโรค</a:t>
                      </a:r>
                      <a:r>
                        <a:rPr lang="th-TH" sz="2400" b="0" dirty="0">
                          <a:cs typeface="+mj-cs"/>
                        </a:rPr>
                        <a:t>ยะ)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มีระเบียบวินัย</a:t>
                      </a:r>
                      <a:r>
                        <a:rPr lang="th-TH" sz="2400" baseline="0" dirty="0">
                          <a:cs typeface="+mj-cs"/>
                        </a:rPr>
                        <a:t> (ศีล)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ได้เห็นแบบอย่างจากคนดี</a:t>
                      </a:r>
                      <a:r>
                        <a:rPr lang="th-TH" sz="2400" baseline="0" dirty="0">
                          <a:cs typeface="+mj-cs"/>
                        </a:rPr>
                        <a:t> (</a:t>
                      </a:r>
                      <a:r>
                        <a:rPr lang="th-TH" sz="2400" baseline="0" dirty="0" err="1">
                          <a:cs typeface="+mj-cs"/>
                        </a:rPr>
                        <a:t>พุทธา</a:t>
                      </a:r>
                      <a:r>
                        <a:rPr lang="th-TH" sz="2400" baseline="0" dirty="0">
                          <a:cs typeface="+mj-cs"/>
                        </a:rPr>
                        <a:t>นุวัติ)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ตั้งใจเรียน </a:t>
                      </a:r>
                      <a:r>
                        <a:rPr lang="th-TH" sz="2400" baseline="0" dirty="0">
                          <a:cs typeface="+mj-cs"/>
                        </a:rPr>
                        <a:t> (สุตะ)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ทำสิ่งที่ถูกต้องดีงาม</a:t>
                      </a:r>
                      <a:r>
                        <a:rPr lang="th-TH" sz="2400" baseline="0" dirty="0">
                          <a:cs typeface="+mj-cs"/>
                        </a:rPr>
                        <a:t> (</a:t>
                      </a:r>
                      <a:r>
                        <a:rPr lang="th-TH" sz="2400" baseline="0" dirty="0" err="1">
                          <a:cs typeface="+mj-cs"/>
                        </a:rPr>
                        <a:t>ธรร</a:t>
                      </a:r>
                      <a:r>
                        <a:rPr lang="th-TH" sz="2400" baseline="0" dirty="0">
                          <a:cs typeface="+mj-cs"/>
                        </a:rPr>
                        <a:t>มานุวัติ)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มีความขยันหมั่นเพียร (วิริยะ)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Picture 2" descr="Large Pink Lotus PNG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74460">
            <a:off x="5510613" y="4004556"/>
            <a:ext cx="3344355" cy="2713944"/>
          </a:xfrm>
          <a:prstGeom prst="rect">
            <a:avLst/>
          </a:prstGeom>
          <a:noFill/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ตัวแทนเนื้อหา 6"/>
          <p:cNvSpPr>
            <a:spLocks noGrp="1"/>
          </p:cNvSpPr>
          <p:nvPr>
            <p:ph idx="1"/>
          </p:nvPr>
        </p:nvSpPr>
        <p:spPr>
          <a:xfrm>
            <a:off x="662880" y="1600200"/>
            <a:ext cx="8229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กุล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จิรัฏ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ฐิติธรรม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๔ 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คือ  ธรรมที่เป็นเหตุทำให้มั่งคั่งมั่นคงตั้งอยู่ได้นาน มีดังนี้</a:t>
            </a:r>
            <a:endParaRPr lang="th-TH" sz="2400" dirty="0">
              <a:cs typeface="+mj-cs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81736"/>
              </p:ext>
            </p:extLst>
          </p:nvPr>
        </p:nvGraphicFramePr>
        <p:xfrm>
          <a:off x="1507752" y="2492896"/>
          <a:ext cx="6096000" cy="1828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เมื่อเครื่องบริโภคอุปโภคหายหรือหมดต้องรู้จักจัดหามาไว้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ซ่อมแซมสิ่งของที่เก่าหรือชำรุดเสียหาย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ประมาณตนในการอุปโภคบริโภค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ตั้งผู้มีศีลธรรมเป็นพ่อบ้านแม่เรือน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H:\flower\lotus\บัว1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99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5400">
            <a:off x="5405708" y="2175917"/>
            <a:ext cx="3535363" cy="398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flower\lotus\ดอกบัว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7" l="0" r="100000">
                        <a14:foregroundMark x1="11614" y1="35922" x2="18250" y2="35146"/>
                        <a14:foregroundMark x1="25038" y1="23689" x2="25038" y2="23689"/>
                        <a14:foregroundMark x1="56109" y1="15146" x2="56109" y2="15146"/>
                        <a14:foregroundMark x1="42685" y1="12427" x2="42685" y2="12427"/>
                        <a14:foregroundMark x1="80392" y1="28155" x2="80392" y2="28155"/>
                        <a14:foregroundMark x1="85822" y1="49903" x2="85822" y2="49903"/>
                        <a14:foregroundMark x1="79035" y1="61942" x2="94570" y2="50680"/>
                        <a14:foregroundMark x1="82504" y1="69903" x2="82504" y2="69903"/>
                        <a14:foregroundMark x1="3469" y1="61942" x2="30468" y2="59417"/>
                        <a14:foregroundMark x1="58824" y1="13398" x2="58824" y2="1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97152"/>
            <a:ext cx="194640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4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39561"/>
              </p:ext>
            </p:extLst>
          </p:nvPr>
        </p:nvGraphicFramePr>
        <p:xfrm>
          <a:off x="971600" y="1916832"/>
          <a:ext cx="6624736" cy="3931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0" dirty="0">
                          <a:cs typeface="+mj-cs"/>
                        </a:rPr>
                        <a:t>ความประพฤติดีทางกาย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เว้นจากการฆ่าสัตว์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เว้นจากการขโมย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b="0" dirty="0">
                          <a:cs typeface="+mj-cs"/>
                        </a:rPr>
                        <a:t>เว้นจากการประพฤติผิดในกาม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ความประพฤติดีทางวาจา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เว้นจากการพูดเท็จ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เว้นจากการพูดส่อเสียด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เว้นจากการพูดคำหยาบ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เว้นจากการพูดเพ้อ</a:t>
                      </a:r>
                      <a:r>
                        <a:rPr lang="th-TH" sz="2400" dirty="0" err="1">
                          <a:cs typeface="+mj-cs"/>
                        </a:rPr>
                        <a:t>เจ้อ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ความประพฤติดีทางใจ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ไม่โลภอยากได้ของผู้อื่น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ไม่คิดพยาบาท</a:t>
                      </a:r>
                    </a:p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มีความเห็นชอบ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 descr="C:\Documents and Settings\Tasanee_FL4\Desktop\งานกุ้งจิปาถะ\flower\lotus\บัว3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68" y="2276872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7" name="ตัวแทนเนื้อหา 6"/>
          <p:cNvSpPr>
            <a:spLocks noGrp="1"/>
          </p:cNvSpPr>
          <p:nvPr>
            <p:ph idx="1"/>
          </p:nvPr>
        </p:nvSpPr>
        <p:spPr>
          <a:xfrm>
            <a:off x="662880" y="1340768"/>
            <a:ext cx="8229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กุศลกรรมบถ ๑๐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คือ ทางแห่งการกระทำของผู้ฉลาดหรือคนดี มีดังนี้</a:t>
            </a:r>
            <a:endParaRPr lang="th-TH" sz="2400" dirty="0">
              <a:cs typeface="+mj-cs"/>
            </a:endParaRPr>
          </a:p>
        </p:txBody>
      </p:sp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14" name="ตัวยึดเนื้อหา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757804"/>
              </p:ext>
            </p:extLst>
          </p:nvPr>
        </p:nvGraphicFramePr>
        <p:xfrm>
          <a:off x="611560" y="1052736"/>
          <a:ext cx="8163496" cy="527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7" descr="F:\candle\Yellow_Candle_Clip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71" y="1119005"/>
            <a:ext cx="1656184" cy="5644745"/>
          </a:xfrm>
          <a:prstGeom prst="rect">
            <a:avLst/>
          </a:prstGeom>
          <a:noFill/>
        </p:spPr>
      </p:pic>
      <p:sp>
        <p:nvSpPr>
          <p:cNvPr id="17" name="ชื่อเรื่อง 2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chemeClr val="accent6"/>
                </a:solidFill>
              </a:rPr>
              <a:t>ธรรมคุณ ๖</a:t>
            </a:r>
          </a:p>
        </p:txBody>
      </p:sp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3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ตัวยึดเนื้อหา 14"/>
          <p:cNvSpPr>
            <a:spLocks noGrp="1"/>
          </p:cNvSpPr>
          <p:nvPr>
            <p:ph idx="1"/>
          </p:nvPr>
        </p:nvSpPr>
        <p:spPr>
          <a:xfrm>
            <a:off x="734888" y="1600200"/>
            <a:ext cx="7653536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สติปัฏฐาน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+mj-cs"/>
              </a:rPr>
              <a:t>๔</a:t>
            </a: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หมายถึง  ที่ตั้งของสติ  เป็นองค์มรรคข้อหนึ่งในมรรคมีองค์แปด                มี ๔ </a:t>
            </a:r>
            <a:r>
              <a:rPr lang="en-US" sz="2400" dirty="0"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ประการ ดังนี้</a:t>
            </a:r>
          </a:p>
          <a:p>
            <a:pPr>
              <a:buNone/>
            </a:pPr>
            <a:endParaRPr lang="th-TH" sz="2400" dirty="0">
              <a:cs typeface="+mj-cs"/>
            </a:endParaRPr>
          </a:p>
        </p:txBody>
      </p:sp>
      <p:graphicFrame>
        <p:nvGraphicFramePr>
          <p:cNvPr id="16" name="ตาราง 15"/>
          <p:cNvGraphicFramePr>
            <a:graphicFrameLocks noGrp="1"/>
          </p:cNvGraphicFramePr>
          <p:nvPr/>
        </p:nvGraphicFramePr>
        <p:xfrm>
          <a:off x="1547664" y="2780928"/>
          <a:ext cx="6096000" cy="1828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</a:t>
                      </a:r>
                      <a:r>
                        <a:rPr lang="th-TH" sz="2400" b="0" dirty="0">
                          <a:cs typeface="+mj-cs"/>
                        </a:rPr>
                        <a:t>พิจารณาเห็นภายในกาย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พิจารณาเห็นเวทนาในเวทนา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พิจารณาเห็นในจิต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พิจารณาเห็นธรรมในธรรม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7" name="Picture 3" descr="F:\flower\Samall_PNG_White_Lot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8899" y="3429000"/>
            <a:ext cx="4155101" cy="2840732"/>
          </a:xfrm>
          <a:prstGeom prst="rect">
            <a:avLst/>
          </a:prstGeom>
          <a:noFill/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7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ตัวยึดเนื้อหา 14"/>
          <p:cNvSpPr>
            <a:spLocks noGrp="1"/>
          </p:cNvSpPr>
          <p:nvPr>
            <p:ph idx="1"/>
          </p:nvPr>
        </p:nvSpPr>
        <p:spPr>
          <a:xfrm>
            <a:off x="662880" y="1600200"/>
            <a:ext cx="7873062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มงคล 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+mj-cs"/>
              </a:rPr>
              <a:t>๓๘</a:t>
            </a:r>
            <a:r>
              <a:rPr lang="en-US" sz="2400" b="1" dirty="0">
                <a:solidFill>
                  <a:srgbClr val="FF0000"/>
                </a:solidFill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คือ  สิ่งที่ทำให้เกิดความดีงาม  เป็นธรรมที่นำมาซึ่งความสุข  มีทั้งหมด ๓๘</a:t>
            </a:r>
            <a:r>
              <a:rPr lang="en-US" sz="2400" dirty="0">
                <a:latin typeface="AngsanaUPC" pitchFamily="18" charset="-34"/>
                <a:cs typeface="+mj-cs"/>
              </a:rPr>
              <a:t> </a:t>
            </a:r>
            <a:r>
              <a:rPr lang="th-TH" sz="2400" dirty="0">
                <a:latin typeface="AngsanaUPC" pitchFamily="18" charset="-34"/>
                <a:cs typeface="+mj-cs"/>
              </a:rPr>
              <a:t>ข้อ ในที่นี้จะกล่าวถึง  ๓</a:t>
            </a:r>
            <a:r>
              <a:rPr lang="en-US" sz="2400" dirty="0">
                <a:latin typeface="AngsanaUPC" pitchFamily="18" charset="-34"/>
                <a:cs typeface="+mj-cs"/>
              </a:rPr>
              <a:t> </a:t>
            </a:r>
            <a:r>
              <a:rPr lang="th-TH" sz="2400" dirty="0">
                <a:latin typeface="AngsanaUPC" pitchFamily="18" charset="-34"/>
                <a:cs typeface="+mj-cs"/>
              </a:rPr>
              <a:t>ข้อ ดังนี้</a:t>
            </a:r>
          </a:p>
          <a:p>
            <a:pPr>
              <a:buNone/>
            </a:pPr>
            <a:endParaRPr lang="th-TH" sz="2400" dirty="0">
              <a:cs typeface="+mj-cs"/>
            </a:endParaRPr>
          </a:p>
        </p:txBody>
      </p:sp>
      <p:graphicFrame>
        <p:nvGraphicFramePr>
          <p:cNvPr id="16" name="ตาราง 15"/>
          <p:cNvGraphicFramePr>
            <a:graphicFrameLocks noGrp="1"/>
          </p:cNvGraphicFramePr>
          <p:nvPr/>
        </p:nvGraphicFramePr>
        <p:xfrm>
          <a:off x="1475656" y="2924944"/>
          <a:ext cx="6096000" cy="1371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</a:t>
                      </a:r>
                      <a:r>
                        <a:rPr lang="th-TH" sz="2400" b="0" dirty="0">
                          <a:cs typeface="+mj-cs"/>
                        </a:rPr>
                        <a:t>ประพฤติธรรม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เว้นความชั่ว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2400" dirty="0">
                          <a:cs typeface="+mj-cs"/>
                        </a:rPr>
                        <a:t>     เว้นจากการดื่มน้ำเมา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4" descr="H:\flower\lotus\บัว3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1981200"/>
            <a:ext cx="368721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+mj-cs"/>
                </a:rPr>
                <a:t>            </a:t>
              </a:r>
              <a:endParaRPr lang="th-TH" sz="2400" dirty="0">
                <a:cs typeface="+mj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>
                  <a:cs typeface="+mj-cs"/>
                </a:endParaRPr>
              </a:p>
            </p:txBody>
          </p:sp>
          <p:grpSp>
            <p:nvGrpSpPr>
              <p:cNvPr id="4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5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400">
                      <a:cs typeface="+mj-cs"/>
                    </a:endParaRPr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400">
                      <a:cs typeface="+mj-cs"/>
                    </a:endParaRPr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400">
                    <a:cs typeface="+mj-cs"/>
                  </a:endParaRPr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+mj-cs"/>
            </a:endParaRPr>
          </a:p>
        </p:txBody>
      </p:sp>
      <p:sp>
        <p:nvSpPr>
          <p:cNvPr id="14" name="ชื่อเรื่อง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</a:rPr>
              <a:t>คุณประโยชน์ของอริยสัจ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</a:rPr>
              <a:t>๔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28" name="สี่เหลี่ยมมุมมน 27"/>
          <p:cNvSpPr/>
          <p:nvPr/>
        </p:nvSpPr>
        <p:spPr>
          <a:xfrm>
            <a:off x="1259632" y="1916832"/>
            <a:ext cx="5904656" cy="2088232"/>
          </a:xfrm>
          <a:prstGeom prst="roundRect">
            <a:avLst>
              <a:gd name="adj" fmla="val 3325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ตัวยึดเนื้อหา 24"/>
          <p:cNvSpPr>
            <a:spLocks noGrp="1"/>
          </p:cNvSpPr>
          <p:nvPr>
            <p:ph sz="half" idx="1"/>
          </p:nvPr>
        </p:nvSpPr>
        <p:spPr>
          <a:xfrm>
            <a:off x="1619672" y="2060848"/>
            <a:ext cx="4038600" cy="1872208"/>
          </a:xfrm>
        </p:spPr>
        <p:txBody>
          <a:bodyPr>
            <a:normAutofit/>
          </a:bodyPr>
          <a:lstStyle/>
          <a:p>
            <a:r>
              <a:rPr lang="th-TH" sz="2400" dirty="0">
                <a:cs typeface="+mj-cs"/>
              </a:rPr>
              <a:t>สอนให้เราไม่ประมาท </a:t>
            </a:r>
          </a:p>
          <a:p>
            <a:r>
              <a:rPr lang="th-TH" sz="2400" dirty="0">
                <a:cs typeface="+mj-cs"/>
              </a:rPr>
              <a:t>สอนให้เราแก้ปัญหาด้วยปัญญาและเหตุผล</a:t>
            </a:r>
          </a:p>
          <a:p>
            <a:r>
              <a:rPr lang="th-TH" sz="2400" dirty="0">
                <a:cs typeface="+mj-cs"/>
              </a:rPr>
              <a:t>สอนให้เราแก้ปัญหาด้วยตัวเราเอง</a:t>
            </a:r>
          </a:p>
          <a:p>
            <a:r>
              <a:rPr lang="th-TH" sz="2400" dirty="0">
                <a:cs typeface="+mj-cs"/>
              </a:rPr>
              <a:t>ช่วยให้เราเห็นสิ่งต่างๆ ตามความเป็นจริง </a:t>
            </a:r>
          </a:p>
        </p:txBody>
      </p:sp>
      <p:pic>
        <p:nvPicPr>
          <p:cNvPr id="27" name="Picture 2" descr="H:\flower\lotus\บัว2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11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89" y="2636912"/>
            <a:ext cx="4908711" cy="368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5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2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สี่เหลี่ยมผืนผ้ามุมมน 7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5" name="มนมุมสี่เหลี่ยมผืนผ้าด้านทแยงมุม 74"/>
          <p:cNvSpPr/>
          <p:nvPr/>
        </p:nvSpPr>
        <p:spPr>
          <a:xfrm>
            <a:off x="1964636" y="285967"/>
            <a:ext cx="4695596" cy="6345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พระไตรปิฎกและพุทธ</a:t>
            </a:r>
            <a:r>
              <a:rPr lang="th-TH" sz="3200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ศาสน</a:t>
            </a:r>
            <a:r>
              <a:rPr lang="th-TH" sz="3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สุภาษิต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7" l="9106" r="91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6" r="5681"/>
          <a:stretch/>
        </p:blipFill>
        <p:spPr bwMode="auto">
          <a:xfrm>
            <a:off x="410220" y="1119387"/>
            <a:ext cx="8366586" cy="41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3" b="97179" l="9983" r="89959">
                        <a14:backgroundMark x1="15668" y1="38678" x2="27004" y2="3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3429000"/>
            <a:ext cx="5753321" cy="383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1560" y="1657705"/>
            <a:ext cx="7560840" cy="4525963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en-US" sz="2000" dirty="0">
                <a:cs typeface="+mj-cs"/>
              </a:rPr>
              <a:t>	</a:t>
            </a:r>
            <a:r>
              <a:rPr lang="th-TH" sz="2400" dirty="0">
                <a:cs typeface="+mj-cs"/>
              </a:rPr>
              <a:t>พระไตรปิฎกเป็นคัมภีร์ที่บรรจุหลักธรรมคำสอนของพระพุทธเจ้า  ซึ่งแต่เดิมถ่ายทอดกันมาด้วยการท่องจำ  ภายหลังจึงมีการจารึกเป็นลายลักษณ์อักษร  พระไตรปิฎกจึงมีส่วนสำคัญในการสืบต่อพระพุทธศาสนา  ดังนั้น พุทธศาสนิกชนที่ดีจึงควรศึกษาพระไตรปิฎก เพื่อให้มีความรู้ ความเข้าใจในหลักธรรมคำสอนของพระพุทธศาสนาได้ดียิ่งขึ้น</a:t>
            </a:r>
          </a:p>
          <a:p>
            <a:pPr marL="457200" lvl="1" indent="0" algn="thaiDist">
              <a:buNone/>
            </a:pPr>
            <a:r>
              <a:rPr lang="th-TH" sz="2400" dirty="0">
                <a:cs typeface="+mj-cs"/>
              </a:rPr>
              <a:t>		การศึกษาพุทธ</a:t>
            </a:r>
            <a:r>
              <a:rPr lang="th-TH" sz="2400" dirty="0" err="1">
                <a:cs typeface="+mj-cs"/>
              </a:rPr>
              <a:t>ศาสน</a:t>
            </a:r>
            <a:r>
              <a:rPr lang="th-TH" sz="2400" dirty="0">
                <a:cs typeface="+mj-cs"/>
              </a:rPr>
              <a:t>สุภาษิตจะช่วยให้เข้าใจหลักธรรมต่างๆ ได้อย่าง  	ถูกต้อง และสามารถเลือกสรรไปใช้เป็นแนวทางในการดำเนินชีวิตได้อย่าง			เหมาะสมอีกด้วย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	</a:t>
            </a:r>
          </a:p>
        </p:txBody>
      </p:sp>
      <p:pic>
        <p:nvPicPr>
          <p:cNvPr id="20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41" y="1399675"/>
            <a:ext cx="3666435" cy="48921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ทแยงมุม 13"/>
          <p:cNvSpPr/>
          <p:nvPr/>
        </p:nvSpPr>
        <p:spPr>
          <a:xfrm>
            <a:off x="-265072" y="364871"/>
            <a:ext cx="5341128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A52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๑</a:t>
            </a:r>
            <a:r>
              <a:rPr lang="en-US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โครงสร้างและสาระสำคัญของพระไตรปิฎก</a:t>
            </a:r>
            <a:r>
              <a:rPr lang="en-US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351913"/>
            <a:ext cx="3835077" cy="51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sz="half" idx="2"/>
          </p:nvPr>
        </p:nvSpPr>
        <p:spPr>
          <a:xfrm>
            <a:off x="3863618" y="2276873"/>
            <a:ext cx="4164766" cy="45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cs typeface="+mj-cs"/>
              </a:rPr>
              <a:t>	พระไตรปิฎก แปลว่า คัมภีร์ ๓  เพราะปิฎก แปลว่า คัมภีร์  พระไตรปิฎก คือ คัมภีร์ที่บรรจุหลักคำสอนของพระพุทธศาสนา แบ่งเป็น ๓ ส่วน คือ พระวินัยปิฎก พระสุตตันตปิฎก และพระอภิธรรมปิฎก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171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0" y="2414810"/>
            <a:ext cx="5271751" cy="372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มนมุมสี่เหลี่ยมผืนผ้าด้านทแยงมุม 64"/>
          <p:cNvSpPr/>
          <p:nvPr/>
        </p:nvSpPr>
        <p:spPr>
          <a:xfrm>
            <a:off x="611560" y="1196752"/>
            <a:ext cx="5400600" cy="476759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๑.๑ ความหมายและความสำคัญของพระไตรปิฎก</a:t>
            </a:r>
          </a:p>
        </p:txBody>
      </p:sp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593561" y="1224995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4" y="1450368"/>
            <a:ext cx="3753680" cy="50085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มนมุมสี่เหลี่ยมผืนผ้าด้านทแยงมุม 64"/>
          <p:cNvSpPr/>
          <p:nvPr/>
        </p:nvSpPr>
        <p:spPr>
          <a:xfrm>
            <a:off x="611560" y="1196752"/>
            <a:ext cx="4392488" cy="476759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๑.๒ คัมภีร์และโครงสร้างพระไตรปิฎก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5408" y="1840200"/>
            <a:ext cx="4038600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cs typeface="+mj-cs"/>
              </a:rPr>
              <a:t>พระไตรปิฎก แบ่งเป็น ๓ หมวด ดังนี้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๑. พระวินัยปิฎก</a:t>
            </a:r>
            <a:r>
              <a:rPr lang="th-TH" sz="2400" dirty="0">
                <a:cs typeface="+mj-cs"/>
              </a:rPr>
              <a:t>  คือ  ส่วนที่ว่าด้วยสิกขาบท และศีลของภิกษุและภิกษุณี แบ่งเป็น ๓ หมวดย่อย ดังนี้ 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74" y="1657284"/>
            <a:ext cx="3724440" cy="49695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แทนเนื้อหา 8"/>
          <p:cNvSpPr>
            <a:spLocks noGrp="1"/>
          </p:cNvSpPr>
          <p:nvPr>
            <p:ph sz="half" idx="2"/>
          </p:nvPr>
        </p:nvSpPr>
        <p:spPr>
          <a:xfrm>
            <a:off x="4599578" y="1923433"/>
            <a:ext cx="3918365" cy="4353348"/>
          </a:xfrm>
        </p:spPr>
        <p:txBody>
          <a:bodyPr>
            <a:normAutofit/>
          </a:bodyPr>
          <a:lstStyle/>
          <a:p>
            <a:r>
              <a:rPr lang="th-TH" sz="2400" b="1" dirty="0" err="1">
                <a:cs typeface="+mj-cs"/>
              </a:rPr>
              <a:t>สุตตภิวังค์</a:t>
            </a:r>
            <a:r>
              <a:rPr lang="th-TH" sz="2400" b="1" dirty="0">
                <a:cs typeface="+mj-cs"/>
              </a:rPr>
              <a:t> </a:t>
            </a:r>
            <a:r>
              <a:rPr lang="th-TH" sz="2400" dirty="0">
                <a:cs typeface="+mj-cs"/>
              </a:rPr>
              <a:t>คือ ส่วนที่ว่าด้วยศีลใน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       พระ</a:t>
            </a:r>
            <a:r>
              <a:rPr lang="th-TH" sz="2400" dirty="0" err="1">
                <a:cs typeface="+mj-cs"/>
              </a:rPr>
              <a:t>ปาฏิ</a:t>
            </a:r>
            <a:r>
              <a:rPr lang="th-TH" sz="2400" dirty="0">
                <a:cs typeface="+mj-cs"/>
              </a:rPr>
              <a:t>โมกข์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  <a:p>
            <a:r>
              <a:rPr lang="th-TH" sz="2400" b="1" dirty="0" err="1">
                <a:cs typeface="+mj-cs"/>
              </a:rPr>
              <a:t>ขันธ</a:t>
            </a:r>
            <a:r>
              <a:rPr lang="th-TH" sz="2400" b="1" dirty="0">
                <a:cs typeface="+mj-cs"/>
              </a:rPr>
              <a:t>กะ </a:t>
            </a:r>
            <a:r>
              <a:rPr lang="th-TH" sz="2400" dirty="0">
                <a:cs typeface="+mj-cs"/>
              </a:rPr>
              <a:t>คือ ส่วนที่ว่าด้วย</a:t>
            </a:r>
            <a:r>
              <a:rPr lang="th-TH" sz="2400" dirty="0" err="1">
                <a:cs typeface="+mj-cs"/>
              </a:rPr>
              <a:t>สังฆ</a:t>
            </a:r>
            <a:r>
              <a:rPr lang="th-TH" sz="2400" dirty="0">
                <a:cs typeface="+mj-cs"/>
              </a:rPr>
              <a:t>กรรม พิธีกรรม วัตรปฏิบัติของพระ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  <a:p>
            <a:r>
              <a:rPr lang="th-TH" sz="2400" b="1" dirty="0">
                <a:cs typeface="+mj-cs"/>
              </a:rPr>
              <a:t>ปริวาร</a:t>
            </a:r>
            <a:r>
              <a:rPr lang="th-TH" sz="2400" dirty="0">
                <a:cs typeface="+mj-cs"/>
              </a:rPr>
              <a:t> คือ ส่วนที่สรุปข้อความ หรือคู่มือพระวินัยปิฎก</a:t>
            </a:r>
          </a:p>
          <a:p>
            <a:endParaRPr lang="th-TH" sz="2400" dirty="0"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" b="100000" l="9655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549">
            <a:off x="-291655" y="3537686"/>
            <a:ext cx="3026109" cy="302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7881">
            <a:off x="2099704" y="3575151"/>
            <a:ext cx="2154094" cy="304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7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3" y="1531353"/>
            <a:ext cx="3736205" cy="49852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5408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๒. พระสุตตันตปิฎก </a:t>
            </a:r>
            <a:r>
              <a:rPr lang="th-TH" sz="2400" dirty="0">
                <a:cs typeface="+mj-cs"/>
              </a:rPr>
              <a:t>คือ ส่วนที่      ว่าด้วยพระธรรมเทศนาของพระพุทธเจ้า ที่ทรงแสดงแก่บุคคลต่างๆ แบ่งเป็น ๕ นิกาย ดังนี้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99675"/>
            <a:ext cx="3888432" cy="51883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>
            <a:normAutofit/>
          </a:bodyPr>
          <a:lstStyle/>
          <a:p>
            <a:r>
              <a:rPr lang="th-TH" sz="2400" b="1" dirty="0" err="1">
                <a:cs typeface="+mj-cs"/>
              </a:rPr>
              <a:t>ทีฆ</a:t>
            </a:r>
            <a:r>
              <a:rPr lang="th-TH" sz="2400" b="1" dirty="0">
                <a:cs typeface="+mj-cs"/>
              </a:rPr>
              <a:t>นิกาย </a:t>
            </a:r>
            <a:r>
              <a:rPr lang="th-TH" sz="2400" dirty="0">
                <a:cs typeface="+mj-cs"/>
              </a:rPr>
              <a:t>คือ หมวดที่ประมูลสูตรขนาดยาว</a:t>
            </a:r>
          </a:p>
          <a:p>
            <a:r>
              <a:rPr lang="th-TH" sz="2400" b="1" dirty="0" err="1">
                <a:cs typeface="+mj-cs"/>
              </a:rPr>
              <a:t>มัชฌิม</a:t>
            </a:r>
            <a:r>
              <a:rPr lang="th-TH" sz="2400" b="1" dirty="0">
                <a:cs typeface="+mj-cs"/>
              </a:rPr>
              <a:t>นิกาย </a:t>
            </a:r>
            <a:r>
              <a:rPr lang="th-TH" sz="2400" dirty="0">
                <a:cs typeface="+mj-cs"/>
              </a:rPr>
              <a:t>คือ หมวดที่ประมูลสูตรขนาดปานกลาง</a:t>
            </a:r>
          </a:p>
          <a:p>
            <a:r>
              <a:rPr lang="th-TH" sz="2400" b="1" dirty="0" err="1">
                <a:cs typeface="+mj-cs"/>
              </a:rPr>
              <a:t>สังยุตต</a:t>
            </a:r>
            <a:r>
              <a:rPr lang="th-TH" sz="2400" b="1" dirty="0">
                <a:cs typeface="+mj-cs"/>
              </a:rPr>
              <a:t>นิกาย </a:t>
            </a:r>
            <a:r>
              <a:rPr lang="th-TH" sz="2400" dirty="0">
                <a:cs typeface="+mj-cs"/>
              </a:rPr>
              <a:t>คือ หมวดที่ประมูลสูตรโดยจัดกลุ่มตามเนื้อหา</a:t>
            </a:r>
          </a:p>
          <a:p>
            <a:r>
              <a:rPr lang="th-TH" sz="2400" b="1" dirty="0">
                <a:cs typeface="+mj-cs"/>
              </a:rPr>
              <a:t>อัง</a:t>
            </a:r>
            <a:r>
              <a:rPr lang="th-TH" sz="2400" b="1" dirty="0" err="1">
                <a:cs typeface="+mj-cs"/>
              </a:rPr>
              <a:t>คุตตร</a:t>
            </a:r>
            <a:r>
              <a:rPr lang="th-TH" sz="2400" b="1" dirty="0">
                <a:cs typeface="+mj-cs"/>
              </a:rPr>
              <a:t>นิกาย </a:t>
            </a:r>
            <a:r>
              <a:rPr lang="th-TH" sz="2400" dirty="0">
                <a:cs typeface="+mj-cs"/>
              </a:rPr>
              <a:t>คือ หมวดที่ประมวลหมวดธรรมจากน้อยไปหามาก </a:t>
            </a:r>
          </a:p>
          <a:p>
            <a:r>
              <a:rPr lang="th-TH" sz="2400" b="1" dirty="0" err="1">
                <a:cs typeface="+mj-cs"/>
              </a:rPr>
              <a:t>ขุททก</a:t>
            </a:r>
            <a:r>
              <a:rPr lang="th-TH" sz="2400" b="1" dirty="0">
                <a:cs typeface="+mj-cs"/>
              </a:rPr>
              <a:t>นิกาย </a:t>
            </a:r>
            <a:r>
              <a:rPr lang="th-TH" sz="2400" dirty="0">
                <a:cs typeface="+mj-cs"/>
              </a:rPr>
              <a:t>คือ หมวดที่ประมวลเรื่องเบ็ดเตล็ดต่างๆ ที่มิได้รวบรวมไว้ใน ๔ นิกายข้างต้น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691">
            <a:off x="480086" y="3348114"/>
            <a:ext cx="20193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506">
            <a:off x="2186073" y="3334275"/>
            <a:ext cx="20193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4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52" y="1488510"/>
            <a:ext cx="3985981" cy="50464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2" y="1331527"/>
            <a:ext cx="4596008" cy="54098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00050" lvl="1" indent="0">
              <a:buNone/>
            </a:pPr>
            <a:r>
              <a:rPr lang="th-TH" b="1" dirty="0">
                <a:solidFill>
                  <a:srgbClr val="FF0000"/>
                </a:solidFill>
                <a:cs typeface="+mj-cs"/>
              </a:rPr>
              <a:t>	๓. พระอภิธรรมปิฎก  </a:t>
            </a:r>
            <a:r>
              <a:rPr lang="th-TH" dirty="0">
                <a:cs typeface="+mj-cs"/>
              </a:rPr>
              <a:t>คือ  ส่วนที่  ว่าด้วยการอธิบายหลักธรรมในรูปวิชาการ  ไม่เกี่ยวด้วยบุคคลและเหตุการณ์  แบ่งเป็น ๗  คัมภีร์ ดังนี้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15795" y="1639341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th-TH" sz="2400" b="1" dirty="0" err="1">
                <a:cs typeface="+mj-cs"/>
              </a:rPr>
              <a:t>ธัมมสังคณี</a:t>
            </a:r>
            <a:r>
              <a:rPr lang="th-TH" sz="2400" b="1" dirty="0">
                <a:cs typeface="+mj-cs"/>
              </a:rPr>
              <a:t> </a:t>
            </a:r>
            <a:r>
              <a:rPr lang="th-TH" sz="2400" dirty="0">
                <a:cs typeface="+mj-cs"/>
              </a:rPr>
              <a:t>คือ  คัมภีร์ที่รวมข้อธรรมเป็นหมวดๆ แล้วแยกอธิบายเป็นประเภทๆ</a:t>
            </a:r>
          </a:p>
          <a:p>
            <a:r>
              <a:rPr lang="th-TH" sz="2400" b="1" dirty="0">
                <a:cs typeface="+mj-cs"/>
              </a:rPr>
              <a:t>วิภังค์</a:t>
            </a:r>
            <a:r>
              <a:rPr lang="th-TH" sz="2400" dirty="0">
                <a:cs typeface="+mj-cs"/>
              </a:rPr>
              <a:t> คือ คัมภีร์ที่แยกข้อธรรม</a:t>
            </a:r>
            <a:r>
              <a:rPr lang="th-TH" sz="2400" dirty="0" err="1">
                <a:cs typeface="+mj-cs"/>
              </a:rPr>
              <a:t>ในสังคณี</a:t>
            </a:r>
            <a:endParaRPr lang="th-TH" sz="2400" dirty="0">
              <a:cs typeface="+mj-cs"/>
            </a:endParaRPr>
          </a:p>
          <a:p>
            <a:r>
              <a:rPr lang="th-TH" sz="2400" b="1" dirty="0">
                <a:cs typeface="+mj-cs"/>
              </a:rPr>
              <a:t>ธาตุกถา  </a:t>
            </a:r>
            <a:r>
              <a:rPr lang="th-TH" sz="2400" dirty="0">
                <a:cs typeface="+mj-cs"/>
              </a:rPr>
              <a:t>คือ  คัมภีร์ที่จัดข้อธรรมลงในขันธ์ ธาตุ  อายตนะ </a:t>
            </a:r>
          </a:p>
          <a:p>
            <a:r>
              <a:rPr lang="th-TH" sz="2400" b="1" dirty="0" err="1">
                <a:cs typeface="+mj-cs"/>
              </a:rPr>
              <a:t>ปุคคล</a:t>
            </a:r>
            <a:r>
              <a:rPr lang="th-TH" sz="2400" b="1" dirty="0">
                <a:cs typeface="+mj-cs"/>
              </a:rPr>
              <a:t>บัญญัติ  </a:t>
            </a:r>
            <a:r>
              <a:rPr lang="th-TH" sz="2400" dirty="0">
                <a:cs typeface="+mj-cs"/>
              </a:rPr>
              <a:t>คือ  คัมภีร์บัญญัติเรียกบุคคล</a:t>
            </a:r>
          </a:p>
          <a:p>
            <a:r>
              <a:rPr lang="th-TH" sz="2400" b="1" dirty="0">
                <a:cs typeface="+mj-cs"/>
              </a:rPr>
              <a:t>กถาวัตถุ </a:t>
            </a:r>
            <a:r>
              <a:rPr lang="th-TH" sz="2400" dirty="0">
                <a:cs typeface="+mj-cs"/>
              </a:rPr>
              <a:t> คือ  คัมภีร์ที่อธิบายทรรศนะที่ขัดแย้งกัน โดยเน้นทรรศนะของเถรวาทที่ถูกต้อง</a:t>
            </a:r>
          </a:p>
          <a:p>
            <a:r>
              <a:rPr lang="th-TH" sz="2400" b="1" dirty="0">
                <a:cs typeface="+mj-cs"/>
              </a:rPr>
              <a:t>ยมก </a:t>
            </a:r>
            <a:r>
              <a:rPr lang="th-TH" sz="2400" dirty="0">
                <a:cs typeface="+mj-cs"/>
              </a:rPr>
              <a:t>คือ  คัมภีร์ที่ยกธรรมเป็นคู่ๆ</a:t>
            </a:r>
          </a:p>
          <a:p>
            <a:r>
              <a:rPr lang="th-TH" sz="2400" b="1" dirty="0">
                <a:cs typeface="+mj-cs"/>
              </a:rPr>
              <a:t>ปัฏฐาน </a:t>
            </a:r>
            <a:r>
              <a:rPr lang="th-TH" sz="2400" dirty="0">
                <a:cs typeface="+mj-cs"/>
              </a:rPr>
              <a:t>คือ คัมภีร์ที่อธิบายปัจจัยหรือเงื่อนไขทางธรรม ๒๔  ประการ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180">
            <a:off x="422532" y="3388091"/>
            <a:ext cx="2157699" cy="299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25">
            <a:off x="1938710" y="3388090"/>
            <a:ext cx="2157699" cy="299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0" y="416686"/>
            <a:ext cx="8212414" cy="6159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852" y="908719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cs typeface="+mj-cs"/>
              </a:rPr>
              <a:t>	ถูปาราม  เมืองอนุ</a:t>
            </a:r>
            <a:r>
              <a:rPr lang="th-TH" sz="2400" dirty="0" err="1">
                <a:cs typeface="+mj-cs"/>
              </a:rPr>
              <a:t>ราธ</a:t>
            </a:r>
            <a:r>
              <a:rPr lang="th-TH" sz="2400" dirty="0">
                <a:cs typeface="+mj-cs"/>
              </a:rPr>
              <a:t>ปุระ ประเทศศรีลังกา สถานที่ทำสังคายนาพระธรรมวินัยครั้งที่ ๔ เมื่อ พ.ศ. ๒๓๘</a:t>
            </a:r>
          </a:p>
        </p:txBody>
      </p:sp>
      <p:pic>
        <p:nvPicPr>
          <p:cNvPr id="15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2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2" y="906906"/>
            <a:ext cx="8741844" cy="5527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836712"/>
            <a:ext cx="7708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400" dirty="0">
                <a:cs typeface="+mj-cs"/>
              </a:rPr>
              <a:t>	วัดมหาธาตุยุวราช</a:t>
            </a:r>
            <a:r>
              <a:rPr lang="th-TH" sz="2400" dirty="0" err="1">
                <a:cs typeface="+mj-cs"/>
              </a:rPr>
              <a:t>รังสฤษฎิ์</a:t>
            </a:r>
            <a:r>
              <a:rPr lang="th-TH" sz="2400" dirty="0">
                <a:cs typeface="+mj-cs"/>
              </a:rPr>
              <a:t>ราชวรมหาวิหาร กรุงเทพฯ สถานที่ทำสังคายนา               พระธรรมวินัย ครั้งที่ ๑๐ เมื่อ พ.ศ. ๒๕๒๘</a:t>
            </a:r>
          </a:p>
        </p:txBody>
      </p:sp>
      <p:pic>
        <p:nvPicPr>
          <p:cNvPr id="15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0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5" name="มนมุมสี่เหลี่ยมผืนผ้าด้านทแยงมุม 64"/>
          <p:cNvSpPr/>
          <p:nvPr/>
        </p:nvSpPr>
        <p:spPr>
          <a:xfrm>
            <a:off x="-265072" y="364871"/>
            <a:ext cx="2388800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A52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๒. อริยสัจ ๔</a:t>
            </a:r>
          </a:p>
        </p:txBody>
      </p:sp>
      <p:sp>
        <p:nvSpPr>
          <p:cNvPr id="14" name="ตัวยึดเนื้อหา 1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</a:t>
            </a:r>
            <a:r>
              <a:rPr lang="en-US" sz="2400" dirty="0">
                <a:cs typeface="+mj-cs"/>
              </a:rPr>
              <a:t>	</a:t>
            </a:r>
            <a:endParaRPr lang="th-TH" sz="2400" dirty="0">
              <a:cs typeface="+mj-cs"/>
            </a:endParaRPr>
          </a:p>
          <a:p>
            <a:pPr>
              <a:buNone/>
            </a:pPr>
            <a:r>
              <a:rPr lang="th-TH" sz="2400" dirty="0">
                <a:cs typeface="+mj-cs"/>
              </a:rPr>
              <a:t>		อริยสัจ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๔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คือ ความจริงอันประเสริฐ ๔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ประการ อันเป็นหลักคำสอนสำคัญของพระพุทธศาสนา  มีดังนี้</a:t>
            </a:r>
            <a:endParaRPr lang="th-TH" sz="2400" dirty="0">
              <a:cs typeface="+mj-cs"/>
            </a:endParaRPr>
          </a:p>
        </p:txBody>
      </p:sp>
      <p:graphicFrame>
        <p:nvGraphicFramePr>
          <p:cNvPr id="15" name="ตัวยึดเนื้อหา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444653"/>
              </p:ext>
            </p:extLst>
          </p:nvPr>
        </p:nvGraphicFramePr>
        <p:xfrm>
          <a:off x="3707904" y="1052736"/>
          <a:ext cx="482453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6" descr="Lotus Blossom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7322" y="3933056"/>
            <a:ext cx="4522100" cy="3105175"/>
          </a:xfrm>
          <a:prstGeom prst="rect">
            <a:avLst/>
          </a:prstGeom>
          <a:noFill/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2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4" grpId="0" build="p"/>
      <p:bldGraphic spid="1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5" name="มนมุมสี่เหลี่ยมผืนผ้าด้านทแยงมุม 64"/>
          <p:cNvSpPr/>
          <p:nvPr/>
        </p:nvSpPr>
        <p:spPr>
          <a:xfrm>
            <a:off x="-265072" y="364871"/>
            <a:ext cx="2892856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A52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</a:t>
            </a:r>
            <a:r>
              <a:rPr lang="en-US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พุทธ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ศาสน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สุภาษิต</a:t>
            </a:r>
            <a:r>
              <a:rPr lang="en-US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4" y="1150280"/>
            <a:ext cx="7704856" cy="5127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flower\ดอกไม้\รูปภาพ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01" y="3861048"/>
            <a:ext cx="4898841" cy="326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96090" y="1360338"/>
            <a:ext cx="7512090" cy="4641379"/>
          </a:xfrm>
        </p:spPr>
        <p:txBody>
          <a:bodyPr>
            <a:normAutofit/>
          </a:bodyPr>
          <a:lstStyle/>
          <a:p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กมฺ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มุนา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วตฺต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ตี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โล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โก 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: 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สัต</a:t>
            </a:r>
            <a:r>
              <a:rPr lang="th-TH" sz="2400" b="1">
                <a:solidFill>
                  <a:srgbClr val="FF0000"/>
                </a:solidFill>
                <a:cs typeface="+mj-cs"/>
              </a:rPr>
              <a:t>วโลก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ย่อมเป็นไปตามกรรม</a:t>
            </a:r>
          </a:p>
          <a:p>
            <a:pPr marL="0" indent="0">
              <a:buNone/>
            </a:pPr>
            <a:r>
              <a:rPr lang="th-TH" sz="2400" b="1" dirty="0">
                <a:solidFill>
                  <a:srgbClr val="FF0000"/>
                </a:solidFill>
                <a:cs typeface="+mj-cs"/>
              </a:rPr>
              <a:t>	</a:t>
            </a:r>
          </a:p>
          <a:p>
            <a:pPr marL="0" indent="0">
              <a:buNone/>
            </a:pPr>
            <a:r>
              <a:rPr lang="th-TH" sz="2400" b="1" dirty="0">
                <a:solidFill>
                  <a:srgbClr val="FF0000"/>
                </a:solidFill>
                <a:cs typeface="+mj-cs"/>
              </a:rPr>
              <a:t>	</a:t>
            </a:r>
            <a:r>
              <a:rPr lang="th-TH" sz="2400" dirty="0">
                <a:cs typeface="+mj-cs"/>
              </a:rPr>
              <a:t>กรรม  แปลว่า  การกระทำ  และมักหมายรวมถึงผลแห่งการกระทำ พระพุทธศาสนาสอนว่า คนเราจะมีชีวิตเป็นไปอย่างไรนั้น ขึ้นอยู่กับกรรมหรือการกระทำของเรา ดังพุทธดำรัสที่ว่า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  <a:r>
              <a:rPr lang="th-TH" sz="2400" i="1" dirty="0">
                <a:cs typeface="+mj-cs"/>
              </a:rPr>
              <a:t>“ ควรพิจารณาโดยเนืองๆ ว่า เรามีกรรมเป็นของตน เป็นผู้รับผลแห่งกรรม        มีกรรมเป็นกำเนิด มีกรรมเป็นเผ่าพันธุ์ มีกรรมเป็นที่พึ่งอาศัย เราทำกรรมอันใดไว้ดีก็ตาม    ชั่วก็ตาม เราจักเป็นผู้รับผลแห่งกรรมนั้น”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</a:p>
        </p:txBody>
      </p:sp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5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"/>
          <a:stretch/>
        </p:blipFill>
        <p:spPr bwMode="auto">
          <a:xfrm>
            <a:off x="516980" y="1498480"/>
            <a:ext cx="8113542" cy="436509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http://food.mthai.com/wp-content/uploads/2012/05/1234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100000" l="1333" r="94000">
                        <a14:foregroundMark x1="22667" y1="8444" x2="24333" y2="71556"/>
                        <a14:foregroundMark x1="42333" y1="94667" x2="42333" y2="94667"/>
                        <a14:foregroundMark x1="44000" y1="96000" x2="46333" y2="97778"/>
                        <a14:foregroundMark x1="59000" y1="92000" x2="58333" y2="96444"/>
                        <a14:foregroundMark x1="35333" y1="87556" x2="20000" y2="76000"/>
                        <a14:foregroundMark x1="5667" y1="76000" x2="1333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96" y="3735823"/>
            <a:ext cx="4209805" cy="315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06140" y="1337613"/>
            <a:ext cx="7682284" cy="4525963"/>
          </a:xfrm>
        </p:spPr>
        <p:txBody>
          <a:bodyPr>
            <a:normAutofit lnSpcReduction="10000"/>
          </a:bodyPr>
          <a:lstStyle/>
          <a:p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กลฺยาณ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การี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กลฺยาณํ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ปาปกา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รี จ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ปาปกํ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: 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ทำดีได้ดี ทำชั่วได้ชั่ว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พระพุทธศาสนามีหลักคำสอนที่สำคัญยิ่งข้อหนึ่ง เรียกว่า “กฎแห่งกรรม”              มีความหมายว่า ทำดีได้ดี ทำชั่วได้ชั่ว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กรรม  แปลว่า การกระทำ และวิบาก แปลว่า ผล  กรรมวิบาก จึงแปลว่า ผลแห่งกรรม มี ๓ ระดับ ดังนี้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		๑. ระดับภายในจิตใจหรือคุณภาพของจิต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		๒. ระดับบุคลิกภาพและอุปนิสัย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		๓. ระดับภายนอกหรือผลทางสังคม</a:t>
            </a:r>
          </a:p>
          <a:p>
            <a:pPr marL="457200" lvl="1" indent="0">
              <a:buNone/>
            </a:pPr>
            <a:endParaRPr lang="th-TH" sz="2000" dirty="0">
              <a:cs typeface="+mj-cs"/>
            </a:endParaRP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</a:t>
            </a:r>
          </a:p>
        </p:txBody>
      </p:sp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8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0066" y="1484784"/>
            <a:ext cx="7924382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สุโข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ปุญฺญสฺส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อุจฺจ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โย 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: 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การสั่งสมบุญนำสุขมาให้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บุญ  แปลว่า  ความดีงาม การทำบุญทำได้ ๑๐ วิธี เรียกว่า บุญกิริยาวัตถุ ๑๐ มีดังนี้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974061"/>
              </p:ext>
            </p:extLst>
          </p:nvPr>
        </p:nvGraphicFramePr>
        <p:xfrm>
          <a:off x="683568" y="3068960"/>
          <a:ext cx="7780366" cy="2286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9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0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AutoNum type="thaiNumPeriod"/>
                      </a:pPr>
                      <a:r>
                        <a:rPr lang="th-TH" sz="2400" b="0" baseline="0" dirty="0">
                          <a:cs typeface="+mj-cs"/>
                        </a:rPr>
                        <a:t> ทำบุญด้วยการให้</a:t>
                      </a:r>
                      <a:endParaRPr lang="th-TH" sz="2400" b="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0" dirty="0">
                          <a:cs typeface="+mj-cs"/>
                        </a:rPr>
                        <a:t>๖. ทำบุญด้วยการเกลี่ยความดีให้ผู้อื่น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๒. ทำบุญด้วยการรักษาศีล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๗.</a:t>
                      </a:r>
                      <a:r>
                        <a:rPr lang="th-TH" sz="2400" baseline="0" dirty="0">
                          <a:cs typeface="+mj-cs"/>
                        </a:rPr>
                        <a:t> ทำบุญด้วยการยินดีในความดีของผู้อื่น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๓. ทำบุญด้วยการเจริญภาวนา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๘. ทำบุญด้วยการฟังธรรมหาความรู้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๔. ทำบุญด้วยการอ่อนน้อม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๙. ทำบุญด้วยการสั่งสอนธรรมให้ความรู้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๕. ทำบุญด้วยการรับใช้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๑๐. ทำบุญด้วยการทำความเห็นให้ตรง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8" name="Picture 2" descr="H:\flower\ดอกไม้\ncBXoAM4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92" y="3789039"/>
            <a:ext cx="3956475" cy="30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2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1" y="836713"/>
            <a:ext cx="8547082" cy="5695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639341"/>
            <a:ext cx="7924382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th-TH" sz="2400" dirty="0">
                <a:cs typeface="+mj-cs"/>
              </a:rPr>
              <a:t>	โดยทั่วไปคนมักให้ความสำคัญกับ ๓ ข้อแรก คือ การให้ทาน การรักษาศีล และการเจริญภาวนา เรียกว่า บุญกิริยาวัตถุ ๓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	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	การทำบุญย่อมให้ความสุข การให้ (หรือทาน) เป็นการขัดเกลากิเลส 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ทำให้จิตผ่องใส การรักษาศีลทำให้เป็นคนดีมีศีลธรรม มีคนรักใคร่นับถือ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และไว้วางใจ การเจริญภาวนาช่วยให้จิตใจแน่วแน่ มีสติ </a:t>
            </a:r>
          </a:p>
          <a:p>
            <a:pPr marL="457200" lvl="1" indent="0">
              <a:buNone/>
            </a:pPr>
            <a:r>
              <a:rPr lang="th-TH" sz="2400" dirty="0">
                <a:cs typeface="+mj-cs"/>
              </a:rPr>
              <a:t>	</a:t>
            </a:r>
          </a:p>
        </p:txBody>
      </p:sp>
      <p:pic>
        <p:nvPicPr>
          <p:cNvPr id="4102" name="Picture 6" descr="H:\flower\ดอกไม้\รูปภาพ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31" y="2286000"/>
            <a:ext cx="4572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6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" y="912972"/>
            <a:ext cx="8058838" cy="5378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1560" y="1600200"/>
            <a:ext cx="7924382" cy="4525963"/>
          </a:xfrm>
        </p:spPr>
        <p:txBody>
          <a:bodyPr>
            <a:normAutofit/>
          </a:bodyPr>
          <a:lstStyle/>
          <a:p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ปูช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โก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ลภ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เต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ปูชํ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วนฺท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โก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ปฏิวนฺทนํ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: 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ผู้บูชาย่อมได้รับการบุชาตอบ ผู้ไหว้ย่อมได้รับการ             ไหว้ตอบ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บูชา หมายถึง การแสดงความเคารพบุคคลหรือสิ่งที่นับถือ รวมตลอดไปถึงการยกย่องเทิดทูนด้วยความเคารพนับถือ อย่างไรก็ตาม การให้เกียรติ </a:t>
            </a:r>
            <a:r>
              <a:rPr lang="th-TH" sz="2400" dirty="0">
                <a:solidFill>
                  <a:prstClr val="black"/>
                </a:solidFill>
                <a:cs typeface="Angsana New"/>
              </a:rPr>
              <a:t>การยอมรับ การนับถือนี้เราควรเดินสายกลาง ไม่แสดงอาการพินอบพิเทาจนเกินควร ไม่กล่าววาจายกย่องสรรเสริญ </a:t>
            </a:r>
          </a:p>
          <a:p>
            <a:pPr marL="0" indent="0">
              <a:buNone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เกินงาม จนกลายเป็นการประจบสอพลอ </a:t>
            </a:r>
          </a:p>
          <a:p>
            <a:pPr marL="0" indent="0">
              <a:buNone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	การบูชาเป็นการแสดงความรู้สึกออกมาให้เห็นเป็นรูปธรรม </a:t>
            </a:r>
          </a:p>
          <a:p>
            <a:pPr marL="0" indent="0">
              <a:buNone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การบูชาด้วยวิธีต่างๆ ถือเป็นการแสดงออกซึ่งไมตรีจิต เป็นการเปิด</a:t>
            </a:r>
          </a:p>
          <a:p>
            <a:pPr marL="0" indent="0">
              <a:buNone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โอกาสความรู้สึกที่ดี นำไปสู่ความสำเร็จในหน้าที่การงานได้</a:t>
            </a:r>
          </a:p>
          <a:p>
            <a:pPr marL="0" indent="0">
              <a:buNone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	</a:t>
            </a:r>
            <a:endParaRPr lang="th-TH" sz="2400" dirty="0"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92117" l="5391" r="9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4032448" cy="482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4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มนมุมสี่เหลี่ยมผืนผ้าด้านทแยงมุม 64"/>
          <p:cNvSpPr/>
          <p:nvPr/>
        </p:nvSpPr>
        <p:spPr>
          <a:xfrm>
            <a:off x="611560" y="1196752"/>
            <a:ext cx="1884744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๒.๑ ทุกข์</a:t>
            </a:r>
          </a:p>
        </p:txBody>
      </p:sp>
      <p:sp>
        <p:nvSpPr>
          <p:cNvPr id="15" name="ตัวยึดเนื้อหา 23"/>
          <p:cNvSpPr>
            <a:spLocks noGrp="1"/>
          </p:cNvSpPr>
          <p:nvPr>
            <p:ph sz="half" idx="4294967295"/>
          </p:nvPr>
        </p:nvSpPr>
        <p:spPr>
          <a:xfrm>
            <a:off x="683568" y="1916832"/>
            <a:ext cx="3816424" cy="395128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th-TH" dirty="0"/>
              <a:t>	</a:t>
            </a:r>
            <a:r>
              <a:rPr lang="th-TH" sz="2400" b="1" dirty="0">
                <a:cs typeface="+mj-cs"/>
              </a:rPr>
              <a:t>ทุกข์  (ธรรมที่ควรรู้)  </a:t>
            </a:r>
            <a:r>
              <a:rPr lang="th-TH" sz="2400" dirty="0">
                <a:cs typeface="+mj-cs"/>
              </a:rPr>
              <a:t>คือ  ความจริง     ว่าด้วยความทุกข์  ความไม่สบายกาย     ไม่สบายใจ  ความทุกข์นั้นเกิดขึ้นกับใครก็ได้  เราจึงไม่ควรประมาทและพร้อมที่จะเผชิญหน้ากับความจริง  ณ  ที่นี้จะกล่าวถึงขันธ์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๕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ซึ่งเป็นหลักธรรมที่ควรรู้  เพื่อให้รู้ความจริงของการเกิดทุกข์</a:t>
            </a:r>
            <a:endParaRPr lang="th-TH" sz="2400" dirty="0">
              <a:cs typeface="+mj-cs"/>
            </a:endParaRPr>
          </a:p>
          <a:p>
            <a:pPr>
              <a:buNone/>
            </a:pPr>
            <a:r>
              <a:rPr lang="th-TH" sz="2400" dirty="0">
                <a:cs typeface="+mj-cs"/>
              </a:rPr>
              <a:t>		</a:t>
            </a:r>
            <a:endParaRPr lang="th-TH" dirty="0"/>
          </a:p>
        </p:txBody>
      </p:sp>
      <p:pic>
        <p:nvPicPr>
          <p:cNvPr id="16" name="ตัวยึดเนื้อหา 29" descr="7801_full(3)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204864"/>
            <a:ext cx="3428593" cy="2283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458112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ความเจ็บป่วยทางร่างกาย</a:t>
            </a:r>
          </a:p>
          <a:p>
            <a:pPr algn="ctr"/>
            <a:r>
              <a:rPr lang="th-TH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cs typeface="+mj-cs"/>
              </a:rPr>
              <a:t>เป็นสาเหตุหนึ่งที่ทำให้เกิดทุกข์</a:t>
            </a:r>
          </a:p>
        </p:txBody>
      </p:sp>
      <p:pic>
        <p:nvPicPr>
          <p:cNvPr id="18" name="Picture 1" descr="F:\flower\flower_png_by_melissa_tm-d4jcle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603" y="1688075"/>
            <a:ext cx="4660933" cy="4390525"/>
          </a:xfrm>
          <a:prstGeom prst="rect">
            <a:avLst/>
          </a:prstGeom>
          <a:noFill/>
        </p:spPr>
      </p:pic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7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ตัวยึดเนื้อหา 18"/>
          <p:cNvSpPr>
            <a:spLocks noGrp="1"/>
          </p:cNvSpPr>
          <p:nvPr>
            <p:ph sz="half" idx="1"/>
          </p:nvPr>
        </p:nvSpPr>
        <p:spPr>
          <a:xfrm>
            <a:off x="605408" y="1556792"/>
            <a:ext cx="4038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ขันธ์ </a:t>
            </a:r>
            <a:r>
              <a:rPr lang="th-TH" sz="2400" b="1" dirty="0">
                <a:solidFill>
                  <a:srgbClr val="FF0000"/>
                </a:solidFill>
                <a:latin typeface="AngsanaUPC" pitchFamily="18" charset="-34"/>
                <a:cs typeface="+mj-cs"/>
              </a:rPr>
              <a:t>๕</a:t>
            </a:r>
            <a:r>
              <a:rPr lang="en-US" sz="2400" b="1" dirty="0"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คือ  องค์ประกอบของชีวิต            มี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๕ </a:t>
            </a:r>
            <a:r>
              <a:rPr lang="th-TH" sz="2400" dirty="0">
                <a:latin typeface="AngsanaUPC" pitchFamily="18" charset="-34"/>
              </a:rPr>
              <a:t> </a:t>
            </a:r>
            <a:r>
              <a:rPr lang="th-TH" sz="2400" dirty="0">
                <a:latin typeface="AngsanaUPC" pitchFamily="18" charset="-34"/>
                <a:cs typeface="+mj-cs"/>
              </a:rPr>
              <a:t>ประการดังนี้</a:t>
            </a:r>
            <a:endParaRPr lang="en-US" sz="2400" dirty="0">
              <a:latin typeface="AngsanaUPC" pitchFamily="18" charset="-34"/>
              <a:cs typeface="+mj-cs"/>
            </a:endParaRPr>
          </a:p>
          <a:p>
            <a:pPr>
              <a:buNone/>
            </a:pPr>
            <a:r>
              <a:rPr lang="en-US" sz="2400" dirty="0">
                <a:latin typeface="AngsanaUPC" pitchFamily="18" charset="-34"/>
                <a:cs typeface="+mj-cs"/>
              </a:rPr>
              <a:t>	</a:t>
            </a:r>
            <a:endParaRPr lang="th-TH" sz="2400" dirty="0">
              <a:cs typeface="+mj-cs"/>
            </a:endParaRPr>
          </a:p>
        </p:txBody>
      </p:sp>
      <p:graphicFrame>
        <p:nvGraphicFramePr>
          <p:cNvPr id="16" name="ตัวยึดเนื้อหา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800145"/>
              </p:ext>
            </p:extLst>
          </p:nvPr>
        </p:nvGraphicFramePr>
        <p:xfrm>
          <a:off x="4494609" y="1418046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:\flower\lotus\บัว3.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1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2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ชื่อเรื่อง 2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chemeClr val="accent6"/>
                </a:solidFill>
              </a:rPr>
              <a:t>แผนผังแสดงวิญญาณ  </a:t>
            </a:r>
            <a:r>
              <a:rPr lang="th-TH" sz="2400" b="1" dirty="0">
                <a:solidFill>
                  <a:schemeClr val="accent6"/>
                </a:solidFill>
                <a:latin typeface="AngsanaUPC" pitchFamily="18" charset="-34"/>
              </a:rPr>
              <a:t>๖</a:t>
            </a:r>
            <a:endParaRPr lang="th-TH" sz="2400" b="1" dirty="0">
              <a:solidFill>
                <a:schemeClr val="accent6"/>
              </a:solidFill>
            </a:endParaRPr>
          </a:p>
        </p:txBody>
      </p:sp>
      <p:pic>
        <p:nvPicPr>
          <p:cNvPr id="15" name="ตัวยึดเนื้อหา 19" descr="1858_thaihealth_abdghnouv1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7" r="89606">
                        <a14:foregroundMark x1="58065" y1="83884" x2="69534" y2="86777"/>
                        <a14:foregroundMark x1="71326" y1="87190" x2="78495" y2="91322"/>
                        <a14:foregroundMark x1="78495" y1="91322" x2="89606" y2="98760"/>
                        <a14:backgroundMark x1="13978" y1="29752" x2="15771" y2="826"/>
                        <a14:backgroundMark x1="65950" y1="32231" x2="67025" y2="826"/>
                        <a14:backgroundMark x1="41219" y1="2066" x2="41219" y2="2066"/>
                        <a14:backgroundMark x1="39785" y1="1240" x2="3476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816" y="2126532"/>
            <a:ext cx="4248472" cy="368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F:\flower\grass\Grass_Ground_with_Flowers_Clipart_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3" y="5132093"/>
            <a:ext cx="6148307" cy="1403863"/>
          </a:xfrm>
          <a:prstGeom prst="rect">
            <a:avLst/>
          </a:prstGeom>
          <a:noFill/>
        </p:spPr>
      </p:pic>
      <p:sp>
        <p:nvSpPr>
          <p:cNvPr id="17" name="แผนผังลําดับงาน: กระบวนการสำรอง 16"/>
          <p:cNvSpPr/>
          <p:nvPr/>
        </p:nvSpPr>
        <p:spPr>
          <a:xfrm>
            <a:off x="755576" y="2708920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โสตวิญญาณ</a:t>
            </a:r>
          </a:p>
        </p:txBody>
      </p:sp>
      <p:sp>
        <p:nvSpPr>
          <p:cNvPr id="18" name="แผนผังลําดับงาน: กระบวนการสำรอง 17"/>
          <p:cNvSpPr/>
          <p:nvPr/>
        </p:nvSpPr>
        <p:spPr>
          <a:xfrm>
            <a:off x="755576" y="3676553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ชิวหาวิญญาณ</a:t>
            </a:r>
          </a:p>
        </p:txBody>
      </p:sp>
      <p:sp>
        <p:nvSpPr>
          <p:cNvPr id="19" name="แผนผังลําดับงาน: กระบวนการสำรอง 18"/>
          <p:cNvSpPr/>
          <p:nvPr/>
        </p:nvSpPr>
        <p:spPr>
          <a:xfrm>
            <a:off x="755576" y="4818958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กายวิญญาณ</a:t>
            </a:r>
          </a:p>
        </p:txBody>
      </p:sp>
      <p:sp>
        <p:nvSpPr>
          <p:cNvPr id="20" name="แผนผังลําดับงาน: กระบวนการสำรอง 19"/>
          <p:cNvSpPr/>
          <p:nvPr/>
        </p:nvSpPr>
        <p:spPr>
          <a:xfrm>
            <a:off x="6131604" y="2743518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จักขุวิญญาณ</a:t>
            </a:r>
          </a:p>
        </p:txBody>
      </p:sp>
      <p:sp>
        <p:nvSpPr>
          <p:cNvPr id="21" name="แผนผังลําดับงาน: กระบวนการสำรอง 20"/>
          <p:cNvSpPr/>
          <p:nvPr/>
        </p:nvSpPr>
        <p:spPr>
          <a:xfrm>
            <a:off x="6124349" y="3385845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ฆานวิญญาณ</a:t>
            </a:r>
          </a:p>
        </p:txBody>
      </p:sp>
      <p:sp>
        <p:nvSpPr>
          <p:cNvPr id="22" name="แผนผังลําดับงาน: กระบวนการสำรอง 21"/>
          <p:cNvSpPr/>
          <p:nvPr/>
        </p:nvSpPr>
        <p:spPr>
          <a:xfrm>
            <a:off x="6183802" y="4298415"/>
            <a:ext cx="1512168" cy="520543"/>
          </a:xfrm>
          <a:prstGeom prst="flowChartAlternateProcess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cs typeface="+mj-cs"/>
              </a:rPr>
              <a:t>มโนวิญญาณ</a:t>
            </a:r>
          </a:p>
        </p:txBody>
      </p:sp>
      <p:cxnSp>
        <p:nvCxnSpPr>
          <p:cNvPr id="23" name="ลูกศรเชื่อมต่อแบบตรง 22"/>
          <p:cNvCxnSpPr/>
          <p:nvPr/>
        </p:nvCxnSpPr>
        <p:spPr>
          <a:xfrm flipH="1">
            <a:off x="2267744" y="3101355"/>
            <a:ext cx="1728192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หักมุม 23"/>
          <p:cNvCxnSpPr/>
          <p:nvPr/>
        </p:nvCxnSpPr>
        <p:spPr>
          <a:xfrm rot="10800000" flipV="1">
            <a:off x="2293034" y="3356992"/>
            <a:ext cx="2262718" cy="652300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 flipH="1" flipV="1">
            <a:off x="2293033" y="5079229"/>
            <a:ext cx="1954931" cy="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4788024" y="2976261"/>
            <a:ext cx="1336325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หักมุม 26"/>
          <p:cNvCxnSpPr/>
          <p:nvPr/>
        </p:nvCxnSpPr>
        <p:spPr>
          <a:xfrm>
            <a:off x="4710246" y="3229463"/>
            <a:ext cx="1414103" cy="474322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หักมุม 27"/>
          <p:cNvCxnSpPr/>
          <p:nvPr/>
        </p:nvCxnSpPr>
        <p:spPr>
          <a:xfrm>
            <a:off x="4788024" y="4005065"/>
            <a:ext cx="1343580" cy="553621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3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ตัวยึดเนื้อหา 15"/>
          <p:cNvSpPr>
            <a:spLocks noGrp="1"/>
          </p:cNvSpPr>
          <p:nvPr>
            <p:ph idx="1"/>
          </p:nvPr>
        </p:nvSpPr>
        <p:spPr>
          <a:xfrm>
            <a:off x="590872" y="1340768"/>
            <a:ext cx="8229600" cy="4525963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อายตนะ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  คือ  จุดเชื่อมต่อระหว่างขันธ์  ๕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กับสิ่งที่อยู่ภายนอกตัวเรา  อายตนะจัดเป็นองค์ประกอบของวิญญาณ  คือ การรับรู้  แบ่งเป็นอายตนะภายในและอายตนะภายนอก</a:t>
            </a:r>
            <a:endParaRPr lang="th-TH" sz="2400" dirty="0">
              <a:cs typeface="+mj-cs"/>
            </a:endParaRPr>
          </a:p>
        </p:txBody>
      </p:sp>
      <p:graphicFrame>
        <p:nvGraphicFramePr>
          <p:cNvPr id="15" name="ตัวยึดเนื้อหา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23794"/>
              </p:ext>
            </p:extLst>
          </p:nvPr>
        </p:nvGraphicFramePr>
        <p:xfrm>
          <a:off x="899592" y="2348880"/>
          <a:ext cx="7272808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3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อายตนะภายใน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อายตนะภายนอก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cs typeface="+mj-cs"/>
                        </a:rPr>
                        <a:t>ตา</a:t>
                      </a:r>
                      <a:r>
                        <a:rPr lang="th-TH" sz="2400" baseline="0" dirty="0">
                          <a:cs typeface="+mj-cs"/>
                        </a:rPr>
                        <a:t>  เรียกว่า  จักขุประสาท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รูป</a:t>
                      </a:r>
                      <a:r>
                        <a:rPr lang="th-TH" sz="2400" baseline="0" dirty="0">
                          <a:cs typeface="+mj-cs"/>
                        </a:rPr>
                        <a:t>  สิ่งที่เห็นด้วยตา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หู</a:t>
                      </a:r>
                      <a:r>
                        <a:rPr lang="th-TH" sz="2400" baseline="0" dirty="0">
                          <a:cs typeface="+mj-cs"/>
                        </a:rPr>
                        <a:t>  เรียกว่า  โสตประสาท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เสียง</a:t>
                      </a:r>
                      <a:r>
                        <a:rPr lang="th-TH" sz="2400" baseline="0" dirty="0">
                          <a:cs typeface="+mj-cs"/>
                        </a:rPr>
                        <a:t>  สิ่งที่ได้ยินด้วยหู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จมูก</a:t>
                      </a:r>
                      <a:r>
                        <a:rPr lang="th-TH" sz="2400" dirty="0">
                          <a:cs typeface="+mj-cs"/>
                        </a:rPr>
                        <a:t>  เรียกว่า  ฆานประสาท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กลิ่น</a:t>
                      </a:r>
                      <a:r>
                        <a:rPr lang="th-TH" sz="2400" dirty="0">
                          <a:cs typeface="+mj-cs"/>
                        </a:rPr>
                        <a:t>  สิ่งที่สูดดมได้ด้วยจมูก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ลิ้น</a:t>
                      </a:r>
                      <a:r>
                        <a:rPr lang="th-TH" sz="2400" baseline="0" dirty="0">
                          <a:cs typeface="+mj-cs"/>
                        </a:rPr>
                        <a:t>  เรียกว่า  ชิวหาประสาท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รส</a:t>
                      </a:r>
                      <a:r>
                        <a:rPr lang="th-TH" sz="2400" dirty="0">
                          <a:cs typeface="+mj-cs"/>
                        </a:rPr>
                        <a:t>  สิ่งที่ลิ้มรสได้ด้วยลิ้น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กาย</a:t>
                      </a:r>
                      <a:r>
                        <a:rPr lang="th-TH" sz="2400" dirty="0">
                          <a:cs typeface="+mj-cs"/>
                        </a:rPr>
                        <a:t>  เรียกว่า  กายประสาท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สัมผัส</a:t>
                      </a:r>
                      <a:r>
                        <a:rPr lang="th-TH" sz="2400" dirty="0">
                          <a:cs typeface="+mj-cs"/>
                        </a:rPr>
                        <a:t>  สิ่งที่ถูกต้องกาย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ใจ</a:t>
                      </a:r>
                      <a:r>
                        <a:rPr lang="th-TH" sz="2400" dirty="0">
                          <a:cs typeface="+mj-cs"/>
                        </a:rPr>
                        <a:t>  หมายถึง  จิต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th-TH" sz="2400" b="1" dirty="0">
                          <a:cs typeface="+mj-cs"/>
                        </a:rPr>
                        <a:t>อารมณ์ </a:t>
                      </a:r>
                      <a:r>
                        <a:rPr lang="th-TH" sz="2400" dirty="0">
                          <a:cs typeface="+mj-cs"/>
                        </a:rPr>
                        <a:t> เรื่องที่คิดขึ้นด้วยใจ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" name="Picture 6" descr="F:\flower\ncBXoAM4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294218"/>
            <a:ext cx="4203166" cy="3573016"/>
          </a:xfrm>
          <a:prstGeom prst="rect">
            <a:avLst/>
          </a:prstGeom>
          <a:noFill/>
        </p:spPr>
      </p:pic>
      <p:pic>
        <p:nvPicPr>
          <p:cNvPr id="17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2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กลุ่ม 54"/>
          <p:cNvGrpSpPr/>
          <p:nvPr/>
        </p:nvGrpSpPr>
        <p:grpSpPr>
          <a:xfrm>
            <a:off x="-32496" y="-3855"/>
            <a:ext cx="9208027" cy="6871089"/>
            <a:chOff x="-32496" y="-3855"/>
            <a:chExt cx="9208027" cy="6871089"/>
          </a:xfrm>
          <a:solidFill>
            <a:srgbClr val="FFEBAB"/>
          </a:solidFill>
        </p:grpSpPr>
        <p:sp>
          <p:nvSpPr>
            <p:cNvPr id="56" name="สี่เหลี่ยมผืนผ้า 22"/>
            <p:cNvSpPr/>
            <p:nvPr/>
          </p:nvSpPr>
          <p:spPr>
            <a:xfrm>
              <a:off x="-32496" y="6458926"/>
              <a:ext cx="9208027" cy="408308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  <a:endParaRPr lang="th-TH" dirty="0"/>
            </a:p>
          </p:txBody>
        </p:sp>
        <p:grpSp>
          <p:nvGrpSpPr>
            <p:cNvPr id="57" name="Group 2"/>
            <p:cNvGrpSpPr/>
            <p:nvPr/>
          </p:nvGrpSpPr>
          <p:grpSpPr>
            <a:xfrm>
              <a:off x="-32495" y="-3855"/>
              <a:ext cx="9192488" cy="6466776"/>
              <a:chOff x="-32495" y="-3855"/>
              <a:chExt cx="9192488" cy="6466776"/>
            </a:xfrm>
            <a:grpFill/>
          </p:grpSpPr>
          <p:sp>
            <p:nvSpPr>
              <p:cNvPr id="58" name="Rectangle 1"/>
              <p:cNvSpPr/>
              <p:nvPr/>
            </p:nvSpPr>
            <p:spPr>
              <a:xfrm>
                <a:off x="-32495" y="-3855"/>
                <a:ext cx="9176495" cy="2350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49"/>
              <p:cNvGrpSpPr/>
              <p:nvPr/>
            </p:nvGrpSpPr>
            <p:grpSpPr>
              <a:xfrm>
                <a:off x="-10633" y="-3855"/>
                <a:ext cx="9170626" cy="6466776"/>
                <a:chOff x="-10633" y="-3855"/>
                <a:chExt cx="9170626" cy="6466776"/>
              </a:xfrm>
              <a:grpFill/>
            </p:grpSpPr>
            <p:grpSp>
              <p:nvGrpSpPr>
                <p:cNvPr id="60" name="Group 50"/>
                <p:cNvGrpSpPr/>
                <p:nvPr/>
              </p:nvGrpSpPr>
              <p:grpSpPr>
                <a:xfrm>
                  <a:off x="-10633" y="0"/>
                  <a:ext cx="9170626" cy="6462921"/>
                  <a:chOff x="0" y="-10633"/>
                  <a:chExt cx="9170626" cy="6462921"/>
                </a:xfrm>
                <a:grpFill/>
              </p:grpSpPr>
              <p:sp>
                <p:nvSpPr>
                  <p:cNvPr id="62" name="Flowchart: Process 54"/>
                  <p:cNvSpPr/>
                  <p:nvPr/>
                </p:nvSpPr>
                <p:spPr>
                  <a:xfrm>
                    <a:off x="8920348" y="-10633"/>
                    <a:ext cx="250278" cy="6458926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63" name="Flowchart: Process 53"/>
                  <p:cNvSpPr/>
                  <p:nvPr/>
                </p:nvSpPr>
                <p:spPr>
                  <a:xfrm>
                    <a:off x="0" y="-10633"/>
                    <a:ext cx="239645" cy="6462921"/>
                  </a:xfrm>
                  <a:prstGeom prst="flowChartProcess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1" name="Flowchart: Punched Tape 51"/>
                <p:cNvSpPr/>
                <p:nvPr/>
              </p:nvSpPr>
              <p:spPr>
                <a:xfrm>
                  <a:off x="0" y="-3855"/>
                  <a:ext cx="9146138" cy="451052"/>
                </a:xfrm>
                <a:prstGeom prst="flowChartPunchedTap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sp>
        <p:nvSpPr>
          <p:cNvPr id="67" name="สี่เหลี่ยมผืนผ้ามุมมน 66"/>
          <p:cNvSpPr/>
          <p:nvPr/>
        </p:nvSpPr>
        <p:spPr>
          <a:xfrm>
            <a:off x="611560" y="1196752"/>
            <a:ext cx="7924382" cy="4968552"/>
          </a:xfrm>
          <a:prstGeom prst="roundRect">
            <a:avLst>
              <a:gd name="adj" fmla="val 4690"/>
            </a:avLst>
          </a:prstGeom>
          <a:solidFill>
            <a:srgbClr val="BEF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มนมุมสี่เหลี่ยมผืนผ้าด้านทแยงมุม 64"/>
          <p:cNvSpPr/>
          <p:nvPr/>
        </p:nvSpPr>
        <p:spPr>
          <a:xfrm>
            <a:off x="611560" y="1196752"/>
            <a:ext cx="1884744" cy="47675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๒.๒ สมุทัย</a:t>
            </a:r>
          </a:p>
        </p:txBody>
      </p:sp>
      <p:pic>
        <p:nvPicPr>
          <p:cNvPr id="17" name="Picture 2" descr="http://gallery.yopriceville.com/var/albums/Free-Clipart-Pictures/Flowers-PNG/Lotus_Flower_Clipart.png?m=1364986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656" y="4302060"/>
            <a:ext cx="2024339" cy="1757127"/>
          </a:xfrm>
          <a:prstGeom prst="rect">
            <a:avLst/>
          </a:prstGeom>
          <a:noFill/>
        </p:spPr>
      </p:pic>
      <p:pic>
        <p:nvPicPr>
          <p:cNvPr id="18" name="Picture 2" descr="http://gallery.yopriceville.com/var/albums/Free-Clipart-Pictures/Flowers-PNG/Lotus_Flower_Clipart.png?m=1364986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813" y="4301359"/>
            <a:ext cx="1996128" cy="1732640"/>
          </a:xfrm>
          <a:prstGeom prst="rect">
            <a:avLst/>
          </a:prstGeom>
          <a:noFill/>
        </p:spPr>
      </p:pic>
      <p:sp>
        <p:nvSpPr>
          <p:cNvPr id="15" name="ตัวยึดเนื้อหา 15"/>
          <p:cNvSpPr>
            <a:spLocks noGrp="1"/>
          </p:cNvSpPr>
          <p:nvPr>
            <p:ph idx="1"/>
          </p:nvPr>
        </p:nvSpPr>
        <p:spPr>
          <a:xfrm>
            <a:off x="611560" y="1821585"/>
            <a:ext cx="7704856" cy="4525963"/>
          </a:xfrm>
        </p:spPr>
        <p:txBody>
          <a:bodyPr/>
          <a:lstStyle/>
          <a:p>
            <a:pPr>
              <a:buNone/>
            </a:pPr>
            <a:r>
              <a:rPr lang="th-TH" dirty="0"/>
              <a:t>	</a:t>
            </a:r>
            <a:r>
              <a:rPr lang="th-TH" sz="2400" b="1" dirty="0">
                <a:cs typeface="+mj-cs"/>
              </a:rPr>
              <a:t>สมุทัย  (ธรรมที่ควรละ)  </a:t>
            </a:r>
            <a:r>
              <a:rPr lang="th-TH" sz="2400" dirty="0">
                <a:cs typeface="+mj-cs"/>
              </a:rPr>
              <a:t>คือ  ความจริงว่าด้วยเหตุเกิดแห่งทุกข์  เพราะความทุกข์ที่เกิดขึ้นนั้นต้องมีสาเหตุ  ไม่ได้มีขึ้นลอยๆ ในที่นี้จะพูดถึงหลักธรรมที่ควรละ</a:t>
            </a:r>
            <a:r>
              <a:rPr lang="en-US" sz="2400" dirty="0">
                <a:latin typeface="AngsanaUPC" pitchFamily="18" charset="-34"/>
              </a:rPr>
              <a:t> </a:t>
            </a:r>
            <a:r>
              <a:rPr lang="en-US" sz="2400" dirty="0">
                <a:latin typeface="AngsanaUPC" pitchFamily="18" charset="-34"/>
                <a:cs typeface="+mj-cs"/>
              </a:rPr>
              <a:t> </a:t>
            </a:r>
            <a:r>
              <a:rPr lang="th-TH" sz="2400" dirty="0">
                <a:latin typeface="AngsanaUPC" pitchFamily="18" charset="-34"/>
                <a:cs typeface="+mj-cs"/>
              </a:rPr>
              <a:t>๓</a:t>
            </a:r>
            <a:r>
              <a:rPr lang="en-US" sz="2400" dirty="0"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อย่าง เพื่อไม่ให้เกิดทุกข์</a:t>
            </a:r>
            <a:r>
              <a:rPr lang="th-TH" sz="2400" dirty="0">
                <a:cs typeface="+mj-cs"/>
              </a:rPr>
              <a:t>  ได้แก่ หลักกรรม 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สมบัติ ๔ วิบัติ ๔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)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cs typeface="+mj-cs"/>
              </a:rPr>
              <a:t>อกุศลกรรมบถ </a:t>
            </a:r>
            <a:r>
              <a:rPr lang="th-TH" sz="2400" dirty="0">
                <a:latin typeface="AngsanaUPC" pitchFamily="18" charset="-34"/>
                <a:cs typeface="+mj-cs"/>
              </a:rPr>
              <a:t>๑๐</a:t>
            </a:r>
            <a:r>
              <a:rPr lang="en-US" sz="2400" dirty="0">
                <a:latin typeface="AngsanaUPC" pitchFamily="18" charset="-34"/>
                <a:cs typeface="+mj-cs"/>
              </a:rPr>
              <a:t>  </a:t>
            </a:r>
            <a:r>
              <a:rPr lang="th-TH" sz="2400" dirty="0">
                <a:latin typeface="AngsanaUPC" pitchFamily="18" charset="-34"/>
                <a:cs typeface="+mj-cs"/>
              </a:rPr>
              <a:t>และอบายมุข ๖</a:t>
            </a:r>
            <a:endParaRPr lang="th-TH" sz="2400" dirty="0">
              <a:cs typeface="+mj-cs"/>
            </a:endParaRP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		</a:t>
            </a:r>
          </a:p>
          <a:p>
            <a:pPr>
              <a:buNone/>
            </a:pPr>
            <a:endParaRPr lang="th-TH" sz="2400" dirty="0">
              <a:cs typeface="+mj-cs"/>
            </a:endParaRPr>
          </a:p>
          <a:p>
            <a:pPr>
              <a:buNone/>
            </a:pPr>
            <a:endParaRPr lang="th-TH" sz="2400" dirty="0">
              <a:cs typeface="+mj-cs"/>
            </a:endParaRPr>
          </a:p>
        </p:txBody>
      </p:sp>
      <p:pic>
        <p:nvPicPr>
          <p:cNvPr id="16" name="Picture 3" descr="H:\flower\Small_Pink_Lotus_PNG_Pi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27" y="3677937"/>
            <a:ext cx="2762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6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42" y="6291822"/>
            <a:ext cx="452362" cy="44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6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3054</Words>
  <Application>Microsoft Office PowerPoint</Application>
  <PresentationFormat>นำเสนอทางหน้าจอ (4:3)</PresentationFormat>
  <Paragraphs>345</Paragraphs>
  <Slides>44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44</vt:i4>
      </vt:variant>
    </vt:vector>
  </HeadingPairs>
  <TitlesOfParts>
    <vt:vector size="50" baseType="lpstr">
      <vt:lpstr>Angsana New</vt:lpstr>
      <vt:lpstr>AngsanaUPC</vt:lpstr>
      <vt:lpstr>Arial</vt:lpstr>
      <vt:lpstr>Calibri</vt:lpstr>
      <vt:lpstr>Wingdings</vt:lpstr>
      <vt:lpstr>Office Theme</vt:lpstr>
      <vt:lpstr>งานนำเสนอ PowerPoint</vt:lpstr>
      <vt:lpstr>งานนำเสนอ PowerPoint</vt:lpstr>
      <vt:lpstr>ธรรมคุณ ๖</vt:lpstr>
      <vt:lpstr>งานนำเสนอ PowerPoint</vt:lpstr>
      <vt:lpstr>งานนำเสนอ PowerPoint</vt:lpstr>
      <vt:lpstr>งานนำเสนอ PowerPoint</vt:lpstr>
      <vt:lpstr>แผนผังแสดงวิญญาณ  ๖</vt:lpstr>
      <vt:lpstr>งานนำเสนอ PowerPoint</vt:lpstr>
      <vt:lpstr>งานนำเสนอ PowerPoint</vt:lpstr>
      <vt:lpstr>งานนำเสนอ PowerPoint</vt:lpstr>
      <vt:lpstr>ตัวอย่างแสดงให้เห็นถึงการเกิดในที่ต่างๆ</vt:lpstr>
      <vt:lpstr>อกุศลกรรมบถ ๑๐ คือ ทางแห่งอกุศลกรรม หรือทางแห่งความชั่ว แบ่งได้ ดังนี้</vt:lpstr>
      <vt:lpstr>อบายมุข ๖ คือ ทางแห่งความเสื่อม มี ๖ ประการ ดังนี้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คุณประโยชน์ของการละเว้นอบายมุข</vt:lpstr>
      <vt:lpstr>งานนำเสนอ PowerPoint</vt:lpstr>
      <vt:lpstr>ความสุขนั้น แบ่งเป็น สามิสสุข กับ นิรามิสสุข</vt:lpstr>
      <vt:lpstr>งานนำเสนอ PowerPoint</vt:lpstr>
      <vt:lpstr>งานนำเสนอ PowerPoint</vt:lpstr>
      <vt:lpstr>บุพพนิมิตของมัชฌิมาปฏิปทา มัชฌิมาปฏิปทา คือ ทางสายกลาง              บุพพนิมิต แปลว่า สิ่งที่เป็นเครื่องหมายหรือสิ่งบอกล่วงหน้า  พระพุทธเจ้าตรัสเปรียบว่า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คุณประโยชน์ของอริยสัจ 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ADMIN1</cp:lastModifiedBy>
  <cp:revision>320</cp:revision>
  <dcterms:created xsi:type="dcterms:W3CDTF">2014-06-24T04:49:34Z</dcterms:created>
  <dcterms:modified xsi:type="dcterms:W3CDTF">2020-07-10T10:42:48Z</dcterms:modified>
</cp:coreProperties>
</file>