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7"/>
  </p:notesMasterIdLst>
  <p:sldIdLst>
    <p:sldId id="256" r:id="rId2"/>
    <p:sldId id="262" r:id="rId3"/>
    <p:sldId id="257" r:id="rId4"/>
    <p:sldId id="462" r:id="rId5"/>
    <p:sldId id="463" r:id="rId6"/>
    <p:sldId id="464" r:id="rId7"/>
    <p:sldId id="465" r:id="rId8"/>
    <p:sldId id="466" r:id="rId9"/>
    <p:sldId id="467" r:id="rId10"/>
    <p:sldId id="521" r:id="rId11"/>
    <p:sldId id="469" r:id="rId12"/>
    <p:sldId id="470" r:id="rId13"/>
    <p:sldId id="471" r:id="rId14"/>
    <p:sldId id="472" r:id="rId15"/>
    <p:sldId id="473" r:id="rId16"/>
    <p:sldId id="474" r:id="rId17"/>
    <p:sldId id="475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484" r:id="rId27"/>
    <p:sldId id="485" r:id="rId28"/>
    <p:sldId id="486" r:id="rId29"/>
    <p:sldId id="487" r:id="rId30"/>
    <p:sldId id="488" r:id="rId31"/>
    <p:sldId id="489" r:id="rId32"/>
    <p:sldId id="490" r:id="rId33"/>
    <p:sldId id="447" r:id="rId34"/>
    <p:sldId id="439" r:id="rId35"/>
    <p:sldId id="491" r:id="rId36"/>
    <p:sldId id="492" r:id="rId37"/>
    <p:sldId id="493" r:id="rId38"/>
    <p:sldId id="494" r:id="rId39"/>
    <p:sldId id="495" r:id="rId40"/>
    <p:sldId id="454" r:id="rId41"/>
    <p:sldId id="455" r:id="rId42"/>
    <p:sldId id="496" r:id="rId43"/>
    <p:sldId id="497" r:id="rId44"/>
    <p:sldId id="498" r:id="rId45"/>
    <p:sldId id="499" r:id="rId46"/>
    <p:sldId id="500" r:id="rId47"/>
    <p:sldId id="501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09" r:id="rId56"/>
    <p:sldId id="510" r:id="rId57"/>
    <p:sldId id="449" r:id="rId58"/>
    <p:sldId id="511" r:id="rId59"/>
    <p:sldId id="512" r:id="rId60"/>
    <p:sldId id="513" r:id="rId61"/>
    <p:sldId id="514" r:id="rId62"/>
    <p:sldId id="515" r:id="rId63"/>
    <p:sldId id="516" r:id="rId64"/>
    <p:sldId id="414" r:id="rId65"/>
    <p:sldId id="418" r:id="rId66"/>
    <p:sldId id="517" r:id="rId67"/>
    <p:sldId id="518" r:id="rId68"/>
    <p:sldId id="343" r:id="rId69"/>
    <p:sldId id="344" r:id="rId70"/>
    <p:sldId id="519" r:id="rId71"/>
    <p:sldId id="520" r:id="rId72"/>
    <p:sldId id="345" r:id="rId73"/>
    <p:sldId id="353" r:id="rId74"/>
    <p:sldId id="354" r:id="rId75"/>
    <p:sldId id="409" r:id="rId76"/>
  </p:sldIdLst>
  <p:sldSz cx="12192000" cy="6858000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Calibri Light" panose="020F0302020204030204" pitchFamily="34" charset="0"/>
      <p:regular r:id="rId82"/>
      <p:italic r:id="rId83"/>
    </p:embeddedFont>
    <p:embeddedFont>
      <p:font typeface="Cordia New" panose="020B0304020202020204" pitchFamily="34" charset="-34"/>
      <p:regular r:id="rId84"/>
      <p:bold r:id="rId85"/>
      <p:italic r:id="rId86"/>
      <p:boldItalic r:id="rId87"/>
    </p:embeddedFont>
    <p:embeddedFont>
      <p:font typeface="TH Sarabun New" panose="020B0500040200020003" pitchFamily="34" charset="-34"/>
      <p:regular r:id="rId88"/>
      <p:bold r:id="rId89"/>
      <p:italic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FA7"/>
    <a:srgbClr val="FFAA2D"/>
    <a:srgbClr val="007033"/>
    <a:srgbClr val="E1F7FF"/>
    <a:srgbClr val="007FAC"/>
    <a:srgbClr val="29ABE2"/>
    <a:srgbClr val="009245"/>
    <a:srgbClr val="D1F3FF"/>
    <a:srgbClr val="EEEEE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9953" autoAdjust="0"/>
  </p:normalViewPr>
  <p:slideViewPr>
    <p:cSldViewPr snapToGrid="0">
      <p:cViewPr varScale="1">
        <p:scale>
          <a:sx n="91" d="100"/>
          <a:sy n="91" d="100"/>
        </p:scale>
        <p:origin x="11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font" Target="fonts/font13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0.fnt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ECD12-703A-4DD8-9689-E625FFBD72FF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F240-5426-4D2F-B4DD-77742BBB6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9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09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82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PF Catalog Light" panose="02000403040000020004" pitchFamily="50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66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5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4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>
              <a:latin typeface="PF Catalog Light" panose="02000403040000020004" pitchFamily="50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40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1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6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>
              <a:latin typeface="PF Catalog Light" panose="02000403040000020004" pitchFamily="50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7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2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741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81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56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83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34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559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4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48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3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84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93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61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11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1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11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77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2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57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35C67-83E4-435C-8644-757E10D6290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6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7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4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PF Catalog" pitchFamily="50" charset="0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F240-5426-4D2F-B4DD-77742BBB6C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1EF6-CEB5-468D-B8D6-C797D1119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54522-C35D-4699-8AC3-F6A5D9AB22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D1CD3-49EB-45A3-AEDB-7D468D60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18FBE-466D-4C18-B19E-84BB143B8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1F16D-EDFB-475F-AD6A-841FC983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3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5C60-CE5D-4E65-A643-A9910C6C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2B7582-008F-4ABD-8324-4A5F895E1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0E2-9C72-4CD4-B89F-E22D218D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7A616-B4A4-43D4-BDFD-0E118BE1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05999-FA61-423C-84A6-3133F6EE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1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189C8-35CC-4845-9842-AFF338F20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20B3B-FCEC-43AA-BA2D-159D54823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78761-9ED4-44E8-BB85-6B141035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75D4B-EF54-4774-ABA9-BAC552F2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F0F3-D650-4F12-AAC1-2844BB63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3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30AFB-8E25-4DEA-AD7B-C9B2F1C7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462B-3E3A-41D7-B4AF-25DF3391F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8D952-C5EE-4064-94F6-376989F3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8ED82-A7E2-4046-BD1D-F56EFFF4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B8F9C-EDE1-4F96-AB74-0A6DD8C7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0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46D63-A0EF-47B5-A46A-13948E4A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5BC08-C4C1-4C37-A1D0-B977EA3B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AE184-DE0C-4EDD-85E5-A588EF8A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D2012-C840-442C-8129-099064BF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3ECEB-D9DA-4A1E-9D6A-2618FF39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617C-A88A-4140-B28D-4099471E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22DE9-6053-4457-9949-BC5B2D381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551D2-748F-4FD0-962D-D8B6416F0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A2746-2986-45E9-BA50-FFEBA224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1248C-9F01-469E-9550-04EB9537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B8AB-1BBF-47BA-BCAD-AC8E019C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64E2-BB29-4C44-9DE4-521408C5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D1847-2586-45E9-8527-0ADD3FE4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49A2B-7B7B-4792-A69C-61A7CF28B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2C1F3-B3BA-4F5F-9899-07BD1ECEF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AB8D0-7123-4A69-A52C-6D76B7B02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EE966-BACA-4A6D-B1B5-11C0B3AE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06054-483D-4831-8F86-89EECB00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1E40C-CB78-45F0-B7B2-75DD8FA7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1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B6503-AA5F-4C90-91F1-A3643477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A50C0-0C44-44B8-A2FC-22F1CCE3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CBB74F-2A78-48C1-82A9-A9D9C48A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F8514-CDEB-4631-837F-C4CFD40F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EFBE2-E80E-47E0-BA40-994278EC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659AF1-1CBA-4CD1-B33A-346C9CBA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22A00-EF7E-41FA-BA59-B675734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61ED-944B-48DC-A1DB-24B4E098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E7C50-CCA5-47BD-A40E-BA80FE94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61C2A-A042-4808-B0C2-CB42B96E6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69B8F-8060-481D-96A8-F7EF5A7F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D393A-3E22-41B8-B6F5-F5F13E10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C52C2-A152-470E-A27B-4759BC4F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9A94-A496-4B18-A29F-D0D5A9FD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FF4510-8C9B-44E2-876F-0B94135F5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AAE6A-8555-4B8D-B897-B0DE6A2FB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0870E-5690-4868-BEC0-1F03FC1A6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B3141-7964-4437-97B9-19A345BE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3A781-8BBA-41B7-824D-1C267764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A5C2E-E761-421A-80A4-863B4844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6C022-3116-4B11-AD3D-F06C02675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29F23-515C-4277-A177-634C251B8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B53F4-2AE1-45EA-83BE-852463BDF88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B74E4-3ABD-4C0C-8627-930330B5C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2A206-25D0-4AF0-AFA9-2787CD56B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3414F-C573-42DE-87C6-89DAA596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7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3.png"/><Relationship Id="rId21" Type="http://schemas.openxmlformats.org/officeDocument/2006/relationships/image" Target="../media/image60.png"/><Relationship Id="rId34" Type="http://schemas.openxmlformats.org/officeDocument/2006/relationships/image" Target="../media/image1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slide" Target="slide1.xml"/><Relationship Id="rId2" Type="http://schemas.openxmlformats.org/officeDocument/2006/relationships/image" Target="../media/image16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8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57.xml"/><Relationship Id="rId3" Type="http://schemas.openxmlformats.org/officeDocument/2006/relationships/image" Target="../media/image72.png"/><Relationship Id="rId7" Type="http://schemas.openxmlformats.org/officeDocument/2006/relationships/image" Target="../media/image4.png"/><Relationship Id="rId12" Type="http://schemas.openxmlformats.org/officeDocument/2006/relationships/slide" Target="slide40.xml"/><Relationship Id="rId2" Type="http://schemas.openxmlformats.org/officeDocument/2006/relationships/image" Target="../media/image16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slide" Target="slide27.xml"/><Relationship Id="rId5" Type="http://schemas.openxmlformats.org/officeDocument/2006/relationships/image" Target="../media/image73.png"/><Relationship Id="rId15" Type="http://schemas.openxmlformats.org/officeDocument/2006/relationships/image" Target="../media/image11.png"/><Relationship Id="rId10" Type="http://schemas.openxmlformats.org/officeDocument/2006/relationships/slide" Target="slide23.xml"/><Relationship Id="rId4" Type="http://schemas.openxmlformats.org/officeDocument/2006/relationships/slide" Target="slide14.xml"/><Relationship Id="rId9" Type="http://schemas.openxmlformats.org/officeDocument/2006/relationships/slide" Target="slide20.xml"/><Relationship Id="rId1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11.png"/><Relationship Id="rId4" Type="http://schemas.openxmlformats.org/officeDocument/2006/relationships/image" Target="../media/image76.png"/><Relationship Id="rId9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6.png"/><Relationship Id="rId7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3.png"/><Relationship Id="rId7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6.png"/><Relationship Id="rId7" Type="http://schemas.openxmlformats.org/officeDocument/2006/relationships/slide" Target="slide1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1.png"/><Relationship Id="rId5" Type="http://schemas.openxmlformats.org/officeDocument/2006/relationships/image" Target="../media/image89.png"/><Relationship Id="rId10" Type="http://schemas.openxmlformats.org/officeDocument/2006/relationships/slide" Target="slide1.xml"/><Relationship Id="rId4" Type="http://schemas.openxmlformats.org/officeDocument/2006/relationships/image" Target="../media/image88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1.png"/><Relationship Id="rId5" Type="http://schemas.openxmlformats.org/officeDocument/2006/relationships/image" Target="../media/image93.png"/><Relationship Id="rId10" Type="http://schemas.openxmlformats.org/officeDocument/2006/relationships/slide" Target="slide1.xml"/><Relationship Id="rId4" Type="http://schemas.openxmlformats.org/officeDocument/2006/relationships/image" Target="../media/image92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gi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slide" Target="slide1.xml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6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97.png"/><Relationship Id="rId7" Type="http://schemas.openxmlformats.org/officeDocument/2006/relationships/image" Target="../media/image7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8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99.png"/><Relationship Id="rId7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97.png"/><Relationship Id="rId7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06.png"/><Relationship Id="rId7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109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2.png"/><Relationship Id="rId7" Type="http://schemas.openxmlformats.org/officeDocument/2006/relationships/slide" Target="slide1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png"/><Relationship Id="rId7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5.png"/><Relationship Id="rId10" Type="http://schemas.openxmlformats.org/officeDocument/2006/relationships/image" Target="../media/image11.png"/><Relationship Id="rId4" Type="http://schemas.openxmlformats.org/officeDocument/2006/relationships/image" Target="../media/image114.png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7.png"/><Relationship Id="rId7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0.png"/><Relationship Id="rId7" Type="http://schemas.openxmlformats.org/officeDocument/2006/relationships/slide" Target="slide1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2.gif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3.png"/><Relationship Id="rId7" Type="http://schemas.openxmlformats.org/officeDocument/2006/relationships/slide" Target="slide1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1.png"/><Relationship Id="rId5" Type="http://schemas.openxmlformats.org/officeDocument/2006/relationships/image" Target="../media/image127.png"/><Relationship Id="rId10" Type="http://schemas.openxmlformats.org/officeDocument/2006/relationships/slide" Target="slide1.xml"/><Relationship Id="rId4" Type="http://schemas.openxmlformats.org/officeDocument/2006/relationships/image" Target="../media/image126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132.png"/><Relationship Id="rId10" Type="http://schemas.openxmlformats.org/officeDocument/2006/relationships/image" Target="../media/image11.png"/><Relationship Id="rId4" Type="http://schemas.openxmlformats.org/officeDocument/2006/relationships/image" Target="../media/image131.png"/><Relationship Id="rId9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20.png"/><Relationship Id="rId9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5.png"/><Relationship Id="rId10" Type="http://schemas.openxmlformats.org/officeDocument/2006/relationships/image" Target="../media/image147.png"/><Relationship Id="rId4" Type="http://schemas.openxmlformats.org/officeDocument/2006/relationships/image" Target="../media/image144.png"/><Relationship Id="rId9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5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1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5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3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5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8.png"/><Relationship Id="rId10" Type="http://schemas.openxmlformats.org/officeDocument/2006/relationships/image" Target="../media/image159.png"/><Relationship Id="rId4" Type="http://schemas.openxmlformats.org/officeDocument/2006/relationships/image" Target="../media/image157.png"/><Relationship Id="rId9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6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1.pn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6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3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4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6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45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7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9.png"/><Relationship Id="rId7" Type="http://schemas.openxmlformats.org/officeDocument/2006/relationships/image" Target="../media/image182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81.png"/><Relationship Id="rId10" Type="http://schemas.openxmlformats.org/officeDocument/2006/relationships/image" Target="../media/image4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slide" Target="slide68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7.png"/><Relationship Id="rId5" Type="http://schemas.openxmlformats.org/officeDocument/2006/relationships/slide" Target="slide65.xml"/><Relationship Id="rId10" Type="http://schemas.openxmlformats.org/officeDocument/2006/relationships/image" Target="../media/image196.png"/><Relationship Id="rId4" Type="http://schemas.openxmlformats.org/officeDocument/2006/relationships/image" Target="../media/image193.png"/><Relationship Id="rId9" Type="http://schemas.openxmlformats.org/officeDocument/2006/relationships/slide" Target="slide69.xml"/><Relationship Id="rId14" Type="http://schemas.openxmlformats.org/officeDocument/2006/relationships/image" Target="../media/image12.gi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9.png"/><Relationship Id="rId10" Type="http://schemas.openxmlformats.org/officeDocument/2006/relationships/image" Target="../media/image202.png"/><Relationship Id="rId4" Type="http://schemas.openxmlformats.org/officeDocument/2006/relationships/image" Target="../media/image198.png"/><Relationship Id="rId9" Type="http://schemas.openxmlformats.org/officeDocument/2006/relationships/image" Target="../media/image2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6.png"/><Relationship Id="rId11" Type="http://schemas.openxmlformats.org/officeDocument/2006/relationships/image" Target="../media/image210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209.png"/><Relationship Id="rId14" Type="http://schemas.openxmlformats.org/officeDocument/2006/relationships/image" Target="../media/image21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16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image" Target="../media/image11.png"/><Relationship Id="rId5" Type="http://schemas.openxmlformats.org/officeDocument/2006/relationships/image" Target="../media/image214.png"/><Relationship Id="rId10" Type="http://schemas.openxmlformats.org/officeDocument/2006/relationships/image" Target="../media/image4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0.png"/><Relationship Id="rId7" Type="http://schemas.openxmlformats.org/officeDocument/2006/relationships/slide" Target="slide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13" Type="http://schemas.openxmlformats.org/officeDocument/2006/relationships/image" Target="../media/image226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12" Type="http://schemas.openxmlformats.org/officeDocument/2006/relationships/image" Target="../media/image2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openxmlformats.org/officeDocument/2006/relationships/image" Target="../media/image224.png"/><Relationship Id="rId5" Type="http://schemas.openxmlformats.org/officeDocument/2006/relationships/image" Target="../media/image220.png"/><Relationship Id="rId10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10" Type="http://schemas.openxmlformats.org/officeDocument/2006/relationships/image" Target="../media/image11.png"/><Relationship Id="rId4" Type="http://schemas.openxmlformats.org/officeDocument/2006/relationships/image" Target="../media/image228.png"/><Relationship Id="rId9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32.pn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35.png"/><Relationship Id="rId4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6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jpe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80D80-1116-4866-96EB-F0F5484E7C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" y="333"/>
            <a:ext cx="6476404" cy="6857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0B6A3-0905-461D-9DD4-0DDAF03AA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707" y="0"/>
            <a:ext cx="51610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EF9365-F85B-49E9-9D56-229609D5970B}"/>
              </a:ext>
            </a:extLst>
          </p:cNvPr>
          <p:cNvSpPr/>
          <p:nvPr/>
        </p:nvSpPr>
        <p:spPr>
          <a:xfrm>
            <a:off x="0" y="1785474"/>
            <a:ext cx="370390" cy="5072526"/>
          </a:xfrm>
          <a:prstGeom prst="rect">
            <a:avLst/>
          </a:prstGeom>
          <a:solidFill>
            <a:srgbClr val="FEB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B27064-CEAC-4F3D-8E43-0586D6CA9135}"/>
              </a:ext>
            </a:extLst>
          </p:cNvPr>
          <p:cNvGrpSpPr/>
          <p:nvPr/>
        </p:nvGrpSpPr>
        <p:grpSpPr>
          <a:xfrm>
            <a:off x="98564" y="196930"/>
            <a:ext cx="3048515" cy="2949997"/>
            <a:chOff x="98564" y="237122"/>
            <a:chExt cx="3048515" cy="294999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234A0B0-23F9-4BD7-B09A-160DACCC03AF}"/>
                </a:ext>
              </a:extLst>
            </p:cNvPr>
            <p:cNvCxnSpPr/>
            <p:nvPr/>
          </p:nvCxnSpPr>
          <p:spPr>
            <a:xfrm>
              <a:off x="162045" y="237122"/>
              <a:ext cx="0" cy="2949997"/>
            </a:xfrm>
            <a:prstGeom prst="line">
              <a:avLst/>
            </a:prstGeom>
            <a:ln w="127000">
              <a:solidFill>
                <a:srgbClr val="292F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7E6F94-B15D-4591-A612-0E5AB47651D7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948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B8E07-2E15-47B9-BFAD-CD9832B3EC59}"/>
              </a:ext>
            </a:extLst>
          </p:cNvPr>
          <p:cNvCxnSpPr/>
          <p:nvPr/>
        </p:nvCxnSpPr>
        <p:spPr>
          <a:xfrm>
            <a:off x="7064274" y="3913019"/>
            <a:ext cx="0" cy="2949997"/>
          </a:xfrm>
          <a:prstGeom prst="line">
            <a:avLst/>
          </a:prstGeom>
          <a:ln w="127000">
            <a:solidFill>
              <a:srgbClr val="292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F5F9D894-0615-4D4D-A63E-0F43FD2469A0}"/>
              </a:ext>
            </a:extLst>
          </p:cNvPr>
          <p:cNvSpPr/>
          <p:nvPr/>
        </p:nvSpPr>
        <p:spPr>
          <a:xfrm>
            <a:off x="-282315" y="-39505"/>
            <a:ext cx="3571615" cy="8235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F1CD3FF-E26A-4CCC-9847-897F0AD03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47" y="49945"/>
            <a:ext cx="1910657" cy="557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83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6F1AEC9-8C7F-4471-836A-65864320F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56" y="4306127"/>
            <a:ext cx="3121423" cy="134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BA3705D9-C34C-4028-B0D2-B6414758D5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1676B-0052-4DEB-BD49-BBE12EA359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7" y="1837535"/>
            <a:ext cx="7036283" cy="46908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3BBECE-9029-4343-8B01-7F76D7731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3665" y="1804729"/>
            <a:ext cx="206672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F0747-2025-44BE-829F-0D0BFE5BB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60" y="4735961"/>
            <a:ext cx="2871465" cy="134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9" name="รูปภาพ 3">
            <a:extLst>
              <a:ext uri="{FF2B5EF4-FFF2-40B4-BE49-F238E27FC236}">
                <a16:creationId xmlns:a16="http://schemas.microsoft.com/office/drawing/2014/main" id="{E5483993-307C-4AA0-8757-87CF576E6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0" b="97424" l="3943" r="96774">
                        <a14:foregroundMark x1="56272" y1="12178" x2="33692" y2="11475"/>
                        <a14:foregroundMark x1="52688" y1="7728" x2="37276" y2="8431"/>
                        <a14:foregroundMark x1="56631" y1="8431" x2="39785" y2="4918"/>
                        <a14:foregroundMark x1="60215" y1="9836" x2="50179" y2="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73" y="1753436"/>
            <a:ext cx="2961808" cy="45329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8A89C4-7B28-41D3-9160-885E77BEA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353" y="2428931"/>
            <a:ext cx="2066723" cy="2066723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66E3B1F-6CD0-4EF4-8018-7487836779E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C018C9-1F8B-4550-93CB-20DFB5616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68" y="1267505"/>
            <a:ext cx="7431668" cy="8169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68DF49-9F8C-42D4-93E1-9284CA825D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9197">
            <a:off x="8987824" y="4402359"/>
            <a:ext cx="2584810" cy="2773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A743C7-E7E1-4673-B3A1-8737B42E51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449" y="4403556"/>
            <a:ext cx="4261837" cy="2841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7BB97-9667-4CE1-8FF1-1B278BCDB6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908" y="4481148"/>
            <a:ext cx="1748410" cy="2424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9CC01-EB41-4003-8493-2152AFA50F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623" y="1924264"/>
            <a:ext cx="1889499" cy="2143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60A280-6E26-4F7D-A35D-F31A68855C9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295" y="2998778"/>
            <a:ext cx="3061887" cy="1959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7976C0-5961-462C-9BA3-6FB497F68E5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4674">
            <a:off x="186029" y="4426641"/>
            <a:ext cx="1748411" cy="1528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1A7864-29A9-4D8D-AADC-3795A57B688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26" y="4328112"/>
            <a:ext cx="1509018" cy="1238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C23097-7CA7-45D8-AA32-8BDE1AE9F10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472" y="3592562"/>
            <a:ext cx="2511607" cy="13953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E345FC-C91D-4559-911A-F32973C9A66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193" y="1804113"/>
            <a:ext cx="1586564" cy="2012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1CE1E1-17D9-49DD-91FE-461A9112C62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925" y="313549"/>
            <a:ext cx="3061887" cy="26352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C0D3212-4F88-40BE-B451-137C8B199B8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43950" y="4987629"/>
            <a:ext cx="2905625" cy="19370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768AD2-4C53-4933-8EC8-ABE8F981F43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6" y="2095314"/>
            <a:ext cx="2545320" cy="2123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504AF4C-F238-4F47-BDC4-D0521064AF1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162" y="2945123"/>
            <a:ext cx="3392493" cy="22616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076869-AFA4-4C48-883E-09E2CB99FAC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0587">
            <a:off x="3107261" y="2130329"/>
            <a:ext cx="3281295" cy="170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7DEE1-F2FD-4F6B-9E19-EB2DCAE4C3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50426" y="2672108"/>
            <a:ext cx="1292464" cy="542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DEEDB-184B-4A98-95C0-E21CD7830A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3646" y="2398473"/>
            <a:ext cx="975445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977EEB-96DE-4A04-B0E2-64480F65035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23332" y="4105596"/>
            <a:ext cx="969348" cy="542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BBD05-9871-41BA-A892-50C61FBF5D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785" y="5081086"/>
            <a:ext cx="2170364" cy="536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FB7CEC-49F9-4800-8A2C-05E2427B85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09701" y="6148102"/>
            <a:ext cx="2353260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12A5F-98D4-4458-A49E-0D95B1563B3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27787" y="5841281"/>
            <a:ext cx="2213040" cy="542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E11B3-9D10-4CA3-BBDC-D7FA9026750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21699" y="3369277"/>
            <a:ext cx="2213040" cy="5425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AC15F8-4E9B-4AEA-AC72-AA25004621E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16175" y="3236069"/>
            <a:ext cx="1390008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B3C223-3423-430E-9DE3-FFFC7BCA38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137379" y="2095076"/>
            <a:ext cx="1012024" cy="5364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AA848-7561-46DE-974E-95F7EB875B0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34924" y="4075953"/>
            <a:ext cx="914479" cy="5425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3F7E7C-5FFB-4969-8B4E-F4720538CD0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44978" y="5567175"/>
            <a:ext cx="2517866" cy="5364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F3F5A6-7427-4161-BBD1-48378D3768E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931521" y="5210001"/>
            <a:ext cx="2389839" cy="5425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6E9573-405D-439A-9929-CD8C5D8AFBE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39734" y="6142964"/>
            <a:ext cx="1615580" cy="5364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1F85C6-533F-4328-85B7-C2A6A131395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73391" y="4390947"/>
            <a:ext cx="1536325" cy="542591"/>
          </a:xfrm>
          <a:prstGeom prst="rect">
            <a:avLst/>
          </a:prstGeom>
        </p:spPr>
      </p:pic>
      <p:pic>
        <p:nvPicPr>
          <p:cNvPr id="35" name="Picture 34">
            <a:hlinkClick r:id="rId33" action="ppaction://hlinksldjump"/>
            <a:extLst>
              <a:ext uri="{FF2B5EF4-FFF2-40B4-BE49-F238E27FC236}">
                <a16:creationId xmlns:a16="http://schemas.microsoft.com/office/drawing/2014/main" id="{36AC9594-5E5D-4FCE-98E1-E1BC09737407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A78CDD-C4A7-4FC8-8964-3347CD01B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2247"/>
            <a:ext cx="9840056" cy="6021591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C806AA5F-5128-4F55-97A6-F6C6DD662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2" t="868" b="85309"/>
          <a:stretch/>
        </p:blipFill>
        <p:spPr>
          <a:xfrm>
            <a:off x="3675529" y="2104744"/>
            <a:ext cx="6999333" cy="61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9FE19B-7A3D-4F14-93E9-A2EBA744E3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11" y="1284219"/>
            <a:ext cx="3031957" cy="779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BC98595C-D50D-433F-BCB4-AA9A1429DB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43" r="64583" b="74215"/>
          <a:stretch/>
        </p:blipFill>
        <p:spPr>
          <a:xfrm>
            <a:off x="3231001" y="2666165"/>
            <a:ext cx="2636399" cy="526165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900AE64D-54B0-40D4-B467-A8B588BFF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12" r="69445" b="61134"/>
          <a:stretch/>
        </p:blipFill>
        <p:spPr>
          <a:xfrm>
            <a:off x="3231001" y="3268029"/>
            <a:ext cx="2274449" cy="535647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22F331C9-6D75-433E-8AC5-E713515BD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38" r="66886" b="48908"/>
          <a:stretch/>
        </p:blipFill>
        <p:spPr>
          <a:xfrm>
            <a:off x="3231001" y="3821671"/>
            <a:ext cx="2464949" cy="53564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A1F0607E-2C4F-46D6-9F18-1649D2AA6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1" t="50781" r="25939" b="33928"/>
          <a:stretch/>
        </p:blipFill>
        <p:spPr>
          <a:xfrm>
            <a:off x="3675529" y="4327186"/>
            <a:ext cx="5068421" cy="68517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id="{42C2961C-6C45-47E4-A1C4-3A3DE8FA34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2" t="66756" r="45261" b="20141"/>
          <a:stretch/>
        </p:blipFill>
        <p:spPr>
          <a:xfrm>
            <a:off x="3675528" y="4986660"/>
            <a:ext cx="3630147" cy="587122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  <a:extLst>
              <a:ext uri="{FF2B5EF4-FFF2-40B4-BE49-F238E27FC236}">
                <a16:creationId xmlns:a16="http://schemas.microsoft.com/office/drawing/2014/main" id="{1FA52317-7BEE-4ACF-A6ED-387254F86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1" t="83466" r="45261" b="2419"/>
          <a:stretch/>
        </p:blipFill>
        <p:spPr>
          <a:xfrm>
            <a:off x="3675528" y="5687393"/>
            <a:ext cx="3630148" cy="632435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D7551C7A-AB79-4804-86CF-6BA3706868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8B114CED-1307-4BC1-A283-B5A898B3C74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070465" y="2150378"/>
            <a:ext cx="659500" cy="685989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77D321C-0BBE-4462-8D44-FD418D8A29A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070465" y="4312458"/>
            <a:ext cx="659500" cy="685989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9A96D9BA-462F-445B-B3AF-A2F824FC600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070465" y="4987492"/>
            <a:ext cx="659500" cy="685989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CDAB335F-0E59-443C-8813-6EB6B9E93D8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070464" y="5664604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20EFB8-E639-401B-AADE-D37B14B7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533" y="4914371"/>
            <a:ext cx="701100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D2F6B-D74B-402F-98ED-85B4D66B7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27" y="4164498"/>
            <a:ext cx="1341236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AE2BC-035D-4085-A000-34AA85710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81" y="3101718"/>
            <a:ext cx="10211685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3DEEED-4F01-4459-B57D-C6B004DC1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97" y="2273290"/>
            <a:ext cx="11272481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31BC69-980B-4C1A-B266-FCA6651CA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97" y="1172554"/>
            <a:ext cx="890702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678BF1D0-490E-41D9-9063-ACF1BA7EAA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87EBA-BC6F-4268-A00F-9C639A535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82" y="2773911"/>
            <a:ext cx="10242168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DFED2-6C5C-4340-8C7D-863BF6339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87" y="4364716"/>
            <a:ext cx="6102625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862F9D-88C9-4EFB-ADD0-743EA80188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335"/>
          <a:stretch/>
        </p:blipFill>
        <p:spPr>
          <a:xfrm>
            <a:off x="526076" y="2216226"/>
            <a:ext cx="10656732" cy="621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4D9F8B-1665-4234-9F92-E2A781BD8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627" y="3478698"/>
            <a:ext cx="1341236" cy="7498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37FFD999-8E07-4E5F-8F42-4A1F68C9F2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E53D0F-302E-4F6F-A7A1-827588286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378" y="4152793"/>
            <a:ext cx="7315834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446080-4802-4FAF-985F-36719263E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12" y="2608132"/>
            <a:ext cx="9327688" cy="7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352ECD-4469-43AA-B4D4-D972AFD7E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427" y="3297723"/>
            <a:ext cx="1341236" cy="74987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EF93C069-455E-4BD5-9733-5ADD39C825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3DE09-D7F9-463D-A372-946FCF4D4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975" y="4207579"/>
            <a:ext cx="5206435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988E94-6CCA-4EBA-812E-57D80623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012" y="2602796"/>
            <a:ext cx="9327688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D1E02-B7D1-46D4-80B0-96107D1A4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427" y="3297723"/>
            <a:ext cx="1341236" cy="74987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5CB5021D-807B-4B80-96B4-637A2559CA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B3020-4AD3-4D82-BF51-71CCB10CC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24" y="5456159"/>
            <a:ext cx="8321761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276BC-F757-445A-BA65-D726F7086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012" y="4535950"/>
            <a:ext cx="5962405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0B3B1-0015-4213-8F29-2ECF79DAD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57" y="3206133"/>
            <a:ext cx="10534801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337B3-0215-4E7E-9681-8E307F217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72" y="2522088"/>
            <a:ext cx="2121592" cy="8047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978EC7-0727-4873-8169-C5265AAE7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322" y="1722892"/>
            <a:ext cx="9425233" cy="93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FFF9EF-39E8-4F42-86CD-039FD0551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587" y="3942822"/>
            <a:ext cx="1341236" cy="74987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34F3D162-1685-48EE-968B-0C4A76255C8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51168-C947-4B8E-8AEF-5FD442A84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83" y="5046946"/>
            <a:ext cx="6309907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D4B86-7CA6-43E3-899B-D4A0FA29B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438" y="4093113"/>
            <a:ext cx="531007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70B1B9-EFFA-4074-9C0E-EEA445FDB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87" y="2682092"/>
            <a:ext cx="9364268" cy="810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E85F4D-CA12-4288-9E59-8FB08A719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387" y="1989918"/>
            <a:ext cx="190821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A528B2-E249-4919-AEBA-E248CDDF6A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962" y="3452782"/>
            <a:ext cx="1341236" cy="74987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26E589CE-45A1-4AC5-9FC1-358E239D15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ADA9F-16F7-413D-A75A-BD64D4CA28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6929"/>
            <a:ext cx="4839960" cy="1825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B7CC9-D653-44C6-BF78-AB1254ABAC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038474" cy="1364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62D148-FA2D-4292-B67A-FCFAC97D8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09" y="1892977"/>
            <a:ext cx="2773920" cy="816935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D892E204-E490-4719-9EB6-6570482B6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837" y="3590105"/>
            <a:ext cx="4901609" cy="1950889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B60579-A20E-4294-B7E9-F61041C55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837" y="2337042"/>
            <a:ext cx="4901609" cy="1950889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DC3ADC59-D0F6-4B79-B132-1319409DC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4837" y="4855200"/>
            <a:ext cx="4901609" cy="1950889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345BE5CD-58EC-462A-8D66-4F68972AA96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75E94B-6C7A-4200-BF62-9B2A3239CF3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2941609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715C3C-DCAE-4F33-A198-841BCB9A6E4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4194672"/>
            <a:ext cx="976375" cy="974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7BB6CE-ABAA-488D-8742-2EBA943975A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661" y="5540994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3BFA31-A61F-44E1-9FB0-4CD0FBE05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11" y="2694747"/>
            <a:ext cx="9364268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8891E8-47F5-492F-B124-8F6CB176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16" y="4272093"/>
            <a:ext cx="6523285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1769FE-7285-45C1-A6B1-A01FF18DD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87" y="1989918"/>
            <a:ext cx="190821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3EF4B2-EE3A-48A4-827D-DDC3160A1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962" y="3452782"/>
            <a:ext cx="1341236" cy="7498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8F0799F5-B4C3-4C6F-9D14-9A5B80C2FB0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9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27C9C8-E918-44A7-A4FD-7C200FD0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563" y="4311379"/>
            <a:ext cx="899237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80BA8-13AA-4AF0-958F-5978F6E2F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87" y="2688321"/>
            <a:ext cx="10796952" cy="810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B77CF1-3395-47FD-BB55-5668DF493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87" y="1989918"/>
            <a:ext cx="190821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4870A-18A7-4AD5-8443-39554D137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962" y="3452782"/>
            <a:ext cx="1341236" cy="7498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2A2EB294-F04B-44DB-AA48-EE626388D8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CBA0C6-9472-4637-A973-DE7ED650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47" y="1650866"/>
            <a:ext cx="7974259" cy="902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7DBAA-9709-4C1B-BA39-B4DC094B9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644" y="2380757"/>
            <a:ext cx="8858256" cy="4035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D0B7FD62-5327-4527-B51D-41D6CC7E68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2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749B7D-2676-426E-91D4-5FDBF182D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05" y="4292681"/>
            <a:ext cx="6523285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639BCF-3FA8-4FD1-BC89-F641FDEB8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87" y="2687589"/>
            <a:ext cx="10229975" cy="810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84F65-FFD1-499B-84E9-ECCFDEA91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387" y="1989918"/>
            <a:ext cx="190821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2188D-B696-4AF1-8B85-8854C4015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962" y="3452782"/>
            <a:ext cx="1341236" cy="7498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2A60965-6C98-4CF5-AC40-9BAA2E45CD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E49004-1AB1-4DAC-BA6C-D05BAF760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962" y="4694224"/>
            <a:ext cx="9352075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51EB51-207B-42A3-987F-A5CC002F2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55" y="2725269"/>
            <a:ext cx="10229975" cy="12010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95A84D-E493-4C27-8304-9618BE3B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36" y="1989294"/>
            <a:ext cx="190821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00269D-920A-4D64-A320-72F80805A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962" y="3786157"/>
            <a:ext cx="1341236" cy="74987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64681E5-500A-420A-B373-8F615FD69F8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7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F0EE0F-05F5-4A62-997C-8760170BD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33" y="2418490"/>
            <a:ext cx="1021168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1CA4A-8598-468C-B068-B8F30FF64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62" y="3599696"/>
            <a:ext cx="1341236" cy="74987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680B9902-7BE5-4382-A41B-F496DC87A2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0A2D-29A3-4235-A947-A0565365A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0944" y="4399401"/>
            <a:ext cx="668179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5FDAC-2096-416E-AE95-2EA77B811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72" y="4482513"/>
            <a:ext cx="7004911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CA532-217A-49E6-9EC8-62A2C7B4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76" y="2559826"/>
            <a:ext cx="10229975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53087-F90C-4537-9E56-C9CA4E99C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62" y="3599696"/>
            <a:ext cx="1341236" cy="74987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2EB8B8EA-1687-4ED3-A207-F7A44FDD85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05BDD-68DA-4BF6-9D36-F1414E131D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737"/>
          <a:stretch/>
        </p:blipFill>
        <p:spPr>
          <a:xfrm>
            <a:off x="1151845" y="2024157"/>
            <a:ext cx="10339712" cy="662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415D7-3A13-40F5-9895-B59D1A2D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80" y="5284651"/>
            <a:ext cx="9236241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84347-5BC4-42D0-B33F-EEBA92E1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095" y="3456841"/>
            <a:ext cx="9943438" cy="120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A6F10-1A2A-41DE-B9FA-9ABC95986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937" y="4535919"/>
            <a:ext cx="1341236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85488-9B22-4760-824E-8B239F2A7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44" y="2738025"/>
            <a:ext cx="10339712" cy="816935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F1CF65D7-E000-4843-8B29-97A302541B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EBCA1-95A5-4EEC-BBF7-937C12B7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6" y="4167018"/>
            <a:ext cx="8943607" cy="13473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BD2386-2429-4ABE-9885-696A33F05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931" y="2231412"/>
            <a:ext cx="9431329" cy="1207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45C5B-CE16-4C15-84EA-A898A2F7C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937" y="3438525"/>
            <a:ext cx="1341236" cy="74987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C9C0C9D-59CC-4FC5-B95A-635C8109D9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CE9CE7-335B-437C-97AC-CB97D83FC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94" y="4127028"/>
            <a:ext cx="965080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244886-4881-4B42-8E1E-37528BCE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280" y="3257751"/>
            <a:ext cx="1310754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73145C-07B4-41B8-B6FF-55280E2FB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12" y="2610763"/>
            <a:ext cx="9327688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B77E072-7F7A-4DC9-B7C7-7246FF3D43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3A2DF7-DF57-4BBD-8028-8F90E0EA11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145" y="982248"/>
            <a:ext cx="9891413" cy="600956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4EF2CE-94E3-4A39-BC77-89D96845B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2" t="14734"/>
          <a:stretch/>
        </p:blipFill>
        <p:spPr>
          <a:xfrm>
            <a:off x="2312894" y="3429000"/>
            <a:ext cx="8807276" cy="696566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DE5D7ADB-8FC9-4B57-A964-C1FBDB2EA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8" t="-4069"/>
          <a:stretch/>
        </p:blipFill>
        <p:spPr>
          <a:xfrm>
            <a:off x="2312894" y="4257635"/>
            <a:ext cx="8142322" cy="850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A350E7-676E-4605-A840-7C26502C81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0EEF29-E4F4-4338-BDAC-CF8F1B9ED0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958" y="1347536"/>
            <a:ext cx="3573379" cy="806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BC49EA4E-EE7B-4EA0-8D4A-ADA6F866A76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AA740FDB-F0CD-4F65-9D13-11DAA2FB091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06209" y="3364696"/>
            <a:ext cx="659500" cy="68598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DDFC42BE-ABDE-4EC5-8EF1-867F65B4D8E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06209" y="4376592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FD0F3D-2BED-4CFB-8586-4A1B9292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82" y="2609864"/>
            <a:ext cx="101751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B186D-E496-4730-A3EF-E52C72333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501" y="4232933"/>
            <a:ext cx="8864352" cy="1347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E17333-882E-4CF8-A123-BC4C6DFC2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280" y="3257751"/>
            <a:ext cx="1310754" cy="74987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759D8CDA-E5D5-4660-ABBF-B3E2807241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26C415-CFDF-4B3D-B780-A0C4FB4F2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04" y="5146424"/>
            <a:ext cx="7553599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36985B-909A-41F5-8823-889F7D568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51" y="4424028"/>
            <a:ext cx="131075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61FF2-A741-43C6-982D-AD6566298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715" y="3662872"/>
            <a:ext cx="9370364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76F68-9BFA-492C-8FF7-97134C255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15" y="3172206"/>
            <a:ext cx="9370364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F8F5E-FC3B-4B1B-8A71-2E4DA041F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08" y="2522863"/>
            <a:ext cx="2121592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43772C-8EAA-4CBD-B7A3-EE9BA8FE9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46" y="1729628"/>
            <a:ext cx="9425233" cy="932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83572DE1-C5A6-4E29-915B-B289E65B917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131DEC-2E06-46A5-9C62-1D3F9839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15" y="2708604"/>
            <a:ext cx="9370364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46778-9B34-456C-BD32-BCFA8D49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017" y="4826223"/>
            <a:ext cx="9400847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67F52-7CDD-4A7D-8079-102F6E414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15" y="3203019"/>
            <a:ext cx="9370364" cy="816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952338-6F7B-4B19-A79D-5CA234367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47" y="1988132"/>
            <a:ext cx="190821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B12615-A163-4243-A725-F27AEBD4C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951" y="4014509"/>
            <a:ext cx="1310754" cy="74987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0254A9B-2CFB-482D-AD44-DA4A8C70DD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15430-CEFF-481C-ACF5-92F8C012C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74" y="4757118"/>
            <a:ext cx="6864691" cy="1280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0BFF7B-6398-47AF-9F42-9373B0DA05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8C2F8B-0D95-4834-9FE4-D89D11374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956" y="1720909"/>
            <a:ext cx="8303472" cy="2127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1D193-804D-4B51-A8EA-03A283BC7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40" y="1831931"/>
            <a:ext cx="1841152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DE303-4831-4C39-BA19-CD07AAF38F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85F6CF-56BA-4A5C-B3A0-509BD6D53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901" y="3843059"/>
            <a:ext cx="1310754" cy="749873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7098F54-32CC-49A9-A0B4-AF5EA20139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3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DC965F-0795-408F-A134-525179C25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60" y="2593479"/>
            <a:ext cx="9717866" cy="2999492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59222" y="3656674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AE520CBE-2EDB-4CA8-8627-7E3D3B3F67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17006-4705-4DD3-84A7-92A3FCB8C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48" y="1754201"/>
            <a:ext cx="1070550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86EBB-FCD0-44C2-809F-B46D3056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45" y="1891901"/>
            <a:ext cx="10821338" cy="434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59372" y="4286327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8FBF3957-F61C-4E4E-A91A-F254C3281D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740DEC-2BBF-42B7-A270-B347B63F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0" y="1891880"/>
            <a:ext cx="10882303" cy="317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59371" y="4447038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ADD614E5-30CD-4978-9299-EC275EC498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3F6C2-E406-428B-A643-D30F5C8F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1" y="1891901"/>
            <a:ext cx="10882303" cy="363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59371" y="4258993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0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1CC22-9CB3-4EEC-A99D-C677CD689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21" y="1891899"/>
            <a:ext cx="11193226" cy="3639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3623503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1B4DC-4907-4EFE-B548-132CE51F1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41" y="1891901"/>
            <a:ext cx="10882303" cy="3816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4447038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D8184D-6A6E-4F38-8052-8D3C0F57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101" y="2544530"/>
            <a:ext cx="4035902" cy="4096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7E6456-8FC9-4BC0-92A7-5C03E609D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451" y="2516305"/>
            <a:ext cx="3755461" cy="4109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415DE5-022B-4500-ACFC-4DC68FD95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7" y="2534234"/>
            <a:ext cx="3755461" cy="40907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EB28F73-9DD2-46A2-8089-5F7481D6EB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34B75-D737-4093-985E-64325D0A3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11" y="1829623"/>
            <a:ext cx="11412701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CA9B2-4C6F-420D-86B4-6493800AF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20" y="1221042"/>
            <a:ext cx="9833700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cxnSp>
        <p:nvCxnSpPr>
          <p:cNvPr id="59" name="ตัวเชื่อมต่อตรง 48">
            <a:extLst>
              <a:ext uri="{FF2B5EF4-FFF2-40B4-BE49-F238E27FC236}">
                <a16:creationId xmlns:a16="http://schemas.microsoft.com/office/drawing/2014/main" id="{3EDABB56-26E7-440E-B2AD-FA5ABAC30A4C}"/>
              </a:ext>
            </a:extLst>
          </p:cNvPr>
          <p:cNvCxnSpPr>
            <a:cxnSpLocks/>
          </p:cNvCxnSpPr>
          <p:nvPr/>
        </p:nvCxnSpPr>
        <p:spPr>
          <a:xfrm>
            <a:off x="3228604" y="3465474"/>
            <a:ext cx="1559296" cy="1049290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ตัวเชื่อมต่อตรง 51">
            <a:extLst>
              <a:ext uri="{FF2B5EF4-FFF2-40B4-BE49-F238E27FC236}">
                <a16:creationId xmlns:a16="http://schemas.microsoft.com/office/drawing/2014/main" id="{04EF9B97-60C5-4C53-AE01-FEA2D7A63290}"/>
              </a:ext>
            </a:extLst>
          </p:cNvPr>
          <p:cNvCxnSpPr>
            <a:cxnSpLocks/>
          </p:cNvCxnSpPr>
          <p:nvPr/>
        </p:nvCxnSpPr>
        <p:spPr>
          <a:xfrm flipV="1">
            <a:off x="3567136" y="3458222"/>
            <a:ext cx="1326643" cy="522696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63">
            <a:extLst>
              <a:ext uri="{FF2B5EF4-FFF2-40B4-BE49-F238E27FC236}">
                <a16:creationId xmlns:a16="http://schemas.microsoft.com/office/drawing/2014/main" id="{3CA2ACDD-A3B5-43EE-9CE6-FB5B4D03FAA5}"/>
              </a:ext>
            </a:extLst>
          </p:cNvPr>
          <p:cNvCxnSpPr>
            <a:cxnSpLocks/>
          </p:cNvCxnSpPr>
          <p:nvPr/>
        </p:nvCxnSpPr>
        <p:spPr>
          <a:xfrm flipV="1">
            <a:off x="3308041" y="3957109"/>
            <a:ext cx="1118711" cy="1154333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ตัวเชื่อมต่อตรง 71">
            <a:extLst>
              <a:ext uri="{FF2B5EF4-FFF2-40B4-BE49-F238E27FC236}">
                <a16:creationId xmlns:a16="http://schemas.microsoft.com/office/drawing/2014/main" id="{42B5D1F0-693C-4EDE-ABB6-2EABC6B24173}"/>
              </a:ext>
            </a:extLst>
          </p:cNvPr>
          <p:cNvCxnSpPr>
            <a:cxnSpLocks/>
          </p:cNvCxnSpPr>
          <p:nvPr/>
        </p:nvCxnSpPr>
        <p:spPr>
          <a:xfrm flipV="1">
            <a:off x="3640590" y="5106883"/>
            <a:ext cx="1154607" cy="569468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89">
            <a:extLst>
              <a:ext uri="{FF2B5EF4-FFF2-40B4-BE49-F238E27FC236}">
                <a16:creationId xmlns:a16="http://schemas.microsoft.com/office/drawing/2014/main" id="{DDD31AB9-19C2-4BAA-BDDB-7C530A6F7E03}"/>
              </a:ext>
            </a:extLst>
          </p:cNvPr>
          <p:cNvCxnSpPr>
            <a:cxnSpLocks/>
          </p:cNvCxnSpPr>
          <p:nvPr/>
        </p:nvCxnSpPr>
        <p:spPr>
          <a:xfrm flipV="1">
            <a:off x="2954623" y="5636958"/>
            <a:ext cx="1270790" cy="604211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95">
            <a:extLst>
              <a:ext uri="{FF2B5EF4-FFF2-40B4-BE49-F238E27FC236}">
                <a16:creationId xmlns:a16="http://schemas.microsoft.com/office/drawing/2014/main" id="{7ABDA3D3-33AE-4BD6-B856-323626D6B6CD}"/>
              </a:ext>
            </a:extLst>
          </p:cNvPr>
          <p:cNvCxnSpPr>
            <a:cxnSpLocks/>
          </p:cNvCxnSpPr>
          <p:nvPr/>
        </p:nvCxnSpPr>
        <p:spPr>
          <a:xfrm>
            <a:off x="2989968" y="4542066"/>
            <a:ext cx="1717859" cy="1699351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ตัวเชื่อมต่อตรง 50">
            <a:extLst>
              <a:ext uri="{FF2B5EF4-FFF2-40B4-BE49-F238E27FC236}">
                <a16:creationId xmlns:a16="http://schemas.microsoft.com/office/drawing/2014/main" id="{515F723F-DC4D-49E7-AB3C-ABD64A197762}"/>
              </a:ext>
            </a:extLst>
          </p:cNvPr>
          <p:cNvCxnSpPr>
            <a:cxnSpLocks/>
          </p:cNvCxnSpPr>
          <p:nvPr/>
        </p:nvCxnSpPr>
        <p:spPr>
          <a:xfrm flipV="1">
            <a:off x="6784779" y="3927650"/>
            <a:ext cx="1771148" cy="606625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ตัวเชื่อมต่อตรง 52">
            <a:extLst>
              <a:ext uri="{FF2B5EF4-FFF2-40B4-BE49-F238E27FC236}">
                <a16:creationId xmlns:a16="http://schemas.microsoft.com/office/drawing/2014/main" id="{561AD5A8-2341-4FF2-B0B4-CAAA8F710E39}"/>
              </a:ext>
            </a:extLst>
          </p:cNvPr>
          <p:cNvCxnSpPr>
            <a:cxnSpLocks/>
          </p:cNvCxnSpPr>
          <p:nvPr/>
        </p:nvCxnSpPr>
        <p:spPr>
          <a:xfrm>
            <a:off x="6767721" y="3477421"/>
            <a:ext cx="1788206" cy="1018627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ตัวเชื่อมต่อตรง 65">
            <a:extLst>
              <a:ext uri="{FF2B5EF4-FFF2-40B4-BE49-F238E27FC236}">
                <a16:creationId xmlns:a16="http://schemas.microsoft.com/office/drawing/2014/main" id="{73300327-321D-466C-96CF-15000FDDE4A9}"/>
              </a:ext>
            </a:extLst>
          </p:cNvPr>
          <p:cNvCxnSpPr>
            <a:cxnSpLocks/>
          </p:cNvCxnSpPr>
          <p:nvPr/>
        </p:nvCxnSpPr>
        <p:spPr>
          <a:xfrm flipV="1">
            <a:off x="7322620" y="3425669"/>
            <a:ext cx="844431" cy="534082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ตัวเชื่อมต่อตรง 74">
            <a:extLst>
              <a:ext uri="{FF2B5EF4-FFF2-40B4-BE49-F238E27FC236}">
                <a16:creationId xmlns:a16="http://schemas.microsoft.com/office/drawing/2014/main" id="{54D35ED9-8F2B-492F-A68A-1FCBB07B0BD7}"/>
              </a:ext>
            </a:extLst>
          </p:cNvPr>
          <p:cNvCxnSpPr>
            <a:cxnSpLocks/>
          </p:cNvCxnSpPr>
          <p:nvPr/>
        </p:nvCxnSpPr>
        <p:spPr>
          <a:xfrm flipV="1">
            <a:off x="6825095" y="5109037"/>
            <a:ext cx="1069248" cy="15109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ตัวเชื่อมต่อตรง 91">
            <a:extLst>
              <a:ext uri="{FF2B5EF4-FFF2-40B4-BE49-F238E27FC236}">
                <a16:creationId xmlns:a16="http://schemas.microsoft.com/office/drawing/2014/main" id="{D46803F3-5757-4844-8E9C-A76485349E0E}"/>
              </a:ext>
            </a:extLst>
          </p:cNvPr>
          <p:cNvCxnSpPr>
            <a:cxnSpLocks/>
          </p:cNvCxnSpPr>
          <p:nvPr/>
        </p:nvCxnSpPr>
        <p:spPr>
          <a:xfrm>
            <a:off x="7383388" y="5696833"/>
            <a:ext cx="555798" cy="517542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ตัวเชื่อมต่อตรง 93">
            <a:extLst>
              <a:ext uri="{FF2B5EF4-FFF2-40B4-BE49-F238E27FC236}">
                <a16:creationId xmlns:a16="http://schemas.microsoft.com/office/drawing/2014/main" id="{1E7EE6CE-5517-41CE-AAC5-50E4DB75DBFB}"/>
              </a:ext>
            </a:extLst>
          </p:cNvPr>
          <p:cNvCxnSpPr>
            <a:cxnSpLocks/>
          </p:cNvCxnSpPr>
          <p:nvPr/>
        </p:nvCxnSpPr>
        <p:spPr>
          <a:xfrm flipV="1">
            <a:off x="6845249" y="5642147"/>
            <a:ext cx="1417056" cy="635022"/>
          </a:xfrm>
          <a:prstGeom prst="line">
            <a:avLst/>
          </a:prstGeom>
          <a:ln w="190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DA9BFFDA-13FE-4906-AF55-B839799F69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83998F-387A-4794-AD78-6108D58D2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709" y="4051252"/>
            <a:ext cx="3133616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E1129-BD7C-4D80-B798-EE76C426E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916"/>
          <a:stretch/>
        </p:blipFill>
        <p:spPr>
          <a:xfrm>
            <a:off x="1033710" y="2545469"/>
            <a:ext cx="10790855" cy="670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A2A48-BC8F-47AA-9809-830E02EC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703" y="4807824"/>
            <a:ext cx="1024217" cy="749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8E5FA2-87C2-4569-BC88-FF12AA7BDF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8B996C-8758-46B6-9B06-744C54407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47" y="1612484"/>
            <a:ext cx="4956478" cy="914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5556C2-869C-4A62-BF8B-19E61FB57F6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3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958EA0D-C037-44CE-896D-4FD3B6F4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B2AD6-DEDD-4572-8CE4-809D5965A8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147" b="7769"/>
          <a:stretch/>
        </p:blipFill>
        <p:spPr>
          <a:xfrm>
            <a:off x="1033709" y="3297154"/>
            <a:ext cx="10790855" cy="670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7A2DDE-E4DB-4863-B2E0-901A797DB3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544" y="5543403"/>
            <a:ext cx="7004911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0F559E-CCE2-46FE-869A-965977CA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538" y="4201402"/>
            <a:ext cx="7510923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3FFDF-25E6-49C0-B1F7-9C55DD57E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82" y="2077546"/>
            <a:ext cx="7712108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5CEECF-BA9A-44D3-89CE-57F1CCD15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083" y="3056132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9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307B2D-E066-4E52-9277-23CC3E281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4185801"/>
            <a:ext cx="7547502" cy="1280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D899E-28A6-4D93-AA6F-F713CBFB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43" y="2056106"/>
            <a:ext cx="9803218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28B88-8538-4466-A59D-9A7F5ADA6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83" y="3056132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3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ED1B9-9113-40EA-B3A0-DDF95D9E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554" y="4130760"/>
            <a:ext cx="8108383" cy="1335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4C4A7-10D3-4764-BE21-20EC0344A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489" y="2067773"/>
            <a:ext cx="8498561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2C7AC-768F-4815-AF76-6FCB9C13A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83" y="3056132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0C759-635C-4E30-A42E-A5E430D3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26" y="3938829"/>
            <a:ext cx="9059441" cy="823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69299-6971-4692-8D70-1167B1CB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46" y="2053609"/>
            <a:ext cx="10510415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6B7E4-0F29-4F5D-B091-217039305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83" y="3056132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B28C31-9C2F-4C56-B8A2-C98309B1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52" y="2051996"/>
            <a:ext cx="7980356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4D805-606B-4603-9E6B-6E158433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042" y="5717402"/>
            <a:ext cx="6175783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D69F5-8E2F-4A43-B3E5-7F035374D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51" y="5751314"/>
            <a:ext cx="1841152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AAFD3D-48D6-4381-A61B-889A4E555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383" y="3056132"/>
            <a:ext cx="10242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EB606-9907-401F-8FA5-56F9EDB6F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4471" y="4001263"/>
            <a:ext cx="751092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8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36FD4-9DF1-4AB3-84DA-6CABAC72E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26" y="2053734"/>
            <a:ext cx="7687722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95C1AF-6BB3-48EB-B27B-38CA05BB7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639" y="3799311"/>
            <a:ext cx="6108721" cy="823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E721FE-C8CB-4A4C-8128-FDDB18469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83" y="2838091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81D7D6-08CB-43AB-B409-1AAD4C29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868" y="3963257"/>
            <a:ext cx="7742591" cy="823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1EA27-E6B8-4F77-9968-49A794379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858" y="2051282"/>
            <a:ext cx="10534801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F08576-A345-48DC-93F1-AAECE4868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83" y="2838091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197F0-C963-4AEA-9B95-89270325F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13" y="2053733"/>
            <a:ext cx="5169856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741FA-DAAA-4805-8C85-CE68BEA1A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239" y="2755596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E9017-1FA2-4A49-99D9-F8380EACA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897" y="3847664"/>
            <a:ext cx="5895343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F9AF4-00EB-4826-9AB9-49E573DE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77" y="3752690"/>
            <a:ext cx="7699915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C4A68-CA27-41A3-9627-1E5DE8AA5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14" y="1516922"/>
            <a:ext cx="10790855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19DB5-F17A-41CA-917B-0D9C62E24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002" y="5147228"/>
            <a:ext cx="10169009" cy="1316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C6171-1B0F-43A7-8C90-E19270915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852" y="3005291"/>
            <a:ext cx="5273497" cy="84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877837-AB92-4A1E-8452-2FFE23AA4E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0383" y="4451316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E911E0-77E1-4291-9D51-F0C2387C6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50" y="5353899"/>
            <a:ext cx="8352244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0A247-77EE-4F0E-AB7D-1FA37ECCBC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84651-AF34-45DD-A2A4-D6D47AC41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815" y="2295043"/>
            <a:ext cx="4755292" cy="8718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2D623D-B3B6-42AC-82CA-E3492E624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87" y="1215613"/>
            <a:ext cx="9906859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6E5DC2-CD48-409D-8123-424E974B7D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40" y="3267712"/>
            <a:ext cx="1493142" cy="1974801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0C57F3F4-8993-46E5-B527-69D08A22BC2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49FD8-DE82-4E41-B3E5-2BF537DD7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26" y="3810479"/>
            <a:ext cx="8522947" cy="127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BD9E1-ECA0-431D-BF05-EAAB0B0BA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38" y="2067773"/>
            <a:ext cx="8535140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C2E0A-A477-4864-B34F-F83585F8E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5B4A6-79A7-44BF-BF42-6559F9ACA6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0A52776-45F3-452B-81FF-0821AD5C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0273FE-B1FB-4379-AF8F-656D4001C8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383" y="2866418"/>
            <a:ext cx="102421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DE286-8ACB-4DCC-8FB0-D5511C4C4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10" y="2954512"/>
            <a:ext cx="10589670" cy="2969009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968070" y="4611052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6D4CB-8E1B-4066-ABB1-8297968CF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018" y="1657633"/>
            <a:ext cx="10266554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1B0B2-3C93-440F-9122-7D2EE201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1" y="1901406"/>
            <a:ext cx="10882303" cy="317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4447038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FE284-A928-465B-941C-F875E31A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91" y="1901426"/>
            <a:ext cx="10882303" cy="317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3161616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20F05-41E3-4A41-A944-D16E49A3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90" y="1892168"/>
            <a:ext cx="10882303" cy="317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3161616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2AF43-A16F-4EE0-B1C3-D861C6DD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91" y="1375222"/>
            <a:ext cx="10882303" cy="5419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5486045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5FFFA-1DF7-424A-B564-9BF0CB695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90" y="1890789"/>
            <a:ext cx="10882303" cy="3176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วงรี 4"/>
          <p:cNvSpPr/>
          <p:nvPr/>
        </p:nvSpPr>
        <p:spPr>
          <a:xfrm>
            <a:off x="1259371" y="3765029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4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B75D28-3D8C-4B0B-A434-E7EC70F6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016" y="5148182"/>
            <a:ext cx="2877561" cy="1341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34AF7C-2CA5-423B-A2DF-D8F194D3B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974" y="5148182"/>
            <a:ext cx="2877561" cy="1335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F135B-672E-4756-9D4B-F46A46B84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531" y="3231153"/>
            <a:ext cx="2877561" cy="13351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87606D-B3CD-45E2-8C65-9B799EFF80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A942F-7F5C-4426-B19D-82300D2ED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7219" y="1525836"/>
            <a:ext cx="2877561" cy="1341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870940-B3E0-46CC-AFFA-4631A25EE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9732" y="3133514"/>
            <a:ext cx="2962913" cy="1804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9591C5-84E1-4064-B355-86161B7D0D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017" y="1340983"/>
            <a:ext cx="3773751" cy="9144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6D74E9-84DE-4A00-8CA0-2B48483684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4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5A6BE2E-F06B-46ED-8FDE-E12B03DB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497CC863-EBC6-470F-AFA9-5FA702C8DF09}"/>
              </a:ext>
            </a:extLst>
          </p:cNvPr>
          <p:cNvGrpSpPr/>
          <p:nvPr/>
        </p:nvGrpSpPr>
        <p:grpSpPr>
          <a:xfrm>
            <a:off x="6570495" y="4527078"/>
            <a:ext cx="364736" cy="1418346"/>
            <a:chOff x="6344410" y="4527078"/>
            <a:chExt cx="447900" cy="1418346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8EB865-D28C-415B-AF44-E0D401727C29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3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3F6ED4F-C2C1-4141-8D91-F750E7927E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33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60E4B64-A060-4385-A141-E6C9BA553299}"/>
              </a:ext>
            </a:extLst>
          </p:cNvPr>
          <p:cNvGrpSpPr/>
          <p:nvPr/>
        </p:nvGrpSpPr>
        <p:grpSpPr>
          <a:xfrm flipH="1">
            <a:off x="5360013" y="4516911"/>
            <a:ext cx="364736" cy="1418346"/>
            <a:chOff x="6344410" y="4527078"/>
            <a:chExt cx="447900" cy="1418346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36DFBEF-DA9D-4F1A-8B17-F0B3AC649853}"/>
                </a:ext>
              </a:extLst>
            </p:cNvPr>
            <p:cNvCxnSpPr>
              <a:cxnSpLocks/>
            </p:cNvCxnSpPr>
            <p:nvPr/>
          </p:nvCxnSpPr>
          <p:spPr>
            <a:xfrm>
              <a:off x="6344410" y="4527078"/>
              <a:ext cx="0" cy="1418346"/>
            </a:xfrm>
            <a:prstGeom prst="line">
              <a:avLst/>
            </a:prstGeom>
            <a:ln w="28575" cap="rnd">
              <a:solidFill>
                <a:srgbClr val="00703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6668101-9A6B-4596-A7B0-64BB2B02F5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7155" y="5943237"/>
              <a:ext cx="445155" cy="0"/>
            </a:xfrm>
            <a:prstGeom prst="line">
              <a:avLst/>
            </a:prstGeom>
            <a:ln w="28575" cap="rnd">
              <a:solidFill>
                <a:srgbClr val="007033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24AD227-9837-4828-B6BB-B7666011A9DD}"/>
              </a:ext>
            </a:extLst>
          </p:cNvPr>
          <p:cNvCxnSpPr>
            <a:cxnSpLocks/>
          </p:cNvCxnSpPr>
          <p:nvPr/>
        </p:nvCxnSpPr>
        <p:spPr>
          <a:xfrm>
            <a:off x="7359979" y="4018331"/>
            <a:ext cx="1482979" cy="0"/>
          </a:xfrm>
          <a:prstGeom prst="line">
            <a:avLst/>
          </a:prstGeom>
          <a:ln w="28575" cap="rnd">
            <a:solidFill>
              <a:srgbClr val="007033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5D65C3-7A97-4569-9ABD-F44F61C70CD4}"/>
              </a:ext>
            </a:extLst>
          </p:cNvPr>
          <p:cNvCxnSpPr>
            <a:cxnSpLocks/>
          </p:cNvCxnSpPr>
          <p:nvPr/>
        </p:nvCxnSpPr>
        <p:spPr>
          <a:xfrm flipH="1">
            <a:off x="3341632" y="4018331"/>
            <a:ext cx="1384181" cy="0"/>
          </a:xfrm>
          <a:prstGeom prst="line">
            <a:avLst/>
          </a:prstGeom>
          <a:ln w="28575" cap="rnd">
            <a:solidFill>
              <a:srgbClr val="007033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9638EB1-9AF1-4850-9FBB-018791B6D573}"/>
              </a:ext>
            </a:extLst>
          </p:cNvPr>
          <p:cNvCxnSpPr>
            <a:cxnSpLocks/>
          </p:cNvCxnSpPr>
          <p:nvPr/>
        </p:nvCxnSpPr>
        <p:spPr>
          <a:xfrm flipV="1">
            <a:off x="6110956" y="2923418"/>
            <a:ext cx="0" cy="615470"/>
          </a:xfrm>
          <a:prstGeom prst="line">
            <a:avLst/>
          </a:prstGeom>
          <a:ln w="28575" cap="rnd">
            <a:solidFill>
              <a:srgbClr val="007033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118635D-BF4D-4B05-9995-7194F5F22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033" y="3248117"/>
            <a:ext cx="2871465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81B5E-9947-4AB0-8068-D7C93A643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88" y="2953722"/>
            <a:ext cx="8650974" cy="2999492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96843" y="4067944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2C7E78-33A5-4767-92CC-96A6C60A0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88" y="1846263"/>
            <a:ext cx="690736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1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A2105-9C67-41A6-A9FE-D3D9C022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68" y="1966989"/>
            <a:ext cx="8169348" cy="3182388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67347" y="4520648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4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9D1EA2BA-8EAA-413E-BAD5-1F36DA67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298" y="4105794"/>
            <a:ext cx="4639458" cy="133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9A3AFB-A433-4F6F-A3AA-B3E5FAA58D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94" y="1552126"/>
            <a:ext cx="6032721" cy="5262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4AF16-F01C-4926-BE60-D2FECE87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74" y="1268892"/>
            <a:ext cx="6876884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ED7AFD-6A0D-48A5-926C-B32283961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665" y="1804729"/>
            <a:ext cx="2066723" cy="206672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049B966E-CB37-4F73-A275-A16B565448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705DD-727F-45DD-83AE-DDF6B8910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66" y="1970138"/>
            <a:ext cx="7486537" cy="3182388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82095" y="3809143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3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E704A2-CFD4-400C-89A5-FB1ED1761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2" y="1970138"/>
            <a:ext cx="11028620" cy="3182388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67347" y="4509959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9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74B242-334D-44C6-B0B9-9664B4549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81" y="1960613"/>
            <a:ext cx="9589839" cy="3182388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67347" y="3218234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7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E95B2B-AD3C-4475-A15A-C47271D2F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A3153-94C0-4DB8-BAF7-93410659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02" y="1728399"/>
            <a:ext cx="9772735" cy="3706689"/>
          </a:xfrm>
          <a:prstGeom prst="rect">
            <a:avLst/>
          </a:prstGeom>
        </p:spPr>
      </p:pic>
      <p:sp>
        <p:nvSpPr>
          <p:cNvPr id="5" name="วงรี 4"/>
          <p:cNvSpPr/>
          <p:nvPr/>
        </p:nvSpPr>
        <p:spPr>
          <a:xfrm>
            <a:off x="1267347" y="4080982"/>
            <a:ext cx="456678" cy="4805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6A487-5897-4CA2-ADFA-E058501711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ADA5AE-C07B-41C3-9016-F9502630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5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231FE8-E974-4C16-9836-D05564D73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DF0D2C-F6C6-429D-B7DF-753BBB26D8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784" y="987745"/>
            <a:ext cx="9840056" cy="6010595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9F6D1BC3-9B65-4984-8686-0E55575146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6" t="-1432"/>
          <a:stretch/>
        </p:blipFill>
        <p:spPr>
          <a:xfrm>
            <a:off x="4285129" y="2756159"/>
            <a:ext cx="5497557" cy="8286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FAE5638-9FAE-4952-AACF-CF9138B8A4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6" t="-1432"/>
          <a:stretch/>
        </p:blipFill>
        <p:spPr>
          <a:xfrm>
            <a:off x="4285129" y="3716228"/>
            <a:ext cx="4894000" cy="828635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13812CD6-7CEC-4F14-B29D-C6E4615034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6" t="-1730" b="-1"/>
          <a:stretch/>
        </p:blipFill>
        <p:spPr>
          <a:xfrm>
            <a:off x="4285127" y="4742710"/>
            <a:ext cx="4894001" cy="831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4E4E53-2A4F-44B4-AE87-7E9411D38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271" y="1284219"/>
            <a:ext cx="3541439" cy="9138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127E2A-FF8D-4012-A957-2FA6C920EF3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4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C4950AC-3035-484D-863E-800ADC57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E5F1FCE8-F680-48CE-A725-86C26E1E3EE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681380" y="2835929"/>
            <a:ext cx="659500" cy="685989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9CE15A49-9FBD-4A8D-BF88-867A3C4175A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681380" y="3808033"/>
            <a:ext cx="659500" cy="685989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D2AD8705-57FE-4E64-9F19-71E199EA6C2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3681380" y="4834515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A1C295A-2F83-4E1E-B42E-51C20E3A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8475A-3DBB-4E75-9069-0AC948B11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15" y="2862705"/>
            <a:ext cx="10400677" cy="3029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D83844-8FA8-4EE7-9FD2-6EC28022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78" y="1513558"/>
            <a:ext cx="3188484" cy="9144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583F6C-5809-406B-9A99-1F0EE237C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0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DA3CDA6-5430-4AD4-9A81-057985C2A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B2ED1A-A8F8-4A39-BADB-9FADD0308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986" y="2886978"/>
            <a:ext cx="7773074" cy="1109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7D7EB5-4A98-4285-AAB3-B311D6E78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1282" y="3988239"/>
            <a:ext cx="6291617" cy="1018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489E35-884B-43A6-9C29-064436A5D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1282" y="4922170"/>
            <a:ext cx="721829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83A53A-FFC9-4469-8A2C-0B4547779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C5037-ED1E-476E-83CB-86984F471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02" y="2029948"/>
            <a:ext cx="10540898" cy="46028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CD39A1-BB6E-47AE-BD2B-C33193756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1" y="1299608"/>
            <a:ext cx="2237426" cy="816935"/>
          </a:xfrm>
          <a:prstGeom prst="rect">
            <a:avLst/>
          </a:prstGeom>
        </p:spPr>
      </p:pic>
      <p:pic>
        <p:nvPicPr>
          <p:cNvPr id="6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A81EBDA-0CB7-4D16-8E1E-D8834AFEA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6CEF5-88F9-4D8E-B01B-500966316F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BCE2DF-6B45-488C-8699-5561C07F9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84" y="1761122"/>
            <a:ext cx="10540898" cy="4615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3A53A-FFC9-4469-8A2C-0B4547779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A81EBDA-0CB7-4D16-8E1E-D8834AFEA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6CEF5-88F9-4D8E-B01B-500966316F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4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AEE35C9-E342-44F8-B191-E690E81823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B52133-C246-43C0-BC5B-5C23288C3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979" y="3472130"/>
            <a:ext cx="5974598" cy="2365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1948A7-4655-45AE-8E4C-66F77CD8C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92" y="2838091"/>
            <a:ext cx="4432176" cy="363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60CD3-B5A6-4921-B902-A0282A67B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704" y="2102332"/>
            <a:ext cx="336528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E80A4-CFAA-4396-87DE-35F843F4E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644" y="1346396"/>
            <a:ext cx="4456562" cy="9144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8819D4-9F81-4F65-8D15-2A4CAF13BD3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25upstreamplusm4ex5p26">
            <a:hlinkClick r:id="" action="ppaction://media"/>
            <a:extLst>
              <a:ext uri="{FF2B5EF4-FFF2-40B4-BE49-F238E27FC236}">
                <a16:creationId xmlns:a16="http://schemas.microsoft.com/office/drawing/2014/main" id="{AD6D622B-F1FD-4341-BA25-4207D3C98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9" y="2135507"/>
            <a:ext cx="609600" cy="609600"/>
          </a:xfrm>
          <a:prstGeom prst="rect">
            <a:avLst/>
          </a:prstGeom>
        </p:spPr>
      </p:pic>
      <p:pic>
        <p:nvPicPr>
          <p:cNvPr id="23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AF600B5-EC7F-4563-BF94-C34A373E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0CAF5-4383-4107-9C6C-64FC42420C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368" y="3322323"/>
            <a:ext cx="4389500" cy="33104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595ADC-3A85-4CCB-904D-D523765828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1979" y="4172788"/>
            <a:ext cx="59441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3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473EDC0-11A1-41F7-B586-750141C19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96BCDB-7B64-4202-8BA6-F3D5256E4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45" y="2259014"/>
            <a:ext cx="10034886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1BE28E-9E68-4893-9F0C-19523885A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518" y="5780679"/>
            <a:ext cx="3487214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B1C4F-F019-4CD0-ADBB-419EDBA45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518" y="4871627"/>
            <a:ext cx="3517697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A0C0F-B986-49E3-92FB-F9E2A3BCD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518" y="3971194"/>
            <a:ext cx="3487214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8B892-CC4E-46F5-91AF-AEABAFF28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518" y="3042742"/>
            <a:ext cx="3487214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F2A7F-9A07-454F-9DCA-3442F19BB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644" y="1350084"/>
            <a:ext cx="4456562" cy="914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47F79-E80A-4A1F-9AD8-E8DF3F701D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9758636-8C94-47F5-8329-5F5AB434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B41832-49B1-4F64-8EBA-ACD1093BF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50" y="4114735"/>
            <a:ext cx="5273497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701E7C-80B4-4854-BC0D-18388D7F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65" y="1804729"/>
            <a:ext cx="2066723" cy="2066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F6FA4D-D53F-4397-82F0-79ACFF8ED6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46" y="1664086"/>
            <a:ext cx="5485615" cy="494394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FFAC0AD-9425-4EB9-A241-7D2B4F427D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2DC0F-E30E-406D-B88A-521184943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22" y="3596073"/>
            <a:ext cx="3145809" cy="804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A3DF67-91F0-45FC-9E0B-0210A1E44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D9CDEC-8E1D-4644-88F3-3C66FC986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329" y="1451789"/>
            <a:ext cx="6553768" cy="749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DAB026-7314-49E6-A91D-2BBA89C6D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011" y="4347571"/>
            <a:ext cx="5968501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3036E-1AB9-41EF-BA6C-1CC5F1136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322" y="2834419"/>
            <a:ext cx="3145809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044A1B-C6FE-4AD5-AAD7-3EE6EBB4D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4323" y="2052903"/>
            <a:ext cx="3145809" cy="804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47F79-E80A-4A1F-9AD8-E8DF3F701D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9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5C8D8F-255B-4E04-A524-1F69F1FD8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240450-BB08-4B6F-A923-1CFAEC2941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7010" y="4945049"/>
            <a:ext cx="4791871" cy="798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363359-6373-46F6-B81C-D8CEA311AF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7009" y="5482416"/>
            <a:ext cx="5121084" cy="804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A12730-BDE7-4049-9DD5-0BECAE3FBC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7009" y="6059355"/>
            <a:ext cx="654767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C0AC6-F2A8-43FE-96B4-FDD969503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02" y="1652451"/>
            <a:ext cx="3145809" cy="80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00BEE6-B2C3-4E29-9646-47C657EBA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28" y="5291090"/>
            <a:ext cx="6407451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C704C6-2380-4F96-A0A7-7956400BF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445" y="4543605"/>
            <a:ext cx="5907536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42444A-C10C-4316-AD48-918C53173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546" y="3823320"/>
            <a:ext cx="9059441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8E7F0-5786-4C80-8DCC-50C00E017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664" y="2667690"/>
            <a:ext cx="10101948" cy="1188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7D7768-EB77-4D6A-97F5-FF2C82F309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47F79-E80A-4A1F-9AD8-E8DF3F701D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17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039AE1A-ED2B-4C20-B54E-93FB7B7F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7000" y="6143625"/>
            <a:ext cx="4587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75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B56C60-C08D-4B71-AB64-30237E46F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261" y="1829785"/>
            <a:ext cx="9873477" cy="4380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8C509B-98DC-4033-B820-703E06A814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C04DC7-C106-49EC-9926-4583C1B2C2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7F9CCE-EDE3-47CC-A82B-53905CAE3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37" y="5301038"/>
            <a:ext cx="2444708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666263-127B-498B-A610-BDF50D9ED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236" y="5108909"/>
            <a:ext cx="2773920" cy="74987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11B7378A-885C-43CF-A3BB-D73A42D429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0C0CA4-635F-4C8D-9D28-C1F1543236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A8E4E-F406-4CFB-B33D-B3DA60AF5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99B36-1F17-44C3-9609-C9A4021040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547" y="2024791"/>
            <a:ext cx="6568907" cy="3855584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0046FA98-E0D0-4824-AD99-73E9B889B6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602869-8200-4E8D-8099-1D1DAD4314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FF79F-260B-4E6B-8941-50FD51F03F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122839"/>
            <a:ext cx="1151041" cy="3200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1ED355-D67B-404F-978D-22717D457840}"/>
              </a:ext>
            </a:extLst>
          </p:cNvPr>
          <p:cNvGrpSpPr/>
          <p:nvPr/>
        </p:nvGrpSpPr>
        <p:grpSpPr>
          <a:xfrm>
            <a:off x="2348345" y="1080346"/>
            <a:ext cx="9144358" cy="5777654"/>
            <a:chOff x="2348345" y="1080346"/>
            <a:chExt cx="9144358" cy="57776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DAD862-FCCB-495C-8495-62DEB2BF9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8345" y="1080346"/>
              <a:ext cx="9144358" cy="577765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21CF1D5-48FB-4C4D-B1C3-BD39E89F5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49995">
              <a:off x="3066239" y="2432641"/>
              <a:ext cx="7260965" cy="417612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EF5FC0-AC80-4379-ACD6-5F0064F0A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781" y="1299608"/>
            <a:ext cx="2237426" cy="81693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57414647-52D2-41DC-9835-9E70CE5D73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2794E-9927-4357-AE3E-5F16F8A3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54" y="1679296"/>
            <a:ext cx="3353091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0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65E2AA-878A-434E-A173-C596016EE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738" y="4087383"/>
            <a:ext cx="4968671" cy="134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10A2CE0-7877-47B9-8E8C-4B1FB05CC2A8}"/>
              </a:ext>
            </a:extLst>
          </p:cNvPr>
          <p:cNvGrpSpPr/>
          <p:nvPr/>
        </p:nvGrpSpPr>
        <p:grpSpPr>
          <a:xfrm>
            <a:off x="181174" y="2691271"/>
            <a:ext cx="5783099" cy="2737348"/>
            <a:chOff x="461592" y="2265105"/>
            <a:chExt cx="5621032" cy="26606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1D3545-4593-473E-B7D3-B9F4C468D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592" y="2265105"/>
              <a:ext cx="5621032" cy="20704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18784F-DF85-493C-A341-7A068031D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3982" y="3114079"/>
              <a:ext cx="3003027" cy="181166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6AF200F-1BEC-4517-AC1A-8B8BA484F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665" y="1804729"/>
            <a:ext cx="2066723" cy="2066723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B5495F95-3771-4935-829A-4A4E3CB46D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6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5C2390-CCB9-43DE-9F23-D3B2BAB7A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955" y="4127302"/>
            <a:ext cx="5675868" cy="134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F0B3FA-F142-4E9F-81F0-507D51C9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24226" cy="2838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FF419-EEF0-4E5D-9463-39FAAA297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9572" y="221315"/>
            <a:ext cx="11510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4D433B-3A7B-402E-B19C-EACE04C285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5435" y="1846161"/>
            <a:ext cx="6660381" cy="4440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3BBC1C-9805-49CD-98F9-634335454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948" y="1788710"/>
            <a:ext cx="2066723" cy="2066723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F2A27BA0-B5C5-409A-B3A0-634DD79414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533" y="6142964"/>
            <a:ext cx="457628" cy="4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40</Words>
  <Application>Microsoft Office PowerPoint</Application>
  <PresentationFormat>Widescreen</PresentationFormat>
  <Paragraphs>40</Paragraphs>
  <Slides>75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TH Sarabun New</vt:lpstr>
      <vt:lpstr>PF Catalog Light</vt:lpstr>
      <vt:lpstr>Calibri Light</vt:lpstr>
      <vt:lpstr>PF Catalog</vt:lpstr>
      <vt:lpstr>Cordia New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Sarinda Nuntarugi</dc:creator>
  <cp:lastModifiedBy>Patchanok Nitangkorn</cp:lastModifiedBy>
  <cp:revision>178</cp:revision>
  <dcterms:created xsi:type="dcterms:W3CDTF">2023-02-24T07:02:19Z</dcterms:created>
  <dcterms:modified xsi:type="dcterms:W3CDTF">2023-06-12T08:45:09Z</dcterms:modified>
</cp:coreProperties>
</file>