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7" r:id="rId3"/>
    <p:sldId id="288" r:id="rId4"/>
    <p:sldId id="289" r:id="rId5"/>
    <p:sldId id="290" r:id="rId6"/>
    <p:sldId id="291" r:id="rId7"/>
    <p:sldId id="292" r:id="rId8"/>
    <p:sldId id="293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294" r:id="rId17"/>
    <p:sldId id="295" r:id="rId18"/>
    <p:sldId id="296" r:id="rId19"/>
    <p:sldId id="297" r:id="rId20"/>
    <p:sldId id="257" r:id="rId21"/>
    <p:sldId id="271" r:id="rId22"/>
    <p:sldId id="273" r:id="rId23"/>
    <p:sldId id="274" r:id="rId24"/>
    <p:sldId id="275" r:id="rId25"/>
    <p:sldId id="277" r:id="rId26"/>
    <p:sldId id="281" r:id="rId27"/>
    <p:sldId id="280" r:id="rId28"/>
    <p:sldId id="278" r:id="rId29"/>
    <p:sldId id="282" r:id="rId30"/>
    <p:sldId id="283" r:id="rId31"/>
    <p:sldId id="284" r:id="rId32"/>
    <p:sldId id="285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BFB"/>
    <a:srgbClr val="D7B7B0"/>
    <a:srgbClr val="0070C0"/>
    <a:srgbClr val="FF16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nchai Dokmai" userId="6d529944-f360-44f4-b904-c7b4a6715afb" providerId="ADAL" clId="{D4CFB77D-903F-4735-B490-AB7099B115BD}"/>
    <pc:docChg chg="undo custSel addSld delSld modSld sldOrd">
      <pc:chgData name="Ponchai Dokmai" userId="6d529944-f360-44f4-b904-c7b4a6715afb" providerId="ADAL" clId="{D4CFB77D-903F-4735-B490-AB7099B115BD}" dt="2024-01-02T09:49:26.270" v="1328" actId="1076"/>
      <pc:docMkLst>
        <pc:docMk/>
      </pc:docMkLst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2660492213" sldId="258"/>
        </pc:sldMkLst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2133818188" sldId="259"/>
        </pc:sldMkLst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3518552741" sldId="260"/>
        </pc:sldMkLst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1870431602" sldId="261"/>
        </pc:sldMkLst>
      </pc:sldChg>
      <pc:sldChg chg="addSp modSp del setBg">
        <pc:chgData name="Ponchai Dokmai" userId="6d529944-f360-44f4-b904-c7b4a6715afb" providerId="ADAL" clId="{D4CFB77D-903F-4735-B490-AB7099B115BD}" dt="2023-12-20T01:31:42.148" v="57" actId="47"/>
        <pc:sldMkLst>
          <pc:docMk/>
          <pc:sldMk cId="2420573896" sldId="262"/>
        </pc:sldMkLst>
        <pc:spChg chg="mod">
          <ac:chgData name="Ponchai Dokmai" userId="6d529944-f360-44f4-b904-c7b4a6715afb" providerId="ADAL" clId="{D4CFB77D-903F-4735-B490-AB7099B115BD}" dt="2023-12-15T04:40:36.710" v="42" actId="1036"/>
          <ac:spMkLst>
            <pc:docMk/>
            <pc:sldMk cId="2420573896" sldId="262"/>
            <ac:spMk id="3" creationId="{53422FC1-F7CA-4C28-A4E0-C7737920A16D}"/>
          </ac:spMkLst>
        </pc:spChg>
        <pc:picChg chg="add mod">
          <ac:chgData name="Ponchai Dokmai" userId="6d529944-f360-44f4-b904-c7b4a6715afb" providerId="ADAL" clId="{D4CFB77D-903F-4735-B490-AB7099B115BD}" dt="2023-12-15T04:40:36.710" v="42" actId="1036"/>
          <ac:picMkLst>
            <pc:docMk/>
            <pc:sldMk cId="2420573896" sldId="262"/>
            <ac:picMk id="1026" creationId="{D4128D5A-03E0-44B7-871D-4E45D734B587}"/>
          </ac:picMkLst>
        </pc:picChg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1568212625" sldId="263"/>
        </pc:sldMkLst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573620555" sldId="265"/>
        </pc:sldMkLst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3786564514" sldId="266"/>
        </pc:sldMkLst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3179643183" sldId="268"/>
        </pc:sldMkLst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1304618505" sldId="269"/>
        </pc:sldMkLst>
      </pc:sldChg>
      <pc:sldChg chg="modSp new mod">
        <pc:chgData name="Ponchai Dokmai" userId="6d529944-f360-44f4-b904-c7b4a6715afb" providerId="ADAL" clId="{D4CFB77D-903F-4735-B490-AB7099B115BD}" dt="2023-12-15T08:22:43.809" v="55" actId="27636"/>
        <pc:sldMkLst>
          <pc:docMk/>
          <pc:sldMk cId="806062544" sldId="270"/>
        </pc:sldMkLst>
        <pc:spChg chg="mod">
          <ac:chgData name="Ponchai Dokmai" userId="6d529944-f360-44f4-b904-c7b4a6715afb" providerId="ADAL" clId="{D4CFB77D-903F-4735-B490-AB7099B115BD}" dt="2023-12-15T08:22:30.292" v="47"/>
          <ac:spMkLst>
            <pc:docMk/>
            <pc:sldMk cId="806062544" sldId="270"/>
            <ac:spMk id="2" creationId="{88EA1FD7-CBFE-4C0E-AE2A-2032544F5795}"/>
          </ac:spMkLst>
        </pc:spChg>
        <pc:spChg chg="mod">
          <ac:chgData name="Ponchai Dokmai" userId="6d529944-f360-44f4-b904-c7b4a6715afb" providerId="ADAL" clId="{D4CFB77D-903F-4735-B490-AB7099B115BD}" dt="2023-12-15T08:22:43.809" v="55" actId="27636"/>
          <ac:spMkLst>
            <pc:docMk/>
            <pc:sldMk cId="806062544" sldId="270"/>
            <ac:spMk id="3" creationId="{5B277F65-00AF-4446-BEF3-74CA0252EE8E}"/>
          </ac:spMkLst>
        </pc:spChg>
      </pc:sldChg>
      <pc:sldChg chg="addSp delSp modSp mod modAnim">
        <pc:chgData name="Ponchai Dokmai" userId="6d529944-f360-44f4-b904-c7b4a6715afb" providerId="ADAL" clId="{D4CFB77D-903F-4735-B490-AB7099B115BD}" dt="2024-01-02T09:28:31.324" v="1297"/>
        <pc:sldMkLst>
          <pc:docMk/>
          <pc:sldMk cId="3086722384" sldId="278"/>
        </pc:sldMkLst>
        <pc:spChg chg="del">
          <ac:chgData name="Ponchai Dokmai" userId="6d529944-f360-44f4-b904-c7b4a6715afb" providerId="ADAL" clId="{D4CFB77D-903F-4735-B490-AB7099B115BD}" dt="2024-01-02T09:27:21.440" v="1279"/>
          <ac:spMkLst>
            <pc:docMk/>
            <pc:sldMk cId="3086722384" sldId="278"/>
            <ac:spMk id="3" creationId="{9259811C-6AEA-434A-BDCE-445EE06F6BF9}"/>
          </ac:spMkLst>
        </pc:spChg>
        <pc:picChg chg="add mod">
          <ac:chgData name="Ponchai Dokmai" userId="6d529944-f360-44f4-b904-c7b4a6715afb" providerId="ADAL" clId="{D4CFB77D-903F-4735-B490-AB7099B115BD}" dt="2024-01-02T09:27:47.364" v="1289" actId="1076"/>
          <ac:picMkLst>
            <pc:docMk/>
            <pc:sldMk cId="3086722384" sldId="278"/>
            <ac:picMk id="4" creationId="{9F3CEED3-E6BF-464A-90ED-0CD20C46BCA5}"/>
          </ac:picMkLst>
        </pc:picChg>
        <pc:picChg chg="add mod">
          <ac:chgData name="Ponchai Dokmai" userId="6d529944-f360-44f4-b904-c7b4a6715afb" providerId="ADAL" clId="{D4CFB77D-903F-4735-B490-AB7099B115BD}" dt="2024-01-02T09:28:24.921" v="1296" actId="1076"/>
          <ac:picMkLst>
            <pc:docMk/>
            <pc:sldMk cId="3086722384" sldId="278"/>
            <ac:picMk id="6" creationId="{75CAC489-9933-4382-B85B-EB6CA807A7F3}"/>
          </ac:picMkLst>
        </pc:picChg>
        <pc:picChg chg="mod">
          <ac:chgData name="Ponchai Dokmai" userId="6d529944-f360-44f4-b904-c7b4a6715afb" providerId="ADAL" clId="{D4CFB77D-903F-4735-B490-AB7099B115BD}" dt="2024-01-02T09:27:25.984" v="1283" actId="171"/>
          <ac:picMkLst>
            <pc:docMk/>
            <pc:sldMk cId="3086722384" sldId="278"/>
            <ac:picMk id="6146" creationId="{8188FEA4-BBA8-4B96-A7CB-7D458EF1472A}"/>
          </ac:picMkLst>
        </pc:picChg>
      </pc:sldChg>
      <pc:sldChg chg="addSp delSp modSp mod modAnim">
        <pc:chgData name="Ponchai Dokmai" userId="6d529944-f360-44f4-b904-c7b4a6715afb" providerId="ADAL" clId="{D4CFB77D-903F-4735-B490-AB7099B115BD}" dt="2024-01-02T09:26:11.201" v="1278"/>
        <pc:sldMkLst>
          <pc:docMk/>
          <pc:sldMk cId="1207519854" sldId="281"/>
        </pc:sldMkLst>
        <pc:spChg chg="del">
          <ac:chgData name="Ponchai Dokmai" userId="6d529944-f360-44f4-b904-c7b4a6715afb" providerId="ADAL" clId="{D4CFB77D-903F-4735-B490-AB7099B115BD}" dt="2024-01-02T09:24:39.863" v="1261"/>
          <ac:spMkLst>
            <pc:docMk/>
            <pc:sldMk cId="1207519854" sldId="281"/>
            <ac:spMk id="3" creationId="{021E2A19-B648-400E-B9CC-5772D821BFBF}"/>
          </ac:spMkLst>
        </pc:spChg>
        <pc:picChg chg="add mod">
          <ac:chgData name="Ponchai Dokmai" userId="6d529944-f360-44f4-b904-c7b4a6715afb" providerId="ADAL" clId="{D4CFB77D-903F-4735-B490-AB7099B115BD}" dt="2024-01-02T09:25:23.771" v="1269" actId="1076"/>
          <ac:picMkLst>
            <pc:docMk/>
            <pc:sldMk cId="1207519854" sldId="281"/>
            <ac:picMk id="4" creationId="{2C2BB19D-B1C0-4451-947F-82FFA4A97F02}"/>
          </ac:picMkLst>
        </pc:picChg>
        <pc:picChg chg="add mod">
          <ac:chgData name="Ponchai Dokmai" userId="6d529944-f360-44f4-b904-c7b4a6715afb" providerId="ADAL" clId="{D4CFB77D-903F-4735-B490-AB7099B115BD}" dt="2024-01-02T09:25:52.301" v="1277" actId="1076"/>
          <ac:picMkLst>
            <pc:docMk/>
            <pc:sldMk cId="1207519854" sldId="281"/>
            <ac:picMk id="6" creationId="{53E21CBF-215B-4EEF-9748-EC6D3F26D6AA}"/>
          </ac:picMkLst>
        </pc:picChg>
        <pc:picChg chg="mod">
          <ac:chgData name="Ponchai Dokmai" userId="6d529944-f360-44f4-b904-c7b4a6715afb" providerId="ADAL" clId="{D4CFB77D-903F-4735-B490-AB7099B115BD}" dt="2024-01-02T09:24:56.151" v="1263" actId="171"/>
          <ac:picMkLst>
            <pc:docMk/>
            <pc:sldMk cId="1207519854" sldId="281"/>
            <ac:picMk id="8194" creationId="{5713FA70-BA56-4A18-A606-A6BB0DFBA37F}"/>
          </ac:picMkLst>
        </pc:picChg>
      </pc:sldChg>
      <pc:sldChg chg="addSp delSp modSp mod modAnim">
        <pc:chgData name="Ponchai Dokmai" userId="6d529944-f360-44f4-b904-c7b4a6715afb" providerId="ADAL" clId="{D4CFB77D-903F-4735-B490-AB7099B115BD}" dt="2024-01-02T09:37:26.335" v="1317" actId="1076"/>
        <pc:sldMkLst>
          <pc:docMk/>
          <pc:sldMk cId="1872948689" sldId="283"/>
        </pc:sldMkLst>
        <pc:spChg chg="del">
          <ac:chgData name="Ponchai Dokmai" userId="6d529944-f360-44f4-b904-c7b4a6715afb" providerId="ADAL" clId="{D4CFB77D-903F-4735-B490-AB7099B115BD}" dt="2024-01-02T09:36:28.289" v="1298"/>
          <ac:spMkLst>
            <pc:docMk/>
            <pc:sldMk cId="1872948689" sldId="283"/>
            <ac:spMk id="3" creationId="{09C78943-8BB7-49D0-98E3-7A2AE5F3A56E}"/>
          </ac:spMkLst>
        </pc:spChg>
        <pc:picChg chg="add mod">
          <ac:chgData name="Ponchai Dokmai" userId="6d529944-f360-44f4-b904-c7b4a6715afb" providerId="ADAL" clId="{D4CFB77D-903F-4735-B490-AB7099B115BD}" dt="2024-01-02T09:37:00.899" v="1311" actId="1076"/>
          <ac:picMkLst>
            <pc:docMk/>
            <pc:sldMk cId="1872948689" sldId="283"/>
            <ac:picMk id="4" creationId="{59A26D4E-E47B-4B7B-87C0-84ABB14C8271}"/>
          </ac:picMkLst>
        </pc:picChg>
        <pc:picChg chg="mod ord">
          <ac:chgData name="Ponchai Dokmai" userId="6d529944-f360-44f4-b904-c7b4a6715afb" providerId="ADAL" clId="{D4CFB77D-903F-4735-B490-AB7099B115BD}" dt="2024-01-02T09:36:33.496" v="1302" actId="171"/>
          <ac:picMkLst>
            <pc:docMk/>
            <pc:sldMk cId="1872948689" sldId="283"/>
            <ac:picMk id="6" creationId="{3545E6C2-1598-4296-BC42-A4707321E025}"/>
          </ac:picMkLst>
        </pc:picChg>
        <pc:picChg chg="add mod">
          <ac:chgData name="Ponchai Dokmai" userId="6d529944-f360-44f4-b904-c7b4a6715afb" providerId="ADAL" clId="{D4CFB77D-903F-4735-B490-AB7099B115BD}" dt="2024-01-02T09:37:26.335" v="1317" actId="1076"/>
          <ac:picMkLst>
            <pc:docMk/>
            <pc:sldMk cId="1872948689" sldId="283"/>
            <ac:picMk id="7" creationId="{2299556B-E8F4-4F63-9A92-D6EC03AFEBC3}"/>
          </ac:picMkLst>
        </pc:picChg>
      </pc:sldChg>
      <pc:sldChg chg="addSp delSp modSp mod modAnim">
        <pc:chgData name="Ponchai Dokmai" userId="6d529944-f360-44f4-b904-c7b4a6715afb" providerId="ADAL" clId="{D4CFB77D-903F-4735-B490-AB7099B115BD}" dt="2024-01-02T09:49:26.270" v="1328" actId="1076"/>
        <pc:sldMkLst>
          <pc:docMk/>
          <pc:sldMk cId="50926934" sldId="285"/>
        </pc:sldMkLst>
        <pc:spChg chg="del">
          <ac:chgData name="Ponchai Dokmai" userId="6d529944-f360-44f4-b904-c7b4a6715afb" providerId="ADAL" clId="{D4CFB77D-903F-4735-B490-AB7099B115BD}" dt="2024-01-02T09:49:08.365" v="1320"/>
          <ac:spMkLst>
            <pc:docMk/>
            <pc:sldMk cId="50926934" sldId="285"/>
            <ac:spMk id="3" creationId="{D598BA6F-7447-4F09-9D9F-F724A2B642B0}"/>
          </ac:spMkLst>
        </pc:spChg>
        <pc:spChg chg="add del">
          <ac:chgData name="Ponchai Dokmai" userId="6d529944-f360-44f4-b904-c7b4a6715afb" providerId="ADAL" clId="{D4CFB77D-903F-4735-B490-AB7099B115BD}" dt="2024-01-02T09:46:56.957" v="1319" actId="478"/>
          <ac:spMkLst>
            <pc:docMk/>
            <pc:sldMk cId="50926934" sldId="285"/>
            <ac:spMk id="7" creationId="{FF2D934C-73E5-42B2-9A86-022790C9A310}"/>
          </ac:spMkLst>
        </pc:spChg>
        <pc:picChg chg="add mod">
          <ac:chgData name="Ponchai Dokmai" userId="6d529944-f360-44f4-b904-c7b4a6715afb" providerId="ADAL" clId="{D4CFB77D-903F-4735-B490-AB7099B115BD}" dt="2024-01-02T09:49:26.270" v="1328" actId="1076"/>
          <ac:picMkLst>
            <pc:docMk/>
            <pc:sldMk cId="50926934" sldId="285"/>
            <ac:picMk id="6" creationId="{C95566AE-F90F-4E5E-B226-E007E93B3360}"/>
          </ac:picMkLst>
        </pc:picChg>
        <pc:picChg chg="mod">
          <ac:chgData name="Ponchai Dokmai" userId="6d529944-f360-44f4-b904-c7b4a6715afb" providerId="ADAL" clId="{D4CFB77D-903F-4735-B490-AB7099B115BD}" dt="2024-01-02T09:49:13.624" v="1324" actId="171"/>
          <ac:picMkLst>
            <pc:docMk/>
            <pc:sldMk cId="50926934" sldId="285"/>
            <ac:picMk id="12292" creationId="{8DC6377E-85F9-4D58-9A51-0C660B792204}"/>
          </ac:picMkLst>
        </pc:picChg>
      </pc:sldChg>
      <pc:sldChg chg="del">
        <pc:chgData name="Ponchai Dokmai" userId="6d529944-f360-44f4-b904-c7b4a6715afb" providerId="ADAL" clId="{D4CFB77D-903F-4735-B490-AB7099B115BD}" dt="2023-12-20T01:31:42.148" v="57" actId="47"/>
        <pc:sldMkLst>
          <pc:docMk/>
          <pc:sldMk cId="1265206731" sldId="286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3791909518" sldId="287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146564419" sldId="288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3870722149" sldId="289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4172372980" sldId="290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1370502023" sldId="291"/>
        </pc:sldMkLst>
      </pc:sldChg>
      <pc:sldChg chg="add setBg">
        <pc:chgData name="Ponchai Dokmai" userId="6d529944-f360-44f4-b904-c7b4a6715afb" providerId="ADAL" clId="{D4CFB77D-903F-4735-B490-AB7099B115BD}" dt="2023-12-20T01:31:31.329" v="56"/>
        <pc:sldMkLst>
          <pc:docMk/>
          <pc:sldMk cId="968548449" sldId="292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1944621726" sldId="293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809951278" sldId="294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2931812787" sldId="295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2169211993" sldId="296"/>
        </pc:sldMkLst>
      </pc:sldChg>
      <pc:sldChg chg="add">
        <pc:chgData name="Ponchai Dokmai" userId="6d529944-f360-44f4-b904-c7b4a6715afb" providerId="ADAL" clId="{D4CFB77D-903F-4735-B490-AB7099B115BD}" dt="2023-12-20T01:31:31.329" v="56"/>
        <pc:sldMkLst>
          <pc:docMk/>
          <pc:sldMk cId="3317944386" sldId="297"/>
        </pc:sldMkLst>
      </pc:sldChg>
      <pc:sldChg chg="addSp modSp new mod">
        <pc:chgData name="Ponchai Dokmai" userId="6d529944-f360-44f4-b904-c7b4a6715afb" providerId="ADAL" clId="{D4CFB77D-903F-4735-B490-AB7099B115BD}" dt="2023-12-26T02:55:41.061" v="1245" actId="1035"/>
        <pc:sldMkLst>
          <pc:docMk/>
          <pc:sldMk cId="319576750" sldId="298"/>
        </pc:sldMkLst>
        <pc:spChg chg="mod">
          <ac:chgData name="Ponchai Dokmai" userId="6d529944-f360-44f4-b904-c7b4a6715afb" providerId="ADAL" clId="{D4CFB77D-903F-4735-B490-AB7099B115BD}" dt="2023-12-26T02:55:41.061" v="1245" actId="1035"/>
          <ac:spMkLst>
            <pc:docMk/>
            <pc:sldMk cId="319576750" sldId="298"/>
            <ac:spMk id="2" creationId="{7274D0BD-ECCD-4FDE-9BE8-7278889D8D0A}"/>
          </ac:spMkLst>
        </pc:spChg>
        <pc:spChg chg="mod">
          <ac:chgData name="Ponchai Dokmai" userId="6d529944-f360-44f4-b904-c7b4a6715afb" providerId="ADAL" clId="{D4CFB77D-903F-4735-B490-AB7099B115BD}" dt="2023-12-26T02:35:31.523" v="717" actId="27636"/>
          <ac:spMkLst>
            <pc:docMk/>
            <pc:sldMk cId="319576750" sldId="298"/>
            <ac:spMk id="3" creationId="{983562DF-C8A0-4EE6-9642-C72CC5453EEB}"/>
          </ac:spMkLst>
        </pc:spChg>
        <pc:spChg chg="add mod ord">
          <ac:chgData name="Ponchai Dokmai" userId="6d529944-f360-44f4-b904-c7b4a6715afb" providerId="ADAL" clId="{D4CFB77D-903F-4735-B490-AB7099B115BD}" dt="2023-12-26T02:55:41.061" v="1245" actId="1035"/>
          <ac:spMkLst>
            <pc:docMk/>
            <pc:sldMk cId="319576750" sldId="298"/>
            <ac:spMk id="4" creationId="{2FB5F925-8B5C-4A01-A725-642EC09B1CBC}"/>
          </ac:spMkLst>
        </pc:spChg>
      </pc:sldChg>
      <pc:sldChg chg="addSp delSp modSp new mod ord">
        <pc:chgData name="Ponchai Dokmai" userId="6d529944-f360-44f4-b904-c7b4a6715afb" providerId="ADAL" clId="{D4CFB77D-903F-4735-B490-AB7099B115BD}" dt="2023-12-26T02:55:54.222" v="1260" actId="1036"/>
        <pc:sldMkLst>
          <pc:docMk/>
          <pc:sldMk cId="2560284963" sldId="299"/>
        </pc:sldMkLst>
        <pc:spChg chg="del">
          <ac:chgData name="Ponchai Dokmai" userId="6d529944-f360-44f4-b904-c7b4a6715afb" providerId="ADAL" clId="{D4CFB77D-903F-4735-B490-AB7099B115BD}" dt="2023-12-26T02:34:10.593" v="667" actId="478"/>
          <ac:spMkLst>
            <pc:docMk/>
            <pc:sldMk cId="2560284963" sldId="299"/>
            <ac:spMk id="2" creationId="{14C47AE5-FC5B-47ED-A091-2B99808EF7DE}"/>
          </ac:spMkLst>
        </pc:spChg>
        <pc:spChg chg="mod">
          <ac:chgData name="Ponchai Dokmai" userId="6d529944-f360-44f4-b904-c7b4a6715afb" providerId="ADAL" clId="{D4CFB77D-903F-4735-B490-AB7099B115BD}" dt="2023-12-26T02:55:54.222" v="1260" actId="1036"/>
          <ac:spMkLst>
            <pc:docMk/>
            <pc:sldMk cId="2560284963" sldId="299"/>
            <ac:spMk id="3" creationId="{E4D5EE60-94E2-4A7B-B96C-89B6D181C271}"/>
          </ac:spMkLst>
        </pc:spChg>
        <pc:spChg chg="add mod">
          <ac:chgData name="Ponchai Dokmai" userId="6d529944-f360-44f4-b904-c7b4a6715afb" providerId="ADAL" clId="{D4CFB77D-903F-4735-B490-AB7099B115BD}" dt="2023-12-26T02:55:50.610" v="1246"/>
          <ac:spMkLst>
            <pc:docMk/>
            <pc:sldMk cId="2560284963" sldId="299"/>
            <ac:spMk id="4" creationId="{7A865101-7713-4A8A-97BE-F1F863F78637}"/>
          </ac:spMkLst>
        </pc:spChg>
        <pc:spChg chg="add mod">
          <ac:chgData name="Ponchai Dokmai" userId="6d529944-f360-44f4-b904-c7b4a6715afb" providerId="ADAL" clId="{D4CFB77D-903F-4735-B490-AB7099B115BD}" dt="2023-12-26T02:55:50.610" v="1246"/>
          <ac:spMkLst>
            <pc:docMk/>
            <pc:sldMk cId="2560284963" sldId="299"/>
            <ac:spMk id="5" creationId="{D24BF364-F0C4-4C11-ADBA-05BF4B95B35D}"/>
          </ac:spMkLst>
        </pc:spChg>
      </pc:sldChg>
      <pc:sldChg chg="addSp delSp modSp new mod">
        <pc:chgData name="Ponchai Dokmai" userId="6d529944-f360-44f4-b904-c7b4a6715afb" providerId="ADAL" clId="{D4CFB77D-903F-4735-B490-AB7099B115BD}" dt="2023-12-26T02:52:38.730" v="1198" actId="207"/>
        <pc:sldMkLst>
          <pc:docMk/>
          <pc:sldMk cId="2710525871" sldId="300"/>
        </pc:sldMkLst>
        <pc:spChg chg="del">
          <ac:chgData name="Ponchai Dokmai" userId="6d529944-f360-44f4-b904-c7b4a6715afb" providerId="ADAL" clId="{D4CFB77D-903F-4735-B490-AB7099B115BD}" dt="2023-12-26T02:42:39.655" v="922" actId="478"/>
          <ac:spMkLst>
            <pc:docMk/>
            <pc:sldMk cId="2710525871" sldId="300"/>
            <ac:spMk id="2" creationId="{D61E4527-2271-41F7-B084-37F95DFEAB34}"/>
          </ac:spMkLst>
        </pc:spChg>
        <pc:spChg chg="del mod">
          <ac:chgData name="Ponchai Dokmai" userId="6d529944-f360-44f4-b904-c7b4a6715afb" providerId="ADAL" clId="{D4CFB77D-903F-4735-B490-AB7099B115BD}" dt="2023-12-26T02:42:32.273" v="920" actId="478"/>
          <ac:spMkLst>
            <pc:docMk/>
            <pc:sldMk cId="2710525871" sldId="300"/>
            <ac:spMk id="3" creationId="{ED0BAC99-71CE-49ED-AC01-3FEEF6D9D157}"/>
          </ac:spMkLst>
        </pc:spChg>
        <pc:spChg chg="add mod">
          <ac:chgData name="Ponchai Dokmai" userId="6d529944-f360-44f4-b904-c7b4a6715afb" providerId="ADAL" clId="{D4CFB77D-903F-4735-B490-AB7099B115BD}" dt="2023-12-26T02:52:29.957" v="1197" actId="207"/>
          <ac:spMkLst>
            <pc:docMk/>
            <pc:sldMk cId="2710525871" sldId="300"/>
            <ac:spMk id="4" creationId="{B26C4DFE-45D8-4643-BE13-4E4E033C1AA8}"/>
          </ac:spMkLst>
        </pc:spChg>
        <pc:spChg chg="add del mod">
          <ac:chgData name="Ponchai Dokmai" userId="6d529944-f360-44f4-b904-c7b4a6715afb" providerId="ADAL" clId="{D4CFB77D-903F-4735-B490-AB7099B115BD}" dt="2023-12-26T02:42:35.083" v="921" actId="478"/>
          <ac:spMkLst>
            <pc:docMk/>
            <pc:sldMk cId="2710525871" sldId="300"/>
            <ac:spMk id="6" creationId="{FDCA3FC5-00EB-43EB-B311-9D47ABE66F14}"/>
          </ac:spMkLst>
        </pc:spChg>
        <pc:spChg chg="add mod ord">
          <ac:chgData name="Ponchai Dokmai" userId="6d529944-f360-44f4-b904-c7b4a6715afb" providerId="ADAL" clId="{D4CFB77D-903F-4735-B490-AB7099B115BD}" dt="2023-12-26T02:52:38.730" v="1198" actId="207"/>
          <ac:spMkLst>
            <pc:docMk/>
            <pc:sldMk cId="2710525871" sldId="300"/>
            <ac:spMk id="7" creationId="{062B5A29-1DD2-48A3-AF94-7ED9016EF07E}"/>
          </ac:spMkLst>
        </pc:spChg>
        <pc:picChg chg="add mod">
          <ac:chgData name="Ponchai Dokmai" userId="6d529944-f360-44f4-b904-c7b4a6715afb" providerId="ADAL" clId="{D4CFB77D-903F-4735-B490-AB7099B115BD}" dt="2023-12-26T02:50:26.080" v="1128" actId="1076"/>
          <ac:picMkLst>
            <pc:docMk/>
            <pc:sldMk cId="2710525871" sldId="300"/>
            <ac:picMk id="2050" creationId="{F04CCDE1-61F0-48A4-804D-367E82F1DDCF}"/>
          </ac:picMkLst>
        </pc:picChg>
      </pc:sldChg>
      <pc:sldChg chg="addSp delSp modSp new mod">
        <pc:chgData name="Ponchai Dokmai" userId="6d529944-f360-44f4-b904-c7b4a6715afb" providerId="ADAL" clId="{D4CFB77D-903F-4735-B490-AB7099B115BD}" dt="2023-12-26T02:53:31.148" v="1222" actId="1035"/>
        <pc:sldMkLst>
          <pc:docMk/>
          <pc:sldMk cId="4169077855" sldId="301"/>
        </pc:sldMkLst>
        <pc:spChg chg="del">
          <ac:chgData name="Ponchai Dokmai" userId="6d529944-f360-44f4-b904-c7b4a6715afb" providerId="ADAL" clId="{D4CFB77D-903F-4735-B490-AB7099B115BD}" dt="2023-12-26T02:41:00.466" v="885" actId="478"/>
          <ac:spMkLst>
            <pc:docMk/>
            <pc:sldMk cId="4169077855" sldId="301"/>
            <ac:spMk id="2" creationId="{27E1F45E-31F5-47E0-804C-FFA944CA45AE}"/>
          </ac:spMkLst>
        </pc:spChg>
        <pc:spChg chg="mod">
          <ac:chgData name="Ponchai Dokmai" userId="6d529944-f360-44f4-b904-c7b4a6715afb" providerId="ADAL" clId="{D4CFB77D-903F-4735-B490-AB7099B115BD}" dt="2023-12-26T02:52:58.467" v="1202" actId="207"/>
          <ac:spMkLst>
            <pc:docMk/>
            <pc:sldMk cId="4169077855" sldId="301"/>
            <ac:spMk id="3" creationId="{70F29002-1645-486D-B763-66E96B4A98D2}"/>
          </ac:spMkLst>
        </pc:spChg>
        <pc:spChg chg="add mod ord">
          <ac:chgData name="Ponchai Dokmai" userId="6d529944-f360-44f4-b904-c7b4a6715afb" providerId="ADAL" clId="{D4CFB77D-903F-4735-B490-AB7099B115BD}" dt="2023-12-26T02:53:15.486" v="1206" actId="1035"/>
          <ac:spMkLst>
            <pc:docMk/>
            <pc:sldMk cId="4169077855" sldId="301"/>
            <ac:spMk id="4" creationId="{D6B15798-3204-4204-89A2-FDD00B5D43EE}"/>
          </ac:spMkLst>
        </pc:spChg>
        <pc:picChg chg="add mod">
          <ac:chgData name="Ponchai Dokmai" userId="6d529944-f360-44f4-b904-c7b4a6715afb" providerId="ADAL" clId="{D4CFB77D-903F-4735-B490-AB7099B115BD}" dt="2023-12-26T02:53:31.148" v="1222" actId="1035"/>
          <ac:picMkLst>
            <pc:docMk/>
            <pc:sldMk cId="4169077855" sldId="301"/>
            <ac:picMk id="5" creationId="{ED148144-D2DB-4ECB-9E3A-D425FD846761}"/>
          </ac:picMkLst>
        </pc:picChg>
      </pc:sldChg>
      <pc:sldChg chg="addSp delSp modSp new mod">
        <pc:chgData name="Ponchai Dokmai" userId="6d529944-f360-44f4-b904-c7b4a6715afb" providerId="ADAL" clId="{D4CFB77D-903F-4735-B490-AB7099B115BD}" dt="2023-12-26T02:54:05.021" v="1224" actId="207"/>
        <pc:sldMkLst>
          <pc:docMk/>
          <pc:sldMk cId="2837926770" sldId="302"/>
        </pc:sldMkLst>
        <pc:spChg chg="del">
          <ac:chgData name="Ponchai Dokmai" userId="6d529944-f360-44f4-b904-c7b4a6715afb" providerId="ADAL" clId="{D4CFB77D-903F-4735-B490-AB7099B115BD}" dt="2023-12-26T02:43:04.682" v="929" actId="478"/>
          <ac:spMkLst>
            <pc:docMk/>
            <pc:sldMk cId="2837926770" sldId="302"/>
            <ac:spMk id="2" creationId="{7BDEAC8C-6CD1-4BF0-B249-98BC9D1A611A}"/>
          </ac:spMkLst>
        </pc:spChg>
        <pc:spChg chg="del mod">
          <ac:chgData name="Ponchai Dokmai" userId="6d529944-f360-44f4-b904-c7b4a6715afb" providerId="ADAL" clId="{D4CFB77D-903F-4735-B490-AB7099B115BD}" dt="2023-12-26T02:43:06.457" v="930" actId="478"/>
          <ac:spMkLst>
            <pc:docMk/>
            <pc:sldMk cId="2837926770" sldId="302"/>
            <ac:spMk id="3" creationId="{D5AD9548-B53C-492F-A167-3E369F77133C}"/>
          </ac:spMkLst>
        </pc:spChg>
        <pc:spChg chg="add mod">
          <ac:chgData name="Ponchai Dokmai" userId="6d529944-f360-44f4-b904-c7b4a6715afb" providerId="ADAL" clId="{D4CFB77D-903F-4735-B490-AB7099B115BD}" dt="2023-12-26T02:53:56.170" v="1223" actId="207"/>
          <ac:spMkLst>
            <pc:docMk/>
            <pc:sldMk cId="2837926770" sldId="302"/>
            <ac:spMk id="5" creationId="{C79B92CF-3B51-448B-9B8F-59CC08BFB444}"/>
          </ac:spMkLst>
        </pc:spChg>
        <pc:spChg chg="add mod ord">
          <ac:chgData name="Ponchai Dokmai" userId="6d529944-f360-44f4-b904-c7b4a6715afb" providerId="ADAL" clId="{D4CFB77D-903F-4735-B490-AB7099B115BD}" dt="2023-12-26T02:54:05.021" v="1224" actId="207"/>
          <ac:spMkLst>
            <pc:docMk/>
            <pc:sldMk cId="2837926770" sldId="302"/>
            <ac:spMk id="6" creationId="{DA6A91A6-2C2D-457A-9147-B6F2F766CAFC}"/>
          </ac:spMkLst>
        </pc:spChg>
        <pc:picChg chg="add mod">
          <ac:chgData name="Ponchai Dokmai" userId="6d529944-f360-44f4-b904-c7b4a6715afb" providerId="ADAL" clId="{D4CFB77D-903F-4735-B490-AB7099B115BD}" dt="2023-12-26T02:50:45.870" v="1171" actId="1035"/>
          <ac:picMkLst>
            <pc:docMk/>
            <pc:sldMk cId="2837926770" sldId="302"/>
            <ac:picMk id="7" creationId="{B604D748-AC4A-4BF0-9EEF-B88B75381A3C}"/>
          </ac:picMkLst>
        </pc:picChg>
      </pc:sldChg>
      <pc:sldChg chg="addSp delSp modSp new mod">
        <pc:chgData name="Ponchai Dokmai" userId="6d529944-f360-44f4-b904-c7b4a6715afb" providerId="ADAL" clId="{D4CFB77D-903F-4735-B490-AB7099B115BD}" dt="2023-12-26T02:51:39.829" v="1188" actId="14100"/>
        <pc:sldMkLst>
          <pc:docMk/>
          <pc:sldMk cId="1979307357" sldId="303"/>
        </pc:sldMkLst>
        <pc:spChg chg="del">
          <ac:chgData name="Ponchai Dokmai" userId="6d529944-f360-44f4-b904-c7b4a6715afb" providerId="ADAL" clId="{D4CFB77D-903F-4735-B490-AB7099B115BD}" dt="2023-12-26T02:43:00.530" v="928" actId="478"/>
          <ac:spMkLst>
            <pc:docMk/>
            <pc:sldMk cId="1979307357" sldId="303"/>
            <ac:spMk id="2" creationId="{12FAD1D0-3DB4-466F-A1E6-4BD287C2B731}"/>
          </ac:spMkLst>
        </pc:spChg>
        <pc:spChg chg="del">
          <ac:chgData name="Ponchai Dokmai" userId="6d529944-f360-44f4-b904-c7b4a6715afb" providerId="ADAL" clId="{D4CFB77D-903F-4735-B490-AB7099B115BD}" dt="2023-12-26T02:42:59.652" v="927" actId="478"/>
          <ac:spMkLst>
            <pc:docMk/>
            <pc:sldMk cId="1979307357" sldId="303"/>
            <ac:spMk id="3" creationId="{A0E0768B-9904-4BEE-8365-F29F0548DFD2}"/>
          </ac:spMkLst>
        </pc:spChg>
        <pc:spChg chg="add mod">
          <ac:chgData name="Ponchai Dokmai" userId="6d529944-f360-44f4-b904-c7b4a6715afb" providerId="ADAL" clId="{D4CFB77D-903F-4735-B490-AB7099B115BD}" dt="2023-12-26T02:51:29.507" v="1185" actId="207"/>
          <ac:spMkLst>
            <pc:docMk/>
            <pc:sldMk cId="1979307357" sldId="303"/>
            <ac:spMk id="5" creationId="{1FA7BAD0-9F40-412C-BC39-0BE43841CC8A}"/>
          </ac:spMkLst>
        </pc:spChg>
        <pc:spChg chg="add mod ord">
          <ac:chgData name="Ponchai Dokmai" userId="6d529944-f360-44f4-b904-c7b4a6715afb" providerId="ADAL" clId="{D4CFB77D-903F-4735-B490-AB7099B115BD}" dt="2023-12-26T02:51:39.829" v="1188" actId="14100"/>
          <ac:spMkLst>
            <pc:docMk/>
            <pc:sldMk cId="1979307357" sldId="303"/>
            <ac:spMk id="6" creationId="{5E30015E-105B-4317-892A-C0BD2898359F}"/>
          </ac:spMkLst>
        </pc:spChg>
        <pc:picChg chg="add mod">
          <ac:chgData name="Ponchai Dokmai" userId="6d529944-f360-44f4-b904-c7b4a6715afb" providerId="ADAL" clId="{D4CFB77D-903F-4735-B490-AB7099B115BD}" dt="2023-12-26T02:51:00.770" v="1183" actId="1035"/>
          <ac:picMkLst>
            <pc:docMk/>
            <pc:sldMk cId="1979307357" sldId="303"/>
            <ac:picMk id="7" creationId="{24958B51-1EAE-407B-957C-2A96A3A55F69}"/>
          </ac:picMkLst>
        </pc:picChg>
      </pc:sldChg>
      <pc:sldChg chg="addSp modSp new mod">
        <pc:chgData name="Ponchai Dokmai" userId="6d529944-f360-44f4-b904-c7b4a6715afb" providerId="ADAL" clId="{D4CFB77D-903F-4735-B490-AB7099B115BD}" dt="2023-12-26T02:47:01.341" v="1085" actId="1036"/>
        <pc:sldMkLst>
          <pc:docMk/>
          <pc:sldMk cId="4156756150" sldId="304"/>
        </pc:sldMkLst>
        <pc:spChg chg="mod">
          <ac:chgData name="Ponchai Dokmai" userId="6d529944-f360-44f4-b904-c7b4a6715afb" providerId="ADAL" clId="{D4CFB77D-903F-4735-B490-AB7099B115BD}" dt="2023-12-26T02:44:09.457" v="952" actId="122"/>
          <ac:spMkLst>
            <pc:docMk/>
            <pc:sldMk cId="4156756150" sldId="304"/>
            <ac:spMk id="2" creationId="{A9658DF9-DFD8-48F1-929A-7D2FA115E943}"/>
          </ac:spMkLst>
        </pc:spChg>
        <pc:spChg chg="mod">
          <ac:chgData name="Ponchai Dokmai" userId="6d529944-f360-44f4-b904-c7b4a6715afb" providerId="ADAL" clId="{D4CFB77D-903F-4735-B490-AB7099B115BD}" dt="2023-12-26T02:45:13.719" v="1042" actId="1076"/>
          <ac:spMkLst>
            <pc:docMk/>
            <pc:sldMk cId="4156756150" sldId="304"/>
            <ac:spMk id="3" creationId="{A70EF2A6-35D4-41DC-A6BD-43B412E3EC48}"/>
          </ac:spMkLst>
        </pc:spChg>
        <pc:spChg chg="add mod ord">
          <ac:chgData name="Ponchai Dokmai" userId="6d529944-f360-44f4-b904-c7b4a6715afb" providerId="ADAL" clId="{D4CFB77D-903F-4735-B490-AB7099B115BD}" dt="2023-12-26T02:46:52.008" v="1065" actId="207"/>
          <ac:spMkLst>
            <pc:docMk/>
            <pc:sldMk cId="4156756150" sldId="304"/>
            <ac:spMk id="4" creationId="{7203F118-D7F2-4FF5-8111-F6C0A8756E1C}"/>
          </ac:spMkLst>
        </pc:spChg>
        <pc:picChg chg="add mod">
          <ac:chgData name="Ponchai Dokmai" userId="6d529944-f360-44f4-b904-c7b4a6715afb" providerId="ADAL" clId="{D4CFB77D-903F-4735-B490-AB7099B115BD}" dt="2023-12-26T02:47:01.341" v="1085" actId="1036"/>
          <ac:picMkLst>
            <pc:docMk/>
            <pc:sldMk cId="4156756150" sldId="304"/>
            <ac:picMk id="1026" creationId="{C96FBB6B-9B87-4C09-AABC-8B651F220FD7}"/>
          </ac:picMkLst>
        </pc:picChg>
        <pc:picChg chg="add mod">
          <ac:chgData name="Ponchai Dokmai" userId="6d529944-f360-44f4-b904-c7b4a6715afb" providerId="ADAL" clId="{D4CFB77D-903F-4735-B490-AB7099B115BD}" dt="2023-12-26T02:47:01.341" v="1085" actId="1036"/>
          <ac:picMkLst>
            <pc:docMk/>
            <pc:sldMk cId="4156756150" sldId="304"/>
            <ac:picMk id="1028" creationId="{E687E7DF-0D6A-456A-B037-A11C9ECCF924}"/>
          </ac:picMkLst>
        </pc:picChg>
        <pc:picChg chg="add mod">
          <ac:chgData name="Ponchai Dokmai" userId="6d529944-f360-44f4-b904-c7b4a6715afb" providerId="ADAL" clId="{D4CFB77D-903F-4735-B490-AB7099B115BD}" dt="2023-12-26T02:47:01.341" v="1085" actId="1036"/>
          <ac:picMkLst>
            <pc:docMk/>
            <pc:sldMk cId="4156756150" sldId="304"/>
            <ac:picMk id="1030" creationId="{DEECA637-8047-45E5-B1E5-D303BBDB6205}"/>
          </ac:picMkLst>
        </pc:picChg>
        <pc:picChg chg="add mod">
          <ac:chgData name="Ponchai Dokmai" userId="6d529944-f360-44f4-b904-c7b4a6715afb" providerId="ADAL" clId="{D4CFB77D-903F-4735-B490-AB7099B115BD}" dt="2023-12-26T02:47:01.341" v="1085" actId="1036"/>
          <ac:picMkLst>
            <pc:docMk/>
            <pc:sldMk cId="4156756150" sldId="304"/>
            <ac:picMk id="1032" creationId="{2375CFF0-420A-46FD-806A-B3BFDC9B0FF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สไลด์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6966DBD6-17C4-4204-AD1B-4C46F3B91C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ชื่อเรื่องรอง 2">
            <a:extLst>
              <a:ext uri="{FF2B5EF4-FFF2-40B4-BE49-F238E27FC236}">
                <a16:creationId xmlns:a16="http://schemas.microsoft.com/office/drawing/2014/main" id="{69FE0AAF-EBC7-4A5D-8EA0-835B3AF0A6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h-TH"/>
              <a:t>คลิกเพื่อแก้ไขสไตล์ชื่อเรื่องรองต้นแบบ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32308BDE-E62D-420B-802D-5178AFE20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FD7E8C52-D0F8-4A88-AE13-343BA7853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DBE8A9CA-D464-4446-A643-3CF6A0258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352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ชื่อเรื่องและเนื้อห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2CD898D2-E04F-4562-8A94-4FC12FD6B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C4E4949D-8D42-417E-8E9A-282E9A0BB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C562FF3F-EB95-4704-A5F7-F68D24BF2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B5AD8A00-CA88-44E8-980B-5EC6FCA15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8B426933-CAAE-40FF-957C-C82ACC75F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044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ส่วนหัวของ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70232D30-B87D-45D4-AE9A-3BA5484EF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:a16="http://schemas.microsoft.com/office/drawing/2014/main" id="{4E8E3DFD-7B93-4C49-9F88-4FA5299C67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C9C298F3-38C4-40D6-930F-F56AA260F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EACF3DC4-F0A8-489F-9E7C-85613FA3B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B4716A08-2811-4DD1-B42A-2980A3585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39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เนื้อหา 2 ส่ว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4175DE19-24A1-4C0A-8829-514CE7435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23CB516E-8FFF-4415-99A7-876D644FAF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เนื้อหา 3">
            <a:extLst>
              <a:ext uri="{FF2B5EF4-FFF2-40B4-BE49-F238E27FC236}">
                <a16:creationId xmlns:a16="http://schemas.microsoft.com/office/drawing/2014/main" id="{7AF32626-CC83-4678-A306-1BC533F1B9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:a16="http://schemas.microsoft.com/office/drawing/2014/main" id="{0334EFDB-9615-4060-9949-A4F8DA3CC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:a16="http://schemas.microsoft.com/office/drawing/2014/main" id="{91DE1FB1-0BE3-49E2-9EF6-CC3A76909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:a16="http://schemas.microsoft.com/office/drawing/2014/main" id="{3D6F2017-E673-4919-9E83-DEEE91E9F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051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การเปรียบเทียบ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C493C2F1-4151-4731-BC9C-6FAC636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:a16="http://schemas.microsoft.com/office/drawing/2014/main" id="{9870B4F4-4B76-4F60-9A00-FAD0175AAA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4" name="ตัวแทนเนื้อหา 3">
            <a:extLst>
              <a:ext uri="{FF2B5EF4-FFF2-40B4-BE49-F238E27FC236}">
                <a16:creationId xmlns:a16="http://schemas.microsoft.com/office/drawing/2014/main" id="{BFE2D6D7-3DC7-4A42-8997-11D8EAC407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5" name="ตัวแทนข้อความ 4">
            <a:extLst>
              <a:ext uri="{FF2B5EF4-FFF2-40B4-BE49-F238E27FC236}">
                <a16:creationId xmlns:a16="http://schemas.microsoft.com/office/drawing/2014/main" id="{D94777EB-93C8-4069-8FDD-3837630EC6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6" name="ตัวแทนเนื้อหา 5">
            <a:extLst>
              <a:ext uri="{FF2B5EF4-FFF2-40B4-BE49-F238E27FC236}">
                <a16:creationId xmlns:a16="http://schemas.microsoft.com/office/drawing/2014/main" id="{F6E48346-4D3D-4E69-8AED-3473E0A93E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7" name="ตัวแทนวันที่ 6">
            <a:extLst>
              <a:ext uri="{FF2B5EF4-FFF2-40B4-BE49-F238E27FC236}">
                <a16:creationId xmlns:a16="http://schemas.microsoft.com/office/drawing/2014/main" id="{A5C67E7B-EA4B-46C3-81A2-617D6C1DA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8" name="ตัวแทนท้ายกระดาษ 7">
            <a:extLst>
              <a:ext uri="{FF2B5EF4-FFF2-40B4-BE49-F238E27FC236}">
                <a16:creationId xmlns:a16="http://schemas.microsoft.com/office/drawing/2014/main" id="{C488F201-7C0D-4E80-B790-7ECAB6598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ตัวแทนหมายเลขสไลด์ 8">
            <a:extLst>
              <a:ext uri="{FF2B5EF4-FFF2-40B4-BE49-F238E27FC236}">
                <a16:creationId xmlns:a16="http://schemas.microsoft.com/office/drawing/2014/main" id="{D2CF5693-C157-4DAD-9257-9D5465413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28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เฉพาะชื่อเรื่อ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F425F2E7-4811-49E4-94ED-615B6887A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วันที่ 2">
            <a:extLst>
              <a:ext uri="{FF2B5EF4-FFF2-40B4-BE49-F238E27FC236}">
                <a16:creationId xmlns:a16="http://schemas.microsoft.com/office/drawing/2014/main" id="{0150B738-5FB2-4835-A1FE-42F6DDDE1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4" name="ตัวแทนท้ายกระดาษ 3">
            <a:extLst>
              <a:ext uri="{FF2B5EF4-FFF2-40B4-BE49-F238E27FC236}">
                <a16:creationId xmlns:a16="http://schemas.microsoft.com/office/drawing/2014/main" id="{16D52932-A8DE-487D-88AF-55E1C00CB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ตัวแทนหมายเลขสไลด์ 4">
            <a:extLst>
              <a:ext uri="{FF2B5EF4-FFF2-40B4-BE49-F238E27FC236}">
                <a16:creationId xmlns:a16="http://schemas.microsoft.com/office/drawing/2014/main" id="{D2EC2E13-4419-4F8D-8BE0-57D7D2342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952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ว่างเปล่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วันที่ 1">
            <a:extLst>
              <a:ext uri="{FF2B5EF4-FFF2-40B4-BE49-F238E27FC236}">
                <a16:creationId xmlns:a16="http://schemas.microsoft.com/office/drawing/2014/main" id="{5E85EBFD-216F-4D65-9EA0-285D1F622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3" name="ตัวแทนท้ายกระดาษ 2">
            <a:extLst>
              <a:ext uri="{FF2B5EF4-FFF2-40B4-BE49-F238E27FC236}">
                <a16:creationId xmlns:a16="http://schemas.microsoft.com/office/drawing/2014/main" id="{8749E0D0-5DA0-437A-874C-E157BDA2E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ตัวแทนหมายเลขสไลด์ 3">
            <a:extLst>
              <a:ext uri="{FF2B5EF4-FFF2-40B4-BE49-F238E27FC236}">
                <a16:creationId xmlns:a16="http://schemas.microsoft.com/office/drawing/2014/main" id="{B7B26C80-EFA9-43AB-AF9B-1D11B4357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600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เนื้อหา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1A2F453C-301A-4DFA-8BB5-046DC4265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4C6BC661-B6A9-4AD2-84A8-5D47A77F4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ข้อความ 3">
            <a:extLst>
              <a:ext uri="{FF2B5EF4-FFF2-40B4-BE49-F238E27FC236}">
                <a16:creationId xmlns:a16="http://schemas.microsoft.com/office/drawing/2014/main" id="{7398F88E-5FBF-4DEF-BB1B-DA7F3C81AF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:a16="http://schemas.microsoft.com/office/drawing/2014/main" id="{15527BD5-419B-4C19-B10F-362509C5D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:a16="http://schemas.microsoft.com/office/drawing/2014/main" id="{1B9B287F-26B9-4889-85A4-8B46F8D31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:a16="http://schemas.microsoft.com/office/drawing/2014/main" id="{FB04941D-0A9E-47DE-8C21-7F832334D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343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รูปภาพพร้อมคำอธิบายภา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C1D29F4F-BB03-44DE-AFF2-103D81E71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รูปภาพ 2">
            <a:extLst>
              <a:ext uri="{FF2B5EF4-FFF2-40B4-BE49-F238E27FC236}">
                <a16:creationId xmlns:a16="http://schemas.microsoft.com/office/drawing/2014/main" id="{F710EB35-28EF-4FEB-9E24-4033B60FE8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ตัวแทนข้อความ 3">
            <a:extLst>
              <a:ext uri="{FF2B5EF4-FFF2-40B4-BE49-F238E27FC236}">
                <a16:creationId xmlns:a16="http://schemas.microsoft.com/office/drawing/2014/main" id="{E3B84463-C827-4718-8E57-D01AA1D4E9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h-TH"/>
              <a:t>คลิกเพื่อแก้ไขสไตล์ของข้อความต้นแบบ</a:t>
            </a:r>
          </a:p>
        </p:txBody>
      </p:sp>
      <p:sp>
        <p:nvSpPr>
          <p:cNvPr id="5" name="ตัวแทนวันที่ 4">
            <a:extLst>
              <a:ext uri="{FF2B5EF4-FFF2-40B4-BE49-F238E27FC236}">
                <a16:creationId xmlns:a16="http://schemas.microsoft.com/office/drawing/2014/main" id="{C45D3E64-2FA9-46C1-ADBE-72204702B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ตัวแทนท้ายกระดาษ 5">
            <a:extLst>
              <a:ext uri="{FF2B5EF4-FFF2-40B4-BE49-F238E27FC236}">
                <a16:creationId xmlns:a16="http://schemas.microsoft.com/office/drawing/2014/main" id="{C32DB11F-A87B-4AC7-B041-336C070A2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ตัวแทนหมายเลขสไลด์ 6">
            <a:extLst>
              <a:ext uri="{FF2B5EF4-FFF2-40B4-BE49-F238E27FC236}">
                <a16:creationId xmlns:a16="http://schemas.microsoft.com/office/drawing/2014/main" id="{300D1FEA-9ADC-488C-AF08-50E39CC2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956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ชื่อเรื่องและข้อความ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A7A29D62-2A18-4A9B-9374-A33A358DF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แนวตั้ง 2">
            <a:extLst>
              <a:ext uri="{FF2B5EF4-FFF2-40B4-BE49-F238E27FC236}">
                <a16:creationId xmlns:a16="http://schemas.microsoft.com/office/drawing/2014/main" id="{160D6B97-DD50-477B-9CD0-162A61CFEA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6A290F9D-17DB-45BA-9F13-049AA0FA5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95A44027-EC04-4B66-823D-5057177E9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9E6ACE04-A085-4B67-A6BD-33888D76E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359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ข้อความและชื่อเรื่องแนวตั้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แนวตั้ง 1">
            <a:extLst>
              <a:ext uri="{FF2B5EF4-FFF2-40B4-BE49-F238E27FC236}">
                <a16:creationId xmlns:a16="http://schemas.microsoft.com/office/drawing/2014/main" id="{3598DEEA-DD80-4F70-A1BC-E3C9E7B57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แนวตั้ง 2">
            <a:extLst>
              <a:ext uri="{FF2B5EF4-FFF2-40B4-BE49-F238E27FC236}">
                <a16:creationId xmlns:a16="http://schemas.microsoft.com/office/drawing/2014/main" id="{9665EF2A-A439-4874-8BFE-4E6AA4A517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42AEEF58-89EE-443C-A659-504762F4F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4285CAFF-BD72-4DF4-9560-0A900950B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D9273B1E-6B73-45E1-B682-F58FFAAF7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857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ตัวแทนชื่อเรื่อง 1">
            <a:extLst>
              <a:ext uri="{FF2B5EF4-FFF2-40B4-BE49-F238E27FC236}">
                <a16:creationId xmlns:a16="http://schemas.microsoft.com/office/drawing/2014/main" id="{DD461EBB-C828-4FAA-8A71-0EFF7BFF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h-TH"/>
              <a:t>คลิกเพื่อแก้ไขสไตล์ชื่อเรื่องต้นแบบ</a:t>
            </a:r>
            <a:endParaRPr lang="en-US"/>
          </a:p>
        </p:txBody>
      </p:sp>
      <p:sp>
        <p:nvSpPr>
          <p:cNvPr id="3" name="ตัวแทนข้อความ 2">
            <a:extLst>
              <a:ext uri="{FF2B5EF4-FFF2-40B4-BE49-F238E27FC236}">
                <a16:creationId xmlns:a16="http://schemas.microsoft.com/office/drawing/2014/main" id="{CF5659CD-EF74-4D20-9CA0-BC919385F3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h-TH"/>
              <a:t>คลิกเพื่อแก้ไขสไตล์ของข้อความต้นแบบ</a:t>
            </a:r>
          </a:p>
          <a:p>
            <a:pPr lvl="1"/>
            <a:r>
              <a:rPr lang="th-TH"/>
              <a:t>ระดับที่สอง</a:t>
            </a:r>
          </a:p>
          <a:p>
            <a:pPr lvl="2"/>
            <a:r>
              <a:rPr lang="th-TH"/>
              <a:t>ระดับที่สาม</a:t>
            </a:r>
          </a:p>
          <a:p>
            <a:pPr lvl="3"/>
            <a:r>
              <a:rPr lang="th-TH"/>
              <a:t>ระดับที่สี่</a:t>
            </a:r>
          </a:p>
          <a:p>
            <a:pPr lvl="4"/>
            <a:r>
              <a:rPr lang="th-TH"/>
              <a:t>ระดับที่ห้า</a:t>
            </a:r>
            <a:endParaRPr lang="en-US"/>
          </a:p>
        </p:txBody>
      </p:sp>
      <p:sp>
        <p:nvSpPr>
          <p:cNvPr id="4" name="ตัวแทนวันที่ 3">
            <a:extLst>
              <a:ext uri="{FF2B5EF4-FFF2-40B4-BE49-F238E27FC236}">
                <a16:creationId xmlns:a16="http://schemas.microsoft.com/office/drawing/2014/main" id="{F08EE746-A365-4812-A37C-3BDD3AA7AC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C34C1-3609-4251-A9B0-F6AD6EA7388D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ตัวแทนท้ายกระดาษ 4">
            <a:extLst>
              <a:ext uri="{FF2B5EF4-FFF2-40B4-BE49-F238E27FC236}">
                <a16:creationId xmlns:a16="http://schemas.microsoft.com/office/drawing/2014/main" id="{98961927-6D0A-41C7-94E3-74CCB0B97D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ตัวแทนหมายเลขสไลด์ 5">
            <a:extLst>
              <a:ext uri="{FF2B5EF4-FFF2-40B4-BE49-F238E27FC236}">
                <a16:creationId xmlns:a16="http://schemas.microsoft.com/office/drawing/2014/main" id="{5355EAE7-757E-4709-BA35-D99ABFC03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6817B-E326-48E8-832E-8F5F3A551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487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6.png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microsoft.com/office/2007/relationships/hdphoto" Target="../media/hdphoto2.wdp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1.png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gif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7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gif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56.png"/><Relationship Id="rId4" Type="http://schemas.openxmlformats.org/officeDocument/2006/relationships/image" Target="../media/image5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Loading gif by YiiZhu on Dribbble">
            <a:extLst>
              <a:ext uri="{FF2B5EF4-FFF2-40B4-BE49-F238E27FC236}">
                <a16:creationId xmlns:a16="http://schemas.microsoft.com/office/drawing/2014/main" id="{FA5BF3C1-BA5A-4978-AAE5-C76A8AB9EBC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720" y="3785870"/>
            <a:ext cx="4480560" cy="336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36FD290E-671E-4774-8C7B-8137A7AD7F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38960"/>
            <a:ext cx="9144000" cy="2387600"/>
          </a:xfrm>
        </p:spPr>
        <p:txBody>
          <a:bodyPr/>
          <a:lstStyle/>
          <a:p>
            <a:r>
              <a:rPr lang="th-TH" dirty="0">
                <a:solidFill>
                  <a:srgbClr val="0070C0"/>
                </a:solidFill>
                <a:latin typeface="Prompt Bold" panose="00000800000000000000" pitchFamily="2" charset="-34"/>
                <a:cs typeface="Prompt Bold" panose="00000800000000000000" pitchFamily="2" charset="-34"/>
              </a:rPr>
              <a:t>การขับร้องเพลง</a:t>
            </a:r>
            <a:endParaRPr lang="en-US" dirty="0">
              <a:solidFill>
                <a:srgbClr val="0070C0"/>
              </a:solidFill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3" name="ชื่อเรื่องรอง 2">
            <a:extLst>
              <a:ext uri="{FF2B5EF4-FFF2-40B4-BE49-F238E27FC236}">
                <a16:creationId xmlns:a16="http://schemas.microsoft.com/office/drawing/2014/main" id="{1755E18A-792D-4BFB-ADF8-26648B6FA8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880" y="4206350"/>
            <a:ext cx="9144000" cy="827881"/>
          </a:xfrm>
        </p:spPr>
        <p:txBody>
          <a:bodyPr>
            <a:normAutofit/>
          </a:bodyPr>
          <a:lstStyle/>
          <a:p>
            <a:r>
              <a:rPr lang="th-TH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โดย อาจารย์พลชัย  ดอกไม้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sp>
        <p:nvSpPr>
          <p:cNvPr id="6" name="กล่องข้อความ 5">
            <a:extLst>
              <a:ext uri="{FF2B5EF4-FFF2-40B4-BE49-F238E27FC236}">
                <a16:creationId xmlns:a16="http://schemas.microsoft.com/office/drawing/2014/main" id="{AE5EAB89-8923-4917-9BA2-C0FB8950C835}"/>
              </a:ext>
            </a:extLst>
          </p:cNvPr>
          <p:cNvSpPr txBox="1"/>
          <p:nvPr/>
        </p:nvSpPr>
        <p:spPr>
          <a:xfrm>
            <a:off x="2529840" y="1391920"/>
            <a:ext cx="7132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Prompt Bold" panose="00000800000000000000" pitchFamily="2" charset="-34"/>
                <a:cs typeface="Prompt Bold" panose="00000800000000000000" pitchFamily="2" charset="-34"/>
              </a:rPr>
              <a:t>SINGING</a:t>
            </a:r>
          </a:p>
        </p:txBody>
      </p:sp>
      <p:pic>
        <p:nvPicPr>
          <p:cNvPr id="14337" name="Picture 1">
            <a:extLst>
              <a:ext uri="{FF2B5EF4-FFF2-40B4-BE49-F238E27FC236}">
                <a16:creationId xmlns:a16="http://schemas.microsoft.com/office/drawing/2014/main" id="{6112B14B-836F-4C8D-B59D-A32C154C1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90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113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artoon Snail Loading Loading Gif Animation PNG Images | PSD Free Download  - Pikbest">
            <a:extLst>
              <a:ext uri="{FF2B5EF4-FFF2-40B4-BE49-F238E27FC236}">
                <a16:creationId xmlns:a16="http://schemas.microsoft.com/office/drawing/2014/main" id="{E5919BD7-0E82-47BB-A73F-BCB4FB93F4B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320" y="853440"/>
            <a:ext cx="3007360" cy="300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49A20C53-80E1-4FF8-9FEB-535A952A8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19938"/>
            <a:ext cx="10515600" cy="1325563"/>
          </a:xfrm>
        </p:spPr>
        <p:txBody>
          <a:bodyPr/>
          <a:lstStyle/>
          <a:p>
            <a:pPr algn="ctr"/>
            <a:r>
              <a:rPr lang="th-TH" dirty="0">
                <a:solidFill>
                  <a:schemeClr val="accent2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เทคนิคการขับร้องเพลง</a:t>
            </a:r>
            <a:endParaRPr lang="en-US" dirty="0">
              <a:solidFill>
                <a:schemeClr val="accent2"/>
              </a:solidFill>
              <a:latin typeface="Prompt ExtraBold" panose="00000900000000000000" pitchFamily="2" charset="-34"/>
              <a:cs typeface="Prompt ExtraBold" panose="00000900000000000000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791909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703A0EC3-9AB0-40F7-81B8-2FB68D21E48E}"/>
              </a:ext>
            </a:extLst>
          </p:cNvPr>
          <p:cNvSpPr/>
          <p:nvPr/>
        </p:nvSpPr>
        <p:spPr>
          <a:xfrm>
            <a:off x="466163" y="485540"/>
            <a:ext cx="4867836" cy="1030941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D9B87427-3C16-4C4A-BA5B-B7298A44A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dirty="0">
                <a:solidFill>
                  <a:srgbClr val="FFFF00"/>
                </a:solidFill>
                <a:latin typeface="Prompt Bold" panose="00000800000000000000" pitchFamily="2" charset="-34"/>
                <a:cs typeface="Prompt Bold" panose="00000800000000000000" pitchFamily="2" charset="-34"/>
              </a:rPr>
              <a:t>การขับร้องเพลง</a:t>
            </a:r>
            <a:endParaRPr lang="en-US" dirty="0">
              <a:solidFill>
                <a:srgbClr val="FFFF00"/>
              </a:solidFill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56D722FC-F5E3-4EA9-BCAD-B68CD3FCE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60196"/>
            <a:ext cx="10515600" cy="2071631"/>
          </a:xfrm>
        </p:spPr>
        <p:txBody>
          <a:bodyPr>
            <a:normAutofit/>
          </a:bodyPr>
          <a:lstStyle/>
          <a:p>
            <a:pPr marL="0" indent="0" algn="thaiDist">
              <a:buNone/>
            </a:pPr>
            <a:r>
              <a:rPr lang="th-TH" dirty="0">
                <a:latin typeface="Prompt ExtraLight" panose="00000300000000000000" pitchFamily="2" charset="-34"/>
                <a:cs typeface="Prompt ExtraLight" panose="00000300000000000000" pitchFamily="2" charset="-34"/>
              </a:rPr>
              <a:t>	</a:t>
            </a:r>
            <a:r>
              <a:rPr lang="th-TH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การร้องเพลง หรือการขับร้องเพลง คือ</a:t>
            </a:r>
            <a:r>
              <a:rPr lang="th-TH" sz="3200" dirty="0">
                <a:solidFill>
                  <a:srgbClr val="FF0000"/>
                </a:solidFill>
                <a:latin typeface="Prompt Bold" panose="00000800000000000000" pitchFamily="2" charset="-34"/>
                <a:cs typeface="Prompt Bold" panose="00000800000000000000" pitchFamily="2" charset="-34"/>
              </a:rPr>
              <a:t>การเปล่งเสียงออกเป็นทำนองให้มีจังหวะแน่นอนและสม่ำเสมอในการร้อง</a:t>
            </a:r>
            <a:r>
              <a:rPr lang="th-TH" sz="3200" dirty="0">
                <a:solidFill>
                  <a:srgbClr val="FF0000"/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 </a:t>
            </a:r>
            <a:r>
              <a:rPr lang="th-TH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ต้องมีการกักเก็บลมหายใจให้ถูกต้อง และขับร้องเพลงออกมาอย่างมีสมาธิ</a:t>
            </a:r>
            <a:endParaRPr lang="en-US" u="sng" dirty="0">
              <a:solidFill>
                <a:schemeClr val="tx1">
                  <a:lumMod val="85000"/>
                  <a:lumOff val="15000"/>
                </a:schemeClr>
              </a:solidFill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sp>
        <p:nvSpPr>
          <p:cNvPr id="7" name="สี่เหลี่ยมผืนผ้า 6">
            <a:extLst>
              <a:ext uri="{FF2B5EF4-FFF2-40B4-BE49-F238E27FC236}">
                <a16:creationId xmlns:a16="http://schemas.microsoft.com/office/drawing/2014/main" id="{8ED72736-19EA-4C02-95EC-E95E605F431B}"/>
              </a:ext>
            </a:extLst>
          </p:cNvPr>
          <p:cNvSpPr/>
          <p:nvPr/>
        </p:nvSpPr>
        <p:spPr>
          <a:xfrm>
            <a:off x="0" y="5002306"/>
            <a:ext cx="12192000" cy="185569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0" name="Picture 8" descr="Good Times With Bad Music - JSTOR Daily">
            <a:extLst>
              <a:ext uri="{FF2B5EF4-FFF2-40B4-BE49-F238E27FC236}">
                <a16:creationId xmlns:a16="http://schemas.microsoft.com/office/drawing/2014/main" id="{B54D52D2-65EE-46E5-88F8-C38B6950EB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327" y="5077935"/>
            <a:ext cx="2493943" cy="1662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inging Americas Got Talent GIF - Singing Americas Got Talent Child Singer  - Discover &amp; Share GIFs">
            <a:extLst>
              <a:ext uri="{FF2B5EF4-FFF2-40B4-BE49-F238E27FC236}">
                <a16:creationId xmlns:a16="http://schemas.microsoft.com/office/drawing/2014/main" id="{42A5A94E-4A7E-4A9A-85C0-DD4955C09EE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407" y="5152807"/>
            <a:ext cx="2710130" cy="151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กล่องข้อความ 9">
            <a:extLst>
              <a:ext uri="{FF2B5EF4-FFF2-40B4-BE49-F238E27FC236}">
                <a16:creationId xmlns:a16="http://schemas.microsoft.com/office/drawing/2014/main" id="{B2B53463-F5BA-4508-99E2-84671BD5875C}"/>
              </a:ext>
            </a:extLst>
          </p:cNvPr>
          <p:cNvSpPr txBox="1"/>
          <p:nvPr/>
        </p:nvSpPr>
        <p:spPr>
          <a:xfrm>
            <a:off x="403643" y="5528118"/>
            <a:ext cx="539845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thaiDist"/>
            <a:r>
              <a:rPr lang="th-TH" sz="18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ในการเลือกเพลงที่จะร้องควรคำนึงถึงจังหวะ </a:t>
            </a:r>
            <a:r>
              <a:rPr lang="en-US" sz="18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        </a:t>
            </a:r>
            <a:r>
              <a:rPr lang="th-TH" sz="18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ความไพเราะ ความง่ายต่อการร้อง และความใกล้เคียงกับระดับเสียงของเราด้วย</a:t>
            </a:r>
            <a:endParaRPr lang="en-US" dirty="0">
              <a:solidFill>
                <a:schemeClr val="bg1"/>
              </a:solidFill>
              <a:latin typeface="Prompt Medium" panose="00000600000000000000" pitchFamily="2" charset="-34"/>
              <a:cs typeface="Prompt Medium" panose="00000600000000000000" pitchFamily="2" charset="-34"/>
            </a:endParaRPr>
          </a:p>
        </p:txBody>
      </p:sp>
      <p:pic>
        <p:nvPicPr>
          <p:cNvPr id="3078" name="Picture 6" descr="Mechanical Metronome Black/Loud Sound Piano Drum Violin Guitar : Amazon.sg:  Musical Instruments">
            <a:extLst>
              <a:ext uri="{FF2B5EF4-FFF2-40B4-BE49-F238E27FC236}">
                <a16:creationId xmlns:a16="http://schemas.microsoft.com/office/drawing/2014/main" id="{2E5A2866-0D95-4B5B-9720-A6A6998A08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00" b="93600" l="2301" r="97522">
                        <a14:foregroundMark x1="44779" y1="2700" x2="61770" y2="12300"/>
                        <a14:foregroundMark x1="17168" y1="34800" x2="17168" y2="34800"/>
                        <a14:foregroundMark x1="17876" y1="34400" x2="17876" y2="34400"/>
                        <a14:foregroundMark x1="20000" y1="35200" x2="25664" y2="42000"/>
                        <a14:foregroundMark x1="12212" y1="32800" x2="12212" y2="32800"/>
                        <a14:foregroundMark x1="15044" y1="34000" x2="17168" y2="38800"/>
                        <a14:foregroundMark x1="15044" y1="32000" x2="17876" y2="35600"/>
                        <a14:foregroundMark x1="26372" y1="48000" x2="32035" y2="61600"/>
                        <a14:foregroundMark x1="22124" y1="43200" x2="34159" y2="58800"/>
                        <a14:foregroundMark x1="19292" y1="44400" x2="33451" y2="59600"/>
                        <a14:foregroundMark x1="22832" y1="44000" x2="21416" y2="43200"/>
                        <a14:foregroundMark x1="82301" y1="64800" x2="97876" y2="84000"/>
                        <a14:foregroundMark x1="87257" y1="86800" x2="69558" y2="93600"/>
                        <a14:foregroundMark x1="61770" y1="91200" x2="35575" y2="85600"/>
                        <a14:foregroundMark x1="24956" y1="47200" x2="17168" y2="41200"/>
                        <a14:foregroundMark x1="33451" y1="75200" x2="40531" y2="92800"/>
                        <a14:foregroundMark x1="17876" y1="32800" x2="2301" y2="6300"/>
                      </a14:backgroundRemoval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238040"/>
            <a:ext cx="849539" cy="150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วงรี 5">
            <a:extLst>
              <a:ext uri="{FF2B5EF4-FFF2-40B4-BE49-F238E27FC236}">
                <a16:creationId xmlns:a16="http://schemas.microsoft.com/office/drawing/2014/main" id="{BA013B59-C193-4708-B50E-9405AE236A2C}"/>
              </a:ext>
            </a:extLst>
          </p:cNvPr>
          <p:cNvSpPr/>
          <p:nvPr/>
        </p:nvSpPr>
        <p:spPr>
          <a:xfrm>
            <a:off x="241320" y="4497177"/>
            <a:ext cx="1155477" cy="103094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Download Icons Light Idea Computer Lighting Incandescent Bulb HQ PNG Image  | FreePNGImg">
            <a:extLst>
              <a:ext uri="{FF2B5EF4-FFF2-40B4-BE49-F238E27FC236}">
                <a16:creationId xmlns:a16="http://schemas.microsoft.com/office/drawing/2014/main" id="{80678B36-F9CD-4DD3-BE55-C03237FE1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43" y="4577536"/>
            <a:ext cx="849539" cy="84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6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  <p:bldP spid="10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สี่เหลี่ยมผืนผ้า 5">
            <a:extLst>
              <a:ext uri="{FF2B5EF4-FFF2-40B4-BE49-F238E27FC236}">
                <a16:creationId xmlns:a16="http://schemas.microsoft.com/office/drawing/2014/main" id="{FA364DFF-F440-4049-9208-055626E8ED80}"/>
              </a:ext>
            </a:extLst>
          </p:cNvPr>
          <p:cNvSpPr/>
          <p:nvPr/>
        </p:nvSpPr>
        <p:spPr>
          <a:xfrm>
            <a:off x="0" y="-71120"/>
            <a:ext cx="6614160" cy="70307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sh Sing transparent PNG - StickPNG | Sing movie characters, Sing movie,  Character">
            <a:extLst>
              <a:ext uri="{FF2B5EF4-FFF2-40B4-BE49-F238E27FC236}">
                <a16:creationId xmlns:a16="http://schemas.microsoft.com/office/drawing/2014/main" id="{C711A2DF-35B8-4CCF-A376-6FCC1D356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76" y="2621579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คำบรรยายภาพ: สี่เหลี่ยมมุมมน 8">
            <a:extLst>
              <a:ext uri="{FF2B5EF4-FFF2-40B4-BE49-F238E27FC236}">
                <a16:creationId xmlns:a16="http://schemas.microsoft.com/office/drawing/2014/main" id="{3FC06C9C-2C95-461B-AF92-29121416D693}"/>
              </a:ext>
            </a:extLst>
          </p:cNvPr>
          <p:cNvSpPr/>
          <p:nvPr/>
        </p:nvSpPr>
        <p:spPr>
          <a:xfrm>
            <a:off x="3007360" y="457331"/>
            <a:ext cx="3088640" cy="1760052"/>
          </a:xfrm>
          <a:prstGeom prst="wedgeRoundRectCallout">
            <a:avLst>
              <a:gd name="adj1" fmla="val -41119"/>
              <a:gd name="adj2" fmla="val 76442"/>
              <a:gd name="adj3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B25A86C8-1E38-48DB-9768-910BDE8D7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9769" y="844830"/>
            <a:ext cx="3563471" cy="111604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th-TH" sz="5100" dirty="0">
                <a:latin typeface="Prompt Medium" panose="00000600000000000000" pitchFamily="2" charset="-34"/>
                <a:cs typeface="Prompt Medium" panose="00000600000000000000" pitchFamily="2" charset="-34"/>
              </a:rPr>
              <a:t>เสียงร้อง </a:t>
            </a:r>
            <a:endParaRPr lang="en-US" sz="5100" dirty="0">
              <a:latin typeface="Prompt Medium" panose="00000600000000000000" pitchFamily="2" charset="-34"/>
              <a:cs typeface="Prompt Medium" panose="00000600000000000000" pitchFamily="2" charset="-34"/>
            </a:endParaRPr>
          </a:p>
          <a:p>
            <a:pPr marL="0" indent="0">
              <a:buNone/>
            </a:pPr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เกิดจาก</a:t>
            </a:r>
            <a:r>
              <a:rPr lang="en-US" dirty="0">
                <a:latin typeface="Prompt Medium" panose="00000600000000000000" pitchFamily="2" charset="-34"/>
                <a:cs typeface="Prompt Medium" panose="00000600000000000000" pitchFamily="2" charset="-34"/>
              </a:rPr>
              <a:t>?</a:t>
            </a:r>
          </a:p>
        </p:txBody>
      </p:sp>
      <p:sp>
        <p:nvSpPr>
          <p:cNvPr id="12" name="วงรี 11">
            <a:extLst>
              <a:ext uri="{FF2B5EF4-FFF2-40B4-BE49-F238E27FC236}">
                <a16:creationId xmlns:a16="http://schemas.microsoft.com/office/drawing/2014/main" id="{769B7E07-2843-4FF1-AAE9-F5AB6257FFED}"/>
              </a:ext>
            </a:extLst>
          </p:cNvPr>
          <p:cNvSpPr/>
          <p:nvPr/>
        </p:nvSpPr>
        <p:spPr>
          <a:xfrm>
            <a:off x="5159095" y="2388001"/>
            <a:ext cx="2748280" cy="27482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กล่องเสียงอักเสบ - jia1669">
            <a:extLst>
              <a:ext uri="{FF2B5EF4-FFF2-40B4-BE49-F238E27FC236}">
                <a16:creationId xmlns:a16="http://schemas.microsoft.com/office/drawing/2014/main" id="{6687053F-F5F8-4708-8B47-B7DAEF19B0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093" y="388250"/>
            <a:ext cx="3440018" cy="182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ตุ่มที่สายเสียง">
            <a:extLst>
              <a:ext uri="{FF2B5EF4-FFF2-40B4-BE49-F238E27FC236}">
                <a16:creationId xmlns:a16="http://schemas.microsoft.com/office/drawing/2014/main" id="{D7051EB2-233C-4E2B-8091-AD63D73245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3" r="12933"/>
          <a:stretch/>
        </p:blipFill>
        <p:spPr bwMode="auto">
          <a:xfrm>
            <a:off x="5446069" y="2701626"/>
            <a:ext cx="2121030" cy="21210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กล่องข้อความ 10">
            <a:extLst>
              <a:ext uri="{FF2B5EF4-FFF2-40B4-BE49-F238E27FC236}">
                <a16:creationId xmlns:a16="http://schemas.microsoft.com/office/drawing/2014/main" id="{A2613B7F-7F11-4243-9924-52B655D3AAAC}"/>
              </a:ext>
            </a:extLst>
          </p:cNvPr>
          <p:cNvSpPr txBox="1"/>
          <p:nvPr/>
        </p:nvSpPr>
        <p:spPr>
          <a:xfrm>
            <a:off x="7889445" y="2701626"/>
            <a:ext cx="38543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thaiDist"/>
            <a:r>
              <a:rPr lang="th-TH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	</a:t>
            </a:r>
            <a:r>
              <a:rPr lang="th-TH" sz="20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เสียงเกิดจากการหายใจออก ที่นำเข้าไปโดยผ่านจมูก หรือ ปาก แล้วนำออกมาโดยผ่านกล่องเสียง และเส้นเสียงในลำคอ ทำให้</a:t>
            </a:r>
            <a:r>
              <a:rPr lang="th-TH" sz="2000" b="0" i="0" dirty="0">
                <a:solidFill>
                  <a:srgbClr val="000000"/>
                </a:solidFill>
                <a:effectLst/>
                <a:latin typeface="Prompt Medium" panose="00000600000000000000" pitchFamily="2" charset="-34"/>
                <a:cs typeface="Prompt Medium" panose="00000600000000000000" pitchFamily="2" charset="-34"/>
              </a:rPr>
              <a:t>สายเสียงสั่นสะเทือน </a:t>
            </a:r>
            <a:r>
              <a:rPr lang="th-TH" sz="20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เกิดเป็นคลื่นเสียง สูง ๆ ต่ำ ๆ</a:t>
            </a:r>
            <a:endParaRPr lang="en-US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B325C83E-AD11-4AE9-A8C2-3B5343B6C8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131" y="4822656"/>
            <a:ext cx="2679942" cy="187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722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" grpId="0" build="p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สี่เหลี่ยมผืนผ้า 4">
            <a:extLst>
              <a:ext uri="{FF2B5EF4-FFF2-40B4-BE49-F238E27FC236}">
                <a16:creationId xmlns:a16="http://schemas.microsoft.com/office/drawing/2014/main" id="{D5EE26F4-51EE-4EF5-9ECA-E915EDDA06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troboscopy examination">
            <a:hlinkClick r:id="" action="ppaction://media"/>
            <a:extLst>
              <a:ext uri="{FF2B5EF4-FFF2-40B4-BE49-F238E27FC236}">
                <a16:creationId xmlns:a16="http://schemas.microsoft.com/office/drawing/2014/main" id="{E39B721E-E339-4ADC-B097-09994E5674E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82942" y="743646"/>
            <a:ext cx="7026116" cy="5269107"/>
          </a:xfrm>
        </p:spPr>
      </p:pic>
    </p:spTree>
    <p:extLst>
      <p:ext uri="{BB962C8B-B14F-4D97-AF65-F5344CB8AC3E}">
        <p14:creationId xmlns:p14="http://schemas.microsoft.com/office/powerpoint/2010/main" val="417237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1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C9F09139-993B-4504-8F68-0B59FF9BF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0878" y="2147674"/>
            <a:ext cx="6404386" cy="2806291"/>
          </a:xfrm>
        </p:spPr>
        <p:txBody>
          <a:bodyPr>
            <a:normAutofit/>
          </a:bodyPr>
          <a:lstStyle/>
          <a:p>
            <a:pPr marL="0" indent="0" algn="thaiDist">
              <a:buNone/>
            </a:pPr>
            <a:r>
              <a:rPr lang="th-TH" sz="20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	</a:t>
            </a:r>
            <a:r>
              <a:rPr lang="th-TH" sz="22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กล่องเสียงนี้ประกอบด้วยกระดูกอ่อนยึดด้วยเอ็นและกล้ามเนื้อสายเล็กๆ ที่อยู่บริเวณกล่องเสียงทำหน้าที่เกี่ยวกับการเคลื่อนไหวของกล่องเสียง ภายในกล่องเสียงมีช่องเล็กเรียกว่า </a:t>
            </a:r>
            <a:r>
              <a:rPr lang="en-US" sz="22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Larynx Cavity </a:t>
            </a:r>
            <a:r>
              <a:rPr lang="th-TH" sz="22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จะมีแผ่นเยื่อบางๆ 2 เส้น ยื่นเป็นปีกออกมายาวประมาณ ½ นิ้ว ขึงจากหน้าไปหลัง เรียกว่า "สายเสียง (</a:t>
            </a:r>
            <a:r>
              <a:rPr lang="en-US" sz="22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Vocal Cords)" </a:t>
            </a:r>
            <a:r>
              <a:rPr lang="th-TH" sz="2200" b="0" i="0" dirty="0">
                <a:solidFill>
                  <a:srgbClr val="000000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มีความยืดหยุ่น สามารถปรับให้หย่อน ตึง และเปลี่ยนรูปได้</a:t>
            </a:r>
            <a:endParaRPr lang="en-US" sz="2000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158A951F-E4F5-4C5E-8812-EF0D648E3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760" y="1496811"/>
            <a:ext cx="4742686" cy="356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สี่เหลี่ยมผืนผ้า 5">
            <a:extLst>
              <a:ext uri="{FF2B5EF4-FFF2-40B4-BE49-F238E27FC236}">
                <a16:creationId xmlns:a16="http://schemas.microsoft.com/office/drawing/2014/main" id="{DC5445B3-F884-4743-B26D-8DA7D05F76E0}"/>
              </a:ext>
            </a:extLst>
          </p:cNvPr>
          <p:cNvSpPr/>
          <p:nvPr/>
        </p:nvSpPr>
        <p:spPr>
          <a:xfrm>
            <a:off x="0" y="0"/>
            <a:ext cx="12192000" cy="1226916"/>
          </a:xfrm>
          <a:prstGeom prst="rect">
            <a:avLst/>
          </a:prstGeom>
          <a:solidFill>
            <a:srgbClr val="D7B7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สี่เหลี่ยมผืนผ้า 7">
            <a:extLst>
              <a:ext uri="{FF2B5EF4-FFF2-40B4-BE49-F238E27FC236}">
                <a16:creationId xmlns:a16="http://schemas.microsoft.com/office/drawing/2014/main" id="{A2372F9A-8860-40BF-AC8B-2FE60DC993EC}"/>
              </a:ext>
            </a:extLst>
          </p:cNvPr>
          <p:cNvSpPr/>
          <p:nvPr/>
        </p:nvSpPr>
        <p:spPr>
          <a:xfrm>
            <a:off x="0" y="5631084"/>
            <a:ext cx="12192000" cy="1226916"/>
          </a:xfrm>
          <a:prstGeom prst="rect">
            <a:avLst/>
          </a:prstGeom>
          <a:solidFill>
            <a:srgbClr val="D7B7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502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oading gif by YiiZhu on Dribbble">
            <a:extLst>
              <a:ext uri="{FF2B5EF4-FFF2-40B4-BE49-F238E27FC236}">
                <a16:creationId xmlns:a16="http://schemas.microsoft.com/office/drawing/2014/main" id="{D4128D5A-03E0-44B7-871D-4E45D734B58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02445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53422FC1-F7CA-4C28-A4E0-C7737920A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10958"/>
            <a:ext cx="10515600" cy="16033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th-TH" sz="6000" dirty="0">
                <a:solidFill>
                  <a:srgbClr val="FF0000"/>
                </a:solidFill>
                <a:latin typeface="Prompt Bold" panose="00000800000000000000" pitchFamily="2" charset="-34"/>
                <a:cs typeface="Prompt Bold" panose="00000800000000000000" pitchFamily="2" charset="-34"/>
              </a:rPr>
              <a:t>5</a:t>
            </a:r>
            <a:r>
              <a:rPr lang="th-TH" sz="6000" dirty="0">
                <a:latin typeface="Prompt Bold" panose="00000800000000000000" pitchFamily="2" charset="-34"/>
                <a:cs typeface="Prompt Bold" panose="00000800000000000000" pitchFamily="2" charset="-34"/>
              </a:rPr>
              <a:t> วิธีการฝึกร้องเพลง</a:t>
            </a:r>
            <a:endParaRPr lang="en-US" sz="6000" dirty="0"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968548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39BF070C-3EAE-4422-B37A-BC3031D9D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697037"/>
            <a:ext cx="10515600" cy="1325563"/>
          </a:xfrm>
        </p:spPr>
        <p:txBody>
          <a:bodyPr/>
          <a:lstStyle/>
          <a:p>
            <a:r>
              <a:rPr lang="th-TH" dirty="0">
                <a:latin typeface="Prompt Bold" panose="00000800000000000000" pitchFamily="2" charset="-34"/>
                <a:cs typeface="Prompt Bold" panose="00000800000000000000" pitchFamily="2" charset="-34"/>
              </a:rPr>
              <a:t>1. ฝึกหายใจ</a:t>
            </a:r>
            <a:endParaRPr lang="en-US" dirty="0"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pic>
        <p:nvPicPr>
          <p:cNvPr id="4098" name="Picture 2" descr="Breathing Animated Gif">
            <a:extLst>
              <a:ext uri="{FF2B5EF4-FFF2-40B4-BE49-F238E27FC236}">
                <a16:creationId xmlns:a16="http://schemas.microsoft.com/office/drawing/2014/main" id="{B1E82025-523B-4FAA-B622-06C11BC42AB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200" y="867077"/>
            <a:ext cx="3864437" cy="4915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กล่องข้อความ 3">
            <a:extLst>
              <a:ext uri="{FF2B5EF4-FFF2-40B4-BE49-F238E27FC236}">
                <a16:creationId xmlns:a16="http://schemas.microsoft.com/office/drawing/2014/main" id="{28325A57-8C92-412F-A9AD-EF6F2CA9F0BA}"/>
              </a:ext>
            </a:extLst>
          </p:cNvPr>
          <p:cNvSpPr txBox="1"/>
          <p:nvPr/>
        </p:nvSpPr>
        <p:spPr>
          <a:xfrm>
            <a:off x="6022110" y="2837872"/>
            <a:ext cx="55972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th-TH" sz="2000" i="0" dirty="0">
                <a:solidFill>
                  <a:srgbClr val="868EA1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การหายใจถือเป็นหัวใจสำคัญในการฝึกร้องเพลง หายใจเข้าท้องป่อง หายใจออกท้องแฟบ</a:t>
            </a:r>
            <a:endParaRPr lang="en-US" sz="2000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944621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สี่เหลี่ยมผืนผ้า 3">
            <a:extLst>
              <a:ext uri="{FF2B5EF4-FFF2-40B4-BE49-F238E27FC236}">
                <a16:creationId xmlns:a16="http://schemas.microsoft.com/office/drawing/2014/main" id="{2FB5F925-8B5C-4A01-A725-642EC09B1CBC}"/>
              </a:ext>
            </a:extLst>
          </p:cNvPr>
          <p:cNvSpPr/>
          <p:nvPr/>
        </p:nvSpPr>
        <p:spPr>
          <a:xfrm>
            <a:off x="0" y="467360"/>
            <a:ext cx="12192000" cy="6908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7274D0BD-ECCD-4FDE-9BE8-7278889D8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2725"/>
            <a:ext cx="10515600" cy="1325563"/>
          </a:xfrm>
        </p:spPr>
        <p:txBody>
          <a:bodyPr/>
          <a:lstStyle/>
          <a:p>
            <a:r>
              <a:rPr lang="th-TH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แบบฝึกหายใจ</a:t>
            </a:r>
            <a:endParaRPr lang="en-US" dirty="0">
              <a:solidFill>
                <a:schemeClr val="bg1"/>
              </a:solidFill>
              <a:latin typeface="Prompt Medium" panose="00000600000000000000" pitchFamily="2" charset="-34"/>
              <a:cs typeface="Prompt Medium" panose="00000600000000000000" pitchFamily="2" charset="-34"/>
            </a:endParaRP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983562DF-C8A0-4EE6-9642-C72CC5453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7747"/>
            <a:ext cx="10515600" cy="4749216"/>
          </a:xfrm>
        </p:spPr>
        <p:txBody>
          <a:bodyPr>
            <a:normAutofit fontScale="92500" lnSpcReduction="10000"/>
          </a:bodyPr>
          <a:lstStyle/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ท่าทางการหายใจทุกครั้ง ต้องยืนตัวตรง ศรี</a:t>
            </a:r>
            <a:r>
              <a:rPr lang="th-TH" dirty="0" err="1">
                <a:latin typeface="Prompt Light" panose="00000400000000000000" pitchFamily="2" charset="-34"/>
                <a:cs typeface="Prompt Light" panose="00000400000000000000" pitchFamily="2" charset="-34"/>
              </a:rPr>
              <a:t>ษะต</a:t>
            </a: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รง อกผายไหล่ผึ่ง           ไม่เกร็งส่วนใดส่วนหนึ่งของร่างกาย</a:t>
            </a:r>
          </a:p>
          <a:p>
            <a:pPr marL="0" indent="0" algn="thaiDist">
              <a:buNone/>
            </a:pPr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วิธีที่ 1 </a:t>
            </a:r>
          </a:p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	1. หายใจเข้าช้า ๆ พร้อมทั้งยกแขนทั้งสองข้างขึ้น</a:t>
            </a:r>
          </a:p>
          <a:p>
            <a:pPr marL="0" indent="0" algn="thaiDist">
              <a:buNone/>
            </a:pPr>
            <a:endParaRPr lang="th-TH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	2. นับ </a:t>
            </a:r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1 2 3 </a:t>
            </a: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แล้วกลั้นลมหายใจไว้</a:t>
            </a:r>
          </a:p>
          <a:p>
            <a:pPr marL="0" indent="0" algn="thaiDist">
              <a:buNone/>
            </a:pPr>
            <a:endParaRPr lang="th-TH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	3. ช่วงขณะ </a:t>
            </a:r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4 5 6 </a:t>
            </a: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แล้วหายใจออกช้า ๆ พร้อมทั้งลดแขนลงแนบ	      	   ลงตัว แล้วแนบ </a:t>
            </a:r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7 8 9</a:t>
            </a:r>
          </a:p>
          <a:p>
            <a:pPr marL="0" indent="0" algn="thaiDist">
              <a:buNone/>
            </a:pPr>
            <a:endParaRPr lang="th-TH" dirty="0">
              <a:latin typeface="Prompt Medium" panose="00000600000000000000" pitchFamily="2" charset="-34"/>
              <a:cs typeface="Prompt Medium" panose="00000600000000000000" pitchFamily="2" charset="-34"/>
            </a:endParaRPr>
          </a:p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	4. สังเกตุดูท่าทางยังอยู่ในลักษณะตรงอกผายไหล่ผึ่ง</a:t>
            </a:r>
          </a:p>
        </p:txBody>
      </p:sp>
    </p:spTree>
    <p:extLst>
      <p:ext uri="{BB962C8B-B14F-4D97-AF65-F5344CB8AC3E}">
        <p14:creationId xmlns:p14="http://schemas.microsoft.com/office/powerpoint/2010/main" val="319576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E4D5EE60-94E2-4A7B-B96C-89B6D181C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7971"/>
            <a:ext cx="10515600" cy="4351338"/>
          </a:xfrm>
        </p:spPr>
        <p:txBody>
          <a:bodyPr/>
          <a:lstStyle/>
          <a:p>
            <a:pPr marL="0" indent="0" algn="thaiDist">
              <a:buNone/>
            </a:pPr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วิธีที่ 2 </a:t>
            </a:r>
          </a:p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	1. วางมือทั้งสองข้างให้อยู่ในลักษณะเท้าสะเอว ให้หัวแม่มืออยู่    	  ด้านหลังนิ้วที่เหลืออยู่</a:t>
            </a:r>
          </a:p>
          <a:p>
            <a:pPr marL="0" indent="0" algn="thaiDist">
              <a:buNone/>
            </a:pPr>
            <a:endParaRPr lang="th-TH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	2. วางอยู่ที่หน้าท้อง บริเวณซี่โครงซี่สุดท้าย และหายใจเข้าช้า ๆ 	        	   ให้ลึกถึงกำลังลม </a:t>
            </a:r>
          </a:p>
          <a:p>
            <a:pPr marL="0" indent="0" algn="thaiDist">
              <a:buNone/>
            </a:pPr>
            <a:endParaRPr lang="th-TH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  <a:p>
            <a:pPr marL="0" indent="0" algn="thaiDist">
              <a:buNone/>
            </a:pPr>
            <a:r>
              <a:rPr lang="th-TH" dirty="0">
                <a:latin typeface="Prompt Light" panose="00000400000000000000" pitchFamily="2" charset="-34"/>
                <a:cs typeface="Prompt Light" panose="00000400000000000000" pitchFamily="2" charset="-34"/>
              </a:rPr>
              <a:t>	3. กลั่นลมหายใจไว้ชั่วขณะ ปล่อยลมหายใจออกช้า ๆ </a:t>
            </a:r>
          </a:p>
        </p:txBody>
      </p:sp>
      <p:sp>
        <p:nvSpPr>
          <p:cNvPr id="4" name="สี่เหลี่ยมผืนผ้า 3">
            <a:extLst>
              <a:ext uri="{FF2B5EF4-FFF2-40B4-BE49-F238E27FC236}">
                <a16:creationId xmlns:a16="http://schemas.microsoft.com/office/drawing/2014/main" id="{7A865101-7713-4A8A-97BE-F1F863F78637}"/>
              </a:ext>
            </a:extLst>
          </p:cNvPr>
          <p:cNvSpPr/>
          <p:nvPr/>
        </p:nvSpPr>
        <p:spPr>
          <a:xfrm>
            <a:off x="0" y="467360"/>
            <a:ext cx="12192000" cy="6908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ชื่อเรื่อง 1">
            <a:extLst>
              <a:ext uri="{FF2B5EF4-FFF2-40B4-BE49-F238E27FC236}">
                <a16:creationId xmlns:a16="http://schemas.microsoft.com/office/drawing/2014/main" id="{D24BF364-F0C4-4C11-ADBA-05BF4B95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2725"/>
            <a:ext cx="10515600" cy="1325563"/>
          </a:xfrm>
        </p:spPr>
        <p:txBody>
          <a:bodyPr/>
          <a:lstStyle/>
          <a:p>
            <a:r>
              <a:rPr lang="th-TH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แบบฝึกหายใจ</a:t>
            </a:r>
            <a:endParaRPr lang="en-US" dirty="0">
              <a:solidFill>
                <a:schemeClr val="bg1"/>
              </a:solidFill>
              <a:latin typeface="Prompt Medium" panose="00000600000000000000" pitchFamily="2" charset="-34"/>
              <a:cs typeface="Prompt Medium" panose="00000600000000000000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560284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oading Gif - IceGif">
            <a:extLst>
              <a:ext uri="{FF2B5EF4-FFF2-40B4-BE49-F238E27FC236}">
                <a16:creationId xmlns:a16="http://schemas.microsoft.com/office/drawing/2014/main" id="{F04CCDE1-61F0-48A4-804D-367E82F1DDC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880" y="843280"/>
            <a:ext cx="76200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สี่เหลี่ยมผืนผ้า: มุมมน 6">
            <a:extLst>
              <a:ext uri="{FF2B5EF4-FFF2-40B4-BE49-F238E27FC236}">
                <a16:creationId xmlns:a16="http://schemas.microsoft.com/office/drawing/2014/main" id="{062B5A29-1DD2-48A3-AF94-7ED9016EF07E}"/>
              </a:ext>
            </a:extLst>
          </p:cNvPr>
          <p:cNvSpPr/>
          <p:nvPr/>
        </p:nvSpPr>
        <p:spPr>
          <a:xfrm>
            <a:off x="-457200" y="2783840"/>
            <a:ext cx="14254480" cy="1107440"/>
          </a:xfrm>
          <a:prstGeom prst="roundRect">
            <a:avLst>
              <a:gd name="adj" fmla="val 0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ตัวแทนเนื้อหา 2">
            <a:extLst>
              <a:ext uri="{FF2B5EF4-FFF2-40B4-BE49-F238E27FC236}">
                <a16:creationId xmlns:a16="http://schemas.microsoft.com/office/drawing/2014/main" id="{B26C4DFE-45D8-4643-BE13-4E4E033C1AA8}"/>
              </a:ext>
            </a:extLst>
          </p:cNvPr>
          <p:cNvSpPr txBox="1">
            <a:spLocks/>
          </p:cNvSpPr>
          <p:nvPr/>
        </p:nvSpPr>
        <p:spPr>
          <a:xfrm>
            <a:off x="838200" y="2934354"/>
            <a:ext cx="10515600" cy="989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th-TH" sz="48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ออกเสียง </a:t>
            </a:r>
            <a:r>
              <a:rPr lang="en-US" sz="48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S</a:t>
            </a:r>
            <a:endParaRPr lang="th-TH" sz="4800" dirty="0">
              <a:solidFill>
                <a:schemeClr val="bg1"/>
              </a:solidFill>
              <a:latin typeface="Prompt Medium" panose="00000600000000000000" pitchFamily="2" charset="-34"/>
              <a:cs typeface="Prompt Medium" panose="00000600000000000000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710525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Loading Gif - IceGif">
            <a:extLst>
              <a:ext uri="{FF2B5EF4-FFF2-40B4-BE49-F238E27FC236}">
                <a16:creationId xmlns:a16="http://schemas.microsoft.com/office/drawing/2014/main" id="{ED148144-D2DB-4ECB-9E3A-D425FD84676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880" y="609600"/>
            <a:ext cx="76200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D6B15798-3204-4204-89A2-FDD00B5D43EE}"/>
              </a:ext>
            </a:extLst>
          </p:cNvPr>
          <p:cNvSpPr/>
          <p:nvPr/>
        </p:nvSpPr>
        <p:spPr>
          <a:xfrm>
            <a:off x="0" y="2795887"/>
            <a:ext cx="12192000" cy="1107440"/>
          </a:xfrm>
          <a:prstGeom prst="roundRect">
            <a:avLst>
              <a:gd name="adj" fmla="val 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70F29002-1645-486D-B763-66E96B4A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34354"/>
            <a:ext cx="10515600" cy="98929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th-TH" sz="4800" dirty="0">
                <a:latin typeface="Prompt Medium" panose="00000600000000000000" pitchFamily="2" charset="-34"/>
                <a:cs typeface="Prompt Medium" panose="00000600000000000000" pitchFamily="2" charset="-34"/>
              </a:rPr>
              <a:t>ออกเสียง ลา</a:t>
            </a:r>
          </a:p>
        </p:txBody>
      </p:sp>
    </p:spTree>
    <p:extLst>
      <p:ext uri="{BB962C8B-B14F-4D97-AF65-F5344CB8AC3E}">
        <p14:creationId xmlns:p14="http://schemas.microsoft.com/office/powerpoint/2010/main" val="4169077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Loading Gif - IceGif">
            <a:extLst>
              <a:ext uri="{FF2B5EF4-FFF2-40B4-BE49-F238E27FC236}">
                <a16:creationId xmlns:a16="http://schemas.microsoft.com/office/drawing/2014/main" id="{B604D748-AC4A-4BF0-9EEF-B88B75381A3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880" y="447040"/>
            <a:ext cx="76200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สี่เหลี่ยมผืนผ้า: มุมมน 5">
            <a:extLst>
              <a:ext uri="{FF2B5EF4-FFF2-40B4-BE49-F238E27FC236}">
                <a16:creationId xmlns:a16="http://schemas.microsoft.com/office/drawing/2014/main" id="{DA6A91A6-2C2D-457A-9147-B6F2F766CAFC}"/>
              </a:ext>
            </a:extLst>
          </p:cNvPr>
          <p:cNvSpPr/>
          <p:nvPr/>
        </p:nvSpPr>
        <p:spPr>
          <a:xfrm>
            <a:off x="-508000" y="2743200"/>
            <a:ext cx="14437360" cy="1544320"/>
          </a:xfrm>
          <a:prstGeom prst="roundRect">
            <a:avLst>
              <a:gd name="adj" fmla="val 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C79B92CF-3B51-448B-9B8F-59CC08BFB444}"/>
              </a:ext>
            </a:extLst>
          </p:cNvPr>
          <p:cNvSpPr txBox="1"/>
          <p:nvPr/>
        </p:nvSpPr>
        <p:spPr>
          <a:xfrm>
            <a:off x="320040" y="2828836"/>
            <a:ext cx="115519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th-TH" sz="36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ออกเสียง โฮ</a:t>
            </a:r>
            <a:r>
              <a:rPr lang="th-TH" sz="3600" dirty="0" err="1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่ง</a:t>
            </a:r>
            <a:endParaRPr lang="en-US" sz="3600" dirty="0">
              <a:solidFill>
                <a:schemeClr val="bg1"/>
              </a:solidFill>
              <a:latin typeface="Prompt Medium" panose="00000600000000000000" pitchFamily="2" charset="-34"/>
              <a:cs typeface="Prompt Medium" panose="00000600000000000000" pitchFamily="2" charset="-34"/>
            </a:endParaRPr>
          </a:p>
          <a:p>
            <a:pPr marL="0" indent="0" algn="ctr">
              <a:buNone/>
            </a:pPr>
            <a:r>
              <a:rPr lang="th-TH" sz="36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 </a:t>
            </a:r>
            <a:r>
              <a:rPr lang="th-TH" sz="32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(โดยทำเสียงสั้น ให้เสียงออกจากท้องผ่านลำคอที่เปิด)</a:t>
            </a:r>
          </a:p>
        </p:txBody>
      </p:sp>
    </p:spTree>
    <p:extLst>
      <p:ext uri="{BB962C8B-B14F-4D97-AF65-F5344CB8AC3E}">
        <p14:creationId xmlns:p14="http://schemas.microsoft.com/office/powerpoint/2010/main" val="2837926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Loading Gif - IceGif">
            <a:extLst>
              <a:ext uri="{FF2B5EF4-FFF2-40B4-BE49-F238E27FC236}">
                <a16:creationId xmlns:a16="http://schemas.microsoft.com/office/drawing/2014/main" id="{24958B51-1EAE-407B-957C-2A96A3A55F6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880" y="751840"/>
            <a:ext cx="76200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สี่เหลี่ยมผืนผ้า: มุมมน 5">
            <a:extLst>
              <a:ext uri="{FF2B5EF4-FFF2-40B4-BE49-F238E27FC236}">
                <a16:creationId xmlns:a16="http://schemas.microsoft.com/office/drawing/2014/main" id="{5E30015E-105B-4317-892A-C0BD2898359F}"/>
              </a:ext>
            </a:extLst>
          </p:cNvPr>
          <p:cNvSpPr/>
          <p:nvPr/>
        </p:nvSpPr>
        <p:spPr>
          <a:xfrm>
            <a:off x="-71120" y="2875280"/>
            <a:ext cx="12344400" cy="110744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กล่องข้อความ 4">
            <a:extLst>
              <a:ext uri="{FF2B5EF4-FFF2-40B4-BE49-F238E27FC236}">
                <a16:creationId xmlns:a16="http://schemas.microsoft.com/office/drawing/2014/main" id="{1FA7BAD0-9F40-412C-BC39-0BE43841CC8A}"/>
              </a:ext>
            </a:extLst>
          </p:cNvPr>
          <p:cNvSpPr txBox="1"/>
          <p:nvPr/>
        </p:nvSpPr>
        <p:spPr>
          <a:xfrm>
            <a:off x="3048000" y="3075057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th-TH" sz="40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ออกเสียง </a:t>
            </a:r>
            <a:r>
              <a:rPr lang="th-TH" sz="4000" dirty="0" err="1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ฮุ</a:t>
            </a:r>
            <a:r>
              <a:rPr lang="th-TH" sz="4000" dirty="0">
                <a:solidFill>
                  <a:schemeClr val="bg1"/>
                </a:solidFill>
                <a:latin typeface="Prompt Medium" panose="00000600000000000000" pitchFamily="2" charset="-34"/>
                <a:cs typeface="Prompt Medium" panose="00000600000000000000" pitchFamily="2" charset="-34"/>
              </a:rPr>
              <a:t> </a:t>
            </a:r>
            <a:endParaRPr lang="th-TH" sz="4000" dirty="0">
              <a:solidFill>
                <a:schemeClr val="bg1"/>
              </a:solidFill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979307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7203F118-D7F2-4FF5-8111-F6C0A8756E1C}"/>
              </a:ext>
            </a:extLst>
          </p:cNvPr>
          <p:cNvSpPr/>
          <p:nvPr/>
        </p:nvSpPr>
        <p:spPr>
          <a:xfrm>
            <a:off x="3769360" y="447040"/>
            <a:ext cx="4653280" cy="1107440"/>
          </a:xfrm>
          <a:prstGeom prst="roundRect">
            <a:avLst>
              <a:gd name="adj" fmla="val 500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A9658DF9-DFD8-48F1-929A-7D2FA115E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การเปิดลำคอ</a:t>
            </a:r>
            <a:endParaRPr lang="en-US" dirty="0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A70EF2A6-35D4-41DC-A6BD-43B412E3E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11065"/>
            <a:ext cx="10515600" cy="592455"/>
          </a:xfrm>
        </p:spPr>
        <p:txBody>
          <a:bodyPr/>
          <a:lstStyle/>
          <a:p>
            <a:pPr marL="0" indent="0">
              <a:buNone/>
            </a:pPr>
            <a:r>
              <a:rPr lang="th-TH" dirty="0">
                <a:latin typeface="Prompt Medium" panose="00000600000000000000" pitchFamily="2" charset="-34"/>
                <a:cs typeface="Prompt Medium" panose="00000600000000000000" pitchFamily="2" charset="-34"/>
              </a:rPr>
              <a:t>ผีหลอก            อึ่งอ่าง            ช้างตัวใหญ่ ๆ              หาว</a:t>
            </a:r>
            <a:endParaRPr lang="en-US" dirty="0">
              <a:latin typeface="Prompt Medium" panose="00000600000000000000" pitchFamily="2" charset="-34"/>
              <a:cs typeface="Prompt Medium" panose="00000600000000000000" pitchFamily="2" charset="-34"/>
            </a:endParaRPr>
          </a:p>
        </p:txBody>
      </p:sp>
      <p:pic>
        <p:nvPicPr>
          <p:cNvPr id="1026" name="Picture 2" descr="Halloween คุยเรื่องผี ๆ แบบจิตวิทยา เรื่องที่ว่าปรากฏการณ์เกี่ยวกับ “ผี”">
            <a:extLst>
              <a:ext uri="{FF2B5EF4-FFF2-40B4-BE49-F238E27FC236}">
                <a16:creationId xmlns:a16="http://schemas.microsoft.com/office/drawing/2014/main" id="{C96FBB6B-9B87-4C09-AABC-8B651F220F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95" y="2687639"/>
            <a:ext cx="2445385" cy="162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รีวิวสัตว์สามัญประจำบ้านและข้างบ้านผู้(ไม่)น่ารัก - บทที่ 19 อึ่งอ่าง:  เรื่องนี้ที่อยากเล่า/ไดอารี">
            <a:extLst>
              <a:ext uri="{FF2B5EF4-FFF2-40B4-BE49-F238E27FC236}">
                <a16:creationId xmlns:a16="http://schemas.microsoft.com/office/drawing/2014/main" id="{E687E7DF-0D6A-456A-B037-A11C9ECCF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870" y="2857271"/>
            <a:ext cx="2543810" cy="152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ช้าง ช้าง ช้าง ช้างมันมีสามชนิด ไม่ใช่สอง น้องเคยเห็นหรือเปล่า” - Sarakadee  Magazine">
            <a:extLst>
              <a:ext uri="{FF2B5EF4-FFF2-40B4-BE49-F238E27FC236}">
                <a16:creationId xmlns:a16="http://schemas.microsoft.com/office/drawing/2014/main" id="{DEECA637-8047-45E5-B1E5-D303BBDB62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470" y="2533015"/>
            <a:ext cx="2975610" cy="198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หาว&quot; คืออาการติดต่อจริงหรือ?">
            <a:extLst>
              <a:ext uri="{FF2B5EF4-FFF2-40B4-BE49-F238E27FC236}">
                <a16:creationId xmlns:a16="http://schemas.microsoft.com/office/drawing/2014/main" id="{2375CFF0-420A-46FD-806A-B3BFDC9B0F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8130" y="2533015"/>
            <a:ext cx="2087880" cy="208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6756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39BF070C-3EAE-4422-B37A-BC3031D9D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6455"/>
            <a:ext cx="10515600" cy="1325563"/>
          </a:xfrm>
        </p:spPr>
        <p:txBody>
          <a:bodyPr/>
          <a:lstStyle/>
          <a:p>
            <a:r>
              <a:rPr lang="th-TH" dirty="0">
                <a:latin typeface="Prompt Bold" panose="00000800000000000000" pitchFamily="2" charset="-34"/>
                <a:cs typeface="Prompt Bold" panose="00000800000000000000" pitchFamily="2" charset="-34"/>
              </a:rPr>
              <a:t>2. เลือกเพลงที่เหมาะสมกับตัวเอง</a:t>
            </a:r>
            <a:endParaRPr lang="en-US" dirty="0"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4" name="กล่องข้อความ 3">
            <a:extLst>
              <a:ext uri="{FF2B5EF4-FFF2-40B4-BE49-F238E27FC236}">
                <a16:creationId xmlns:a16="http://schemas.microsoft.com/office/drawing/2014/main" id="{28325A57-8C92-412F-A9AD-EF6F2CA9F0BA}"/>
              </a:ext>
            </a:extLst>
          </p:cNvPr>
          <p:cNvSpPr txBox="1"/>
          <p:nvPr/>
        </p:nvSpPr>
        <p:spPr>
          <a:xfrm>
            <a:off x="838200" y="1833825"/>
            <a:ext cx="8108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th-TH" sz="2000" i="0" dirty="0">
                <a:solidFill>
                  <a:srgbClr val="868EA1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การเลือกเพลงควรเลือกเพลงที่มีโทน หรือคีย์ใกล้เคียงกับเสียงร้องของเรา</a:t>
            </a:r>
            <a:endParaRPr lang="en-US" sz="2000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  <p:pic>
        <p:nvPicPr>
          <p:cNvPr id="5122" name="Picture 2" descr="music gif images - Google zoeken | Animation, Music, Girls music">
            <a:extLst>
              <a:ext uri="{FF2B5EF4-FFF2-40B4-BE49-F238E27FC236}">
                <a16:creationId xmlns:a16="http://schemas.microsoft.com/office/drawing/2014/main" id="{7D24D58E-9104-42BB-B5AA-F4030A2622C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659" y="2822534"/>
            <a:ext cx="4398681" cy="329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9951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39BF070C-3EAE-4422-B37A-BC3031D9D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071" y="2592149"/>
            <a:ext cx="10515600" cy="1325563"/>
          </a:xfrm>
        </p:spPr>
        <p:txBody>
          <a:bodyPr/>
          <a:lstStyle/>
          <a:p>
            <a:r>
              <a:rPr lang="en-US" dirty="0">
                <a:latin typeface="Prompt Bold" panose="00000800000000000000" pitchFamily="2" charset="-34"/>
                <a:cs typeface="Prompt Bold" panose="00000800000000000000" pitchFamily="2" charset="-34"/>
              </a:rPr>
              <a:t>3</a:t>
            </a:r>
            <a:r>
              <a:rPr lang="th-TH" dirty="0">
                <a:latin typeface="Prompt Bold" panose="00000800000000000000" pitchFamily="2" charset="-34"/>
                <a:cs typeface="Prompt Bold" panose="00000800000000000000" pitchFamily="2" charset="-34"/>
              </a:rPr>
              <a:t>. ฮัมเพลง</a:t>
            </a:r>
            <a:endParaRPr lang="en-US" dirty="0"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4" name="กล่องข้อความ 3">
            <a:extLst>
              <a:ext uri="{FF2B5EF4-FFF2-40B4-BE49-F238E27FC236}">
                <a16:creationId xmlns:a16="http://schemas.microsoft.com/office/drawing/2014/main" id="{28325A57-8C92-412F-A9AD-EF6F2CA9F0BA}"/>
              </a:ext>
            </a:extLst>
          </p:cNvPr>
          <p:cNvSpPr txBox="1"/>
          <p:nvPr/>
        </p:nvSpPr>
        <p:spPr>
          <a:xfrm>
            <a:off x="1125071" y="3689519"/>
            <a:ext cx="41103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thaiDist"/>
            <a:r>
              <a:rPr lang="th-TH" sz="2000" i="0" dirty="0">
                <a:solidFill>
                  <a:srgbClr val="868EA1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ฮัมเพลงให้ถูกตามจังหวะและทำนอง โดย</a:t>
            </a:r>
            <a:r>
              <a:rPr lang="th-TH" sz="2000" dirty="0">
                <a:solidFill>
                  <a:srgbClr val="868EA1"/>
                </a:solidFill>
                <a:latin typeface="Prompt Light" panose="00000400000000000000" pitchFamily="2" charset="-34"/>
                <a:cs typeface="Prompt Light" panose="00000400000000000000" pitchFamily="2" charset="-34"/>
              </a:rPr>
              <a:t>ยัง</a:t>
            </a:r>
            <a:r>
              <a:rPr lang="th-TH" sz="2000" i="0" dirty="0">
                <a:solidFill>
                  <a:srgbClr val="868EA1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ไม่ต้องสนความถูกต้องของเนื้อเพลง</a:t>
            </a:r>
            <a:endParaRPr lang="en-US" sz="2000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  <p:pic>
        <p:nvPicPr>
          <p:cNvPr id="6146" name="Picture 2" descr="Music Gif - IceGif">
            <a:extLst>
              <a:ext uri="{FF2B5EF4-FFF2-40B4-BE49-F238E27FC236}">
                <a16:creationId xmlns:a16="http://schemas.microsoft.com/office/drawing/2014/main" id="{F74A8190-6323-4DAE-9B03-FE6901D21D0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942" y="424881"/>
            <a:ext cx="4625787" cy="600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8127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39BF070C-3EAE-4422-B37A-BC3031D9D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6690" y="2503547"/>
            <a:ext cx="10515600" cy="1325563"/>
          </a:xfrm>
        </p:spPr>
        <p:txBody>
          <a:bodyPr/>
          <a:lstStyle/>
          <a:p>
            <a:r>
              <a:rPr lang="th-TH" dirty="0">
                <a:latin typeface="Prompt Bold" panose="00000800000000000000" pitchFamily="2" charset="-34"/>
                <a:cs typeface="Prompt Bold" panose="00000800000000000000" pitchFamily="2" charset="-34"/>
              </a:rPr>
              <a:t>4. จำเนื้อ</a:t>
            </a:r>
            <a:endParaRPr lang="en-US" dirty="0"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4" name="กล่องข้อความ 3">
            <a:extLst>
              <a:ext uri="{FF2B5EF4-FFF2-40B4-BE49-F238E27FC236}">
                <a16:creationId xmlns:a16="http://schemas.microsoft.com/office/drawing/2014/main" id="{28325A57-8C92-412F-A9AD-EF6F2CA9F0BA}"/>
              </a:ext>
            </a:extLst>
          </p:cNvPr>
          <p:cNvSpPr txBox="1"/>
          <p:nvPr/>
        </p:nvSpPr>
        <p:spPr>
          <a:xfrm>
            <a:off x="6528994" y="3429000"/>
            <a:ext cx="54460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thaiDist"/>
            <a:r>
              <a:rPr lang="th-TH" sz="2000" i="0" dirty="0">
                <a:solidFill>
                  <a:srgbClr val="868EA1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ฝึกการจำเนื้อเพลง ด้วยการอ่าน การร้องตาม</a:t>
            </a:r>
            <a:endParaRPr lang="en-US" sz="2000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  <p:pic>
        <p:nvPicPr>
          <p:cNvPr id="7170" name="Picture 2" descr="Think Winniethepooh GIF - Think Winniethepooh Forget - Discover &amp; Share GIFs">
            <a:extLst>
              <a:ext uri="{FF2B5EF4-FFF2-40B4-BE49-F238E27FC236}">
                <a16:creationId xmlns:a16="http://schemas.microsoft.com/office/drawing/2014/main" id="{4BAAC8C9-8C3F-4F2D-AABD-B48D2D83F7D0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550" y="2114550"/>
            <a:ext cx="474345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2119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39BF070C-3EAE-4422-B37A-BC3031D9D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769" y="4245898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latin typeface="Prompt Bold" panose="00000800000000000000" pitchFamily="2" charset="-34"/>
                <a:cs typeface="Prompt Bold" panose="00000800000000000000" pitchFamily="2" charset="-34"/>
              </a:rPr>
              <a:t>5</a:t>
            </a:r>
            <a:r>
              <a:rPr lang="th-TH" dirty="0">
                <a:latin typeface="Prompt Bold" panose="00000800000000000000" pitchFamily="2" charset="-34"/>
                <a:cs typeface="Prompt Bold" panose="00000800000000000000" pitchFamily="2" charset="-34"/>
              </a:rPr>
              <a:t>. การใส่อารมณ์เพลง</a:t>
            </a:r>
            <a:endParaRPr lang="en-US" dirty="0"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4" name="กล่องข้อความ 3">
            <a:extLst>
              <a:ext uri="{FF2B5EF4-FFF2-40B4-BE49-F238E27FC236}">
                <a16:creationId xmlns:a16="http://schemas.microsoft.com/office/drawing/2014/main" id="{28325A57-8C92-412F-A9AD-EF6F2CA9F0BA}"/>
              </a:ext>
            </a:extLst>
          </p:cNvPr>
          <p:cNvSpPr txBox="1"/>
          <p:nvPr/>
        </p:nvSpPr>
        <p:spPr>
          <a:xfrm>
            <a:off x="3497539" y="5217518"/>
            <a:ext cx="54460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th-TH" sz="2000" i="0" dirty="0">
                <a:solidFill>
                  <a:srgbClr val="868EA1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เมื่อร้องได้แล้ว ให้ใส่อารมณ์และความรู้สึกแทรกเข้าไปในบทเพลงด้วย</a:t>
            </a:r>
            <a:endParaRPr lang="en-US" sz="2000" dirty="0">
              <a:latin typeface="Prompt Light" panose="00000400000000000000" pitchFamily="2" charset="-34"/>
              <a:cs typeface="Prompt Light" panose="00000400000000000000" pitchFamily="2" charset="-34"/>
            </a:endParaRPr>
          </a:p>
        </p:txBody>
      </p:sp>
      <p:pic>
        <p:nvPicPr>
          <p:cNvPr id="8194" name="Picture 2" descr="emotion gif - Pesquisa Google | Motion design animation, Animated gif,  Animation">
            <a:extLst>
              <a:ext uri="{FF2B5EF4-FFF2-40B4-BE49-F238E27FC236}">
                <a16:creationId xmlns:a16="http://schemas.microsoft.com/office/drawing/2014/main" id="{32A7C51E-69B4-44EB-BE7E-2DB3233BCF8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539" y="348208"/>
            <a:ext cx="5196920" cy="389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9443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BFDF9896-8DAC-4ADF-A276-60A421C67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th-TH" dirty="0">
                <a:solidFill>
                  <a:srgbClr val="002060"/>
                </a:solidFill>
                <a:latin typeface="Prompt Bold" panose="00000800000000000000" pitchFamily="2" charset="-34"/>
                <a:cs typeface="Prompt Bold" panose="00000800000000000000" pitchFamily="2" charset="-34"/>
              </a:rPr>
              <a:t>การขับร้อง แบ่งออกเป็น 2 ประเภท</a:t>
            </a:r>
            <a:endParaRPr lang="en-US" dirty="0">
              <a:solidFill>
                <a:srgbClr val="002060"/>
              </a:solidFill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6" name="สี่เหลี่ยมผืนผ้า 5">
            <a:extLst>
              <a:ext uri="{FF2B5EF4-FFF2-40B4-BE49-F238E27FC236}">
                <a16:creationId xmlns:a16="http://schemas.microsoft.com/office/drawing/2014/main" id="{58C1FB0B-1483-4A61-8F91-D85AEC32F567}"/>
              </a:ext>
            </a:extLst>
          </p:cNvPr>
          <p:cNvSpPr/>
          <p:nvPr/>
        </p:nvSpPr>
        <p:spPr>
          <a:xfrm>
            <a:off x="6338046" y="2052918"/>
            <a:ext cx="5853953" cy="346037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สี่เหลี่ยมผืนผ้า 4">
            <a:extLst>
              <a:ext uri="{FF2B5EF4-FFF2-40B4-BE49-F238E27FC236}">
                <a16:creationId xmlns:a16="http://schemas.microsoft.com/office/drawing/2014/main" id="{4C3FA9A2-F4FD-45F7-8562-BF783CB17FDC}"/>
              </a:ext>
            </a:extLst>
          </p:cNvPr>
          <p:cNvSpPr/>
          <p:nvPr/>
        </p:nvSpPr>
        <p:spPr>
          <a:xfrm>
            <a:off x="0" y="2052918"/>
            <a:ext cx="5853953" cy="3460376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9BBD3EC0-3143-4BFA-8E3F-8A58206E3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170" y="2454646"/>
            <a:ext cx="3527612" cy="6575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th-TH" sz="3600" dirty="0">
                <a:solidFill>
                  <a:schemeClr val="bg1"/>
                </a:solidFill>
                <a:latin typeface="Prompt Bold" panose="00000800000000000000" pitchFamily="2" charset="-34"/>
                <a:cs typeface="Prompt Bold" panose="00000800000000000000" pitchFamily="2" charset="-34"/>
              </a:rPr>
              <a:t>ขับร้องเดี่ยว</a:t>
            </a:r>
            <a:endParaRPr lang="en-US" sz="3600" dirty="0">
              <a:solidFill>
                <a:schemeClr val="bg1"/>
              </a:solidFill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sp>
        <p:nvSpPr>
          <p:cNvPr id="4" name="ตัวแทนเนื้อหา 2">
            <a:extLst>
              <a:ext uri="{FF2B5EF4-FFF2-40B4-BE49-F238E27FC236}">
                <a16:creationId xmlns:a16="http://schemas.microsoft.com/office/drawing/2014/main" id="{EAAB3D5A-14FB-48CA-8C2D-A812F498041C}"/>
              </a:ext>
            </a:extLst>
          </p:cNvPr>
          <p:cNvSpPr txBox="1">
            <a:spLocks/>
          </p:cNvSpPr>
          <p:nvPr/>
        </p:nvSpPr>
        <p:spPr>
          <a:xfrm>
            <a:off x="7501216" y="2479780"/>
            <a:ext cx="3527612" cy="657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th-TH" sz="3600" dirty="0">
                <a:solidFill>
                  <a:srgbClr val="FFFF00"/>
                </a:solidFill>
                <a:latin typeface="Prompt Bold" panose="00000800000000000000" pitchFamily="2" charset="-34"/>
                <a:cs typeface="Prompt Bold" panose="00000800000000000000" pitchFamily="2" charset="-34"/>
              </a:rPr>
              <a:t>ขับร้องหมู่</a:t>
            </a:r>
            <a:endParaRPr lang="en-US" sz="3600" dirty="0">
              <a:solidFill>
                <a:srgbClr val="FFFF00"/>
              </a:solidFill>
              <a:latin typeface="Prompt Bold" panose="00000800000000000000" pitchFamily="2" charset="-34"/>
              <a:cs typeface="Prompt Bold" panose="00000800000000000000" pitchFamily="2" charset="-34"/>
            </a:endParaRPr>
          </a:p>
        </p:txBody>
      </p:sp>
      <p:pic>
        <p:nvPicPr>
          <p:cNvPr id="1028" name="Picture 4" descr="Sing' review: Cute, animated comedy hits the right notes | The Seattle Times">
            <a:extLst>
              <a:ext uri="{FF2B5EF4-FFF2-40B4-BE49-F238E27FC236}">
                <a16:creationId xmlns:a16="http://schemas.microsoft.com/office/drawing/2014/main" id="{048A95AF-686C-4E41-A23E-A8434DBD2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170" y="3202572"/>
            <a:ext cx="3364005" cy="181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ing 2 Review | Movie - Empire">
            <a:extLst>
              <a:ext uri="{FF2B5EF4-FFF2-40B4-BE49-F238E27FC236}">
                <a16:creationId xmlns:a16="http://schemas.microsoft.com/office/drawing/2014/main" id="{F2BBB7E2-8D29-46CA-A33F-64ABB62D9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651" y="3202572"/>
            <a:ext cx="3360177" cy="189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2650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5" grpId="0" animBg="1"/>
      <p:bldP spid="3" grpId="0" build="p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สี่เหลี่ยมผืนผ้า 4">
            <a:extLst>
              <a:ext uri="{FF2B5EF4-FFF2-40B4-BE49-F238E27FC236}">
                <a16:creationId xmlns:a16="http://schemas.microsoft.com/office/drawing/2014/main" id="{DF6B4E08-C34A-47C9-89F6-AA6026BDF763}"/>
              </a:ext>
            </a:extLst>
          </p:cNvPr>
          <p:cNvSpPr/>
          <p:nvPr/>
        </p:nvSpPr>
        <p:spPr>
          <a:xfrm>
            <a:off x="0" y="4909484"/>
            <a:ext cx="12192000" cy="194851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A5C5B224-3EC7-4E23-BED2-A95CEFF0233B}"/>
              </a:ext>
            </a:extLst>
          </p:cNvPr>
          <p:cNvSpPr/>
          <p:nvPr/>
        </p:nvSpPr>
        <p:spPr>
          <a:xfrm>
            <a:off x="3348318" y="484093"/>
            <a:ext cx="5495365" cy="932329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21C67D28-7C19-4525-9708-EA9188F06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8818" y="365125"/>
            <a:ext cx="5114365" cy="1325563"/>
          </a:xfrm>
        </p:spPr>
        <p:txBody>
          <a:bodyPr/>
          <a:lstStyle/>
          <a:p>
            <a:pPr algn="ctr"/>
            <a:r>
              <a:rPr lang="th-TH" b="1" i="0" dirty="0">
                <a:solidFill>
                  <a:srgbClr val="111111"/>
                </a:solidFill>
                <a:effectLst/>
                <a:latin typeface="Prompt ExtraBold" panose="00000900000000000000" pitchFamily="2" charset="-34"/>
                <a:cs typeface="Prompt ExtraBold" panose="00000900000000000000" pitchFamily="2" charset="-34"/>
              </a:rPr>
              <a:t>การขับร้องเดี่ยว</a:t>
            </a:r>
            <a:r>
              <a:rPr lang="th-TH" b="0" i="0" dirty="0">
                <a:solidFill>
                  <a:srgbClr val="111111"/>
                </a:solidFill>
                <a:effectLst/>
                <a:latin typeface="Prompt ExtraBold" panose="00000900000000000000" pitchFamily="2" charset="-34"/>
                <a:cs typeface="Prompt ExtraBold" panose="00000900000000000000" pitchFamily="2" charset="-34"/>
              </a:rPr>
              <a:t> </a:t>
            </a:r>
            <a:endParaRPr lang="en-US" dirty="0">
              <a:latin typeface="Prompt ExtraBold" panose="00000900000000000000" pitchFamily="2" charset="-34"/>
              <a:cs typeface="Prompt ExtraBold" panose="00000900000000000000" pitchFamily="2" charset="-34"/>
            </a:endParaRP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46FF2B19-09DB-4D33-922F-D6C80CEBC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429438"/>
            <a:ext cx="10515600" cy="845857"/>
          </a:xfrm>
        </p:spPr>
        <p:txBody>
          <a:bodyPr>
            <a:normAutofit/>
          </a:bodyPr>
          <a:lstStyle/>
          <a:p>
            <a:pPr marL="0" indent="0" algn="thaiDist">
              <a:buNone/>
            </a:pPr>
            <a:r>
              <a:rPr lang="th-TH" sz="2400" b="1" i="0" dirty="0">
                <a:solidFill>
                  <a:srgbClr val="111111"/>
                </a:solidFill>
                <a:effectLst/>
                <a:latin typeface="Prompt ExtraLight" panose="00000300000000000000" pitchFamily="2" charset="-34"/>
                <a:cs typeface="Prompt ExtraLight" panose="00000300000000000000" pitchFamily="2" charset="-34"/>
              </a:rPr>
              <a:t>	การขับร้องเดี่ยว</a:t>
            </a:r>
            <a:r>
              <a:rPr lang="th-TH" sz="2400" b="0" i="0" dirty="0">
                <a:solidFill>
                  <a:srgbClr val="111111"/>
                </a:solidFill>
                <a:effectLst/>
                <a:latin typeface="Prompt ExtraLight" panose="00000300000000000000" pitchFamily="2" charset="-34"/>
                <a:cs typeface="Prompt ExtraLight" panose="00000300000000000000" pitchFamily="2" charset="-34"/>
              </a:rPr>
              <a:t> หมายถึง การร้องเพลงโดยบุคคลเพียงคนเดียว อาจมีดนตรีประกอบหรือไม่มีก็ได้</a:t>
            </a:r>
            <a:endParaRPr lang="en-US" sz="2400" dirty="0"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pic>
        <p:nvPicPr>
          <p:cNvPr id="1026" name="Picture 2" descr="NATIONAL SING OUT DAY - May 25, 2024 - National Today">
            <a:extLst>
              <a:ext uri="{FF2B5EF4-FFF2-40B4-BE49-F238E27FC236}">
                <a16:creationId xmlns:a16="http://schemas.microsoft.com/office/drawing/2014/main" id="{E724EC66-174F-40EB-983A-AE00FDA54C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601" y="1732458"/>
            <a:ext cx="3956797" cy="274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รายการ 95+ ภาพพื้นหลัง ตัวการ์ตูน ขยับปาก Gif ใหม่ที่สุด">
            <a:extLst>
              <a:ext uri="{FF2B5EF4-FFF2-40B4-BE49-F238E27FC236}">
                <a16:creationId xmlns:a16="http://schemas.microsoft.com/office/drawing/2014/main" id="{442DF372-6870-4CD4-9395-E3DAABF464C3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780" y="1557154"/>
            <a:ext cx="3044638" cy="304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รู้หรือไม่! ร้องเพลงตอนอาบน้ำได้อะไรมากกว่าที่คุณคิด - #beartai">
            <a:extLst>
              <a:ext uri="{FF2B5EF4-FFF2-40B4-BE49-F238E27FC236}">
                <a16:creationId xmlns:a16="http://schemas.microsoft.com/office/drawing/2014/main" id="{B2F78E9F-C9CE-498E-B464-C9C85CCBE8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73" r="36709"/>
          <a:stretch/>
        </p:blipFill>
        <p:spPr bwMode="auto">
          <a:xfrm>
            <a:off x="995643" y="1807885"/>
            <a:ext cx="2543175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88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สี่เหลี่ยมผืนผ้า 8">
            <a:extLst>
              <a:ext uri="{FF2B5EF4-FFF2-40B4-BE49-F238E27FC236}">
                <a16:creationId xmlns:a16="http://schemas.microsoft.com/office/drawing/2014/main" id="{173F63F2-8CD8-463C-886B-C9E9DB2D3251}"/>
              </a:ext>
            </a:extLst>
          </p:cNvPr>
          <p:cNvSpPr/>
          <p:nvPr/>
        </p:nvSpPr>
        <p:spPr>
          <a:xfrm>
            <a:off x="0" y="4909484"/>
            <a:ext cx="12192000" cy="194851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A5C5B224-3EC7-4E23-BED2-A95CEFF0233B}"/>
              </a:ext>
            </a:extLst>
          </p:cNvPr>
          <p:cNvSpPr/>
          <p:nvPr/>
        </p:nvSpPr>
        <p:spPr>
          <a:xfrm>
            <a:off x="3348318" y="484093"/>
            <a:ext cx="5495365" cy="932329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21C67D28-7C19-4525-9708-EA9188F06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8818" y="365125"/>
            <a:ext cx="5114365" cy="1325563"/>
          </a:xfrm>
        </p:spPr>
        <p:txBody>
          <a:bodyPr/>
          <a:lstStyle/>
          <a:p>
            <a:pPr algn="ctr"/>
            <a:r>
              <a:rPr lang="th-TH" b="1" i="0" dirty="0">
                <a:solidFill>
                  <a:schemeClr val="bg1"/>
                </a:solidFill>
                <a:effectLst/>
                <a:latin typeface="Prompt ExtraBold" panose="00000900000000000000" pitchFamily="2" charset="-34"/>
                <a:cs typeface="Prompt ExtraBold" panose="00000900000000000000" pitchFamily="2" charset="-34"/>
              </a:rPr>
              <a:t>การขับร้องหมู่</a:t>
            </a:r>
            <a:r>
              <a:rPr lang="th-TH" b="0" i="0" dirty="0">
                <a:solidFill>
                  <a:schemeClr val="bg1"/>
                </a:solidFill>
                <a:effectLst/>
                <a:latin typeface="Prompt ExtraBold" panose="00000900000000000000" pitchFamily="2" charset="-34"/>
                <a:cs typeface="Prompt ExtraBold" panose="00000900000000000000" pitchFamily="2" charset="-34"/>
              </a:rPr>
              <a:t> </a:t>
            </a:r>
            <a:endParaRPr lang="en-US" dirty="0">
              <a:solidFill>
                <a:schemeClr val="bg1"/>
              </a:solidFill>
              <a:latin typeface="Prompt ExtraBold" panose="00000900000000000000" pitchFamily="2" charset="-34"/>
              <a:cs typeface="Prompt ExtraBold" panose="00000900000000000000" pitchFamily="2" charset="-34"/>
            </a:endParaRP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46FF2B19-09DB-4D33-922F-D6C80CEBC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30826"/>
            <a:ext cx="10515600" cy="1706470"/>
          </a:xfrm>
        </p:spPr>
        <p:txBody>
          <a:bodyPr>
            <a:normAutofit/>
          </a:bodyPr>
          <a:lstStyle/>
          <a:p>
            <a:pPr marL="0" indent="0" algn="thaiDist">
              <a:buNone/>
            </a:pPr>
            <a:r>
              <a:rPr lang="th-TH" sz="2400" dirty="0">
                <a:solidFill>
                  <a:srgbClr val="111111"/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	</a:t>
            </a:r>
            <a:r>
              <a:rPr lang="th-TH" sz="2400" dirty="0">
                <a:solidFill>
                  <a:schemeClr val="bg1"/>
                </a:solidFill>
                <a:latin typeface="Prompt Light" panose="00000400000000000000" pitchFamily="2" charset="-34"/>
                <a:cs typeface="Prompt Light" panose="00000400000000000000" pitchFamily="2" charset="-34"/>
              </a:rPr>
              <a:t>การขับร้องหมู่ </a:t>
            </a:r>
            <a:r>
              <a:rPr lang="th-TH" sz="2400" dirty="0">
                <a:solidFill>
                  <a:schemeClr val="bg1"/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หมายถึง การร้องเพลงโดยบุคคลตั้งแต่ 2 คนขึ้นไป อาจมีดนตรีประกอบหรือไม่มีก็ได้ ซึ่งการขับร้องแบบหมู่นี้อาจจะร้องแบบเป็นทำนองเดียวกันหรือร้องแบบประสานเสียงกันก็ได้</a:t>
            </a:r>
            <a:endParaRPr lang="en-US" sz="2400" dirty="0">
              <a:solidFill>
                <a:schemeClr val="bg1"/>
              </a:solidFill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pic>
        <p:nvPicPr>
          <p:cNvPr id="2050" name="Picture 2" descr="จัดงานแสดงดนตรีเยาวชนจีน-รัสเซียปี 2018 ที่กรุงปักกิ่ง - china radio  international">
            <a:extLst>
              <a:ext uri="{FF2B5EF4-FFF2-40B4-BE49-F238E27FC236}">
                <a16:creationId xmlns:a16="http://schemas.microsoft.com/office/drawing/2014/main" id="{9E5C1289-4754-4A03-AFDC-00725DF7D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203" y="1838481"/>
            <a:ext cx="4103594" cy="2639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usic Gif">
            <a:extLst>
              <a:ext uri="{FF2B5EF4-FFF2-40B4-BE49-F238E27FC236}">
                <a16:creationId xmlns:a16="http://schemas.microsoft.com/office/drawing/2014/main" id="{9CA92C93-5D90-473D-A672-5CB71999CB4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3683" y="2114224"/>
            <a:ext cx="27432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Latest Blog - Sound &amp; Music Experiences, Experiential Marketing">
            <a:extLst>
              <a:ext uri="{FF2B5EF4-FFF2-40B4-BE49-F238E27FC236}">
                <a16:creationId xmlns:a16="http://schemas.microsoft.com/office/drawing/2014/main" id="{73C7B7CA-DE33-422F-B8A0-A48F48437ED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946584"/>
            <a:ext cx="2392680" cy="2392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80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สี่เหลี่ยมผืนผ้า 6">
            <a:extLst>
              <a:ext uri="{FF2B5EF4-FFF2-40B4-BE49-F238E27FC236}">
                <a16:creationId xmlns:a16="http://schemas.microsoft.com/office/drawing/2014/main" id="{6F0F7BE5-4068-485F-A926-BF0B164A3931}"/>
              </a:ext>
            </a:extLst>
          </p:cNvPr>
          <p:cNvSpPr/>
          <p:nvPr/>
        </p:nvSpPr>
        <p:spPr>
          <a:xfrm>
            <a:off x="0" y="5235388"/>
            <a:ext cx="12192000" cy="1622612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8B5D51EB-C6BC-4FC1-B27B-AA765C5823DE}"/>
              </a:ext>
            </a:extLst>
          </p:cNvPr>
          <p:cNvSpPr/>
          <p:nvPr/>
        </p:nvSpPr>
        <p:spPr>
          <a:xfrm>
            <a:off x="1120589" y="418915"/>
            <a:ext cx="9950823" cy="1221628"/>
          </a:xfrm>
          <a:prstGeom prst="roundRect">
            <a:avLst>
              <a:gd name="adj" fmla="val 50000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AD9CFF68-FC62-4397-8B3D-8633A9AD3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348" y="409950"/>
            <a:ext cx="8431305" cy="1325563"/>
          </a:xfrm>
        </p:spPr>
        <p:txBody>
          <a:bodyPr/>
          <a:lstStyle/>
          <a:p>
            <a:pPr algn="ctr"/>
            <a:r>
              <a:rPr lang="th-TH" dirty="0">
                <a:solidFill>
                  <a:schemeClr val="bg1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การขับร้องพร้อมกัน หรือ </a:t>
            </a:r>
            <a:r>
              <a:rPr lang="en-US" dirty="0">
                <a:solidFill>
                  <a:srgbClr val="FFFF00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Unison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6C6427D1-3B16-4CBB-A78B-BFB93921B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554942"/>
            <a:ext cx="10515600" cy="657599"/>
          </a:xfrm>
        </p:spPr>
        <p:txBody>
          <a:bodyPr/>
          <a:lstStyle/>
          <a:p>
            <a:pPr marL="0" indent="0" algn="ctr">
              <a:buNone/>
            </a:pPr>
            <a:r>
              <a:rPr lang="th-TH" dirty="0">
                <a:solidFill>
                  <a:schemeClr val="bg1"/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ผู้ขับร้องทุกคนร้องในเสียงตนเอง เริ่มต้นและจบพร้อมกัน</a:t>
            </a:r>
            <a:endParaRPr lang="en-US" dirty="0">
              <a:solidFill>
                <a:schemeClr val="bg1"/>
              </a:solidFill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pic>
        <p:nvPicPr>
          <p:cNvPr id="3076" name="Picture 4" descr="On History : เคารพธงชาติมาจากไหน? / ศิริพจน์ เหล่ามานะเจริญ -  มติชนสุดสัปดาห์">
            <a:extLst>
              <a:ext uri="{FF2B5EF4-FFF2-40B4-BE49-F238E27FC236}">
                <a16:creationId xmlns:a16="http://schemas.microsoft.com/office/drawing/2014/main" id="{DB655513-4AB4-44FB-8F82-BFB2AA6D4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347" y="1998189"/>
            <a:ext cx="5383306" cy="281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ประวัติน่ารู้ของ &quot;เพลงชาติไทย&quot; รวมเนื้อเพลง ตั้งแต่อดีต-ปัจจุบัน">
            <a:extLst>
              <a:ext uri="{FF2B5EF4-FFF2-40B4-BE49-F238E27FC236}">
                <a16:creationId xmlns:a16="http://schemas.microsoft.com/office/drawing/2014/main" id="{5E2EB836-72C8-4EDF-92B1-28277E11B9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5" r="21875"/>
          <a:stretch/>
        </p:blipFill>
        <p:spPr bwMode="auto">
          <a:xfrm>
            <a:off x="9221993" y="2339340"/>
            <a:ext cx="2179320" cy="217932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คู่มือนักเรียนผู้ปกครองและครู โรงเรียนสุราษ">
            <a:extLst>
              <a:ext uri="{FF2B5EF4-FFF2-40B4-BE49-F238E27FC236}">
                <a16:creationId xmlns:a16="http://schemas.microsoft.com/office/drawing/2014/main" id="{42FFF7A6-3633-4866-A061-D78CF08D6C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42" y="2270090"/>
            <a:ext cx="2402205" cy="237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593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hai Background Images – Browse 1,209,000 Stock Photos, Vectors, and Video  | Adobe Stock">
            <a:extLst>
              <a:ext uri="{FF2B5EF4-FFF2-40B4-BE49-F238E27FC236}">
                <a16:creationId xmlns:a16="http://schemas.microsoft.com/office/drawing/2014/main" id="{7A831DDB-1611-47F0-868A-D6F9073BA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200E6E64-3C79-4F8F-A52B-8A42FD564FBA}"/>
              </a:ext>
            </a:extLst>
          </p:cNvPr>
          <p:cNvSpPr/>
          <p:nvPr/>
        </p:nvSpPr>
        <p:spPr>
          <a:xfrm>
            <a:off x="739588" y="1541929"/>
            <a:ext cx="10712824" cy="4132730"/>
          </a:xfrm>
          <a:prstGeom prst="roundRect">
            <a:avLst/>
          </a:prstGeom>
          <a:solidFill>
            <a:schemeClr val="bg1"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4883F251-4555-4786-A944-A4A4FF4AB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th-TH" b="0" i="0" dirty="0">
                <a:solidFill>
                  <a:schemeClr val="accent3">
                    <a:lumMod val="50000"/>
                  </a:schemeClr>
                </a:solidFill>
                <a:effectLst/>
                <a:latin typeface="Prompt ExtraBold" panose="00000900000000000000" pitchFamily="2" charset="-34"/>
                <a:cs typeface="Prompt ExtraBold" panose="00000900000000000000" pitchFamily="2" charset="-34"/>
              </a:rPr>
              <a:t>เพลงชาติไทย</a:t>
            </a:r>
            <a:endParaRPr lang="en-US" dirty="0">
              <a:solidFill>
                <a:schemeClr val="accent3">
                  <a:lumMod val="50000"/>
                </a:schemeClr>
              </a:solidFill>
              <a:latin typeface="Prompt ExtraBold" panose="00000900000000000000" pitchFamily="2" charset="-34"/>
              <a:cs typeface="Prompt ExtraBold" panose="00000900000000000000" pitchFamily="2" charset="-34"/>
            </a:endParaRP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98584177-4413-4DDC-B20A-66B4F7B11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4260"/>
            <a:ext cx="10515600" cy="4351338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ประเทศไทยรวมเลือดเนื้อชาติเชื้อไทย</a:t>
            </a:r>
            <a:b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</a:br>
            <a: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เป็นประชารัฐ / ไผทของไทยทุกส่วน</a:t>
            </a:r>
            <a:b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</a:br>
            <a: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อยู่ดำรงคงไว้ได้ทั้งมวล / ด้วยไทยล้วนหมาย / รักสาม</a:t>
            </a:r>
            <a:r>
              <a:rPr lang="th-TH" b="0" i="0" dirty="0" err="1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ัค</a:t>
            </a:r>
            <a: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....</a:t>
            </a:r>
            <a:r>
              <a:rPr lang="th-TH" b="0" i="0" dirty="0" err="1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คี</a:t>
            </a:r>
            <a:b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</a:br>
            <a: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ไทยนี้รักสงบ / แต่ถึงรบไม่ขลาด / เอกราชจะไม่ให้ใครข่มขี่</a:t>
            </a:r>
            <a:b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</a:br>
            <a:r>
              <a:rPr lang="th-TH" b="0" i="0" dirty="0">
                <a:solidFill>
                  <a:srgbClr val="333333"/>
                </a:solidFill>
                <a:effectLst/>
                <a:latin typeface="Prompt Light" panose="00000400000000000000" pitchFamily="2" charset="-34"/>
                <a:cs typeface="Prompt Light" panose="00000400000000000000" pitchFamily="2" charset="-34"/>
              </a:rPr>
              <a:t>สละเลือดทุกหยาดเป็นชาติพลี / เถลิงประเทศชาติไทยทวี มีชัย ชโย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49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สี่เหลี่ยมผืนผ้า 6">
            <a:extLst>
              <a:ext uri="{FF2B5EF4-FFF2-40B4-BE49-F238E27FC236}">
                <a16:creationId xmlns:a16="http://schemas.microsoft.com/office/drawing/2014/main" id="{6F0F7BE5-4068-485F-A926-BF0B164A3931}"/>
              </a:ext>
            </a:extLst>
          </p:cNvPr>
          <p:cNvSpPr/>
          <p:nvPr/>
        </p:nvSpPr>
        <p:spPr>
          <a:xfrm>
            <a:off x="0" y="4914900"/>
            <a:ext cx="12192000" cy="19431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รูปภาพ 8">
            <a:extLst>
              <a:ext uri="{FF2B5EF4-FFF2-40B4-BE49-F238E27FC236}">
                <a16:creationId xmlns:a16="http://schemas.microsoft.com/office/drawing/2014/main" id="{D1636938-3A9F-42DF-9AEC-6B1C429E18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40" b="2841"/>
          <a:stretch/>
        </p:blipFill>
        <p:spPr>
          <a:xfrm>
            <a:off x="1880356" y="1729238"/>
            <a:ext cx="8431288" cy="3075452"/>
          </a:xfrm>
          <a:prstGeom prst="rect">
            <a:avLst/>
          </a:prstGeom>
        </p:spPr>
      </p:pic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8B5D51EB-C6BC-4FC1-B27B-AA765C5823DE}"/>
              </a:ext>
            </a:extLst>
          </p:cNvPr>
          <p:cNvSpPr/>
          <p:nvPr/>
        </p:nvSpPr>
        <p:spPr>
          <a:xfrm>
            <a:off x="1120589" y="418915"/>
            <a:ext cx="9950823" cy="1221628"/>
          </a:xfrm>
          <a:prstGeom prst="roundRect">
            <a:avLst>
              <a:gd name="adj" fmla="val 500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AD9CFF68-FC62-4397-8B3D-8633A9AD3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874" y="409950"/>
            <a:ext cx="9016253" cy="1325563"/>
          </a:xfrm>
        </p:spPr>
        <p:txBody>
          <a:bodyPr/>
          <a:lstStyle/>
          <a:p>
            <a:pPr algn="ctr"/>
            <a:r>
              <a:rPr lang="th-TH" dirty="0">
                <a:latin typeface="Prompt ExtraBold" panose="00000900000000000000" pitchFamily="2" charset="-34"/>
                <a:cs typeface="Prompt ExtraBold" panose="00000900000000000000" pitchFamily="2" charset="-34"/>
              </a:rPr>
              <a:t>การขับร้องเพลงแชน</a:t>
            </a:r>
            <a:r>
              <a:rPr lang="th-TH" dirty="0" err="1">
                <a:latin typeface="Prompt ExtraBold" panose="00000900000000000000" pitchFamily="2" charset="-34"/>
                <a:cs typeface="Prompt ExtraBold" panose="00000900000000000000" pitchFamily="2" charset="-34"/>
              </a:rPr>
              <a:t>ส์</a:t>
            </a:r>
            <a:r>
              <a:rPr lang="th-TH" dirty="0">
                <a:latin typeface="Prompt ExtraBold" panose="00000900000000000000" pitchFamily="2" charset="-34"/>
                <a:cs typeface="Prompt ExtraBold" panose="00000900000000000000" pitchFamily="2" charset="-34"/>
              </a:rPr>
              <a:t> หรือ </a:t>
            </a:r>
            <a:r>
              <a:rPr lang="en-US" dirty="0">
                <a:solidFill>
                  <a:schemeClr val="bg1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Chant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6C6427D1-3B16-4CBB-A78B-BFB93921B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221192"/>
            <a:ext cx="10515600" cy="130305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th-TH" dirty="0">
                <a:latin typeface="Prompt ExtraLight" panose="00000300000000000000" pitchFamily="2" charset="-34"/>
                <a:cs typeface="Prompt ExtraLight" panose="00000300000000000000" pitchFamily="2" charset="-34"/>
              </a:rPr>
              <a:t>เป็นการร้องแบบประสานง่าย ๆ โดยใส่แนวประสานต่ำกว่าแนวทำนอง </a:t>
            </a:r>
            <a:r>
              <a:rPr lang="en-US" dirty="0">
                <a:latin typeface="Prompt ExtraLight" panose="00000300000000000000" pitchFamily="2" charset="-34"/>
                <a:cs typeface="Prompt ExtraLight" panose="00000300000000000000" pitchFamily="2" charset="-34"/>
              </a:rPr>
              <a:t>   </a:t>
            </a:r>
            <a:r>
              <a:rPr lang="th-TH" dirty="0">
                <a:latin typeface="Prompt ExtraLight" panose="00000300000000000000" pitchFamily="2" charset="-34"/>
                <a:cs typeface="Prompt ExtraLight" panose="00000300000000000000" pitchFamily="2" charset="-34"/>
              </a:rPr>
              <a:t>ซึ่งใช้ระดับเสียงไม่มากนัก ปกติ 2-3 ระดับเสียง และร้องซ้ำ ๆ ทั้งเพลง เรียกว่า ออสตินาโต (</a:t>
            </a:r>
            <a:r>
              <a:rPr lang="en-US" dirty="0">
                <a:latin typeface="Prompt ExtraLight" panose="00000300000000000000" pitchFamily="2" charset="-34"/>
                <a:cs typeface="Prompt ExtraLight" panose="00000300000000000000" pitchFamily="2" charset="-34"/>
              </a:rPr>
              <a:t>Ostinato)</a:t>
            </a:r>
          </a:p>
        </p:txBody>
      </p:sp>
      <p:pic>
        <p:nvPicPr>
          <p:cNvPr id="5128" name="Picture 8" descr="Audio Sounds On Illustration GIF | GIFDB.com">
            <a:extLst>
              <a:ext uri="{FF2B5EF4-FFF2-40B4-BE49-F238E27FC236}">
                <a16:creationId xmlns:a16="http://schemas.microsoft.com/office/drawing/2014/main" id="{B114DB82-BEE9-4CD7-AD46-1D97B457B4EE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463" y="2458571"/>
            <a:ext cx="1834058" cy="162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Audio Sound Trip Music GIF | GIFDB.com">
            <a:extLst>
              <a:ext uri="{FF2B5EF4-FFF2-40B4-BE49-F238E27FC236}">
                <a16:creationId xmlns:a16="http://schemas.microsoft.com/office/drawing/2014/main" id="{06B7E051-9FDD-443D-B3FD-B1501CC176C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99" y="2568782"/>
            <a:ext cx="1770952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5438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ree Stock Photo of Background Music Represents Sound Track And Abstract |  Download Free Images and Free Illustrations">
            <a:extLst>
              <a:ext uri="{FF2B5EF4-FFF2-40B4-BE49-F238E27FC236}">
                <a16:creationId xmlns:a16="http://schemas.microsoft.com/office/drawing/2014/main" id="{5713FA70-BA56-4A18-A606-A6BB0DFBA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5EB6AB95-3023-4C94-A9B7-AC2A84182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เสียงใคร">
            <a:hlinkClick r:id="" action="ppaction://media"/>
            <a:extLst>
              <a:ext uri="{FF2B5EF4-FFF2-40B4-BE49-F238E27FC236}">
                <a16:creationId xmlns:a16="http://schemas.microsoft.com/office/drawing/2014/main" id="{2C2BB19D-B1C0-4451-947F-82FFA4A97F0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56579" y="794822"/>
            <a:ext cx="9078842" cy="5106733"/>
          </a:xfrm>
        </p:spPr>
      </p:pic>
      <p:pic>
        <p:nvPicPr>
          <p:cNvPr id="6" name="รูปภาพ 5">
            <a:extLst>
              <a:ext uri="{FF2B5EF4-FFF2-40B4-BE49-F238E27FC236}">
                <a16:creationId xmlns:a16="http://schemas.microsoft.com/office/drawing/2014/main" id="{53E21CBF-215B-4EEF-9748-EC6D3F26D6A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140" b="2841"/>
          <a:stretch/>
        </p:blipFill>
        <p:spPr>
          <a:xfrm>
            <a:off x="-75113" y="281162"/>
            <a:ext cx="12271595" cy="4476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51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รูปภาพ 5">
            <a:extLst>
              <a:ext uri="{FF2B5EF4-FFF2-40B4-BE49-F238E27FC236}">
                <a16:creationId xmlns:a16="http://schemas.microsoft.com/office/drawing/2014/main" id="{1EF26B92-1625-4919-9254-A0158EBE96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t="7311"/>
          <a:stretch/>
        </p:blipFill>
        <p:spPr>
          <a:xfrm>
            <a:off x="2149124" y="1636763"/>
            <a:ext cx="7893752" cy="3186666"/>
          </a:xfrm>
          <a:prstGeom prst="rect">
            <a:avLst/>
          </a:prstGeom>
        </p:spPr>
      </p:pic>
      <p:sp>
        <p:nvSpPr>
          <p:cNvPr id="7" name="สี่เหลี่ยมผืนผ้า 6">
            <a:extLst>
              <a:ext uri="{FF2B5EF4-FFF2-40B4-BE49-F238E27FC236}">
                <a16:creationId xmlns:a16="http://schemas.microsoft.com/office/drawing/2014/main" id="{6F0F7BE5-4068-485F-A926-BF0B164A3931}"/>
              </a:ext>
            </a:extLst>
          </p:cNvPr>
          <p:cNvSpPr/>
          <p:nvPr/>
        </p:nvSpPr>
        <p:spPr>
          <a:xfrm>
            <a:off x="0" y="4914900"/>
            <a:ext cx="12192000" cy="19431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8B5D51EB-C6BC-4FC1-B27B-AA765C5823DE}"/>
              </a:ext>
            </a:extLst>
          </p:cNvPr>
          <p:cNvSpPr/>
          <p:nvPr/>
        </p:nvSpPr>
        <p:spPr>
          <a:xfrm>
            <a:off x="738252" y="418915"/>
            <a:ext cx="10715496" cy="1221628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AD9CFF68-FC62-4397-8B3D-8633A9AD3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937" y="409950"/>
            <a:ext cx="10604126" cy="1325563"/>
          </a:xfrm>
        </p:spPr>
        <p:txBody>
          <a:bodyPr>
            <a:normAutofit/>
          </a:bodyPr>
          <a:lstStyle/>
          <a:p>
            <a:pPr algn="ctr"/>
            <a:r>
              <a:rPr lang="th-TH" sz="4000" dirty="0">
                <a:solidFill>
                  <a:schemeClr val="bg1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การขับร้องเพลงแบบเสียงสะท้อน หรือ </a:t>
            </a:r>
            <a:r>
              <a:rPr lang="en-US" sz="4000" dirty="0">
                <a:solidFill>
                  <a:srgbClr val="FFFF00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ECHO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6C6427D1-3B16-4CBB-A78B-BFB93921B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221192"/>
            <a:ext cx="10515600" cy="150472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th-TH" sz="2400" dirty="0">
                <a:latin typeface="Prompt ExtraLight" panose="00000300000000000000" pitchFamily="2" charset="-34"/>
                <a:cs typeface="Prompt ExtraLight" panose="00000300000000000000" pitchFamily="2" charset="-34"/>
              </a:rPr>
              <a:t>เป็นการประสานเสียงโดยการขับร้องเพลงเดียวกัน แต่เริ่มต้นขับร้องไม่พร้อมกัน   แนวเสียงแรกเป็นผู้นำ และแนวเสียงที่สองเป็นเสียงสะท้อนของแนวเสียงแรก       บทเพลงประเภทนี้ โน้ตตัวสุดท้ายของแต่ละวรรคจะมีเสียงยาว ทำให้การขับร้องเสียงที่สองเป็นเสียงสะท้อนได้อย่างพอดี</a:t>
            </a:r>
            <a:endParaRPr lang="en-US" sz="2400" dirty="0"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pic>
        <p:nvPicPr>
          <p:cNvPr id="5122" name="Picture 2" descr="น้ำค้างเป็นธรรมชาติที่มหัศจรรย์!!">
            <a:extLst>
              <a:ext uri="{FF2B5EF4-FFF2-40B4-BE49-F238E27FC236}">
                <a16:creationId xmlns:a16="http://schemas.microsoft.com/office/drawing/2014/main" id="{F39BC91D-664C-4566-981D-8ED7F89C15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98" y="2258545"/>
            <a:ext cx="2146651" cy="2146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น้ำค้าง | krukukkai">
            <a:extLst>
              <a:ext uri="{FF2B5EF4-FFF2-40B4-BE49-F238E27FC236}">
                <a16:creationId xmlns:a16="http://schemas.microsoft.com/office/drawing/2014/main" id="{091CB89B-B0AA-470F-96C6-973036D56A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86" r="16786"/>
          <a:stretch/>
        </p:blipFill>
        <p:spPr bwMode="auto">
          <a:xfrm>
            <a:off x="10306739" y="1843345"/>
            <a:ext cx="1529346" cy="152934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รวมภาพ 'หยดน้ำค้าง' บนยอดหญ้า สีสันฤดูใบไม้ร่วงในเซี่ยงไฮ้">
            <a:extLst>
              <a:ext uri="{FF2B5EF4-FFF2-40B4-BE49-F238E27FC236}">
                <a16:creationId xmlns:a16="http://schemas.microsoft.com/office/drawing/2014/main" id="{7C45FE9C-B760-4502-ABAC-E15BC49253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39" r="15239"/>
          <a:stretch/>
        </p:blipFill>
        <p:spPr bwMode="auto">
          <a:xfrm>
            <a:off x="10009233" y="3488779"/>
            <a:ext cx="1189785" cy="118978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3233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ศิลปะเบื้องหลังภาพ: วงกลมโบเก้จากหยดน้ำค้างยามเช้า">
            <a:extLst>
              <a:ext uri="{FF2B5EF4-FFF2-40B4-BE49-F238E27FC236}">
                <a16:creationId xmlns:a16="http://schemas.microsoft.com/office/drawing/2014/main" id="{8188FEA4-BBA8-4B96-A7CB-7D458EF147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020"/>
          <a:stretch/>
        </p:blipFill>
        <p:spPr bwMode="auto">
          <a:xfrm>
            <a:off x="-1" y="-12700"/>
            <a:ext cx="12266021" cy="687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42D80A7F-4807-481D-98E6-3BE52D47B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น้ำค้าง">
            <a:hlinkClick r:id="" action="ppaction://media"/>
            <a:extLst>
              <a:ext uri="{FF2B5EF4-FFF2-40B4-BE49-F238E27FC236}">
                <a16:creationId xmlns:a16="http://schemas.microsoft.com/office/drawing/2014/main" id="{9F3CEED3-E6BF-464A-90ED-0CD20C46BCA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05966" y="496023"/>
            <a:ext cx="9673686" cy="5561153"/>
          </a:xfrm>
        </p:spPr>
      </p:pic>
      <p:pic>
        <p:nvPicPr>
          <p:cNvPr id="6" name="รูปภาพ 5">
            <a:extLst>
              <a:ext uri="{FF2B5EF4-FFF2-40B4-BE49-F238E27FC236}">
                <a16:creationId xmlns:a16="http://schemas.microsoft.com/office/drawing/2014/main" id="{75CAC489-9933-4382-B85B-EB6CA807A7F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t="7311"/>
          <a:stretch/>
        </p:blipFill>
        <p:spPr>
          <a:xfrm>
            <a:off x="0" y="800735"/>
            <a:ext cx="12266021" cy="4951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722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สี่เหลี่ยมผืนผ้า 6">
            <a:extLst>
              <a:ext uri="{FF2B5EF4-FFF2-40B4-BE49-F238E27FC236}">
                <a16:creationId xmlns:a16="http://schemas.microsoft.com/office/drawing/2014/main" id="{6F0F7BE5-4068-485F-A926-BF0B164A3931}"/>
              </a:ext>
            </a:extLst>
          </p:cNvPr>
          <p:cNvSpPr/>
          <p:nvPr/>
        </p:nvSpPr>
        <p:spPr>
          <a:xfrm>
            <a:off x="0" y="5293360"/>
            <a:ext cx="12192000" cy="156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8B5D51EB-C6BC-4FC1-B27B-AA765C5823DE}"/>
              </a:ext>
            </a:extLst>
          </p:cNvPr>
          <p:cNvSpPr/>
          <p:nvPr/>
        </p:nvSpPr>
        <p:spPr>
          <a:xfrm>
            <a:off x="738252" y="418915"/>
            <a:ext cx="10715496" cy="1221628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AD9CFF68-FC62-4397-8B3D-8633A9AD3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0997" y="418915"/>
            <a:ext cx="9390006" cy="1325563"/>
          </a:xfrm>
        </p:spPr>
        <p:txBody>
          <a:bodyPr>
            <a:normAutofit/>
          </a:bodyPr>
          <a:lstStyle/>
          <a:p>
            <a:pPr algn="ctr"/>
            <a:r>
              <a:rPr lang="th-TH" sz="4000" dirty="0">
                <a:solidFill>
                  <a:schemeClr val="bg1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การขับร้องเพลงแบบราวน์ หรือ </a:t>
            </a:r>
            <a:r>
              <a:rPr lang="en-US" sz="4000" dirty="0">
                <a:solidFill>
                  <a:srgbClr val="FFFF00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Round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6C6427D1-3B16-4CBB-A78B-BFB93921B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576046"/>
            <a:ext cx="10515600" cy="6208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th-TH" sz="2400" dirty="0">
                <a:solidFill>
                  <a:schemeClr val="bg1"/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เป็นการขับร้องเพลงทำนองเดียว แต่เริ่มต้นไม่พร้อมกัน และจบไม่พร้อมกัน</a:t>
            </a:r>
            <a:endParaRPr lang="en-US" sz="2400" dirty="0">
              <a:solidFill>
                <a:schemeClr val="bg1"/>
              </a:solidFill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pic>
        <p:nvPicPr>
          <p:cNvPr id="8" name="รูปภาพ 7">
            <a:extLst>
              <a:ext uri="{FF2B5EF4-FFF2-40B4-BE49-F238E27FC236}">
                <a16:creationId xmlns:a16="http://schemas.microsoft.com/office/drawing/2014/main" id="{9371E76F-BC64-4EF8-87A6-7C454950C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3632" y="1681183"/>
            <a:ext cx="6624735" cy="3614940"/>
          </a:xfrm>
          <a:prstGeom prst="rect">
            <a:avLst/>
          </a:prstGeom>
        </p:spPr>
      </p:pic>
      <p:pic>
        <p:nvPicPr>
          <p:cNvPr id="9218" name="Picture 2" descr="GIF bye bye bye goodbye - animated GIF on GIFER - by Ghordred">
            <a:extLst>
              <a:ext uri="{FF2B5EF4-FFF2-40B4-BE49-F238E27FC236}">
                <a16:creationId xmlns:a16="http://schemas.microsoft.com/office/drawing/2014/main" id="{A0DA7020-9D45-4564-9D82-D2D1D4B4464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35" y="1920466"/>
            <a:ext cx="3524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22 Goodbye gif ideas | cute gif, bye gif, gif">
            <a:extLst>
              <a:ext uri="{FF2B5EF4-FFF2-40B4-BE49-F238E27FC236}">
                <a16:creationId xmlns:a16="http://schemas.microsoft.com/office/drawing/2014/main" id="{22FB7C1E-7226-4639-9455-9F9219B33A0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1854" y="2475023"/>
            <a:ext cx="2438296" cy="2087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4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รูปภาพ 5">
            <a:extLst>
              <a:ext uri="{FF2B5EF4-FFF2-40B4-BE49-F238E27FC236}">
                <a16:creationId xmlns:a16="http://schemas.microsoft.com/office/drawing/2014/main" id="{3545E6C2-1598-4296-BC42-A4707321E02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B64CD9CF-F09A-4E44-87B8-ADE584545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ไม่ลืม">
            <a:hlinkClick r:id="" action="ppaction://media"/>
            <a:extLst>
              <a:ext uri="{FF2B5EF4-FFF2-40B4-BE49-F238E27FC236}">
                <a16:creationId xmlns:a16="http://schemas.microsoft.com/office/drawing/2014/main" id="{59A26D4E-E47B-4B7B-87C0-84ABB14C827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917" y="599421"/>
            <a:ext cx="9844165" cy="5659157"/>
          </a:xfrm>
        </p:spPr>
      </p:pic>
      <p:pic>
        <p:nvPicPr>
          <p:cNvPr id="7" name="รูปภาพ 6">
            <a:extLst>
              <a:ext uri="{FF2B5EF4-FFF2-40B4-BE49-F238E27FC236}">
                <a16:creationId xmlns:a16="http://schemas.microsoft.com/office/drawing/2014/main" id="{2299556B-E8F4-4F63-9A92-D6EC03AFEB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401" y="268942"/>
            <a:ext cx="10515600" cy="573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94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สี่เหลี่ยมผืนผ้า 6">
            <a:extLst>
              <a:ext uri="{FF2B5EF4-FFF2-40B4-BE49-F238E27FC236}">
                <a16:creationId xmlns:a16="http://schemas.microsoft.com/office/drawing/2014/main" id="{6F0F7BE5-4068-485F-A926-BF0B164A3931}"/>
              </a:ext>
            </a:extLst>
          </p:cNvPr>
          <p:cNvSpPr/>
          <p:nvPr/>
        </p:nvSpPr>
        <p:spPr>
          <a:xfrm>
            <a:off x="0" y="5811520"/>
            <a:ext cx="12192000" cy="10464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สี่เหลี่ยมผืนผ้า: มุมมน 3">
            <a:extLst>
              <a:ext uri="{FF2B5EF4-FFF2-40B4-BE49-F238E27FC236}">
                <a16:creationId xmlns:a16="http://schemas.microsoft.com/office/drawing/2014/main" id="{8B5D51EB-C6BC-4FC1-B27B-AA765C5823DE}"/>
              </a:ext>
            </a:extLst>
          </p:cNvPr>
          <p:cNvSpPr/>
          <p:nvPr/>
        </p:nvSpPr>
        <p:spPr>
          <a:xfrm>
            <a:off x="738252" y="418915"/>
            <a:ext cx="10715496" cy="1221628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รูปภาพ 5">
            <a:extLst>
              <a:ext uri="{FF2B5EF4-FFF2-40B4-BE49-F238E27FC236}">
                <a16:creationId xmlns:a16="http://schemas.microsoft.com/office/drawing/2014/main" id="{4B6DD6D7-7393-4350-B1DB-7FD1FB4C55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542" y="1766651"/>
            <a:ext cx="5614658" cy="3976845"/>
          </a:xfrm>
          <a:prstGeom prst="rect">
            <a:avLst/>
          </a:prstGeom>
        </p:spPr>
      </p:pic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AD9CFF68-FC62-4397-8B3D-8633A9AD3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0997" y="418915"/>
            <a:ext cx="9390006" cy="1325563"/>
          </a:xfrm>
        </p:spPr>
        <p:txBody>
          <a:bodyPr>
            <a:normAutofit/>
          </a:bodyPr>
          <a:lstStyle/>
          <a:p>
            <a:pPr algn="ctr"/>
            <a:r>
              <a:rPr lang="th-TH" sz="4000" dirty="0">
                <a:solidFill>
                  <a:schemeClr val="bg1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การขับร้องเพลงเดสแคนท์หรือ </a:t>
            </a:r>
            <a:r>
              <a:rPr lang="en-US" sz="4000" dirty="0">
                <a:solidFill>
                  <a:srgbClr val="FFFF00"/>
                </a:solidFill>
                <a:latin typeface="Prompt ExtraBold" panose="00000900000000000000" pitchFamily="2" charset="-34"/>
                <a:cs typeface="Prompt ExtraBold" panose="00000900000000000000" pitchFamily="2" charset="-34"/>
              </a:rPr>
              <a:t>Descant</a:t>
            </a:r>
          </a:p>
        </p:txBody>
      </p:sp>
      <p:sp>
        <p:nvSpPr>
          <p:cNvPr id="3" name="ตัวแทนเนื้อหา 2">
            <a:extLst>
              <a:ext uri="{FF2B5EF4-FFF2-40B4-BE49-F238E27FC236}">
                <a16:creationId xmlns:a16="http://schemas.microsoft.com/office/drawing/2014/main" id="{6C6427D1-3B16-4CBB-A78B-BFB93921B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104366"/>
            <a:ext cx="10515600" cy="6208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th-TH" sz="2400" dirty="0">
                <a:solidFill>
                  <a:schemeClr val="bg1"/>
                </a:solidFill>
                <a:latin typeface="Prompt ExtraLight" panose="00000300000000000000" pitchFamily="2" charset="-34"/>
                <a:cs typeface="Prompt ExtraLight" panose="00000300000000000000" pitchFamily="2" charset="-34"/>
              </a:rPr>
              <a:t>เป็นการขับร้องประสานเสียงใส่แนวประสานสูงเหนือเสียงทำนอง</a:t>
            </a:r>
            <a:endParaRPr lang="en-US" sz="2400" dirty="0">
              <a:solidFill>
                <a:schemeClr val="bg1"/>
              </a:solidFill>
              <a:latin typeface="Prompt ExtraLight" panose="00000300000000000000" pitchFamily="2" charset="-34"/>
              <a:cs typeface="Prompt ExtraLight" panose="00000300000000000000" pitchFamily="2" charset="-34"/>
            </a:endParaRPr>
          </a:p>
        </p:txBody>
      </p:sp>
      <p:pic>
        <p:nvPicPr>
          <p:cNvPr id="11266" name="Picture 2" descr="London City Guide | Skyscanner AU">
            <a:extLst>
              <a:ext uri="{FF2B5EF4-FFF2-40B4-BE49-F238E27FC236}">
                <a16:creationId xmlns:a16="http://schemas.microsoft.com/office/drawing/2014/main" id="{174787CD-6B1C-47DD-B256-F82FF902F7B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2580" y="2512321"/>
            <a:ext cx="2664460" cy="248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ci-Fi London by EiskalterEngel18 on DeviantArt">
            <a:extLst>
              <a:ext uri="{FF2B5EF4-FFF2-40B4-BE49-F238E27FC236}">
                <a16:creationId xmlns:a16="http://schemas.microsoft.com/office/drawing/2014/main" id="{18423916-E2EB-40DB-9F0F-6293EBF1BE20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60" y="2774323"/>
            <a:ext cx="3011027" cy="200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613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ชื่อเรื่อง 1">
            <a:extLst>
              <a:ext uri="{FF2B5EF4-FFF2-40B4-BE49-F238E27FC236}">
                <a16:creationId xmlns:a16="http://schemas.microsoft.com/office/drawing/2014/main" id="{029EE4AB-3C94-4581-8B77-B5DD53226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2" name="Picture 4" descr="Update more than 81 london wallpaper - in.coedo.com.vn">
            <a:extLst>
              <a:ext uri="{FF2B5EF4-FFF2-40B4-BE49-F238E27FC236}">
                <a16:creationId xmlns:a16="http://schemas.microsoft.com/office/drawing/2014/main" id="{8DC6377E-85F9-4D58-9A51-0C660B792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ครูกระดาษทราย">
            <a:hlinkClick r:id="" action="ppaction://media"/>
            <a:extLst>
              <a:ext uri="{FF2B5EF4-FFF2-40B4-BE49-F238E27FC236}">
                <a16:creationId xmlns:a16="http://schemas.microsoft.com/office/drawing/2014/main" id="{C95566AE-F90F-4E5E-B226-E007E93B336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6971" y="613218"/>
            <a:ext cx="10018058" cy="5631563"/>
          </a:xfrm>
        </p:spPr>
      </p:pic>
      <p:sp>
        <p:nvSpPr>
          <p:cNvPr id="4" name="AutoShape 2" descr="500+ London Wallpapers | Download Free Images On Unsplash">
            <a:extLst>
              <a:ext uri="{FF2B5EF4-FFF2-40B4-BE49-F238E27FC236}">
                <a16:creationId xmlns:a16="http://schemas.microsoft.com/office/drawing/2014/main" id="{0EBBC1DA-42C4-47B1-8A9F-E1D92F04FFC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2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8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ธีมของ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881</TotalTime>
  <Words>873</Words>
  <Application>Microsoft Office PowerPoint</Application>
  <PresentationFormat>แบบจอกว้าง</PresentationFormat>
  <Paragraphs>65</Paragraphs>
  <Slides>32</Slides>
  <Notes>0</Notes>
  <HiddenSlides>0</HiddenSlides>
  <MMClips>5</MMClips>
  <ScaleCrop>false</ScaleCrop>
  <HeadingPairs>
    <vt:vector size="6" baseType="variant">
      <vt:variant>
        <vt:lpstr>ฟอนต์ที่ถูกใช้</vt:lpstr>
      </vt:variant>
      <vt:variant>
        <vt:i4>8</vt:i4>
      </vt:variant>
      <vt:variant>
        <vt:lpstr>ธีม</vt:lpstr>
      </vt:variant>
      <vt:variant>
        <vt:i4>1</vt:i4>
      </vt:variant>
      <vt:variant>
        <vt:lpstr>ชื่อเรื่องสไลด์</vt:lpstr>
      </vt:variant>
      <vt:variant>
        <vt:i4>32</vt:i4>
      </vt:variant>
    </vt:vector>
  </HeadingPairs>
  <TitlesOfParts>
    <vt:vector size="41" baseType="lpstr">
      <vt:lpstr>Arial</vt:lpstr>
      <vt:lpstr>Calibri</vt:lpstr>
      <vt:lpstr>Calibri Light</vt:lpstr>
      <vt:lpstr>Prompt Bold</vt:lpstr>
      <vt:lpstr>Prompt ExtraBold</vt:lpstr>
      <vt:lpstr>Prompt ExtraLight</vt:lpstr>
      <vt:lpstr>Prompt Light</vt:lpstr>
      <vt:lpstr>Prompt Medium</vt:lpstr>
      <vt:lpstr>ธีมของ Office</vt:lpstr>
      <vt:lpstr>การขับร้องเพลง</vt:lpstr>
      <vt:lpstr>เทคนิคการขับร้องเพลง</vt:lpstr>
      <vt:lpstr>การขับร้องเพลง</vt:lpstr>
      <vt:lpstr>งานนำเสนอ PowerPoint</vt:lpstr>
      <vt:lpstr>งานนำเสนอ PowerPoint</vt:lpstr>
      <vt:lpstr>งานนำเสนอ PowerPoint</vt:lpstr>
      <vt:lpstr>งานนำเสนอ PowerPoint</vt:lpstr>
      <vt:lpstr>1. ฝึกหายใจ</vt:lpstr>
      <vt:lpstr>แบบฝึกหายใจ</vt:lpstr>
      <vt:lpstr>แบบฝึกหายใจ</vt:lpstr>
      <vt:lpstr>งานนำเสนอ PowerPoint</vt:lpstr>
      <vt:lpstr>งานนำเสนอ PowerPoint</vt:lpstr>
      <vt:lpstr>งานนำเสนอ PowerPoint</vt:lpstr>
      <vt:lpstr>งานนำเสนอ PowerPoint</vt:lpstr>
      <vt:lpstr>การเปิดลำคอ</vt:lpstr>
      <vt:lpstr>2. เลือกเพลงที่เหมาะสมกับตัวเอง</vt:lpstr>
      <vt:lpstr>3. ฮัมเพลง</vt:lpstr>
      <vt:lpstr>4. จำเนื้อ</vt:lpstr>
      <vt:lpstr>5. การใส่อารมณ์เพลง</vt:lpstr>
      <vt:lpstr>การขับร้อง แบ่งออกเป็น 2 ประเภท</vt:lpstr>
      <vt:lpstr>การขับร้องเดี่ยว </vt:lpstr>
      <vt:lpstr>การขับร้องหมู่ </vt:lpstr>
      <vt:lpstr>การขับร้องพร้อมกัน หรือ Unison</vt:lpstr>
      <vt:lpstr>เพลงชาติไทย</vt:lpstr>
      <vt:lpstr>การขับร้องเพลงแชนส์ หรือ Chant</vt:lpstr>
      <vt:lpstr>งานนำเสนอ PowerPoint</vt:lpstr>
      <vt:lpstr>การขับร้องเพลงแบบเสียงสะท้อน หรือ ECHO</vt:lpstr>
      <vt:lpstr>งานนำเสนอ PowerPoint</vt:lpstr>
      <vt:lpstr>การขับร้องเพลงแบบราวน์ หรือ Round</vt:lpstr>
      <vt:lpstr>งานนำเสนอ PowerPoint</vt:lpstr>
      <vt:lpstr>การขับร้องเพลงเดสแคนท์หรือ Descant</vt:lpstr>
      <vt:lpstr>งานนำเสนอ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การขับร้องเพลง</dc:title>
  <dc:creator>Ponchai Dokmai</dc:creator>
  <cp:lastModifiedBy>Ponchai Dokmai</cp:lastModifiedBy>
  <cp:revision>33</cp:revision>
  <dcterms:created xsi:type="dcterms:W3CDTF">2023-12-12T04:43:03Z</dcterms:created>
  <dcterms:modified xsi:type="dcterms:W3CDTF">2024-01-02T09:49:45Z</dcterms:modified>
</cp:coreProperties>
</file>