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4" r:id="rId3"/>
  </p:sldMasterIdLst>
  <p:notesMasterIdLst>
    <p:notesMasterId r:id="rId57"/>
  </p:notesMasterIdLst>
  <p:sldIdLst>
    <p:sldId id="256" r:id="rId4"/>
    <p:sldId id="257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58" r:id="rId14"/>
    <p:sldId id="295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260" r:id="rId24"/>
    <p:sldId id="329" r:id="rId25"/>
    <p:sldId id="330" r:id="rId26"/>
    <p:sldId id="331" r:id="rId27"/>
    <p:sldId id="332" r:id="rId28"/>
    <p:sldId id="333" r:id="rId29"/>
    <p:sldId id="334" r:id="rId30"/>
    <p:sldId id="261" r:id="rId31"/>
    <p:sldId id="263" r:id="rId32"/>
    <p:sldId id="264" r:id="rId33"/>
    <p:sldId id="301" r:id="rId34"/>
    <p:sldId id="267" r:id="rId35"/>
    <p:sldId id="303" r:id="rId36"/>
    <p:sldId id="302" r:id="rId37"/>
    <p:sldId id="268" r:id="rId38"/>
    <p:sldId id="269" r:id="rId39"/>
    <p:sldId id="270" r:id="rId40"/>
    <p:sldId id="271" r:id="rId41"/>
    <p:sldId id="337" r:id="rId42"/>
    <p:sldId id="335" r:id="rId43"/>
    <p:sldId id="339" r:id="rId44"/>
    <p:sldId id="336" r:id="rId45"/>
    <p:sldId id="340" r:id="rId46"/>
    <p:sldId id="338" r:id="rId47"/>
    <p:sldId id="273" r:id="rId48"/>
    <p:sldId id="274" r:id="rId49"/>
    <p:sldId id="275" r:id="rId50"/>
    <p:sldId id="276" r:id="rId51"/>
    <p:sldId id="277" r:id="rId52"/>
    <p:sldId id="278" r:id="rId53"/>
    <p:sldId id="279" r:id="rId54"/>
    <p:sldId id="282" r:id="rId55"/>
    <p:sldId id="294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Sehyang" initials="K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4F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4E22CA-9D4C-436B-B48C-26F44FBE60DC}" v="3" dt="2024-02-01T16:37:35.0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ไม่มีสไตล์, 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956" autoAdjust="0"/>
    <p:restoredTop sz="94660"/>
  </p:normalViewPr>
  <p:slideViewPr>
    <p:cSldViewPr snapToGrid="0">
      <p:cViewPr varScale="1">
        <p:scale>
          <a:sx n="67" d="100"/>
          <a:sy n="67" d="100"/>
        </p:scale>
        <p:origin x="62" y="6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47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microsoft.com/office/2016/11/relationships/changesInfo" Target="changesInfos/changesInfo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commentAuthors" Target="commentAuthors.xml"/><Relationship Id="rId5" Type="http://schemas.openxmlformats.org/officeDocument/2006/relationships/slide" Target="slides/slide2.xml"/><Relationship Id="rId61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microsoft.com/office/2015/10/relationships/revisionInfo" Target="revisionInfo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ocha Kanay" userId="2c0140bac1ee45dc" providerId="LiveId" clId="{C14E22CA-9D4C-436B-B48C-26F44FBE60DC}"/>
    <pc:docChg chg="addSld delSld modSld sldOrd">
      <pc:chgData name="Sarocha Kanay" userId="2c0140bac1ee45dc" providerId="LiveId" clId="{C14E22CA-9D4C-436B-B48C-26F44FBE60DC}" dt="2024-02-01T16:37:55.199" v="27"/>
      <pc:docMkLst>
        <pc:docMk/>
      </pc:docMkLst>
      <pc:sldChg chg="mod modShow">
        <pc:chgData name="Sarocha Kanay" userId="2c0140bac1ee45dc" providerId="LiveId" clId="{C14E22CA-9D4C-436B-B48C-26F44FBE60DC}" dt="2024-02-01T16:31:08.158" v="2" actId="729"/>
        <pc:sldMkLst>
          <pc:docMk/>
          <pc:sldMk cId="592955061" sldId="256"/>
        </pc:sldMkLst>
      </pc:sldChg>
      <pc:sldChg chg="mod modShow">
        <pc:chgData name="Sarocha Kanay" userId="2c0140bac1ee45dc" providerId="LiveId" clId="{C14E22CA-9D4C-436B-B48C-26F44FBE60DC}" dt="2024-02-01T16:31:08.158" v="2" actId="729"/>
        <pc:sldMkLst>
          <pc:docMk/>
          <pc:sldMk cId="226873411" sldId="257"/>
        </pc:sldMkLst>
      </pc:sldChg>
      <pc:sldChg chg="mod modShow">
        <pc:chgData name="Sarocha Kanay" userId="2c0140bac1ee45dc" providerId="LiveId" clId="{C14E22CA-9D4C-436B-B48C-26F44FBE60DC}" dt="2024-02-01T16:31:08.158" v="2" actId="729"/>
        <pc:sldMkLst>
          <pc:docMk/>
          <pc:sldMk cId="3908091861" sldId="258"/>
        </pc:sldMkLst>
      </pc:sldChg>
      <pc:sldChg chg="mod modShow">
        <pc:chgData name="Sarocha Kanay" userId="2c0140bac1ee45dc" providerId="LiveId" clId="{C14E22CA-9D4C-436B-B48C-26F44FBE60DC}" dt="2024-02-01T16:31:08.158" v="2" actId="729"/>
        <pc:sldMkLst>
          <pc:docMk/>
          <pc:sldMk cId="3483383046" sldId="260"/>
        </pc:sldMkLst>
      </pc:sldChg>
      <pc:sldChg chg="mod modShow">
        <pc:chgData name="Sarocha Kanay" userId="2c0140bac1ee45dc" providerId="LiveId" clId="{C14E22CA-9D4C-436B-B48C-26F44FBE60DC}" dt="2024-02-01T16:31:08.158" v="2" actId="729"/>
        <pc:sldMkLst>
          <pc:docMk/>
          <pc:sldMk cId="4129108320" sldId="261"/>
        </pc:sldMkLst>
      </pc:sldChg>
      <pc:sldChg chg="mod modShow">
        <pc:chgData name="Sarocha Kanay" userId="2c0140bac1ee45dc" providerId="LiveId" clId="{C14E22CA-9D4C-436B-B48C-26F44FBE60DC}" dt="2024-02-01T16:31:08.158" v="2" actId="729"/>
        <pc:sldMkLst>
          <pc:docMk/>
          <pc:sldMk cId="2093929926" sldId="263"/>
        </pc:sldMkLst>
      </pc:sldChg>
      <pc:sldChg chg="mod modShow">
        <pc:chgData name="Sarocha Kanay" userId="2c0140bac1ee45dc" providerId="LiveId" clId="{C14E22CA-9D4C-436B-B48C-26F44FBE60DC}" dt="2024-02-01T16:31:08.158" v="2" actId="729"/>
        <pc:sldMkLst>
          <pc:docMk/>
          <pc:sldMk cId="3868072650" sldId="264"/>
        </pc:sldMkLst>
      </pc:sldChg>
      <pc:sldChg chg="mod modShow">
        <pc:chgData name="Sarocha Kanay" userId="2c0140bac1ee45dc" providerId="LiveId" clId="{C14E22CA-9D4C-436B-B48C-26F44FBE60DC}" dt="2024-02-01T16:31:08.158" v="2" actId="729"/>
        <pc:sldMkLst>
          <pc:docMk/>
          <pc:sldMk cId="1534013831" sldId="267"/>
        </pc:sldMkLst>
      </pc:sldChg>
      <pc:sldChg chg="mod modShow">
        <pc:chgData name="Sarocha Kanay" userId="2c0140bac1ee45dc" providerId="LiveId" clId="{C14E22CA-9D4C-436B-B48C-26F44FBE60DC}" dt="2024-02-01T16:31:08.158" v="2" actId="729"/>
        <pc:sldMkLst>
          <pc:docMk/>
          <pc:sldMk cId="3057163570" sldId="268"/>
        </pc:sldMkLst>
      </pc:sldChg>
      <pc:sldChg chg="mod ord modShow">
        <pc:chgData name="Sarocha Kanay" userId="2c0140bac1ee45dc" providerId="LiveId" clId="{C14E22CA-9D4C-436B-B48C-26F44FBE60DC}" dt="2024-02-01T16:34:20.294" v="18"/>
        <pc:sldMkLst>
          <pc:docMk/>
          <pc:sldMk cId="3061323207" sldId="269"/>
        </pc:sldMkLst>
      </pc:sldChg>
      <pc:sldChg chg="mod ord modShow">
        <pc:chgData name="Sarocha Kanay" userId="2c0140bac1ee45dc" providerId="LiveId" clId="{C14E22CA-9D4C-436B-B48C-26F44FBE60DC}" dt="2024-02-01T16:34:17.639" v="16"/>
        <pc:sldMkLst>
          <pc:docMk/>
          <pc:sldMk cId="3209926348" sldId="270"/>
        </pc:sldMkLst>
      </pc:sldChg>
      <pc:sldChg chg="mod ord modShow">
        <pc:chgData name="Sarocha Kanay" userId="2c0140bac1ee45dc" providerId="LiveId" clId="{C14E22CA-9D4C-436B-B48C-26F44FBE60DC}" dt="2024-02-01T16:34:26.485" v="20"/>
        <pc:sldMkLst>
          <pc:docMk/>
          <pc:sldMk cId="4070351598" sldId="271"/>
        </pc:sldMkLst>
      </pc:sldChg>
      <pc:sldChg chg="del mod modShow">
        <pc:chgData name="Sarocha Kanay" userId="2c0140bac1ee45dc" providerId="LiveId" clId="{C14E22CA-9D4C-436B-B48C-26F44FBE60DC}" dt="2024-02-01T16:37:46.471" v="24" actId="47"/>
        <pc:sldMkLst>
          <pc:docMk/>
          <pc:sldMk cId="2016360346" sldId="272"/>
        </pc:sldMkLst>
      </pc:sldChg>
      <pc:sldChg chg="mod modShow">
        <pc:chgData name="Sarocha Kanay" userId="2c0140bac1ee45dc" providerId="LiveId" clId="{C14E22CA-9D4C-436B-B48C-26F44FBE60DC}" dt="2024-02-01T16:31:08.158" v="2" actId="729"/>
        <pc:sldMkLst>
          <pc:docMk/>
          <pc:sldMk cId="291049750" sldId="273"/>
        </pc:sldMkLst>
      </pc:sldChg>
      <pc:sldChg chg="mod modShow">
        <pc:chgData name="Sarocha Kanay" userId="2c0140bac1ee45dc" providerId="LiveId" clId="{C14E22CA-9D4C-436B-B48C-26F44FBE60DC}" dt="2024-02-01T16:31:08.158" v="2" actId="729"/>
        <pc:sldMkLst>
          <pc:docMk/>
          <pc:sldMk cId="3620205460" sldId="274"/>
        </pc:sldMkLst>
      </pc:sldChg>
      <pc:sldChg chg="mod modShow">
        <pc:chgData name="Sarocha Kanay" userId="2c0140bac1ee45dc" providerId="LiveId" clId="{C14E22CA-9D4C-436B-B48C-26F44FBE60DC}" dt="2024-02-01T16:31:08.158" v="2" actId="729"/>
        <pc:sldMkLst>
          <pc:docMk/>
          <pc:sldMk cId="3873489754" sldId="275"/>
        </pc:sldMkLst>
      </pc:sldChg>
      <pc:sldChg chg="mod modShow">
        <pc:chgData name="Sarocha Kanay" userId="2c0140bac1ee45dc" providerId="LiveId" clId="{C14E22CA-9D4C-436B-B48C-26F44FBE60DC}" dt="2024-02-01T16:31:08.158" v="2" actId="729"/>
        <pc:sldMkLst>
          <pc:docMk/>
          <pc:sldMk cId="4182966544" sldId="276"/>
        </pc:sldMkLst>
      </pc:sldChg>
      <pc:sldChg chg="mod modShow">
        <pc:chgData name="Sarocha Kanay" userId="2c0140bac1ee45dc" providerId="LiveId" clId="{C14E22CA-9D4C-436B-B48C-26F44FBE60DC}" dt="2024-02-01T16:31:08.158" v="2" actId="729"/>
        <pc:sldMkLst>
          <pc:docMk/>
          <pc:sldMk cId="1467064564" sldId="277"/>
        </pc:sldMkLst>
      </pc:sldChg>
      <pc:sldChg chg="mod modShow">
        <pc:chgData name="Sarocha Kanay" userId="2c0140bac1ee45dc" providerId="LiveId" clId="{C14E22CA-9D4C-436B-B48C-26F44FBE60DC}" dt="2024-02-01T16:31:08.158" v="2" actId="729"/>
        <pc:sldMkLst>
          <pc:docMk/>
          <pc:sldMk cId="973018973" sldId="278"/>
        </pc:sldMkLst>
      </pc:sldChg>
      <pc:sldChg chg="mod modShow">
        <pc:chgData name="Sarocha Kanay" userId="2c0140bac1ee45dc" providerId="LiveId" clId="{C14E22CA-9D4C-436B-B48C-26F44FBE60DC}" dt="2024-02-01T16:31:08.158" v="2" actId="729"/>
        <pc:sldMkLst>
          <pc:docMk/>
          <pc:sldMk cId="2167421951" sldId="279"/>
        </pc:sldMkLst>
      </pc:sldChg>
      <pc:sldChg chg="mod modShow">
        <pc:chgData name="Sarocha Kanay" userId="2c0140bac1ee45dc" providerId="LiveId" clId="{C14E22CA-9D4C-436B-B48C-26F44FBE60DC}" dt="2024-02-01T16:31:08.158" v="2" actId="729"/>
        <pc:sldMkLst>
          <pc:docMk/>
          <pc:sldMk cId="1385810347" sldId="282"/>
        </pc:sldMkLst>
      </pc:sldChg>
      <pc:sldChg chg="mod modShow">
        <pc:chgData name="Sarocha Kanay" userId="2c0140bac1ee45dc" providerId="LiveId" clId="{C14E22CA-9D4C-436B-B48C-26F44FBE60DC}" dt="2024-02-01T16:31:08.158" v="2" actId="729"/>
        <pc:sldMkLst>
          <pc:docMk/>
          <pc:sldMk cId="2752260167" sldId="286"/>
        </pc:sldMkLst>
      </pc:sldChg>
      <pc:sldChg chg="mod modShow">
        <pc:chgData name="Sarocha Kanay" userId="2c0140bac1ee45dc" providerId="LiveId" clId="{C14E22CA-9D4C-436B-B48C-26F44FBE60DC}" dt="2024-02-01T16:31:08.158" v="2" actId="729"/>
        <pc:sldMkLst>
          <pc:docMk/>
          <pc:sldMk cId="1254625776" sldId="287"/>
        </pc:sldMkLst>
      </pc:sldChg>
      <pc:sldChg chg="mod modShow">
        <pc:chgData name="Sarocha Kanay" userId="2c0140bac1ee45dc" providerId="LiveId" clId="{C14E22CA-9D4C-436B-B48C-26F44FBE60DC}" dt="2024-02-01T16:31:08.158" v="2" actId="729"/>
        <pc:sldMkLst>
          <pc:docMk/>
          <pc:sldMk cId="1816671927" sldId="288"/>
        </pc:sldMkLst>
      </pc:sldChg>
      <pc:sldChg chg="mod modShow">
        <pc:chgData name="Sarocha Kanay" userId="2c0140bac1ee45dc" providerId="LiveId" clId="{C14E22CA-9D4C-436B-B48C-26F44FBE60DC}" dt="2024-02-01T16:31:08.158" v="2" actId="729"/>
        <pc:sldMkLst>
          <pc:docMk/>
          <pc:sldMk cId="1780716561" sldId="289"/>
        </pc:sldMkLst>
      </pc:sldChg>
      <pc:sldChg chg="mod modShow">
        <pc:chgData name="Sarocha Kanay" userId="2c0140bac1ee45dc" providerId="LiveId" clId="{C14E22CA-9D4C-436B-B48C-26F44FBE60DC}" dt="2024-02-01T16:31:08.158" v="2" actId="729"/>
        <pc:sldMkLst>
          <pc:docMk/>
          <pc:sldMk cId="943463137" sldId="290"/>
        </pc:sldMkLst>
      </pc:sldChg>
      <pc:sldChg chg="mod modShow">
        <pc:chgData name="Sarocha Kanay" userId="2c0140bac1ee45dc" providerId="LiveId" clId="{C14E22CA-9D4C-436B-B48C-26F44FBE60DC}" dt="2024-02-01T16:31:08.158" v="2" actId="729"/>
        <pc:sldMkLst>
          <pc:docMk/>
          <pc:sldMk cId="1103254517" sldId="291"/>
        </pc:sldMkLst>
      </pc:sldChg>
      <pc:sldChg chg="mod modShow">
        <pc:chgData name="Sarocha Kanay" userId="2c0140bac1ee45dc" providerId="LiveId" clId="{C14E22CA-9D4C-436B-B48C-26F44FBE60DC}" dt="2024-02-01T16:31:08.158" v="2" actId="729"/>
        <pc:sldMkLst>
          <pc:docMk/>
          <pc:sldMk cId="1922140182" sldId="292"/>
        </pc:sldMkLst>
      </pc:sldChg>
      <pc:sldChg chg="mod modShow">
        <pc:chgData name="Sarocha Kanay" userId="2c0140bac1ee45dc" providerId="LiveId" clId="{C14E22CA-9D4C-436B-B48C-26F44FBE60DC}" dt="2024-02-01T16:31:08.158" v="2" actId="729"/>
        <pc:sldMkLst>
          <pc:docMk/>
          <pc:sldMk cId="1171030931" sldId="293"/>
        </pc:sldMkLst>
      </pc:sldChg>
      <pc:sldChg chg="mod modShow">
        <pc:chgData name="Sarocha Kanay" userId="2c0140bac1ee45dc" providerId="LiveId" clId="{C14E22CA-9D4C-436B-B48C-26F44FBE60DC}" dt="2024-02-01T16:31:08.158" v="2" actId="729"/>
        <pc:sldMkLst>
          <pc:docMk/>
          <pc:sldMk cId="2365563932" sldId="294"/>
        </pc:sldMkLst>
      </pc:sldChg>
      <pc:sldChg chg="mod modShow">
        <pc:chgData name="Sarocha Kanay" userId="2c0140bac1ee45dc" providerId="LiveId" clId="{C14E22CA-9D4C-436B-B48C-26F44FBE60DC}" dt="2024-02-01T16:31:08.158" v="2" actId="729"/>
        <pc:sldMkLst>
          <pc:docMk/>
          <pc:sldMk cId="830291610" sldId="295"/>
        </pc:sldMkLst>
      </pc:sldChg>
      <pc:sldChg chg="del">
        <pc:chgData name="Sarocha Kanay" userId="2c0140bac1ee45dc" providerId="LiveId" clId="{C14E22CA-9D4C-436B-B48C-26F44FBE60DC}" dt="2024-02-01T16:30:56.812" v="0" actId="47"/>
        <pc:sldMkLst>
          <pc:docMk/>
          <pc:sldMk cId="1285664351" sldId="296"/>
        </pc:sldMkLst>
      </pc:sldChg>
      <pc:sldChg chg="mod modShow">
        <pc:chgData name="Sarocha Kanay" userId="2c0140bac1ee45dc" providerId="LiveId" clId="{C14E22CA-9D4C-436B-B48C-26F44FBE60DC}" dt="2024-02-01T16:31:08.158" v="2" actId="729"/>
        <pc:sldMkLst>
          <pc:docMk/>
          <pc:sldMk cId="1162549422" sldId="301"/>
        </pc:sldMkLst>
      </pc:sldChg>
      <pc:sldChg chg="mod modShow">
        <pc:chgData name="Sarocha Kanay" userId="2c0140bac1ee45dc" providerId="LiveId" clId="{C14E22CA-9D4C-436B-B48C-26F44FBE60DC}" dt="2024-02-01T16:31:08.158" v="2" actId="729"/>
        <pc:sldMkLst>
          <pc:docMk/>
          <pc:sldMk cId="4189803774" sldId="302"/>
        </pc:sldMkLst>
      </pc:sldChg>
      <pc:sldChg chg="mod modShow">
        <pc:chgData name="Sarocha Kanay" userId="2c0140bac1ee45dc" providerId="LiveId" clId="{C14E22CA-9D4C-436B-B48C-26F44FBE60DC}" dt="2024-02-01T16:31:08.158" v="2" actId="729"/>
        <pc:sldMkLst>
          <pc:docMk/>
          <pc:sldMk cId="1984530550" sldId="303"/>
        </pc:sldMkLst>
      </pc:sldChg>
      <pc:sldChg chg="del mod modShow">
        <pc:chgData name="Sarocha Kanay" userId="2c0140bac1ee45dc" providerId="LiveId" clId="{C14E22CA-9D4C-436B-B48C-26F44FBE60DC}" dt="2024-02-01T16:33:38.916" v="4" actId="47"/>
        <pc:sldMkLst>
          <pc:docMk/>
          <pc:sldMk cId="898698122" sldId="306"/>
        </pc:sldMkLst>
      </pc:sldChg>
      <pc:sldChg chg="add del">
        <pc:chgData name="Sarocha Kanay" userId="2c0140bac1ee45dc" providerId="LiveId" clId="{C14E22CA-9D4C-436B-B48C-26F44FBE60DC}" dt="2024-02-01T16:37:49.865" v="25" actId="47"/>
        <pc:sldMkLst>
          <pc:docMk/>
          <pc:sldMk cId="0" sldId="315"/>
        </pc:sldMkLst>
      </pc:sldChg>
      <pc:sldChg chg="add del">
        <pc:chgData name="Sarocha Kanay" userId="2c0140bac1ee45dc" providerId="LiveId" clId="{C14E22CA-9D4C-436B-B48C-26F44FBE60DC}" dt="2024-02-01T16:37:42.576" v="23" actId="47"/>
        <pc:sldMkLst>
          <pc:docMk/>
          <pc:sldMk cId="0" sldId="316"/>
        </pc:sldMkLst>
      </pc:sldChg>
      <pc:sldChg chg="mod modShow">
        <pc:chgData name="Sarocha Kanay" userId="2c0140bac1ee45dc" providerId="LiveId" clId="{C14E22CA-9D4C-436B-B48C-26F44FBE60DC}" dt="2024-02-01T16:31:08.158" v="2" actId="729"/>
        <pc:sldMkLst>
          <pc:docMk/>
          <pc:sldMk cId="1995416554" sldId="321"/>
        </pc:sldMkLst>
      </pc:sldChg>
      <pc:sldChg chg="mod modShow">
        <pc:chgData name="Sarocha Kanay" userId="2c0140bac1ee45dc" providerId="LiveId" clId="{C14E22CA-9D4C-436B-B48C-26F44FBE60DC}" dt="2024-02-01T16:31:08.158" v="2" actId="729"/>
        <pc:sldMkLst>
          <pc:docMk/>
          <pc:sldMk cId="1033257400" sldId="322"/>
        </pc:sldMkLst>
      </pc:sldChg>
      <pc:sldChg chg="mod modShow">
        <pc:chgData name="Sarocha Kanay" userId="2c0140bac1ee45dc" providerId="LiveId" clId="{C14E22CA-9D4C-436B-B48C-26F44FBE60DC}" dt="2024-02-01T16:31:08.158" v="2" actId="729"/>
        <pc:sldMkLst>
          <pc:docMk/>
          <pc:sldMk cId="2111328752" sldId="323"/>
        </pc:sldMkLst>
      </pc:sldChg>
      <pc:sldChg chg="mod modShow">
        <pc:chgData name="Sarocha Kanay" userId="2c0140bac1ee45dc" providerId="LiveId" clId="{C14E22CA-9D4C-436B-B48C-26F44FBE60DC}" dt="2024-02-01T16:31:08.158" v="2" actId="729"/>
        <pc:sldMkLst>
          <pc:docMk/>
          <pc:sldMk cId="1911035772" sldId="324"/>
        </pc:sldMkLst>
      </pc:sldChg>
      <pc:sldChg chg="mod modShow">
        <pc:chgData name="Sarocha Kanay" userId="2c0140bac1ee45dc" providerId="LiveId" clId="{C14E22CA-9D4C-436B-B48C-26F44FBE60DC}" dt="2024-02-01T16:31:08.158" v="2" actId="729"/>
        <pc:sldMkLst>
          <pc:docMk/>
          <pc:sldMk cId="4058331734" sldId="325"/>
        </pc:sldMkLst>
      </pc:sldChg>
      <pc:sldChg chg="mod modShow">
        <pc:chgData name="Sarocha Kanay" userId="2c0140bac1ee45dc" providerId="LiveId" clId="{C14E22CA-9D4C-436B-B48C-26F44FBE60DC}" dt="2024-02-01T16:31:08.158" v="2" actId="729"/>
        <pc:sldMkLst>
          <pc:docMk/>
          <pc:sldMk cId="482702785" sldId="326"/>
        </pc:sldMkLst>
      </pc:sldChg>
      <pc:sldChg chg="mod modShow">
        <pc:chgData name="Sarocha Kanay" userId="2c0140bac1ee45dc" providerId="LiveId" clId="{C14E22CA-9D4C-436B-B48C-26F44FBE60DC}" dt="2024-02-01T16:31:08.158" v="2" actId="729"/>
        <pc:sldMkLst>
          <pc:docMk/>
          <pc:sldMk cId="3084727888" sldId="327"/>
        </pc:sldMkLst>
      </pc:sldChg>
      <pc:sldChg chg="mod modShow">
        <pc:chgData name="Sarocha Kanay" userId="2c0140bac1ee45dc" providerId="LiveId" clId="{C14E22CA-9D4C-436B-B48C-26F44FBE60DC}" dt="2024-02-01T16:31:08.158" v="2" actId="729"/>
        <pc:sldMkLst>
          <pc:docMk/>
          <pc:sldMk cId="2299012172" sldId="328"/>
        </pc:sldMkLst>
      </pc:sldChg>
      <pc:sldChg chg="mod modShow">
        <pc:chgData name="Sarocha Kanay" userId="2c0140bac1ee45dc" providerId="LiveId" clId="{C14E22CA-9D4C-436B-B48C-26F44FBE60DC}" dt="2024-02-01T16:31:08.158" v="2" actId="729"/>
        <pc:sldMkLst>
          <pc:docMk/>
          <pc:sldMk cId="3058462611" sldId="329"/>
        </pc:sldMkLst>
      </pc:sldChg>
      <pc:sldChg chg="mod modShow">
        <pc:chgData name="Sarocha Kanay" userId="2c0140bac1ee45dc" providerId="LiveId" clId="{C14E22CA-9D4C-436B-B48C-26F44FBE60DC}" dt="2024-02-01T16:31:08.158" v="2" actId="729"/>
        <pc:sldMkLst>
          <pc:docMk/>
          <pc:sldMk cId="1697470466" sldId="330"/>
        </pc:sldMkLst>
      </pc:sldChg>
      <pc:sldChg chg="mod modShow">
        <pc:chgData name="Sarocha Kanay" userId="2c0140bac1ee45dc" providerId="LiveId" clId="{C14E22CA-9D4C-436B-B48C-26F44FBE60DC}" dt="2024-02-01T16:31:08.158" v="2" actId="729"/>
        <pc:sldMkLst>
          <pc:docMk/>
          <pc:sldMk cId="3306795683" sldId="331"/>
        </pc:sldMkLst>
      </pc:sldChg>
      <pc:sldChg chg="mod modShow">
        <pc:chgData name="Sarocha Kanay" userId="2c0140bac1ee45dc" providerId="LiveId" clId="{C14E22CA-9D4C-436B-B48C-26F44FBE60DC}" dt="2024-02-01T16:31:08.158" v="2" actId="729"/>
        <pc:sldMkLst>
          <pc:docMk/>
          <pc:sldMk cId="2633813176" sldId="332"/>
        </pc:sldMkLst>
      </pc:sldChg>
      <pc:sldChg chg="mod modShow">
        <pc:chgData name="Sarocha Kanay" userId="2c0140bac1ee45dc" providerId="LiveId" clId="{C14E22CA-9D4C-436B-B48C-26F44FBE60DC}" dt="2024-02-01T16:31:08.158" v="2" actId="729"/>
        <pc:sldMkLst>
          <pc:docMk/>
          <pc:sldMk cId="1960508509" sldId="333"/>
        </pc:sldMkLst>
      </pc:sldChg>
      <pc:sldChg chg="mod modShow">
        <pc:chgData name="Sarocha Kanay" userId="2c0140bac1ee45dc" providerId="LiveId" clId="{C14E22CA-9D4C-436B-B48C-26F44FBE60DC}" dt="2024-02-01T16:31:08.158" v="2" actId="729"/>
        <pc:sldMkLst>
          <pc:docMk/>
          <pc:sldMk cId="2563606347" sldId="334"/>
        </pc:sldMkLst>
      </pc:sldChg>
      <pc:sldChg chg="add ord">
        <pc:chgData name="Sarocha Kanay" userId="2c0140bac1ee45dc" providerId="LiveId" clId="{C14E22CA-9D4C-436B-B48C-26F44FBE60DC}" dt="2024-02-01T16:34:09.947" v="14"/>
        <pc:sldMkLst>
          <pc:docMk/>
          <pc:sldMk cId="183299499" sldId="335"/>
        </pc:sldMkLst>
      </pc:sldChg>
      <pc:sldChg chg="add ord">
        <pc:chgData name="Sarocha Kanay" userId="2c0140bac1ee45dc" providerId="LiveId" clId="{C14E22CA-9D4C-436B-B48C-26F44FBE60DC}" dt="2024-02-01T16:37:55.199" v="27"/>
        <pc:sldMkLst>
          <pc:docMk/>
          <pc:sldMk cId="2327073729" sldId="336"/>
        </pc:sldMkLst>
      </pc:sldChg>
      <pc:sldChg chg="add ord">
        <pc:chgData name="Sarocha Kanay" userId="2c0140bac1ee45dc" providerId="LiveId" clId="{C14E22CA-9D4C-436B-B48C-26F44FBE60DC}" dt="2024-02-01T16:34:01.768" v="12"/>
        <pc:sldMkLst>
          <pc:docMk/>
          <pc:sldMk cId="2931216186" sldId="337"/>
        </pc:sldMkLst>
      </pc:sldChg>
      <pc:sldChg chg="add">
        <pc:chgData name="Sarocha Kanay" userId="2c0140bac1ee45dc" providerId="LiveId" clId="{C14E22CA-9D4C-436B-B48C-26F44FBE60DC}" dt="2024-02-01T16:33:34.272" v="3"/>
        <pc:sldMkLst>
          <pc:docMk/>
          <pc:sldMk cId="3767532042" sldId="338"/>
        </pc:sldMkLst>
      </pc:sldChg>
      <pc:sldChg chg="add">
        <pc:chgData name="Sarocha Kanay" userId="2c0140bac1ee45dc" providerId="LiveId" clId="{C14E22CA-9D4C-436B-B48C-26F44FBE60DC}" dt="2024-02-01T16:37:35.016" v="22"/>
        <pc:sldMkLst>
          <pc:docMk/>
          <pc:sldMk cId="0" sldId="339"/>
        </pc:sldMkLst>
      </pc:sldChg>
      <pc:sldChg chg="add">
        <pc:chgData name="Sarocha Kanay" userId="2c0140bac1ee45dc" providerId="LiveId" clId="{C14E22CA-9D4C-436B-B48C-26F44FBE60DC}" dt="2024-02-01T16:37:35.016" v="22"/>
        <pc:sldMkLst>
          <pc:docMk/>
          <pc:sldMk cId="0" sldId="340"/>
        </pc:sldMkLst>
      </pc:sldChg>
      <pc:sldMasterChg chg="delSldLayout">
        <pc:chgData name="Sarocha Kanay" userId="2c0140bac1ee45dc" providerId="LiveId" clId="{C14E22CA-9D4C-436B-B48C-26F44FBE60DC}" dt="2024-02-01T16:37:49.865" v="25" actId="47"/>
        <pc:sldMasterMkLst>
          <pc:docMk/>
          <pc:sldMasterMk cId="1719787102" sldId="2147483660"/>
        </pc:sldMasterMkLst>
        <pc:sldLayoutChg chg="del">
          <pc:chgData name="Sarocha Kanay" userId="2c0140bac1ee45dc" providerId="LiveId" clId="{C14E22CA-9D4C-436B-B48C-26F44FBE60DC}" dt="2024-02-01T16:37:42.576" v="23" actId="47"/>
          <pc:sldLayoutMkLst>
            <pc:docMk/>
            <pc:sldMasterMk cId="1719787102" sldId="2147483660"/>
            <pc:sldLayoutMk cId="3192654378" sldId="2147483682"/>
          </pc:sldLayoutMkLst>
        </pc:sldLayoutChg>
        <pc:sldLayoutChg chg="del">
          <pc:chgData name="Sarocha Kanay" userId="2c0140bac1ee45dc" providerId="LiveId" clId="{C14E22CA-9D4C-436B-B48C-26F44FBE60DC}" dt="2024-02-01T16:37:49.865" v="25" actId="47"/>
          <pc:sldLayoutMkLst>
            <pc:docMk/>
            <pc:sldMasterMk cId="1719787102" sldId="2147483660"/>
            <pc:sldLayoutMk cId="1700637914" sldId="214748368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4819E-D6C7-4C1C-BA33-94CEA0E1708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C6DDF-885F-4796-940C-C9B2FB50B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21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8" name="Google Shape;5028;gd2191b281e_0_9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9" name="Google Shape;5029;gd2191b281e_0_9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" name="Google Shape;5775;g12c6774fb16_3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6" name="Google Shape;5776;g12c6774fb16_3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8.xml"/><Relationship Id="rId2" Type="http://schemas.openxmlformats.org/officeDocument/2006/relationships/slide" Target="../slides/slide12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slack-redir.net/link?url=https%3A%2F%2Fwww.freepik.com%2F" TargetMode="Externa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F9973-6F97-45C0-ACAD-59B81B6EE8C0}" type="datetimeFigureOut">
              <a:rPr lang="ko-KR" altLang="en-US" smtClean="0"/>
              <a:t>2024-02-01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3054-E989-4968-823D-3EE8126328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4691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F9973-6F97-45C0-ACAD-59B81B6EE8C0}" type="datetimeFigureOut">
              <a:rPr lang="ko-KR" altLang="en-US" smtClean="0"/>
              <a:t>2024-02-01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3054-E989-4968-823D-3EE8126328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0382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F9973-6F97-45C0-ACAD-59B81B6EE8C0}" type="datetimeFigureOut">
              <a:rPr lang="ko-KR" altLang="en-US" smtClean="0"/>
              <a:t>2024-02-01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3054-E989-4968-823D-3EE8126328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6983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 rot="10799805" flipH="1">
            <a:off x="700776" y="280876"/>
            <a:ext cx="7867831" cy="7358259"/>
          </a:xfrm>
          <a:custGeom>
            <a:avLst/>
            <a:gdLst/>
            <a:ahLst/>
            <a:cxnLst/>
            <a:rect l="l" t="t" r="r" b="b"/>
            <a:pathLst>
              <a:path w="178855" h="146686" extrusionOk="0">
                <a:moveTo>
                  <a:pt x="126481" y="0"/>
                </a:moveTo>
                <a:cubicBezTo>
                  <a:pt x="125086" y="0"/>
                  <a:pt x="123667" y="97"/>
                  <a:pt x="122223" y="296"/>
                </a:cubicBezTo>
                <a:cubicBezTo>
                  <a:pt x="104412" y="2749"/>
                  <a:pt x="105875" y="23379"/>
                  <a:pt x="46516" y="31789"/>
                </a:cubicBezTo>
                <a:cubicBezTo>
                  <a:pt x="9172" y="37091"/>
                  <a:pt x="0" y="62702"/>
                  <a:pt x="534" y="92412"/>
                </a:cubicBezTo>
                <a:cubicBezTo>
                  <a:pt x="1174" y="128488"/>
                  <a:pt x="19855" y="141975"/>
                  <a:pt x="41156" y="141975"/>
                </a:cubicBezTo>
                <a:cubicBezTo>
                  <a:pt x="47725" y="141975"/>
                  <a:pt x="54543" y="140693"/>
                  <a:pt x="61157" y="138394"/>
                </a:cubicBezTo>
                <a:cubicBezTo>
                  <a:pt x="70681" y="135084"/>
                  <a:pt x="77686" y="133823"/>
                  <a:pt x="83276" y="133823"/>
                </a:cubicBezTo>
                <a:cubicBezTo>
                  <a:pt x="101132" y="133823"/>
                  <a:pt x="104546" y="146685"/>
                  <a:pt x="129468" y="146685"/>
                </a:cubicBezTo>
                <a:cubicBezTo>
                  <a:pt x="133191" y="146685"/>
                  <a:pt x="137394" y="146398"/>
                  <a:pt x="142197" y="145738"/>
                </a:cubicBezTo>
                <a:cubicBezTo>
                  <a:pt x="169195" y="142021"/>
                  <a:pt x="178855" y="108684"/>
                  <a:pt x="173340" y="68507"/>
                </a:cubicBezTo>
                <a:cubicBezTo>
                  <a:pt x="168105" y="30493"/>
                  <a:pt x="151172" y="0"/>
                  <a:pt x="12648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3"/>
          <p:cNvSpPr/>
          <p:nvPr/>
        </p:nvSpPr>
        <p:spPr>
          <a:xfrm>
            <a:off x="543834" y="1753294"/>
            <a:ext cx="442" cy="589"/>
          </a:xfrm>
          <a:custGeom>
            <a:avLst/>
            <a:gdLst/>
            <a:ahLst/>
            <a:cxnLst/>
            <a:rect l="l" t="t" r="r" b="b"/>
            <a:pathLst>
              <a:path w="13" h="13" extrusionOk="0">
                <a:moveTo>
                  <a:pt x="12" y="1"/>
                </a:moveTo>
                <a:cubicBezTo>
                  <a:pt x="0" y="1"/>
                  <a:pt x="0" y="13"/>
                  <a:pt x="0" y="13"/>
                </a:cubicBezTo>
                <a:lnTo>
                  <a:pt x="1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3"/>
          <p:cNvSpPr/>
          <p:nvPr/>
        </p:nvSpPr>
        <p:spPr>
          <a:xfrm>
            <a:off x="544242" y="1753294"/>
            <a:ext cx="34" cy="4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3"/>
          <p:cNvSpPr/>
          <p:nvPr/>
        </p:nvSpPr>
        <p:spPr>
          <a:xfrm>
            <a:off x="544242" y="1752206"/>
            <a:ext cx="34" cy="4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3"/>
          <p:cNvSpPr/>
          <p:nvPr/>
        </p:nvSpPr>
        <p:spPr>
          <a:xfrm>
            <a:off x="43596" y="674467"/>
            <a:ext cx="1001339" cy="695217"/>
          </a:xfrm>
          <a:custGeom>
            <a:avLst/>
            <a:gdLst/>
            <a:ahLst/>
            <a:cxnLst/>
            <a:rect l="l" t="t" r="r" b="b"/>
            <a:pathLst>
              <a:path w="13589" h="7076" extrusionOk="0">
                <a:moveTo>
                  <a:pt x="7454" y="1"/>
                </a:moveTo>
                <a:cubicBezTo>
                  <a:pt x="6191" y="1"/>
                  <a:pt x="5068" y="660"/>
                  <a:pt x="4464" y="1671"/>
                </a:cubicBezTo>
                <a:cubicBezTo>
                  <a:pt x="4212" y="1601"/>
                  <a:pt x="3973" y="1545"/>
                  <a:pt x="3706" y="1545"/>
                </a:cubicBezTo>
                <a:cubicBezTo>
                  <a:pt x="2625" y="1545"/>
                  <a:pt x="1713" y="2247"/>
                  <a:pt x="1418" y="3215"/>
                </a:cubicBezTo>
                <a:cubicBezTo>
                  <a:pt x="1348" y="3187"/>
                  <a:pt x="1278" y="3187"/>
                  <a:pt x="1208" y="3187"/>
                </a:cubicBezTo>
                <a:cubicBezTo>
                  <a:pt x="548" y="3187"/>
                  <a:pt x="0" y="3735"/>
                  <a:pt x="0" y="4408"/>
                </a:cubicBezTo>
                <a:cubicBezTo>
                  <a:pt x="0" y="5068"/>
                  <a:pt x="548" y="5616"/>
                  <a:pt x="1208" y="5616"/>
                </a:cubicBezTo>
                <a:cubicBezTo>
                  <a:pt x="1446" y="5616"/>
                  <a:pt x="1657" y="5545"/>
                  <a:pt x="1839" y="5433"/>
                </a:cubicBezTo>
                <a:cubicBezTo>
                  <a:pt x="2289" y="5980"/>
                  <a:pt x="2962" y="6331"/>
                  <a:pt x="3720" y="6331"/>
                </a:cubicBezTo>
                <a:cubicBezTo>
                  <a:pt x="4184" y="6331"/>
                  <a:pt x="4577" y="6205"/>
                  <a:pt x="4956" y="6009"/>
                </a:cubicBezTo>
                <a:cubicBezTo>
                  <a:pt x="5601" y="6668"/>
                  <a:pt x="6500" y="7075"/>
                  <a:pt x="7482" y="7075"/>
                </a:cubicBezTo>
                <a:cubicBezTo>
                  <a:pt x="8591" y="7075"/>
                  <a:pt x="9602" y="6542"/>
                  <a:pt x="10248" y="5742"/>
                </a:cubicBezTo>
                <a:cubicBezTo>
                  <a:pt x="10585" y="5966"/>
                  <a:pt x="11006" y="6093"/>
                  <a:pt x="11427" y="6093"/>
                </a:cubicBezTo>
                <a:cubicBezTo>
                  <a:pt x="12620" y="6093"/>
                  <a:pt x="13589" y="5124"/>
                  <a:pt x="13589" y="3931"/>
                </a:cubicBezTo>
                <a:cubicBezTo>
                  <a:pt x="13589" y="2738"/>
                  <a:pt x="12592" y="1797"/>
                  <a:pt x="11413" y="1797"/>
                </a:cubicBezTo>
                <a:cubicBezTo>
                  <a:pt x="11132" y="1797"/>
                  <a:pt x="10865" y="1839"/>
                  <a:pt x="10613" y="1952"/>
                </a:cubicBezTo>
                <a:cubicBezTo>
                  <a:pt x="10037" y="787"/>
                  <a:pt x="8844" y="1"/>
                  <a:pt x="7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3"/>
          <p:cNvSpPr/>
          <p:nvPr/>
        </p:nvSpPr>
        <p:spPr>
          <a:xfrm>
            <a:off x="487269" y="928859"/>
            <a:ext cx="423796" cy="484264"/>
          </a:xfrm>
          <a:custGeom>
            <a:avLst/>
            <a:gdLst/>
            <a:ahLst/>
            <a:cxnLst/>
            <a:rect l="l" t="t" r="r" b="b"/>
            <a:pathLst>
              <a:path w="6388" h="5475" extrusionOk="0">
                <a:moveTo>
                  <a:pt x="6387" y="0"/>
                </a:moveTo>
                <a:cubicBezTo>
                  <a:pt x="3159" y="42"/>
                  <a:pt x="3720" y="3833"/>
                  <a:pt x="3720" y="3833"/>
                </a:cubicBezTo>
                <a:cubicBezTo>
                  <a:pt x="3294" y="3732"/>
                  <a:pt x="2916" y="3689"/>
                  <a:pt x="2579" y="3689"/>
                </a:cubicBezTo>
                <a:cubicBezTo>
                  <a:pt x="421" y="3689"/>
                  <a:pt x="0" y="5475"/>
                  <a:pt x="0" y="5475"/>
                </a:cubicBezTo>
                <a:cubicBezTo>
                  <a:pt x="878" y="4422"/>
                  <a:pt x="1966" y="4159"/>
                  <a:pt x="2834" y="4159"/>
                </a:cubicBezTo>
                <a:cubicBezTo>
                  <a:pt x="3703" y="4159"/>
                  <a:pt x="4352" y="4422"/>
                  <a:pt x="4352" y="4422"/>
                </a:cubicBezTo>
                <a:cubicBezTo>
                  <a:pt x="3229" y="562"/>
                  <a:pt x="6387" y="0"/>
                  <a:pt x="6387" y="0"/>
                </a:cubicBezTo>
                <a:close/>
              </a:path>
            </a:pathLst>
          </a:cu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3"/>
          <p:cNvSpPr/>
          <p:nvPr/>
        </p:nvSpPr>
        <p:spPr>
          <a:xfrm>
            <a:off x="654913" y="1507437"/>
            <a:ext cx="339939" cy="155319"/>
          </a:xfrm>
          <a:custGeom>
            <a:avLst/>
            <a:gdLst/>
            <a:ahLst/>
            <a:cxnLst/>
            <a:rect l="l" t="t" r="r" b="b"/>
            <a:pathLst>
              <a:path w="5124" h="1756" extrusionOk="0">
                <a:moveTo>
                  <a:pt x="4156" y="1"/>
                </a:moveTo>
                <a:cubicBezTo>
                  <a:pt x="3105" y="1"/>
                  <a:pt x="2429" y="1250"/>
                  <a:pt x="2429" y="1250"/>
                </a:cubicBezTo>
                <a:cubicBezTo>
                  <a:pt x="1865" y="575"/>
                  <a:pt x="1326" y="386"/>
                  <a:pt x="899" y="386"/>
                </a:cubicBezTo>
                <a:cubicBezTo>
                  <a:pt x="359" y="386"/>
                  <a:pt x="0" y="689"/>
                  <a:pt x="0" y="689"/>
                </a:cubicBezTo>
                <a:cubicBezTo>
                  <a:pt x="187" y="645"/>
                  <a:pt x="364" y="625"/>
                  <a:pt x="532" y="625"/>
                </a:cubicBezTo>
                <a:cubicBezTo>
                  <a:pt x="1808" y="625"/>
                  <a:pt x="2502" y="1755"/>
                  <a:pt x="2527" y="1755"/>
                </a:cubicBezTo>
                <a:cubicBezTo>
                  <a:pt x="3020" y="467"/>
                  <a:pt x="3787" y="188"/>
                  <a:pt x="4361" y="188"/>
                </a:cubicBezTo>
                <a:cubicBezTo>
                  <a:pt x="4799" y="188"/>
                  <a:pt x="5124" y="352"/>
                  <a:pt x="5124" y="352"/>
                </a:cubicBezTo>
                <a:cubicBezTo>
                  <a:pt x="4776" y="99"/>
                  <a:pt x="4451" y="1"/>
                  <a:pt x="4156" y="1"/>
                </a:cubicBezTo>
                <a:close/>
              </a:path>
            </a:pathLst>
          </a:cu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/>
          <p:nvPr/>
        </p:nvSpPr>
        <p:spPr>
          <a:xfrm>
            <a:off x="954773" y="1243843"/>
            <a:ext cx="249647" cy="125864"/>
          </a:xfrm>
          <a:custGeom>
            <a:avLst/>
            <a:gdLst/>
            <a:ahLst/>
            <a:cxnLst/>
            <a:rect l="l" t="t" r="r" b="b"/>
            <a:pathLst>
              <a:path w="3763" h="1423" extrusionOk="0">
                <a:moveTo>
                  <a:pt x="371" y="0"/>
                </a:moveTo>
                <a:cubicBezTo>
                  <a:pt x="152" y="0"/>
                  <a:pt x="0" y="61"/>
                  <a:pt x="0" y="61"/>
                </a:cubicBezTo>
                <a:cubicBezTo>
                  <a:pt x="1263" y="159"/>
                  <a:pt x="1558" y="1423"/>
                  <a:pt x="1558" y="1423"/>
                </a:cubicBezTo>
                <a:cubicBezTo>
                  <a:pt x="2033" y="820"/>
                  <a:pt x="2492" y="643"/>
                  <a:pt x="2866" y="643"/>
                </a:cubicBezTo>
                <a:cubicBezTo>
                  <a:pt x="3399" y="643"/>
                  <a:pt x="3762" y="1002"/>
                  <a:pt x="3762" y="1002"/>
                </a:cubicBezTo>
                <a:cubicBezTo>
                  <a:pt x="3474" y="602"/>
                  <a:pt x="3142" y="469"/>
                  <a:pt x="2826" y="469"/>
                </a:cubicBezTo>
                <a:cubicBezTo>
                  <a:pt x="2186" y="469"/>
                  <a:pt x="1614" y="1016"/>
                  <a:pt x="1614" y="1016"/>
                </a:cubicBezTo>
                <a:cubicBezTo>
                  <a:pt x="1266" y="162"/>
                  <a:pt x="729" y="0"/>
                  <a:pt x="371" y="0"/>
                </a:cubicBezTo>
                <a:close/>
              </a:path>
            </a:pathLst>
          </a:cu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0" name="Google Shape;20;p3"/>
          <p:cNvGrpSpPr/>
          <p:nvPr/>
        </p:nvGrpSpPr>
        <p:grpSpPr>
          <a:xfrm>
            <a:off x="637691" y="4526784"/>
            <a:ext cx="883815" cy="954907"/>
            <a:chOff x="272740" y="1762263"/>
            <a:chExt cx="883815" cy="716180"/>
          </a:xfrm>
        </p:grpSpPr>
        <p:sp>
          <p:nvSpPr>
            <p:cNvPr id="21" name="Google Shape;21;p3"/>
            <p:cNvSpPr/>
            <p:nvPr/>
          </p:nvSpPr>
          <p:spPr>
            <a:xfrm>
              <a:off x="272740" y="1762263"/>
              <a:ext cx="883815" cy="715251"/>
            </a:xfrm>
            <a:custGeom>
              <a:avLst/>
              <a:gdLst/>
              <a:ahLst/>
              <a:cxnLst/>
              <a:rect l="l" t="t" r="r" b="b"/>
              <a:pathLst>
                <a:path w="13322" h="10782" extrusionOk="0">
                  <a:moveTo>
                    <a:pt x="10683" y="1"/>
                  </a:moveTo>
                  <a:lnTo>
                    <a:pt x="0" y="4464"/>
                  </a:lnTo>
                  <a:lnTo>
                    <a:pt x="2625" y="10781"/>
                  </a:lnTo>
                  <a:lnTo>
                    <a:pt x="13322" y="6317"/>
                  </a:lnTo>
                  <a:lnTo>
                    <a:pt x="10683" y="1"/>
                  </a:ln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272740" y="1763192"/>
              <a:ext cx="882886" cy="715251"/>
            </a:xfrm>
            <a:custGeom>
              <a:avLst/>
              <a:gdLst/>
              <a:ahLst/>
              <a:cxnLst/>
              <a:rect l="l" t="t" r="r" b="b"/>
              <a:pathLst>
                <a:path w="13308" h="10782" extrusionOk="0">
                  <a:moveTo>
                    <a:pt x="10683" y="1"/>
                  </a:moveTo>
                  <a:lnTo>
                    <a:pt x="9841" y="352"/>
                  </a:lnTo>
                  <a:lnTo>
                    <a:pt x="7047" y="4086"/>
                  </a:lnTo>
                  <a:lnTo>
                    <a:pt x="6135" y="1896"/>
                  </a:lnTo>
                  <a:lnTo>
                    <a:pt x="4534" y="2555"/>
                  </a:lnTo>
                  <a:lnTo>
                    <a:pt x="5447" y="4745"/>
                  </a:lnTo>
                  <a:lnTo>
                    <a:pt x="815" y="4114"/>
                  </a:lnTo>
                  <a:lnTo>
                    <a:pt x="0" y="4450"/>
                  </a:lnTo>
                  <a:lnTo>
                    <a:pt x="211" y="4984"/>
                  </a:lnTo>
                  <a:lnTo>
                    <a:pt x="4394" y="5559"/>
                  </a:lnTo>
                  <a:lnTo>
                    <a:pt x="1053" y="6963"/>
                  </a:lnTo>
                  <a:lnTo>
                    <a:pt x="1713" y="8563"/>
                  </a:lnTo>
                  <a:lnTo>
                    <a:pt x="4605" y="7342"/>
                  </a:lnTo>
                  <a:lnTo>
                    <a:pt x="4605" y="7342"/>
                  </a:lnTo>
                  <a:lnTo>
                    <a:pt x="2429" y="10276"/>
                  </a:lnTo>
                  <a:lnTo>
                    <a:pt x="2639" y="10781"/>
                  </a:lnTo>
                  <a:lnTo>
                    <a:pt x="3482" y="10430"/>
                  </a:lnTo>
                  <a:lnTo>
                    <a:pt x="6261" y="6696"/>
                  </a:lnTo>
                  <a:lnTo>
                    <a:pt x="7173" y="8886"/>
                  </a:lnTo>
                  <a:lnTo>
                    <a:pt x="8788" y="8213"/>
                  </a:lnTo>
                  <a:lnTo>
                    <a:pt x="7875" y="6037"/>
                  </a:lnTo>
                  <a:lnTo>
                    <a:pt x="12508" y="6668"/>
                  </a:lnTo>
                  <a:lnTo>
                    <a:pt x="13308" y="6317"/>
                  </a:lnTo>
                  <a:lnTo>
                    <a:pt x="13097" y="5798"/>
                  </a:lnTo>
                  <a:lnTo>
                    <a:pt x="9504" y="5307"/>
                  </a:lnTo>
                  <a:lnTo>
                    <a:pt x="12395" y="4100"/>
                  </a:lnTo>
                  <a:lnTo>
                    <a:pt x="11722" y="2485"/>
                  </a:lnTo>
                  <a:lnTo>
                    <a:pt x="8353" y="3903"/>
                  </a:lnTo>
                  <a:lnTo>
                    <a:pt x="10893" y="506"/>
                  </a:lnTo>
                  <a:lnTo>
                    <a:pt x="106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272740" y="1763192"/>
              <a:ext cx="882886" cy="715251"/>
            </a:xfrm>
            <a:custGeom>
              <a:avLst/>
              <a:gdLst/>
              <a:ahLst/>
              <a:cxnLst/>
              <a:rect l="l" t="t" r="r" b="b"/>
              <a:pathLst>
                <a:path w="13308" h="10782" extrusionOk="0">
                  <a:moveTo>
                    <a:pt x="10683" y="1"/>
                  </a:moveTo>
                  <a:lnTo>
                    <a:pt x="10388" y="113"/>
                  </a:lnTo>
                  <a:lnTo>
                    <a:pt x="6977" y="4675"/>
                  </a:lnTo>
                  <a:lnTo>
                    <a:pt x="5854" y="2008"/>
                  </a:lnTo>
                  <a:lnTo>
                    <a:pt x="4815" y="2457"/>
                  </a:lnTo>
                  <a:lnTo>
                    <a:pt x="5924" y="5124"/>
                  </a:lnTo>
                  <a:lnTo>
                    <a:pt x="253" y="4352"/>
                  </a:lnTo>
                  <a:lnTo>
                    <a:pt x="0" y="4450"/>
                  </a:lnTo>
                  <a:lnTo>
                    <a:pt x="85" y="4647"/>
                  </a:lnTo>
                  <a:lnTo>
                    <a:pt x="5559" y="5405"/>
                  </a:lnTo>
                  <a:lnTo>
                    <a:pt x="1151" y="7244"/>
                  </a:lnTo>
                  <a:lnTo>
                    <a:pt x="1587" y="8283"/>
                  </a:lnTo>
                  <a:lnTo>
                    <a:pt x="5517" y="6640"/>
                  </a:lnTo>
                  <a:lnTo>
                    <a:pt x="2555" y="10613"/>
                  </a:lnTo>
                  <a:lnTo>
                    <a:pt x="2639" y="10781"/>
                  </a:lnTo>
                  <a:lnTo>
                    <a:pt x="2920" y="10669"/>
                  </a:lnTo>
                  <a:lnTo>
                    <a:pt x="6107" y="6402"/>
                  </a:lnTo>
                  <a:lnTo>
                    <a:pt x="6415" y="6275"/>
                  </a:lnTo>
                  <a:lnTo>
                    <a:pt x="7454" y="8774"/>
                  </a:lnTo>
                  <a:lnTo>
                    <a:pt x="8507" y="8325"/>
                  </a:lnTo>
                  <a:lnTo>
                    <a:pt x="7454" y="5840"/>
                  </a:lnTo>
                  <a:lnTo>
                    <a:pt x="7763" y="5700"/>
                  </a:lnTo>
                  <a:lnTo>
                    <a:pt x="13055" y="6430"/>
                  </a:lnTo>
                  <a:lnTo>
                    <a:pt x="13308" y="6317"/>
                  </a:lnTo>
                  <a:lnTo>
                    <a:pt x="13238" y="6135"/>
                  </a:lnTo>
                  <a:lnTo>
                    <a:pt x="8367" y="5447"/>
                  </a:lnTo>
                  <a:lnTo>
                    <a:pt x="12283" y="3819"/>
                  </a:lnTo>
                  <a:lnTo>
                    <a:pt x="11834" y="2766"/>
                  </a:lnTo>
                  <a:lnTo>
                    <a:pt x="7440" y="4605"/>
                  </a:lnTo>
                  <a:lnTo>
                    <a:pt x="10753" y="169"/>
                  </a:lnTo>
                  <a:lnTo>
                    <a:pt x="10683" y="1"/>
                  </a:ln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4" name="Google Shape;24;p3"/>
          <p:cNvGrpSpPr/>
          <p:nvPr/>
        </p:nvGrpSpPr>
        <p:grpSpPr>
          <a:xfrm>
            <a:off x="7439710" y="5034419"/>
            <a:ext cx="966520" cy="1191840"/>
            <a:chOff x="2716710" y="932864"/>
            <a:chExt cx="966520" cy="893880"/>
          </a:xfrm>
        </p:grpSpPr>
        <p:sp>
          <p:nvSpPr>
            <p:cNvPr id="25" name="Google Shape;25;p3"/>
            <p:cNvSpPr/>
            <p:nvPr/>
          </p:nvSpPr>
          <p:spPr>
            <a:xfrm rot="-2522114">
              <a:off x="2815059" y="1096999"/>
              <a:ext cx="707590" cy="565610"/>
            </a:xfrm>
            <a:custGeom>
              <a:avLst/>
              <a:gdLst/>
              <a:ahLst/>
              <a:cxnLst/>
              <a:rect l="l" t="t" r="r" b="b"/>
              <a:pathLst>
                <a:path w="7061" h="5645" extrusionOk="0">
                  <a:moveTo>
                    <a:pt x="1639" y="0"/>
                  </a:moveTo>
                  <a:cubicBezTo>
                    <a:pt x="1402" y="0"/>
                    <a:pt x="1172" y="147"/>
                    <a:pt x="1095" y="388"/>
                  </a:cubicBezTo>
                  <a:lnTo>
                    <a:pt x="113" y="3153"/>
                  </a:lnTo>
                  <a:cubicBezTo>
                    <a:pt x="0" y="3476"/>
                    <a:pt x="155" y="3813"/>
                    <a:pt x="463" y="3911"/>
                  </a:cubicBezTo>
                  <a:lnTo>
                    <a:pt x="5208" y="5609"/>
                  </a:lnTo>
                  <a:cubicBezTo>
                    <a:pt x="5274" y="5633"/>
                    <a:pt x="5341" y="5644"/>
                    <a:pt x="5408" y="5644"/>
                  </a:cubicBezTo>
                  <a:cubicBezTo>
                    <a:pt x="5655" y="5644"/>
                    <a:pt x="5889" y="5491"/>
                    <a:pt x="5966" y="5259"/>
                  </a:cubicBezTo>
                  <a:lnTo>
                    <a:pt x="6949" y="2493"/>
                  </a:lnTo>
                  <a:cubicBezTo>
                    <a:pt x="7061" y="2184"/>
                    <a:pt x="6893" y="1833"/>
                    <a:pt x="6598" y="1735"/>
                  </a:cubicBezTo>
                  <a:lnTo>
                    <a:pt x="1839" y="37"/>
                  </a:lnTo>
                  <a:cubicBezTo>
                    <a:pt x="1774" y="12"/>
                    <a:pt x="1706" y="0"/>
                    <a:pt x="1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" name="Google Shape;26;p3"/>
            <p:cNvSpPr/>
            <p:nvPr/>
          </p:nvSpPr>
          <p:spPr>
            <a:xfrm rot="-2522114">
              <a:off x="3296853" y="1301889"/>
              <a:ext cx="292616" cy="392470"/>
            </a:xfrm>
            <a:custGeom>
              <a:avLst/>
              <a:gdLst/>
              <a:ahLst/>
              <a:cxnLst/>
              <a:rect l="l" t="t" r="r" b="b"/>
              <a:pathLst>
                <a:path w="2920" h="3917" extrusionOk="0">
                  <a:moveTo>
                    <a:pt x="0" y="0"/>
                  </a:moveTo>
                  <a:lnTo>
                    <a:pt x="1867" y="3916"/>
                  </a:lnTo>
                  <a:lnTo>
                    <a:pt x="2920" y="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" name="Google Shape;27;p3"/>
            <p:cNvSpPr/>
            <p:nvPr/>
          </p:nvSpPr>
          <p:spPr>
            <a:xfrm rot="-2522114">
              <a:off x="3266111" y="1282569"/>
              <a:ext cx="99910" cy="88273"/>
            </a:xfrm>
            <a:custGeom>
              <a:avLst/>
              <a:gdLst/>
              <a:ahLst/>
              <a:cxnLst/>
              <a:rect l="l" t="t" r="r" b="b"/>
              <a:pathLst>
                <a:path w="997" h="881" extrusionOk="0">
                  <a:moveTo>
                    <a:pt x="500" y="0"/>
                  </a:moveTo>
                  <a:cubicBezTo>
                    <a:pt x="317" y="0"/>
                    <a:pt x="140" y="116"/>
                    <a:pt x="84" y="293"/>
                  </a:cubicBezTo>
                  <a:cubicBezTo>
                    <a:pt x="0" y="518"/>
                    <a:pt x="126" y="785"/>
                    <a:pt x="351" y="855"/>
                  </a:cubicBezTo>
                  <a:cubicBezTo>
                    <a:pt x="399" y="873"/>
                    <a:pt x="448" y="881"/>
                    <a:pt x="497" y="881"/>
                  </a:cubicBezTo>
                  <a:cubicBezTo>
                    <a:pt x="680" y="881"/>
                    <a:pt x="857" y="765"/>
                    <a:pt x="913" y="588"/>
                  </a:cubicBezTo>
                  <a:cubicBezTo>
                    <a:pt x="997" y="363"/>
                    <a:pt x="870" y="97"/>
                    <a:pt x="646" y="26"/>
                  </a:cubicBezTo>
                  <a:cubicBezTo>
                    <a:pt x="598" y="9"/>
                    <a:pt x="549" y="0"/>
                    <a:pt x="5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" name="Google Shape;28;p3"/>
            <p:cNvSpPr/>
            <p:nvPr/>
          </p:nvSpPr>
          <p:spPr>
            <a:xfrm rot="-2522114">
              <a:off x="3121078" y="1342238"/>
              <a:ext cx="99910" cy="88373"/>
            </a:xfrm>
            <a:custGeom>
              <a:avLst/>
              <a:gdLst/>
              <a:ahLst/>
              <a:cxnLst/>
              <a:rect l="l" t="t" r="r" b="b"/>
              <a:pathLst>
                <a:path w="997" h="882" extrusionOk="0">
                  <a:moveTo>
                    <a:pt x="486" y="0"/>
                  </a:moveTo>
                  <a:cubicBezTo>
                    <a:pt x="312" y="0"/>
                    <a:pt x="149" y="115"/>
                    <a:pt x="84" y="287"/>
                  </a:cubicBezTo>
                  <a:cubicBezTo>
                    <a:pt x="0" y="525"/>
                    <a:pt x="127" y="778"/>
                    <a:pt x="351" y="848"/>
                  </a:cubicBezTo>
                  <a:cubicBezTo>
                    <a:pt x="404" y="871"/>
                    <a:pt x="459" y="882"/>
                    <a:pt x="513" y="882"/>
                  </a:cubicBezTo>
                  <a:cubicBezTo>
                    <a:pt x="690" y="882"/>
                    <a:pt x="859" y="768"/>
                    <a:pt x="913" y="596"/>
                  </a:cubicBezTo>
                  <a:cubicBezTo>
                    <a:pt x="997" y="357"/>
                    <a:pt x="871" y="90"/>
                    <a:pt x="646" y="34"/>
                  </a:cubicBezTo>
                  <a:cubicBezTo>
                    <a:pt x="593" y="11"/>
                    <a:pt x="539" y="0"/>
                    <a:pt x="4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" name="Google Shape;29;p3"/>
            <p:cNvSpPr/>
            <p:nvPr/>
          </p:nvSpPr>
          <p:spPr>
            <a:xfrm rot="-2522114">
              <a:off x="2977121" y="1401054"/>
              <a:ext cx="99910" cy="88373"/>
            </a:xfrm>
            <a:custGeom>
              <a:avLst/>
              <a:gdLst/>
              <a:ahLst/>
              <a:cxnLst/>
              <a:rect l="l" t="t" r="r" b="b"/>
              <a:pathLst>
                <a:path w="997" h="882" extrusionOk="0">
                  <a:moveTo>
                    <a:pt x="500" y="0"/>
                  </a:moveTo>
                  <a:cubicBezTo>
                    <a:pt x="317" y="0"/>
                    <a:pt x="140" y="116"/>
                    <a:pt x="85" y="293"/>
                  </a:cubicBezTo>
                  <a:cubicBezTo>
                    <a:pt x="0" y="518"/>
                    <a:pt x="127" y="785"/>
                    <a:pt x="351" y="855"/>
                  </a:cubicBezTo>
                  <a:cubicBezTo>
                    <a:pt x="399" y="873"/>
                    <a:pt x="448" y="881"/>
                    <a:pt x="498" y="881"/>
                  </a:cubicBezTo>
                  <a:cubicBezTo>
                    <a:pt x="680" y="881"/>
                    <a:pt x="857" y="765"/>
                    <a:pt x="913" y="588"/>
                  </a:cubicBezTo>
                  <a:cubicBezTo>
                    <a:pt x="997" y="364"/>
                    <a:pt x="885" y="97"/>
                    <a:pt x="646" y="27"/>
                  </a:cubicBezTo>
                  <a:cubicBezTo>
                    <a:pt x="598" y="9"/>
                    <a:pt x="549" y="0"/>
                    <a:pt x="5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0" name="Google Shape;30;p3"/>
          <p:cNvGrpSpPr/>
          <p:nvPr/>
        </p:nvGrpSpPr>
        <p:grpSpPr>
          <a:xfrm>
            <a:off x="7337088" y="861111"/>
            <a:ext cx="980097" cy="891317"/>
            <a:chOff x="3752462" y="2272833"/>
            <a:chExt cx="980097" cy="668488"/>
          </a:xfrm>
        </p:grpSpPr>
        <p:sp>
          <p:nvSpPr>
            <p:cNvPr id="31" name="Google Shape;31;p3"/>
            <p:cNvSpPr/>
            <p:nvPr/>
          </p:nvSpPr>
          <p:spPr>
            <a:xfrm>
              <a:off x="3784726" y="2272833"/>
              <a:ext cx="947833" cy="577350"/>
            </a:xfrm>
            <a:custGeom>
              <a:avLst/>
              <a:gdLst/>
              <a:ahLst/>
              <a:cxnLst/>
              <a:rect l="l" t="t" r="r" b="b"/>
              <a:pathLst>
                <a:path w="20623" h="12562" extrusionOk="0">
                  <a:moveTo>
                    <a:pt x="6430" y="0"/>
                  </a:moveTo>
                  <a:cubicBezTo>
                    <a:pt x="6430" y="24"/>
                    <a:pt x="6406" y="36"/>
                    <a:pt x="6406" y="48"/>
                  </a:cubicBezTo>
                  <a:cubicBezTo>
                    <a:pt x="5954" y="226"/>
                    <a:pt x="5787" y="1179"/>
                    <a:pt x="6251" y="1453"/>
                  </a:cubicBezTo>
                  <a:cubicBezTo>
                    <a:pt x="6325" y="1496"/>
                    <a:pt x="6398" y="1503"/>
                    <a:pt x="6471" y="1503"/>
                  </a:cubicBezTo>
                  <a:cubicBezTo>
                    <a:pt x="6506" y="1503"/>
                    <a:pt x="6541" y="1502"/>
                    <a:pt x="6576" y="1502"/>
                  </a:cubicBezTo>
                  <a:cubicBezTo>
                    <a:pt x="6672" y="1502"/>
                    <a:pt x="6772" y="1513"/>
                    <a:pt x="6882" y="1596"/>
                  </a:cubicBezTo>
                  <a:cubicBezTo>
                    <a:pt x="6751" y="1941"/>
                    <a:pt x="6466" y="2024"/>
                    <a:pt x="6275" y="2286"/>
                  </a:cubicBezTo>
                  <a:cubicBezTo>
                    <a:pt x="6288" y="2299"/>
                    <a:pt x="6302" y="2304"/>
                    <a:pt x="6317" y="2304"/>
                  </a:cubicBezTo>
                  <a:cubicBezTo>
                    <a:pt x="6360" y="2304"/>
                    <a:pt x="6408" y="2265"/>
                    <a:pt x="6437" y="2265"/>
                  </a:cubicBezTo>
                  <a:cubicBezTo>
                    <a:pt x="6455" y="2265"/>
                    <a:pt x="6466" y="2278"/>
                    <a:pt x="6466" y="2322"/>
                  </a:cubicBezTo>
                  <a:cubicBezTo>
                    <a:pt x="5858" y="3036"/>
                    <a:pt x="5299" y="3834"/>
                    <a:pt x="4680" y="4548"/>
                  </a:cubicBezTo>
                  <a:cubicBezTo>
                    <a:pt x="4647" y="4545"/>
                    <a:pt x="4615" y="4544"/>
                    <a:pt x="4585" y="4544"/>
                  </a:cubicBezTo>
                  <a:cubicBezTo>
                    <a:pt x="4045" y="4544"/>
                    <a:pt x="3805" y="5023"/>
                    <a:pt x="3715" y="5406"/>
                  </a:cubicBezTo>
                  <a:cubicBezTo>
                    <a:pt x="3254" y="5193"/>
                    <a:pt x="2814" y="5102"/>
                    <a:pt x="2402" y="5102"/>
                  </a:cubicBezTo>
                  <a:cubicBezTo>
                    <a:pt x="1430" y="5102"/>
                    <a:pt x="613" y="5609"/>
                    <a:pt x="36" y="6227"/>
                  </a:cubicBezTo>
                  <a:cubicBezTo>
                    <a:pt x="24" y="6287"/>
                    <a:pt x="12" y="6358"/>
                    <a:pt x="0" y="6418"/>
                  </a:cubicBezTo>
                  <a:cubicBezTo>
                    <a:pt x="12" y="6418"/>
                    <a:pt x="24" y="6430"/>
                    <a:pt x="36" y="6430"/>
                  </a:cubicBezTo>
                  <a:cubicBezTo>
                    <a:pt x="72" y="6644"/>
                    <a:pt x="298" y="6751"/>
                    <a:pt x="548" y="6811"/>
                  </a:cubicBezTo>
                  <a:cubicBezTo>
                    <a:pt x="1018" y="6488"/>
                    <a:pt x="1601" y="6294"/>
                    <a:pt x="2204" y="6294"/>
                  </a:cubicBezTo>
                  <a:cubicBezTo>
                    <a:pt x="2382" y="6294"/>
                    <a:pt x="2561" y="6311"/>
                    <a:pt x="2739" y="6346"/>
                  </a:cubicBezTo>
                  <a:cubicBezTo>
                    <a:pt x="4215" y="6608"/>
                    <a:pt x="5227" y="7918"/>
                    <a:pt x="5156" y="9311"/>
                  </a:cubicBezTo>
                  <a:cubicBezTo>
                    <a:pt x="5227" y="9311"/>
                    <a:pt x="5263" y="9287"/>
                    <a:pt x="5334" y="9287"/>
                  </a:cubicBezTo>
                  <a:cubicBezTo>
                    <a:pt x="5596" y="9680"/>
                    <a:pt x="5692" y="9918"/>
                    <a:pt x="6049" y="10228"/>
                  </a:cubicBezTo>
                  <a:cubicBezTo>
                    <a:pt x="6251" y="10406"/>
                    <a:pt x="6489" y="10525"/>
                    <a:pt x="6763" y="10621"/>
                  </a:cubicBezTo>
                  <a:cubicBezTo>
                    <a:pt x="7513" y="10859"/>
                    <a:pt x="12288" y="11704"/>
                    <a:pt x="12323" y="11716"/>
                  </a:cubicBezTo>
                  <a:cubicBezTo>
                    <a:pt x="12514" y="12073"/>
                    <a:pt x="12954" y="12228"/>
                    <a:pt x="13300" y="12287"/>
                  </a:cubicBezTo>
                  <a:cubicBezTo>
                    <a:pt x="13252" y="11954"/>
                    <a:pt x="13252" y="11621"/>
                    <a:pt x="13312" y="11287"/>
                  </a:cubicBezTo>
                  <a:cubicBezTo>
                    <a:pt x="13576" y="9849"/>
                    <a:pt x="14827" y="8833"/>
                    <a:pt x="16247" y="8833"/>
                  </a:cubicBezTo>
                  <a:cubicBezTo>
                    <a:pt x="16425" y="8833"/>
                    <a:pt x="16606" y="8849"/>
                    <a:pt x="16788" y="8882"/>
                  </a:cubicBezTo>
                  <a:cubicBezTo>
                    <a:pt x="18408" y="9180"/>
                    <a:pt x="19479" y="10728"/>
                    <a:pt x="19181" y="12359"/>
                  </a:cubicBezTo>
                  <a:cubicBezTo>
                    <a:pt x="19181" y="12395"/>
                    <a:pt x="19170" y="12454"/>
                    <a:pt x="19146" y="12502"/>
                  </a:cubicBezTo>
                  <a:lnTo>
                    <a:pt x="20027" y="12561"/>
                  </a:lnTo>
                  <a:lnTo>
                    <a:pt x="20313" y="12299"/>
                  </a:lnTo>
                  <a:cubicBezTo>
                    <a:pt x="20324" y="12359"/>
                    <a:pt x="20360" y="12430"/>
                    <a:pt x="20455" y="12442"/>
                  </a:cubicBezTo>
                  <a:cubicBezTo>
                    <a:pt x="20455" y="12395"/>
                    <a:pt x="20479" y="12335"/>
                    <a:pt x="20491" y="12299"/>
                  </a:cubicBezTo>
                  <a:cubicBezTo>
                    <a:pt x="20324" y="11621"/>
                    <a:pt x="20217" y="10704"/>
                    <a:pt x="20098" y="10156"/>
                  </a:cubicBezTo>
                  <a:cubicBezTo>
                    <a:pt x="20121" y="10134"/>
                    <a:pt x="20152" y="10126"/>
                    <a:pt x="20186" y="10126"/>
                  </a:cubicBezTo>
                  <a:cubicBezTo>
                    <a:pt x="20245" y="10126"/>
                    <a:pt x="20315" y="10148"/>
                    <a:pt x="20372" y="10148"/>
                  </a:cubicBezTo>
                  <a:cubicBezTo>
                    <a:pt x="20422" y="10148"/>
                    <a:pt x="20462" y="10132"/>
                    <a:pt x="20479" y="10073"/>
                  </a:cubicBezTo>
                  <a:cubicBezTo>
                    <a:pt x="20622" y="9525"/>
                    <a:pt x="20324" y="9263"/>
                    <a:pt x="20182" y="8882"/>
                  </a:cubicBezTo>
                  <a:cubicBezTo>
                    <a:pt x="19920" y="8692"/>
                    <a:pt x="19527" y="8573"/>
                    <a:pt x="19086" y="8489"/>
                  </a:cubicBezTo>
                  <a:cubicBezTo>
                    <a:pt x="18777" y="7954"/>
                    <a:pt x="18038" y="7668"/>
                    <a:pt x="18003" y="6953"/>
                  </a:cubicBezTo>
                  <a:lnTo>
                    <a:pt x="18003" y="6953"/>
                  </a:lnTo>
                  <a:cubicBezTo>
                    <a:pt x="18201" y="6968"/>
                    <a:pt x="18408" y="7014"/>
                    <a:pt x="18588" y="7014"/>
                  </a:cubicBezTo>
                  <a:cubicBezTo>
                    <a:pt x="18700" y="7014"/>
                    <a:pt x="18801" y="6996"/>
                    <a:pt x="18884" y="6942"/>
                  </a:cubicBezTo>
                  <a:cubicBezTo>
                    <a:pt x="18920" y="6763"/>
                    <a:pt x="18729" y="6715"/>
                    <a:pt x="18765" y="6549"/>
                  </a:cubicBezTo>
                  <a:cubicBezTo>
                    <a:pt x="19039" y="6299"/>
                    <a:pt x="19134" y="5882"/>
                    <a:pt x="19122" y="5453"/>
                  </a:cubicBezTo>
                  <a:cubicBezTo>
                    <a:pt x="18265" y="4834"/>
                    <a:pt x="14574" y="5465"/>
                    <a:pt x="15657" y="3941"/>
                  </a:cubicBezTo>
                  <a:cubicBezTo>
                    <a:pt x="15483" y="3718"/>
                    <a:pt x="15183" y="3646"/>
                    <a:pt x="14918" y="3646"/>
                  </a:cubicBezTo>
                  <a:cubicBezTo>
                    <a:pt x="14730" y="3646"/>
                    <a:pt x="14560" y="3682"/>
                    <a:pt x="14467" y="3727"/>
                  </a:cubicBezTo>
                  <a:cubicBezTo>
                    <a:pt x="13538" y="4132"/>
                    <a:pt x="11026" y="3798"/>
                    <a:pt x="10168" y="4108"/>
                  </a:cubicBezTo>
                  <a:cubicBezTo>
                    <a:pt x="9287" y="4429"/>
                    <a:pt x="10323" y="4846"/>
                    <a:pt x="10776" y="5465"/>
                  </a:cubicBezTo>
                  <a:cubicBezTo>
                    <a:pt x="11228" y="6096"/>
                    <a:pt x="12097" y="7477"/>
                    <a:pt x="12085" y="7668"/>
                  </a:cubicBezTo>
                  <a:cubicBezTo>
                    <a:pt x="12041" y="7748"/>
                    <a:pt x="12985" y="9421"/>
                    <a:pt x="10806" y="9421"/>
                  </a:cubicBezTo>
                  <a:cubicBezTo>
                    <a:pt x="10056" y="9421"/>
                    <a:pt x="8935" y="9223"/>
                    <a:pt x="7275" y="8692"/>
                  </a:cubicBezTo>
                  <a:cubicBezTo>
                    <a:pt x="7144" y="8573"/>
                    <a:pt x="6930" y="8513"/>
                    <a:pt x="6894" y="8358"/>
                  </a:cubicBezTo>
                  <a:lnTo>
                    <a:pt x="6894" y="8358"/>
                  </a:lnTo>
                  <a:cubicBezTo>
                    <a:pt x="6904" y="8359"/>
                    <a:pt x="6915" y="8359"/>
                    <a:pt x="6925" y="8359"/>
                  </a:cubicBezTo>
                  <a:cubicBezTo>
                    <a:pt x="7127" y="8359"/>
                    <a:pt x="7412" y="8252"/>
                    <a:pt x="7525" y="8037"/>
                  </a:cubicBezTo>
                  <a:cubicBezTo>
                    <a:pt x="7906" y="7370"/>
                    <a:pt x="7990" y="4429"/>
                    <a:pt x="7525" y="3929"/>
                  </a:cubicBezTo>
                  <a:cubicBezTo>
                    <a:pt x="7370" y="3760"/>
                    <a:pt x="7182" y="3729"/>
                    <a:pt x="7000" y="3729"/>
                  </a:cubicBezTo>
                  <a:cubicBezTo>
                    <a:pt x="6891" y="3729"/>
                    <a:pt x="6785" y="3740"/>
                    <a:pt x="6690" y="3740"/>
                  </a:cubicBezTo>
                  <a:cubicBezTo>
                    <a:pt x="6674" y="3740"/>
                    <a:pt x="6659" y="3739"/>
                    <a:pt x="6644" y="3739"/>
                  </a:cubicBezTo>
                  <a:cubicBezTo>
                    <a:pt x="7120" y="3346"/>
                    <a:pt x="7347" y="2596"/>
                    <a:pt x="7704" y="2024"/>
                  </a:cubicBezTo>
                  <a:cubicBezTo>
                    <a:pt x="7815" y="2093"/>
                    <a:pt x="7957" y="2204"/>
                    <a:pt x="8090" y="2204"/>
                  </a:cubicBezTo>
                  <a:cubicBezTo>
                    <a:pt x="8142" y="2204"/>
                    <a:pt x="8193" y="2187"/>
                    <a:pt x="8240" y="2143"/>
                  </a:cubicBezTo>
                  <a:cubicBezTo>
                    <a:pt x="8347" y="1786"/>
                    <a:pt x="8109" y="1810"/>
                    <a:pt x="8335" y="1548"/>
                  </a:cubicBezTo>
                  <a:lnTo>
                    <a:pt x="8335" y="1548"/>
                  </a:lnTo>
                  <a:cubicBezTo>
                    <a:pt x="8360" y="1559"/>
                    <a:pt x="8399" y="1566"/>
                    <a:pt x="8443" y="1566"/>
                  </a:cubicBezTo>
                  <a:cubicBezTo>
                    <a:pt x="8549" y="1566"/>
                    <a:pt x="8686" y="1524"/>
                    <a:pt x="8728" y="1381"/>
                  </a:cubicBezTo>
                  <a:cubicBezTo>
                    <a:pt x="8525" y="1107"/>
                    <a:pt x="7978" y="1036"/>
                    <a:pt x="7811" y="715"/>
                  </a:cubicBezTo>
                  <a:cubicBezTo>
                    <a:pt x="7669" y="667"/>
                    <a:pt x="7558" y="605"/>
                    <a:pt x="7429" y="605"/>
                  </a:cubicBezTo>
                  <a:cubicBezTo>
                    <a:pt x="7395" y="605"/>
                    <a:pt x="7360" y="609"/>
                    <a:pt x="7323" y="619"/>
                  </a:cubicBezTo>
                  <a:cubicBezTo>
                    <a:pt x="7263" y="393"/>
                    <a:pt x="7085" y="238"/>
                    <a:pt x="6870" y="107"/>
                  </a:cubicBezTo>
                  <a:cubicBezTo>
                    <a:pt x="6728" y="60"/>
                    <a:pt x="6573" y="36"/>
                    <a:pt x="6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4398154" y="2694378"/>
              <a:ext cx="267625" cy="246943"/>
            </a:xfrm>
            <a:custGeom>
              <a:avLst/>
              <a:gdLst/>
              <a:ahLst/>
              <a:cxnLst/>
              <a:rect l="l" t="t" r="r" b="b"/>
              <a:pathLst>
                <a:path w="5823" h="5373" extrusionOk="0">
                  <a:moveTo>
                    <a:pt x="2896" y="1512"/>
                  </a:moveTo>
                  <a:cubicBezTo>
                    <a:pt x="2966" y="1512"/>
                    <a:pt x="3037" y="1518"/>
                    <a:pt x="3108" y="1532"/>
                  </a:cubicBezTo>
                  <a:cubicBezTo>
                    <a:pt x="3751" y="1651"/>
                    <a:pt x="4168" y="2258"/>
                    <a:pt x="4049" y="2889"/>
                  </a:cubicBezTo>
                  <a:cubicBezTo>
                    <a:pt x="3943" y="3458"/>
                    <a:pt x="3455" y="3850"/>
                    <a:pt x="2907" y="3850"/>
                  </a:cubicBezTo>
                  <a:cubicBezTo>
                    <a:pt x="2836" y="3850"/>
                    <a:pt x="2764" y="3843"/>
                    <a:pt x="2691" y="3830"/>
                  </a:cubicBezTo>
                  <a:cubicBezTo>
                    <a:pt x="2072" y="3723"/>
                    <a:pt x="1655" y="3115"/>
                    <a:pt x="1763" y="2472"/>
                  </a:cubicBezTo>
                  <a:cubicBezTo>
                    <a:pt x="1868" y="1903"/>
                    <a:pt x="2356" y="1512"/>
                    <a:pt x="2896" y="1512"/>
                  </a:cubicBezTo>
                  <a:close/>
                  <a:moveTo>
                    <a:pt x="2915" y="1"/>
                  </a:moveTo>
                  <a:cubicBezTo>
                    <a:pt x="1645" y="1"/>
                    <a:pt x="507" y="907"/>
                    <a:pt x="274" y="2199"/>
                  </a:cubicBezTo>
                  <a:cubicBezTo>
                    <a:pt x="0" y="3663"/>
                    <a:pt x="965" y="5056"/>
                    <a:pt x="2429" y="5330"/>
                  </a:cubicBezTo>
                  <a:cubicBezTo>
                    <a:pt x="2590" y="5359"/>
                    <a:pt x="2750" y="5373"/>
                    <a:pt x="2907" y="5373"/>
                  </a:cubicBezTo>
                  <a:cubicBezTo>
                    <a:pt x="4178" y="5373"/>
                    <a:pt x="5316" y="4467"/>
                    <a:pt x="5549" y="3175"/>
                  </a:cubicBezTo>
                  <a:cubicBezTo>
                    <a:pt x="5823" y="1710"/>
                    <a:pt x="4858" y="306"/>
                    <a:pt x="3394" y="44"/>
                  </a:cubicBezTo>
                  <a:cubicBezTo>
                    <a:pt x="3233" y="15"/>
                    <a:pt x="3073" y="1"/>
                    <a:pt x="29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3752462" y="2576031"/>
              <a:ext cx="267625" cy="247127"/>
            </a:xfrm>
            <a:custGeom>
              <a:avLst/>
              <a:gdLst/>
              <a:ahLst/>
              <a:cxnLst/>
              <a:rect l="l" t="t" r="r" b="b"/>
              <a:pathLst>
                <a:path w="5823" h="5377" extrusionOk="0">
                  <a:moveTo>
                    <a:pt x="2895" y="1515"/>
                  </a:moveTo>
                  <a:cubicBezTo>
                    <a:pt x="2965" y="1515"/>
                    <a:pt x="3036" y="1521"/>
                    <a:pt x="3108" y="1535"/>
                  </a:cubicBezTo>
                  <a:cubicBezTo>
                    <a:pt x="3750" y="1654"/>
                    <a:pt x="4167" y="2261"/>
                    <a:pt x="4048" y="2892"/>
                  </a:cubicBezTo>
                  <a:cubicBezTo>
                    <a:pt x="3943" y="3451"/>
                    <a:pt x="3455" y="3841"/>
                    <a:pt x="2907" y="3841"/>
                  </a:cubicBezTo>
                  <a:cubicBezTo>
                    <a:pt x="2836" y="3841"/>
                    <a:pt x="2763" y="3835"/>
                    <a:pt x="2691" y="3821"/>
                  </a:cubicBezTo>
                  <a:cubicBezTo>
                    <a:pt x="2060" y="3714"/>
                    <a:pt x="1643" y="3107"/>
                    <a:pt x="1762" y="2476"/>
                  </a:cubicBezTo>
                  <a:cubicBezTo>
                    <a:pt x="1857" y="1907"/>
                    <a:pt x="2353" y="1515"/>
                    <a:pt x="2895" y="1515"/>
                  </a:cubicBezTo>
                  <a:close/>
                  <a:moveTo>
                    <a:pt x="2898" y="0"/>
                  </a:moveTo>
                  <a:cubicBezTo>
                    <a:pt x="1634" y="0"/>
                    <a:pt x="506" y="905"/>
                    <a:pt x="274" y="2202"/>
                  </a:cubicBezTo>
                  <a:cubicBezTo>
                    <a:pt x="0" y="3666"/>
                    <a:pt x="964" y="5059"/>
                    <a:pt x="2429" y="5333"/>
                  </a:cubicBezTo>
                  <a:cubicBezTo>
                    <a:pt x="2589" y="5362"/>
                    <a:pt x="2749" y="5376"/>
                    <a:pt x="2907" y="5376"/>
                  </a:cubicBezTo>
                  <a:cubicBezTo>
                    <a:pt x="4178" y="5376"/>
                    <a:pt x="5315" y="4469"/>
                    <a:pt x="5548" y="3166"/>
                  </a:cubicBezTo>
                  <a:cubicBezTo>
                    <a:pt x="5822" y="1714"/>
                    <a:pt x="4846" y="309"/>
                    <a:pt x="3393" y="47"/>
                  </a:cubicBezTo>
                  <a:cubicBezTo>
                    <a:pt x="3227" y="16"/>
                    <a:pt x="3061" y="0"/>
                    <a:pt x="28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4" name="Google Shape;34;p3"/>
          <p:cNvSpPr txBox="1">
            <a:spLocks noGrp="1"/>
          </p:cNvSpPr>
          <p:nvPr>
            <p:ph type="title"/>
          </p:nvPr>
        </p:nvSpPr>
        <p:spPr>
          <a:xfrm>
            <a:off x="1704288" y="3195567"/>
            <a:ext cx="57354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title" idx="2" hasCustomPrompt="1"/>
          </p:nvPr>
        </p:nvSpPr>
        <p:spPr>
          <a:xfrm>
            <a:off x="4149300" y="1861567"/>
            <a:ext cx="845400" cy="88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" name="Google Shape;36;p3"/>
          <p:cNvSpPr txBox="1">
            <a:spLocks noGrp="1"/>
          </p:cNvSpPr>
          <p:nvPr>
            <p:ph type="subTitle" idx="1"/>
          </p:nvPr>
        </p:nvSpPr>
        <p:spPr>
          <a:xfrm>
            <a:off x="1705338" y="4526800"/>
            <a:ext cx="5733300" cy="39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36289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 rot="657318">
            <a:off x="-223359" y="-1279214"/>
            <a:ext cx="9166591" cy="8450519"/>
          </a:xfrm>
          <a:custGeom>
            <a:avLst/>
            <a:gdLst/>
            <a:ahLst/>
            <a:cxnLst/>
            <a:rect l="l" t="t" r="r" b="b"/>
            <a:pathLst>
              <a:path w="178855" h="146686" extrusionOk="0">
                <a:moveTo>
                  <a:pt x="126481" y="0"/>
                </a:moveTo>
                <a:cubicBezTo>
                  <a:pt x="125086" y="0"/>
                  <a:pt x="123667" y="97"/>
                  <a:pt x="122223" y="296"/>
                </a:cubicBezTo>
                <a:cubicBezTo>
                  <a:pt x="104412" y="2749"/>
                  <a:pt x="105875" y="23379"/>
                  <a:pt x="46516" y="31789"/>
                </a:cubicBezTo>
                <a:cubicBezTo>
                  <a:pt x="9172" y="37091"/>
                  <a:pt x="0" y="62702"/>
                  <a:pt x="534" y="92412"/>
                </a:cubicBezTo>
                <a:cubicBezTo>
                  <a:pt x="1174" y="128488"/>
                  <a:pt x="19855" y="141975"/>
                  <a:pt x="41156" y="141975"/>
                </a:cubicBezTo>
                <a:cubicBezTo>
                  <a:pt x="47725" y="141975"/>
                  <a:pt x="54543" y="140693"/>
                  <a:pt x="61157" y="138394"/>
                </a:cubicBezTo>
                <a:cubicBezTo>
                  <a:pt x="70681" y="135084"/>
                  <a:pt x="77686" y="133823"/>
                  <a:pt x="83276" y="133823"/>
                </a:cubicBezTo>
                <a:cubicBezTo>
                  <a:pt x="101132" y="133823"/>
                  <a:pt x="104546" y="146685"/>
                  <a:pt x="129468" y="146685"/>
                </a:cubicBezTo>
                <a:cubicBezTo>
                  <a:pt x="133191" y="146685"/>
                  <a:pt x="137394" y="146398"/>
                  <a:pt x="142197" y="145738"/>
                </a:cubicBezTo>
                <a:cubicBezTo>
                  <a:pt x="169195" y="142021"/>
                  <a:pt x="178855" y="108684"/>
                  <a:pt x="173340" y="68507"/>
                </a:cubicBezTo>
                <a:cubicBezTo>
                  <a:pt x="168105" y="30493"/>
                  <a:pt x="151172" y="0"/>
                  <a:pt x="12648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 txBox="1">
            <a:spLocks noGrp="1"/>
          </p:cNvSpPr>
          <p:nvPr>
            <p:ph type="title"/>
          </p:nvPr>
        </p:nvSpPr>
        <p:spPr>
          <a:xfrm>
            <a:off x="713250" y="617733"/>
            <a:ext cx="7717500" cy="68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subTitle" idx="1"/>
          </p:nvPr>
        </p:nvSpPr>
        <p:spPr>
          <a:xfrm>
            <a:off x="834075" y="1435133"/>
            <a:ext cx="7387200" cy="75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" name="Google Shape;41;p4"/>
          <p:cNvSpPr/>
          <p:nvPr/>
        </p:nvSpPr>
        <p:spPr>
          <a:xfrm>
            <a:off x="92699" y="4283174"/>
            <a:ext cx="248342" cy="287997"/>
          </a:xfrm>
          <a:custGeom>
            <a:avLst/>
            <a:gdLst/>
            <a:ahLst/>
            <a:cxnLst/>
            <a:rect l="l" t="t" r="r" b="b"/>
            <a:pathLst>
              <a:path w="2696" h="2345" extrusionOk="0">
                <a:moveTo>
                  <a:pt x="1348" y="1"/>
                </a:moveTo>
                <a:cubicBezTo>
                  <a:pt x="1348" y="1"/>
                  <a:pt x="1151" y="1166"/>
                  <a:pt x="0" y="1166"/>
                </a:cubicBezTo>
                <a:cubicBezTo>
                  <a:pt x="0" y="1166"/>
                  <a:pt x="1320" y="1489"/>
                  <a:pt x="1348" y="2345"/>
                </a:cubicBezTo>
                <a:cubicBezTo>
                  <a:pt x="1390" y="1489"/>
                  <a:pt x="2696" y="1166"/>
                  <a:pt x="2696" y="1166"/>
                </a:cubicBezTo>
                <a:cubicBezTo>
                  <a:pt x="1545" y="1166"/>
                  <a:pt x="1348" y="1"/>
                  <a:pt x="1348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495108" y="3980601"/>
            <a:ext cx="142318" cy="169113"/>
          </a:xfrm>
          <a:custGeom>
            <a:avLst/>
            <a:gdLst/>
            <a:ahLst/>
            <a:cxnLst/>
            <a:rect l="l" t="t" r="r" b="b"/>
            <a:pathLst>
              <a:path w="1545" h="1377" extrusionOk="0">
                <a:moveTo>
                  <a:pt x="773" y="1"/>
                </a:moveTo>
                <a:cubicBezTo>
                  <a:pt x="773" y="1"/>
                  <a:pt x="661" y="688"/>
                  <a:pt x="1" y="688"/>
                </a:cubicBezTo>
                <a:cubicBezTo>
                  <a:pt x="1" y="688"/>
                  <a:pt x="759" y="871"/>
                  <a:pt x="773" y="1376"/>
                </a:cubicBezTo>
                <a:cubicBezTo>
                  <a:pt x="787" y="871"/>
                  <a:pt x="1545" y="688"/>
                  <a:pt x="1545" y="688"/>
                </a:cubicBezTo>
                <a:cubicBezTo>
                  <a:pt x="871" y="688"/>
                  <a:pt x="773" y="1"/>
                  <a:pt x="773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477652" y="4452935"/>
            <a:ext cx="177229" cy="207063"/>
          </a:xfrm>
          <a:custGeom>
            <a:avLst/>
            <a:gdLst/>
            <a:ahLst/>
            <a:cxnLst/>
            <a:rect l="l" t="t" r="r" b="b"/>
            <a:pathLst>
              <a:path w="1924" h="1686" extrusionOk="0">
                <a:moveTo>
                  <a:pt x="955" y="1"/>
                </a:moveTo>
                <a:cubicBezTo>
                  <a:pt x="955" y="1"/>
                  <a:pt x="815" y="843"/>
                  <a:pt x="1" y="843"/>
                </a:cubicBezTo>
                <a:cubicBezTo>
                  <a:pt x="1" y="843"/>
                  <a:pt x="927" y="1068"/>
                  <a:pt x="955" y="1685"/>
                </a:cubicBezTo>
                <a:cubicBezTo>
                  <a:pt x="983" y="1068"/>
                  <a:pt x="1924" y="843"/>
                  <a:pt x="1924" y="843"/>
                </a:cubicBezTo>
                <a:cubicBezTo>
                  <a:pt x="1096" y="843"/>
                  <a:pt x="955" y="1"/>
                  <a:pt x="955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165626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rot="212">
            <a:off x="998362" y="-500559"/>
            <a:ext cx="7252570" cy="7358259"/>
          </a:xfrm>
          <a:custGeom>
            <a:avLst/>
            <a:gdLst/>
            <a:ahLst/>
            <a:cxnLst/>
            <a:rect l="l" t="t" r="r" b="b"/>
            <a:pathLst>
              <a:path w="178855" h="146686" extrusionOk="0">
                <a:moveTo>
                  <a:pt x="126481" y="0"/>
                </a:moveTo>
                <a:cubicBezTo>
                  <a:pt x="125086" y="0"/>
                  <a:pt x="123667" y="97"/>
                  <a:pt x="122223" y="296"/>
                </a:cubicBezTo>
                <a:cubicBezTo>
                  <a:pt x="104412" y="2749"/>
                  <a:pt x="105875" y="23379"/>
                  <a:pt x="46516" y="31789"/>
                </a:cubicBezTo>
                <a:cubicBezTo>
                  <a:pt x="9172" y="37091"/>
                  <a:pt x="0" y="62702"/>
                  <a:pt x="534" y="92412"/>
                </a:cubicBezTo>
                <a:cubicBezTo>
                  <a:pt x="1174" y="128488"/>
                  <a:pt x="19855" y="141975"/>
                  <a:pt x="41156" y="141975"/>
                </a:cubicBezTo>
                <a:cubicBezTo>
                  <a:pt x="47725" y="141975"/>
                  <a:pt x="54543" y="140693"/>
                  <a:pt x="61157" y="138394"/>
                </a:cubicBezTo>
                <a:cubicBezTo>
                  <a:pt x="70681" y="135084"/>
                  <a:pt x="77686" y="133823"/>
                  <a:pt x="83276" y="133823"/>
                </a:cubicBezTo>
                <a:cubicBezTo>
                  <a:pt x="101132" y="133823"/>
                  <a:pt x="104546" y="146685"/>
                  <a:pt x="129468" y="146685"/>
                </a:cubicBezTo>
                <a:cubicBezTo>
                  <a:pt x="133191" y="146685"/>
                  <a:pt x="137394" y="146398"/>
                  <a:pt x="142197" y="145738"/>
                </a:cubicBezTo>
                <a:cubicBezTo>
                  <a:pt x="169195" y="142021"/>
                  <a:pt x="178855" y="108684"/>
                  <a:pt x="173340" y="68507"/>
                </a:cubicBezTo>
                <a:cubicBezTo>
                  <a:pt x="168105" y="30493"/>
                  <a:pt x="151172" y="0"/>
                  <a:pt x="12648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97;p9"/>
          <p:cNvSpPr/>
          <p:nvPr/>
        </p:nvSpPr>
        <p:spPr>
          <a:xfrm flipH="1">
            <a:off x="1399030" y="182888"/>
            <a:ext cx="1310421" cy="909309"/>
          </a:xfrm>
          <a:custGeom>
            <a:avLst/>
            <a:gdLst/>
            <a:ahLst/>
            <a:cxnLst/>
            <a:rect l="l" t="t" r="r" b="b"/>
            <a:pathLst>
              <a:path w="12059" h="6276" extrusionOk="0">
                <a:moveTo>
                  <a:pt x="6640" y="1"/>
                </a:moveTo>
                <a:cubicBezTo>
                  <a:pt x="5517" y="1"/>
                  <a:pt x="4534" y="590"/>
                  <a:pt x="3973" y="1489"/>
                </a:cubicBezTo>
                <a:cubicBezTo>
                  <a:pt x="3762" y="1419"/>
                  <a:pt x="3538" y="1376"/>
                  <a:pt x="3313" y="1376"/>
                </a:cubicBezTo>
                <a:cubicBezTo>
                  <a:pt x="2359" y="1376"/>
                  <a:pt x="1559" y="1994"/>
                  <a:pt x="1278" y="2850"/>
                </a:cubicBezTo>
                <a:cubicBezTo>
                  <a:pt x="1222" y="2836"/>
                  <a:pt x="1151" y="2836"/>
                  <a:pt x="1081" y="2836"/>
                </a:cubicBezTo>
                <a:cubicBezTo>
                  <a:pt x="478" y="2836"/>
                  <a:pt x="0" y="3314"/>
                  <a:pt x="0" y="3903"/>
                </a:cubicBezTo>
                <a:cubicBezTo>
                  <a:pt x="0" y="4507"/>
                  <a:pt x="478" y="4984"/>
                  <a:pt x="1081" y="4984"/>
                </a:cubicBezTo>
                <a:cubicBezTo>
                  <a:pt x="1292" y="4984"/>
                  <a:pt x="1460" y="4928"/>
                  <a:pt x="1643" y="4816"/>
                </a:cubicBezTo>
                <a:cubicBezTo>
                  <a:pt x="2022" y="5307"/>
                  <a:pt x="2625" y="5630"/>
                  <a:pt x="3313" y="5630"/>
                </a:cubicBezTo>
                <a:cubicBezTo>
                  <a:pt x="3706" y="5630"/>
                  <a:pt x="4085" y="5517"/>
                  <a:pt x="4394" y="5335"/>
                </a:cubicBezTo>
                <a:cubicBezTo>
                  <a:pt x="4970" y="5911"/>
                  <a:pt x="5770" y="6275"/>
                  <a:pt x="6640" y="6275"/>
                </a:cubicBezTo>
                <a:cubicBezTo>
                  <a:pt x="7637" y="6275"/>
                  <a:pt x="8521" y="5826"/>
                  <a:pt x="9097" y="5096"/>
                </a:cubicBezTo>
                <a:cubicBezTo>
                  <a:pt x="9391" y="5293"/>
                  <a:pt x="9770" y="5419"/>
                  <a:pt x="10149" y="5419"/>
                </a:cubicBezTo>
                <a:cubicBezTo>
                  <a:pt x="11202" y="5419"/>
                  <a:pt x="12058" y="4549"/>
                  <a:pt x="12058" y="3496"/>
                </a:cubicBezTo>
                <a:cubicBezTo>
                  <a:pt x="12044" y="2457"/>
                  <a:pt x="11202" y="1587"/>
                  <a:pt x="10149" y="1587"/>
                </a:cubicBezTo>
                <a:cubicBezTo>
                  <a:pt x="9911" y="1587"/>
                  <a:pt x="9672" y="1643"/>
                  <a:pt x="9447" y="1727"/>
                </a:cubicBezTo>
                <a:cubicBezTo>
                  <a:pt x="8942" y="703"/>
                  <a:pt x="7875" y="1"/>
                  <a:pt x="66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" name="Google Shape;98;p9"/>
          <p:cNvSpPr/>
          <p:nvPr/>
        </p:nvSpPr>
        <p:spPr>
          <a:xfrm>
            <a:off x="275226" y="909302"/>
            <a:ext cx="1123808" cy="779793"/>
          </a:xfrm>
          <a:custGeom>
            <a:avLst/>
            <a:gdLst/>
            <a:ahLst/>
            <a:cxnLst/>
            <a:rect l="l" t="t" r="r" b="b"/>
            <a:pathLst>
              <a:path w="12059" h="6276" extrusionOk="0">
                <a:moveTo>
                  <a:pt x="6640" y="1"/>
                </a:moveTo>
                <a:cubicBezTo>
                  <a:pt x="5517" y="1"/>
                  <a:pt x="4534" y="590"/>
                  <a:pt x="3973" y="1489"/>
                </a:cubicBezTo>
                <a:cubicBezTo>
                  <a:pt x="3762" y="1419"/>
                  <a:pt x="3538" y="1376"/>
                  <a:pt x="3313" y="1376"/>
                </a:cubicBezTo>
                <a:cubicBezTo>
                  <a:pt x="2359" y="1376"/>
                  <a:pt x="1559" y="1994"/>
                  <a:pt x="1278" y="2850"/>
                </a:cubicBezTo>
                <a:cubicBezTo>
                  <a:pt x="1222" y="2836"/>
                  <a:pt x="1151" y="2836"/>
                  <a:pt x="1081" y="2836"/>
                </a:cubicBezTo>
                <a:cubicBezTo>
                  <a:pt x="478" y="2836"/>
                  <a:pt x="0" y="3314"/>
                  <a:pt x="0" y="3903"/>
                </a:cubicBezTo>
                <a:cubicBezTo>
                  <a:pt x="0" y="4507"/>
                  <a:pt x="478" y="4984"/>
                  <a:pt x="1081" y="4984"/>
                </a:cubicBezTo>
                <a:cubicBezTo>
                  <a:pt x="1292" y="4984"/>
                  <a:pt x="1460" y="4928"/>
                  <a:pt x="1643" y="4816"/>
                </a:cubicBezTo>
                <a:cubicBezTo>
                  <a:pt x="2022" y="5307"/>
                  <a:pt x="2625" y="5630"/>
                  <a:pt x="3313" y="5630"/>
                </a:cubicBezTo>
                <a:cubicBezTo>
                  <a:pt x="3706" y="5630"/>
                  <a:pt x="4085" y="5517"/>
                  <a:pt x="4394" y="5335"/>
                </a:cubicBezTo>
                <a:cubicBezTo>
                  <a:pt x="4970" y="5911"/>
                  <a:pt x="5770" y="6275"/>
                  <a:pt x="6640" y="6275"/>
                </a:cubicBezTo>
                <a:cubicBezTo>
                  <a:pt x="7637" y="6275"/>
                  <a:pt x="8521" y="5826"/>
                  <a:pt x="9097" y="5096"/>
                </a:cubicBezTo>
                <a:cubicBezTo>
                  <a:pt x="9391" y="5293"/>
                  <a:pt x="9770" y="5419"/>
                  <a:pt x="10149" y="5419"/>
                </a:cubicBezTo>
                <a:cubicBezTo>
                  <a:pt x="11202" y="5419"/>
                  <a:pt x="12058" y="4549"/>
                  <a:pt x="12058" y="3496"/>
                </a:cubicBezTo>
                <a:cubicBezTo>
                  <a:pt x="12044" y="2457"/>
                  <a:pt x="11202" y="1587"/>
                  <a:pt x="10149" y="1587"/>
                </a:cubicBezTo>
                <a:cubicBezTo>
                  <a:pt x="9911" y="1587"/>
                  <a:pt x="9672" y="1643"/>
                  <a:pt x="9447" y="1727"/>
                </a:cubicBezTo>
                <a:cubicBezTo>
                  <a:pt x="8942" y="703"/>
                  <a:pt x="7875" y="1"/>
                  <a:pt x="66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1485900" y="2287467"/>
            <a:ext cx="6172200" cy="102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1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1483950" y="3544929"/>
            <a:ext cx="6176100" cy="102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1" name="Google Shape;101;p9"/>
          <p:cNvSpPr/>
          <p:nvPr/>
        </p:nvSpPr>
        <p:spPr>
          <a:xfrm flipH="1">
            <a:off x="315749" y="3905945"/>
            <a:ext cx="227685" cy="303580"/>
          </a:xfrm>
          <a:custGeom>
            <a:avLst/>
            <a:gdLst/>
            <a:ahLst/>
            <a:cxnLst/>
            <a:rect l="l" t="t" r="r" b="b"/>
            <a:pathLst>
              <a:path w="7543" h="7543" extrusionOk="0">
                <a:moveTo>
                  <a:pt x="3764" y="1"/>
                </a:moveTo>
                <a:cubicBezTo>
                  <a:pt x="1692" y="1"/>
                  <a:pt x="0" y="1692"/>
                  <a:pt x="0" y="3764"/>
                </a:cubicBezTo>
                <a:cubicBezTo>
                  <a:pt x="0" y="5836"/>
                  <a:pt x="1692" y="7542"/>
                  <a:pt x="3764" y="7542"/>
                </a:cubicBezTo>
                <a:cubicBezTo>
                  <a:pt x="5866" y="7542"/>
                  <a:pt x="7542" y="5836"/>
                  <a:pt x="7542" y="3764"/>
                </a:cubicBezTo>
                <a:cubicBezTo>
                  <a:pt x="7542" y="1692"/>
                  <a:pt x="5836" y="1"/>
                  <a:pt x="3764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" name="Google Shape;102;p9"/>
          <p:cNvGrpSpPr/>
          <p:nvPr/>
        </p:nvGrpSpPr>
        <p:grpSpPr>
          <a:xfrm rot="2165712">
            <a:off x="4240903" y="5055029"/>
            <a:ext cx="662195" cy="1493196"/>
            <a:chOff x="757891" y="2749873"/>
            <a:chExt cx="662228" cy="1119952"/>
          </a:xfrm>
        </p:grpSpPr>
        <p:sp>
          <p:nvSpPr>
            <p:cNvPr id="103" name="Google Shape;103;p9"/>
            <p:cNvSpPr/>
            <p:nvPr/>
          </p:nvSpPr>
          <p:spPr>
            <a:xfrm>
              <a:off x="757891" y="2749873"/>
              <a:ext cx="470368" cy="239279"/>
            </a:xfrm>
            <a:custGeom>
              <a:avLst/>
              <a:gdLst/>
              <a:ahLst/>
              <a:cxnLst/>
              <a:rect l="l" t="t" r="r" b="b"/>
              <a:pathLst>
                <a:path w="7090" h="3607" extrusionOk="0">
                  <a:moveTo>
                    <a:pt x="3835" y="1"/>
                  </a:moveTo>
                  <a:cubicBezTo>
                    <a:pt x="3589" y="1"/>
                    <a:pt x="3326" y="25"/>
                    <a:pt x="3047" y="77"/>
                  </a:cubicBezTo>
                  <a:cubicBezTo>
                    <a:pt x="85" y="639"/>
                    <a:pt x="1" y="3166"/>
                    <a:pt x="71" y="3545"/>
                  </a:cubicBezTo>
                  <a:cubicBezTo>
                    <a:pt x="77" y="3588"/>
                    <a:pt x="160" y="3607"/>
                    <a:pt x="303" y="3607"/>
                  </a:cubicBezTo>
                  <a:cubicBezTo>
                    <a:pt x="1518" y="3607"/>
                    <a:pt x="7090" y="2225"/>
                    <a:pt x="7090" y="2225"/>
                  </a:cubicBezTo>
                  <a:cubicBezTo>
                    <a:pt x="7090" y="2225"/>
                    <a:pt x="6214" y="1"/>
                    <a:pt x="3835" y="1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759748" y="2897481"/>
              <a:ext cx="619374" cy="897745"/>
            </a:xfrm>
            <a:custGeom>
              <a:avLst/>
              <a:gdLst/>
              <a:ahLst/>
              <a:cxnLst/>
              <a:rect l="l" t="t" r="r" b="b"/>
              <a:pathLst>
                <a:path w="9336" h="13533" extrusionOk="0">
                  <a:moveTo>
                    <a:pt x="7048" y="0"/>
                  </a:moveTo>
                  <a:lnTo>
                    <a:pt x="1" y="1320"/>
                  </a:lnTo>
                  <a:lnTo>
                    <a:pt x="2289" y="13532"/>
                  </a:lnTo>
                  <a:lnTo>
                    <a:pt x="9336" y="12213"/>
                  </a:lnTo>
                  <a:lnTo>
                    <a:pt x="7048" y="0"/>
                  </a:lnTo>
                  <a:close/>
                </a:path>
              </a:pathLst>
            </a:custGeom>
            <a:solidFill>
              <a:srgbClr val="C62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9"/>
            <p:cNvSpPr/>
            <p:nvPr/>
          </p:nvSpPr>
          <p:spPr>
            <a:xfrm>
              <a:off x="791459" y="2931514"/>
              <a:ext cx="431226" cy="164451"/>
            </a:xfrm>
            <a:custGeom>
              <a:avLst/>
              <a:gdLst/>
              <a:ahLst/>
              <a:cxnLst/>
              <a:rect l="l" t="t" r="r" b="b"/>
              <a:pathLst>
                <a:path w="6500" h="2479" extrusionOk="0">
                  <a:moveTo>
                    <a:pt x="6105" y="0"/>
                  </a:moveTo>
                  <a:cubicBezTo>
                    <a:pt x="6087" y="0"/>
                    <a:pt x="6069" y="2"/>
                    <a:pt x="6050" y="7"/>
                  </a:cubicBezTo>
                  <a:lnTo>
                    <a:pt x="3692" y="442"/>
                  </a:lnTo>
                  <a:lnTo>
                    <a:pt x="2583" y="652"/>
                  </a:lnTo>
                  <a:lnTo>
                    <a:pt x="211" y="1087"/>
                  </a:lnTo>
                  <a:cubicBezTo>
                    <a:pt x="84" y="1101"/>
                    <a:pt x="0" y="1214"/>
                    <a:pt x="42" y="1340"/>
                  </a:cubicBezTo>
                  <a:lnTo>
                    <a:pt x="211" y="2295"/>
                  </a:lnTo>
                  <a:cubicBezTo>
                    <a:pt x="224" y="2410"/>
                    <a:pt x="319" y="2479"/>
                    <a:pt x="432" y="2479"/>
                  </a:cubicBezTo>
                  <a:cubicBezTo>
                    <a:pt x="442" y="2479"/>
                    <a:pt x="453" y="2478"/>
                    <a:pt x="463" y="2477"/>
                  </a:cubicBezTo>
                  <a:lnTo>
                    <a:pt x="2822" y="2042"/>
                  </a:lnTo>
                  <a:lnTo>
                    <a:pt x="3931" y="1831"/>
                  </a:lnTo>
                  <a:lnTo>
                    <a:pt x="6303" y="1382"/>
                  </a:lnTo>
                  <a:cubicBezTo>
                    <a:pt x="6429" y="1368"/>
                    <a:pt x="6499" y="1270"/>
                    <a:pt x="6471" y="1144"/>
                  </a:cubicBezTo>
                  <a:lnTo>
                    <a:pt x="6303" y="175"/>
                  </a:lnTo>
                  <a:cubicBezTo>
                    <a:pt x="6291" y="67"/>
                    <a:pt x="6208" y="0"/>
                    <a:pt x="6105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9"/>
            <p:cNvSpPr/>
            <p:nvPr/>
          </p:nvSpPr>
          <p:spPr>
            <a:xfrm>
              <a:off x="814745" y="3053779"/>
              <a:ext cx="535517" cy="725732"/>
            </a:xfrm>
            <a:custGeom>
              <a:avLst/>
              <a:gdLst/>
              <a:ahLst/>
              <a:cxnLst/>
              <a:rect l="l" t="t" r="r" b="b"/>
              <a:pathLst>
                <a:path w="8072" h="10940" extrusionOk="0">
                  <a:moveTo>
                    <a:pt x="6082" y="1"/>
                  </a:moveTo>
                  <a:cubicBezTo>
                    <a:pt x="6072" y="1"/>
                    <a:pt x="6061" y="1"/>
                    <a:pt x="6050" y="2"/>
                  </a:cubicBezTo>
                  <a:lnTo>
                    <a:pt x="3692" y="438"/>
                  </a:lnTo>
                  <a:lnTo>
                    <a:pt x="2583" y="648"/>
                  </a:lnTo>
                  <a:lnTo>
                    <a:pt x="197" y="1083"/>
                  </a:lnTo>
                  <a:cubicBezTo>
                    <a:pt x="84" y="1125"/>
                    <a:pt x="0" y="1224"/>
                    <a:pt x="42" y="1336"/>
                  </a:cubicBezTo>
                  <a:lnTo>
                    <a:pt x="140" y="1926"/>
                  </a:lnTo>
                  <a:lnTo>
                    <a:pt x="211" y="2305"/>
                  </a:lnTo>
                  <a:lnTo>
                    <a:pt x="1614" y="9786"/>
                  </a:lnTo>
                  <a:lnTo>
                    <a:pt x="1642" y="9983"/>
                  </a:lnTo>
                  <a:lnTo>
                    <a:pt x="1797" y="10755"/>
                  </a:lnTo>
                  <a:cubicBezTo>
                    <a:pt x="1810" y="10871"/>
                    <a:pt x="1893" y="10939"/>
                    <a:pt x="2004" y="10939"/>
                  </a:cubicBezTo>
                  <a:cubicBezTo>
                    <a:pt x="2014" y="10939"/>
                    <a:pt x="2025" y="10939"/>
                    <a:pt x="2035" y="10938"/>
                  </a:cubicBezTo>
                  <a:lnTo>
                    <a:pt x="4408" y="10488"/>
                  </a:lnTo>
                  <a:lnTo>
                    <a:pt x="5517" y="10278"/>
                  </a:lnTo>
                  <a:lnTo>
                    <a:pt x="7875" y="9843"/>
                  </a:lnTo>
                  <a:cubicBezTo>
                    <a:pt x="8001" y="9829"/>
                    <a:pt x="8072" y="9716"/>
                    <a:pt x="8057" y="9604"/>
                  </a:cubicBezTo>
                  <a:lnTo>
                    <a:pt x="7917" y="8832"/>
                  </a:lnTo>
                  <a:lnTo>
                    <a:pt x="7875" y="8635"/>
                  </a:lnTo>
                  <a:lnTo>
                    <a:pt x="6471" y="1139"/>
                  </a:lnTo>
                  <a:lnTo>
                    <a:pt x="6401" y="774"/>
                  </a:lnTo>
                  <a:lnTo>
                    <a:pt x="6303" y="171"/>
                  </a:lnTo>
                  <a:cubicBezTo>
                    <a:pt x="6290" y="68"/>
                    <a:pt x="6195" y="1"/>
                    <a:pt x="6082" y="1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9"/>
            <p:cNvSpPr/>
            <p:nvPr/>
          </p:nvSpPr>
          <p:spPr>
            <a:xfrm>
              <a:off x="789071" y="2779461"/>
              <a:ext cx="427113" cy="197420"/>
            </a:xfrm>
            <a:custGeom>
              <a:avLst/>
              <a:gdLst/>
              <a:ahLst/>
              <a:cxnLst/>
              <a:rect l="l" t="t" r="r" b="b"/>
              <a:pathLst>
                <a:path w="6438" h="2976" extrusionOk="0">
                  <a:moveTo>
                    <a:pt x="3153" y="0"/>
                  </a:moveTo>
                  <a:cubicBezTo>
                    <a:pt x="2779" y="0"/>
                    <a:pt x="2535" y="53"/>
                    <a:pt x="2535" y="53"/>
                  </a:cubicBezTo>
                  <a:cubicBezTo>
                    <a:pt x="991" y="418"/>
                    <a:pt x="191" y="2060"/>
                    <a:pt x="78" y="2593"/>
                  </a:cubicBezTo>
                  <a:cubicBezTo>
                    <a:pt x="1" y="2903"/>
                    <a:pt x="103" y="2975"/>
                    <a:pt x="258" y="2975"/>
                  </a:cubicBezTo>
                  <a:cubicBezTo>
                    <a:pt x="356" y="2975"/>
                    <a:pt x="475" y="2947"/>
                    <a:pt x="584" y="2930"/>
                  </a:cubicBezTo>
                  <a:cubicBezTo>
                    <a:pt x="864" y="2874"/>
                    <a:pt x="5791" y="1948"/>
                    <a:pt x="5918" y="1920"/>
                  </a:cubicBezTo>
                  <a:cubicBezTo>
                    <a:pt x="6044" y="1891"/>
                    <a:pt x="6437" y="1498"/>
                    <a:pt x="5216" y="628"/>
                  </a:cubicBezTo>
                  <a:cubicBezTo>
                    <a:pt x="4489" y="107"/>
                    <a:pt x="3688" y="0"/>
                    <a:pt x="3153" y="0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9"/>
            <p:cNvSpPr/>
            <p:nvPr/>
          </p:nvSpPr>
          <p:spPr>
            <a:xfrm>
              <a:off x="857535" y="2814224"/>
              <a:ext cx="256878" cy="106604"/>
            </a:xfrm>
            <a:custGeom>
              <a:avLst/>
              <a:gdLst/>
              <a:ahLst/>
              <a:cxnLst/>
              <a:rect l="l" t="t" r="r" b="b"/>
              <a:pathLst>
                <a:path w="3872" h="1607" extrusionOk="0">
                  <a:moveTo>
                    <a:pt x="2046" y="1"/>
                  </a:moveTo>
                  <a:cubicBezTo>
                    <a:pt x="1932" y="1"/>
                    <a:pt x="1812" y="11"/>
                    <a:pt x="1685" y="34"/>
                  </a:cubicBezTo>
                  <a:cubicBezTo>
                    <a:pt x="464" y="259"/>
                    <a:pt x="1" y="1311"/>
                    <a:pt x="296" y="1564"/>
                  </a:cubicBezTo>
                  <a:cubicBezTo>
                    <a:pt x="329" y="1593"/>
                    <a:pt x="457" y="1606"/>
                    <a:pt x="644" y="1606"/>
                  </a:cubicBezTo>
                  <a:cubicBezTo>
                    <a:pt x="1554" y="1606"/>
                    <a:pt x="3871" y="1283"/>
                    <a:pt x="3580" y="806"/>
                  </a:cubicBezTo>
                  <a:cubicBezTo>
                    <a:pt x="3580" y="806"/>
                    <a:pt x="3059" y="1"/>
                    <a:pt x="2046" y="1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9"/>
            <p:cNvSpPr/>
            <p:nvPr/>
          </p:nvSpPr>
          <p:spPr>
            <a:xfrm>
              <a:off x="848247" y="2961699"/>
              <a:ext cx="320434" cy="107201"/>
            </a:xfrm>
            <a:custGeom>
              <a:avLst/>
              <a:gdLst/>
              <a:ahLst/>
              <a:cxnLst/>
              <a:rect l="l" t="t" r="r" b="b"/>
              <a:pathLst>
                <a:path w="4830" h="1616" extrusionOk="0">
                  <a:moveTo>
                    <a:pt x="4619" y="1"/>
                  </a:moveTo>
                  <a:lnTo>
                    <a:pt x="3131" y="281"/>
                  </a:lnTo>
                  <a:lnTo>
                    <a:pt x="2990" y="296"/>
                  </a:lnTo>
                  <a:lnTo>
                    <a:pt x="1685" y="548"/>
                  </a:lnTo>
                  <a:lnTo>
                    <a:pt x="1502" y="576"/>
                  </a:lnTo>
                  <a:lnTo>
                    <a:pt x="71" y="843"/>
                  </a:lnTo>
                  <a:cubicBezTo>
                    <a:pt x="28" y="843"/>
                    <a:pt x="0" y="885"/>
                    <a:pt x="0" y="927"/>
                  </a:cubicBezTo>
                  <a:lnTo>
                    <a:pt x="127" y="1545"/>
                  </a:lnTo>
                  <a:cubicBezTo>
                    <a:pt x="127" y="1601"/>
                    <a:pt x="183" y="1615"/>
                    <a:pt x="211" y="1615"/>
                  </a:cubicBezTo>
                  <a:lnTo>
                    <a:pt x="1643" y="1348"/>
                  </a:lnTo>
                  <a:lnTo>
                    <a:pt x="1825" y="1320"/>
                  </a:lnTo>
                  <a:lnTo>
                    <a:pt x="3131" y="1068"/>
                  </a:lnTo>
                  <a:lnTo>
                    <a:pt x="3271" y="1054"/>
                  </a:lnTo>
                  <a:lnTo>
                    <a:pt x="4759" y="773"/>
                  </a:lnTo>
                  <a:cubicBezTo>
                    <a:pt x="4815" y="773"/>
                    <a:pt x="4829" y="717"/>
                    <a:pt x="4829" y="689"/>
                  </a:cubicBezTo>
                  <a:lnTo>
                    <a:pt x="4703" y="71"/>
                  </a:lnTo>
                  <a:cubicBezTo>
                    <a:pt x="4703" y="15"/>
                    <a:pt x="4661" y="1"/>
                    <a:pt x="4619" y="1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9"/>
            <p:cNvSpPr/>
            <p:nvPr/>
          </p:nvSpPr>
          <p:spPr>
            <a:xfrm>
              <a:off x="1090391" y="3118395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30" y="0"/>
                  </a:moveTo>
                  <a:cubicBezTo>
                    <a:pt x="1210" y="0"/>
                    <a:pt x="1188" y="4"/>
                    <a:pt x="1165" y="11"/>
                  </a:cubicBezTo>
                  <a:lnTo>
                    <a:pt x="197" y="180"/>
                  </a:lnTo>
                  <a:cubicBezTo>
                    <a:pt x="98" y="208"/>
                    <a:pt x="0" y="306"/>
                    <a:pt x="42" y="432"/>
                  </a:cubicBezTo>
                  <a:lnTo>
                    <a:pt x="337" y="2061"/>
                  </a:lnTo>
                  <a:cubicBezTo>
                    <a:pt x="349" y="2153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7" y="2018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73"/>
                    <a:pt x="1324" y="0"/>
                    <a:pt x="12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9"/>
            <p:cNvSpPr/>
            <p:nvPr/>
          </p:nvSpPr>
          <p:spPr>
            <a:xfrm>
              <a:off x="987961" y="3137036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25" y="1"/>
                  </a:moveTo>
                  <a:cubicBezTo>
                    <a:pt x="1206" y="1"/>
                    <a:pt x="1186" y="4"/>
                    <a:pt x="1165" y="11"/>
                  </a:cubicBezTo>
                  <a:lnTo>
                    <a:pt x="197" y="179"/>
                  </a:lnTo>
                  <a:cubicBezTo>
                    <a:pt x="98" y="207"/>
                    <a:pt x="0" y="306"/>
                    <a:pt x="42" y="432"/>
                  </a:cubicBezTo>
                  <a:lnTo>
                    <a:pt x="337" y="2060"/>
                  </a:lnTo>
                  <a:cubicBezTo>
                    <a:pt x="348" y="2152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6" y="2018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83"/>
                    <a:pt x="1321" y="1"/>
                    <a:pt x="1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9"/>
            <p:cNvSpPr/>
            <p:nvPr/>
          </p:nvSpPr>
          <p:spPr>
            <a:xfrm>
              <a:off x="884535" y="3156607"/>
              <a:ext cx="115569" cy="148198"/>
            </a:xfrm>
            <a:custGeom>
              <a:avLst/>
              <a:gdLst/>
              <a:ahLst/>
              <a:cxnLst/>
              <a:rect l="l" t="t" r="r" b="b"/>
              <a:pathLst>
                <a:path w="1742" h="2234" extrusionOk="0">
                  <a:moveTo>
                    <a:pt x="1221" y="1"/>
                  </a:moveTo>
                  <a:cubicBezTo>
                    <a:pt x="1203" y="1"/>
                    <a:pt x="1184" y="4"/>
                    <a:pt x="1166" y="11"/>
                  </a:cubicBezTo>
                  <a:lnTo>
                    <a:pt x="197" y="193"/>
                  </a:lnTo>
                  <a:cubicBezTo>
                    <a:pt x="85" y="207"/>
                    <a:pt x="1" y="305"/>
                    <a:pt x="43" y="432"/>
                  </a:cubicBezTo>
                  <a:lnTo>
                    <a:pt x="338" y="2060"/>
                  </a:lnTo>
                  <a:cubicBezTo>
                    <a:pt x="350" y="2158"/>
                    <a:pt x="436" y="2234"/>
                    <a:pt x="532" y="2234"/>
                  </a:cubicBezTo>
                  <a:cubicBezTo>
                    <a:pt x="547" y="2234"/>
                    <a:pt x="562" y="2232"/>
                    <a:pt x="576" y="2228"/>
                  </a:cubicBezTo>
                  <a:lnTo>
                    <a:pt x="1545" y="2046"/>
                  </a:lnTo>
                  <a:cubicBezTo>
                    <a:pt x="1657" y="2032"/>
                    <a:pt x="1741" y="1920"/>
                    <a:pt x="1699" y="1807"/>
                  </a:cubicBezTo>
                  <a:lnTo>
                    <a:pt x="1405" y="165"/>
                  </a:lnTo>
                  <a:cubicBezTo>
                    <a:pt x="1393" y="83"/>
                    <a:pt x="1312" y="1"/>
                    <a:pt x="1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9"/>
            <p:cNvSpPr/>
            <p:nvPr/>
          </p:nvSpPr>
          <p:spPr>
            <a:xfrm>
              <a:off x="1118320" y="3266400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30" y="1"/>
                  </a:moveTo>
                  <a:cubicBezTo>
                    <a:pt x="1210" y="1"/>
                    <a:pt x="1188" y="4"/>
                    <a:pt x="1165" y="12"/>
                  </a:cubicBezTo>
                  <a:lnTo>
                    <a:pt x="197" y="180"/>
                  </a:lnTo>
                  <a:cubicBezTo>
                    <a:pt x="98" y="194"/>
                    <a:pt x="0" y="307"/>
                    <a:pt x="42" y="433"/>
                  </a:cubicBezTo>
                  <a:lnTo>
                    <a:pt x="337" y="2061"/>
                  </a:lnTo>
                  <a:cubicBezTo>
                    <a:pt x="349" y="2144"/>
                    <a:pt x="429" y="2226"/>
                    <a:pt x="529" y="2226"/>
                  </a:cubicBezTo>
                  <a:cubicBezTo>
                    <a:pt x="549" y="2226"/>
                    <a:pt x="569" y="2223"/>
                    <a:pt x="590" y="2216"/>
                  </a:cubicBezTo>
                  <a:lnTo>
                    <a:pt x="1544" y="2047"/>
                  </a:lnTo>
                  <a:cubicBezTo>
                    <a:pt x="1657" y="2019"/>
                    <a:pt x="1741" y="1921"/>
                    <a:pt x="1713" y="1795"/>
                  </a:cubicBezTo>
                  <a:lnTo>
                    <a:pt x="1404" y="166"/>
                  </a:lnTo>
                  <a:cubicBezTo>
                    <a:pt x="1392" y="74"/>
                    <a:pt x="1324" y="1"/>
                    <a:pt x="12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9"/>
            <p:cNvSpPr/>
            <p:nvPr/>
          </p:nvSpPr>
          <p:spPr>
            <a:xfrm>
              <a:off x="1015890" y="3286037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25" y="1"/>
                  </a:moveTo>
                  <a:cubicBezTo>
                    <a:pt x="1206" y="1"/>
                    <a:pt x="1186" y="4"/>
                    <a:pt x="1165" y="11"/>
                  </a:cubicBezTo>
                  <a:lnTo>
                    <a:pt x="197" y="179"/>
                  </a:lnTo>
                  <a:cubicBezTo>
                    <a:pt x="98" y="207"/>
                    <a:pt x="0" y="306"/>
                    <a:pt x="42" y="432"/>
                  </a:cubicBezTo>
                  <a:lnTo>
                    <a:pt x="337" y="2060"/>
                  </a:lnTo>
                  <a:cubicBezTo>
                    <a:pt x="349" y="2152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7" y="2032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83"/>
                    <a:pt x="1321" y="1"/>
                    <a:pt x="1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9"/>
            <p:cNvSpPr/>
            <p:nvPr/>
          </p:nvSpPr>
          <p:spPr>
            <a:xfrm>
              <a:off x="912465" y="3304612"/>
              <a:ext cx="115569" cy="147734"/>
            </a:xfrm>
            <a:custGeom>
              <a:avLst/>
              <a:gdLst/>
              <a:ahLst/>
              <a:cxnLst/>
              <a:rect l="l" t="t" r="r" b="b"/>
              <a:pathLst>
                <a:path w="1742" h="2227" extrusionOk="0">
                  <a:moveTo>
                    <a:pt x="1226" y="1"/>
                  </a:moveTo>
                  <a:cubicBezTo>
                    <a:pt x="1206" y="1"/>
                    <a:pt x="1186" y="4"/>
                    <a:pt x="1166" y="12"/>
                  </a:cubicBezTo>
                  <a:lnTo>
                    <a:pt x="198" y="180"/>
                  </a:lnTo>
                  <a:cubicBezTo>
                    <a:pt x="85" y="208"/>
                    <a:pt x="1" y="306"/>
                    <a:pt x="43" y="433"/>
                  </a:cubicBezTo>
                  <a:lnTo>
                    <a:pt x="338" y="2061"/>
                  </a:lnTo>
                  <a:cubicBezTo>
                    <a:pt x="349" y="2153"/>
                    <a:pt x="427" y="2226"/>
                    <a:pt x="517" y="2226"/>
                  </a:cubicBezTo>
                  <a:cubicBezTo>
                    <a:pt x="536" y="2226"/>
                    <a:pt x="556" y="2223"/>
                    <a:pt x="577" y="2215"/>
                  </a:cubicBezTo>
                  <a:lnTo>
                    <a:pt x="1545" y="2047"/>
                  </a:lnTo>
                  <a:cubicBezTo>
                    <a:pt x="1657" y="2019"/>
                    <a:pt x="1742" y="1921"/>
                    <a:pt x="1699" y="1794"/>
                  </a:cubicBezTo>
                  <a:lnTo>
                    <a:pt x="1405" y="166"/>
                  </a:lnTo>
                  <a:cubicBezTo>
                    <a:pt x="1393" y="74"/>
                    <a:pt x="1315" y="1"/>
                    <a:pt x="12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9"/>
            <p:cNvSpPr/>
            <p:nvPr/>
          </p:nvSpPr>
          <p:spPr>
            <a:xfrm>
              <a:off x="1146250" y="3415401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30" y="1"/>
                  </a:moveTo>
                  <a:cubicBezTo>
                    <a:pt x="1210" y="1"/>
                    <a:pt x="1188" y="4"/>
                    <a:pt x="1165" y="12"/>
                  </a:cubicBezTo>
                  <a:lnTo>
                    <a:pt x="197" y="180"/>
                  </a:lnTo>
                  <a:cubicBezTo>
                    <a:pt x="99" y="194"/>
                    <a:pt x="0" y="307"/>
                    <a:pt x="42" y="433"/>
                  </a:cubicBezTo>
                  <a:lnTo>
                    <a:pt x="337" y="2061"/>
                  </a:lnTo>
                  <a:cubicBezTo>
                    <a:pt x="349" y="2144"/>
                    <a:pt x="430" y="2226"/>
                    <a:pt x="529" y="2226"/>
                  </a:cubicBezTo>
                  <a:cubicBezTo>
                    <a:pt x="549" y="2226"/>
                    <a:pt x="569" y="2223"/>
                    <a:pt x="590" y="2216"/>
                  </a:cubicBezTo>
                  <a:lnTo>
                    <a:pt x="1544" y="2033"/>
                  </a:lnTo>
                  <a:cubicBezTo>
                    <a:pt x="1657" y="2019"/>
                    <a:pt x="1741" y="1921"/>
                    <a:pt x="1713" y="1795"/>
                  </a:cubicBezTo>
                  <a:lnTo>
                    <a:pt x="1404" y="166"/>
                  </a:lnTo>
                  <a:cubicBezTo>
                    <a:pt x="1393" y="74"/>
                    <a:pt x="1324" y="1"/>
                    <a:pt x="12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9"/>
            <p:cNvSpPr/>
            <p:nvPr/>
          </p:nvSpPr>
          <p:spPr>
            <a:xfrm>
              <a:off x="1043820" y="3435038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25" y="1"/>
                  </a:moveTo>
                  <a:cubicBezTo>
                    <a:pt x="1206" y="1"/>
                    <a:pt x="1186" y="4"/>
                    <a:pt x="1165" y="11"/>
                  </a:cubicBezTo>
                  <a:lnTo>
                    <a:pt x="197" y="179"/>
                  </a:lnTo>
                  <a:cubicBezTo>
                    <a:pt x="99" y="207"/>
                    <a:pt x="0" y="306"/>
                    <a:pt x="42" y="432"/>
                  </a:cubicBezTo>
                  <a:lnTo>
                    <a:pt x="337" y="2060"/>
                  </a:lnTo>
                  <a:cubicBezTo>
                    <a:pt x="349" y="2152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7" y="2032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83"/>
                    <a:pt x="1322" y="1"/>
                    <a:pt x="1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9"/>
            <p:cNvSpPr/>
            <p:nvPr/>
          </p:nvSpPr>
          <p:spPr>
            <a:xfrm>
              <a:off x="940461" y="3453613"/>
              <a:ext cx="115502" cy="147734"/>
            </a:xfrm>
            <a:custGeom>
              <a:avLst/>
              <a:gdLst/>
              <a:ahLst/>
              <a:cxnLst/>
              <a:rect l="l" t="t" r="r" b="b"/>
              <a:pathLst>
                <a:path w="1741" h="2227" extrusionOk="0">
                  <a:moveTo>
                    <a:pt x="1225" y="0"/>
                  </a:moveTo>
                  <a:cubicBezTo>
                    <a:pt x="1205" y="0"/>
                    <a:pt x="1185" y="4"/>
                    <a:pt x="1165" y="12"/>
                  </a:cubicBezTo>
                  <a:lnTo>
                    <a:pt x="197" y="180"/>
                  </a:lnTo>
                  <a:cubicBezTo>
                    <a:pt x="84" y="208"/>
                    <a:pt x="0" y="306"/>
                    <a:pt x="42" y="433"/>
                  </a:cubicBezTo>
                  <a:lnTo>
                    <a:pt x="337" y="2061"/>
                  </a:lnTo>
                  <a:cubicBezTo>
                    <a:pt x="349" y="2153"/>
                    <a:pt x="417" y="2226"/>
                    <a:pt x="511" y="2226"/>
                  </a:cubicBezTo>
                  <a:cubicBezTo>
                    <a:pt x="531" y="2226"/>
                    <a:pt x="553" y="2223"/>
                    <a:pt x="576" y="2215"/>
                  </a:cubicBezTo>
                  <a:lnTo>
                    <a:pt x="1544" y="2047"/>
                  </a:lnTo>
                  <a:cubicBezTo>
                    <a:pt x="1657" y="2019"/>
                    <a:pt x="1741" y="1921"/>
                    <a:pt x="1699" y="1794"/>
                  </a:cubicBezTo>
                  <a:lnTo>
                    <a:pt x="1404" y="166"/>
                  </a:lnTo>
                  <a:cubicBezTo>
                    <a:pt x="1392" y="74"/>
                    <a:pt x="1315" y="0"/>
                    <a:pt x="1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9"/>
            <p:cNvSpPr/>
            <p:nvPr/>
          </p:nvSpPr>
          <p:spPr>
            <a:xfrm>
              <a:off x="884535" y="3697281"/>
              <a:ext cx="535583" cy="172544"/>
            </a:xfrm>
            <a:custGeom>
              <a:avLst/>
              <a:gdLst/>
              <a:ahLst/>
              <a:cxnLst/>
              <a:rect l="l" t="t" r="r" b="b"/>
              <a:pathLst>
                <a:path w="8073" h="2601" extrusionOk="0">
                  <a:moveTo>
                    <a:pt x="7683" y="0"/>
                  </a:moveTo>
                  <a:cubicBezTo>
                    <a:pt x="7673" y="0"/>
                    <a:pt x="7662" y="1"/>
                    <a:pt x="7651" y="2"/>
                  </a:cubicBezTo>
                  <a:lnTo>
                    <a:pt x="7076" y="115"/>
                  </a:lnTo>
                  <a:lnTo>
                    <a:pt x="6458" y="227"/>
                  </a:lnTo>
                  <a:lnTo>
                    <a:pt x="1391" y="1181"/>
                  </a:lnTo>
                  <a:lnTo>
                    <a:pt x="787" y="1280"/>
                  </a:lnTo>
                  <a:lnTo>
                    <a:pt x="197" y="1392"/>
                  </a:lnTo>
                  <a:cubicBezTo>
                    <a:pt x="71" y="1406"/>
                    <a:pt x="1" y="1532"/>
                    <a:pt x="15" y="1659"/>
                  </a:cubicBezTo>
                  <a:lnTo>
                    <a:pt x="155" y="2431"/>
                  </a:lnTo>
                  <a:cubicBezTo>
                    <a:pt x="181" y="2533"/>
                    <a:pt x="277" y="2601"/>
                    <a:pt x="390" y="2601"/>
                  </a:cubicBezTo>
                  <a:cubicBezTo>
                    <a:pt x="401" y="2601"/>
                    <a:pt x="411" y="2600"/>
                    <a:pt x="422" y="2599"/>
                  </a:cubicBezTo>
                  <a:lnTo>
                    <a:pt x="1026" y="2501"/>
                  </a:lnTo>
                  <a:lnTo>
                    <a:pt x="1615" y="2389"/>
                  </a:lnTo>
                  <a:lnTo>
                    <a:pt x="6683" y="1448"/>
                  </a:lnTo>
                  <a:lnTo>
                    <a:pt x="7300" y="1322"/>
                  </a:lnTo>
                  <a:lnTo>
                    <a:pt x="7876" y="1209"/>
                  </a:lnTo>
                  <a:cubicBezTo>
                    <a:pt x="8002" y="1195"/>
                    <a:pt x="8072" y="1069"/>
                    <a:pt x="8058" y="943"/>
                  </a:cubicBezTo>
                  <a:lnTo>
                    <a:pt x="7918" y="185"/>
                  </a:lnTo>
                  <a:cubicBezTo>
                    <a:pt x="7905" y="69"/>
                    <a:pt x="7798" y="0"/>
                    <a:pt x="7683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9"/>
            <p:cNvSpPr/>
            <p:nvPr/>
          </p:nvSpPr>
          <p:spPr>
            <a:xfrm>
              <a:off x="997248" y="3612366"/>
              <a:ext cx="264508" cy="112177"/>
            </a:xfrm>
            <a:custGeom>
              <a:avLst/>
              <a:gdLst/>
              <a:ahLst/>
              <a:cxnLst/>
              <a:rect l="l" t="t" r="r" b="b"/>
              <a:pathLst>
                <a:path w="3987" h="1691" extrusionOk="0">
                  <a:moveTo>
                    <a:pt x="3624" y="0"/>
                  </a:moveTo>
                  <a:cubicBezTo>
                    <a:pt x="3609" y="0"/>
                    <a:pt x="3595" y="2"/>
                    <a:pt x="3580" y="5"/>
                  </a:cubicBezTo>
                  <a:lnTo>
                    <a:pt x="2990" y="103"/>
                  </a:lnTo>
                  <a:lnTo>
                    <a:pt x="2499" y="201"/>
                  </a:lnTo>
                  <a:lnTo>
                    <a:pt x="1320" y="426"/>
                  </a:lnTo>
                  <a:lnTo>
                    <a:pt x="730" y="524"/>
                  </a:lnTo>
                  <a:lnTo>
                    <a:pt x="239" y="623"/>
                  </a:lnTo>
                  <a:cubicBezTo>
                    <a:pt x="99" y="637"/>
                    <a:pt x="0" y="777"/>
                    <a:pt x="42" y="903"/>
                  </a:cubicBezTo>
                  <a:lnTo>
                    <a:pt x="141" y="1493"/>
                  </a:lnTo>
                  <a:cubicBezTo>
                    <a:pt x="167" y="1610"/>
                    <a:pt x="289" y="1691"/>
                    <a:pt x="397" y="1691"/>
                  </a:cubicBezTo>
                  <a:cubicBezTo>
                    <a:pt x="405" y="1691"/>
                    <a:pt x="413" y="1690"/>
                    <a:pt x="421" y="1689"/>
                  </a:cubicBezTo>
                  <a:lnTo>
                    <a:pt x="913" y="1605"/>
                  </a:lnTo>
                  <a:lnTo>
                    <a:pt x="1516" y="1493"/>
                  </a:lnTo>
                  <a:lnTo>
                    <a:pt x="2696" y="1268"/>
                  </a:lnTo>
                  <a:lnTo>
                    <a:pt x="3187" y="1184"/>
                  </a:lnTo>
                  <a:lnTo>
                    <a:pt x="3776" y="1072"/>
                  </a:lnTo>
                  <a:cubicBezTo>
                    <a:pt x="3903" y="1058"/>
                    <a:pt x="3987" y="917"/>
                    <a:pt x="3973" y="791"/>
                  </a:cubicBezTo>
                  <a:lnTo>
                    <a:pt x="3861" y="201"/>
                  </a:lnTo>
                  <a:cubicBezTo>
                    <a:pt x="3848" y="90"/>
                    <a:pt x="3737" y="0"/>
                    <a:pt x="3624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752819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48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7"/>
          <p:cNvSpPr/>
          <p:nvPr/>
        </p:nvSpPr>
        <p:spPr>
          <a:xfrm rot="9172234">
            <a:off x="-545127" y="278920"/>
            <a:ext cx="6423704" cy="6036488"/>
          </a:xfrm>
          <a:custGeom>
            <a:avLst/>
            <a:gdLst/>
            <a:ahLst/>
            <a:cxnLst/>
            <a:rect l="l" t="t" r="r" b="b"/>
            <a:pathLst>
              <a:path w="78822" h="55553" extrusionOk="0">
                <a:moveTo>
                  <a:pt x="45896" y="1"/>
                </a:moveTo>
                <a:cubicBezTo>
                  <a:pt x="37490" y="1"/>
                  <a:pt x="30088" y="2834"/>
                  <a:pt x="25745" y="5245"/>
                </a:cubicBezTo>
                <a:cubicBezTo>
                  <a:pt x="13055" y="12270"/>
                  <a:pt x="1" y="30855"/>
                  <a:pt x="6604" y="43584"/>
                </a:cubicBezTo>
                <a:cubicBezTo>
                  <a:pt x="10592" y="51283"/>
                  <a:pt x="21068" y="55552"/>
                  <a:pt x="30621" y="55552"/>
                </a:cubicBezTo>
                <a:cubicBezTo>
                  <a:pt x="34962" y="55552"/>
                  <a:pt x="39113" y="54671"/>
                  <a:pt x="42378" y="52829"/>
                </a:cubicBezTo>
                <a:cubicBezTo>
                  <a:pt x="47833" y="49766"/>
                  <a:pt x="49747" y="44598"/>
                  <a:pt x="58552" y="41632"/>
                </a:cubicBezTo>
                <a:cubicBezTo>
                  <a:pt x="64256" y="39717"/>
                  <a:pt x="65978" y="41019"/>
                  <a:pt x="69519" y="38799"/>
                </a:cubicBezTo>
                <a:cubicBezTo>
                  <a:pt x="75434" y="35047"/>
                  <a:pt x="78822" y="26223"/>
                  <a:pt x="77329" y="18854"/>
                </a:cubicBezTo>
                <a:cubicBezTo>
                  <a:pt x="74496" y="5111"/>
                  <a:pt x="55585" y="1226"/>
                  <a:pt x="53097" y="728"/>
                </a:cubicBezTo>
                <a:cubicBezTo>
                  <a:pt x="50648" y="220"/>
                  <a:pt x="48233" y="1"/>
                  <a:pt x="4589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3620664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8"/>
          <p:cNvSpPr/>
          <p:nvPr/>
        </p:nvSpPr>
        <p:spPr>
          <a:xfrm rot="3528064">
            <a:off x="3009460" y="1100241"/>
            <a:ext cx="8547908" cy="4110321"/>
          </a:xfrm>
          <a:custGeom>
            <a:avLst/>
            <a:gdLst/>
            <a:ahLst/>
            <a:cxnLst/>
            <a:rect l="l" t="t" r="r" b="b"/>
            <a:pathLst>
              <a:path w="97732" h="62645" extrusionOk="0">
                <a:moveTo>
                  <a:pt x="63422" y="1"/>
                </a:moveTo>
                <a:cubicBezTo>
                  <a:pt x="62962" y="1"/>
                  <a:pt x="62506" y="15"/>
                  <a:pt x="62054" y="44"/>
                </a:cubicBezTo>
                <a:cubicBezTo>
                  <a:pt x="55275" y="493"/>
                  <a:pt x="50630" y="4129"/>
                  <a:pt x="42010" y="4129"/>
                </a:cubicBezTo>
                <a:cubicBezTo>
                  <a:pt x="40700" y="4129"/>
                  <a:pt x="39299" y="4045"/>
                  <a:pt x="37784" y="3853"/>
                </a:cubicBezTo>
                <a:cubicBezTo>
                  <a:pt x="31136" y="2996"/>
                  <a:pt x="29427" y="990"/>
                  <a:pt x="25422" y="990"/>
                </a:cubicBezTo>
                <a:cubicBezTo>
                  <a:pt x="24952" y="990"/>
                  <a:pt x="24451" y="1017"/>
                  <a:pt x="23907" y="1078"/>
                </a:cubicBezTo>
                <a:cubicBezTo>
                  <a:pt x="15255" y="2054"/>
                  <a:pt x="6642" y="10131"/>
                  <a:pt x="4307" y="19242"/>
                </a:cubicBezTo>
                <a:cubicBezTo>
                  <a:pt x="0" y="36220"/>
                  <a:pt x="19121" y="50843"/>
                  <a:pt x="21667" y="52776"/>
                </a:cubicBezTo>
                <a:cubicBezTo>
                  <a:pt x="31931" y="60625"/>
                  <a:pt x="44231" y="62644"/>
                  <a:pt x="52361" y="62644"/>
                </a:cubicBezTo>
                <a:cubicBezTo>
                  <a:pt x="53253" y="62644"/>
                  <a:pt x="54093" y="62620"/>
                  <a:pt x="54876" y="62576"/>
                </a:cubicBezTo>
                <a:cubicBezTo>
                  <a:pt x="72945" y="61543"/>
                  <a:pt x="97732" y="47800"/>
                  <a:pt x="97215" y="29884"/>
                </a:cubicBezTo>
                <a:cubicBezTo>
                  <a:pt x="96788" y="14646"/>
                  <a:pt x="78164" y="1"/>
                  <a:pt x="6342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806140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747701" y="1474388"/>
            <a:ext cx="2747649" cy="3325435"/>
            <a:chOff x="747700" y="1105791"/>
            <a:chExt cx="2747649" cy="2494076"/>
          </a:xfrm>
        </p:grpSpPr>
        <p:sp>
          <p:nvSpPr>
            <p:cNvPr id="10" name="Google Shape;10;p2"/>
            <p:cNvSpPr/>
            <p:nvPr/>
          </p:nvSpPr>
          <p:spPr>
            <a:xfrm>
              <a:off x="2107654" y="1210531"/>
              <a:ext cx="88299" cy="78797"/>
            </a:xfrm>
            <a:custGeom>
              <a:avLst/>
              <a:gdLst/>
              <a:ahLst/>
              <a:cxnLst/>
              <a:rect l="l" t="t" r="r" b="b"/>
              <a:pathLst>
                <a:path w="762" h="680" extrusionOk="0">
                  <a:moveTo>
                    <a:pt x="378" y="0"/>
                  </a:moveTo>
                  <a:cubicBezTo>
                    <a:pt x="339" y="0"/>
                    <a:pt x="300" y="6"/>
                    <a:pt x="262" y="19"/>
                  </a:cubicBezTo>
                  <a:cubicBezTo>
                    <a:pt x="83" y="79"/>
                    <a:pt x="0" y="269"/>
                    <a:pt x="60" y="448"/>
                  </a:cubicBezTo>
                  <a:cubicBezTo>
                    <a:pt x="107" y="590"/>
                    <a:pt x="238" y="680"/>
                    <a:pt x="380" y="680"/>
                  </a:cubicBezTo>
                  <a:cubicBezTo>
                    <a:pt x="416" y="680"/>
                    <a:pt x="452" y="674"/>
                    <a:pt x="488" y="662"/>
                  </a:cubicBezTo>
                  <a:cubicBezTo>
                    <a:pt x="667" y="603"/>
                    <a:pt x="762" y="412"/>
                    <a:pt x="702" y="234"/>
                  </a:cubicBezTo>
                  <a:cubicBezTo>
                    <a:pt x="656" y="84"/>
                    <a:pt x="521" y="0"/>
                    <a:pt x="3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086200" y="2567951"/>
              <a:ext cx="55273" cy="48668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906579" y="2283012"/>
              <a:ext cx="84358" cy="74972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085277" y="1518183"/>
              <a:ext cx="55274" cy="48553"/>
            </a:xfrm>
            <a:custGeom>
              <a:avLst/>
              <a:gdLst/>
              <a:ahLst/>
              <a:cxnLst/>
              <a:rect l="l" t="t" r="r" b="b"/>
              <a:pathLst>
                <a:path w="477" h="419" extrusionOk="0">
                  <a:moveTo>
                    <a:pt x="233" y="1"/>
                  </a:moveTo>
                  <a:cubicBezTo>
                    <a:pt x="202" y="1"/>
                    <a:pt x="172" y="7"/>
                    <a:pt x="143" y="19"/>
                  </a:cubicBezTo>
                  <a:cubicBezTo>
                    <a:pt x="48" y="55"/>
                    <a:pt x="0" y="198"/>
                    <a:pt x="48" y="293"/>
                  </a:cubicBezTo>
                  <a:cubicBezTo>
                    <a:pt x="74" y="372"/>
                    <a:pt x="159" y="419"/>
                    <a:pt x="240" y="419"/>
                  </a:cubicBezTo>
                  <a:cubicBezTo>
                    <a:pt x="269" y="419"/>
                    <a:pt x="297" y="413"/>
                    <a:pt x="322" y="400"/>
                  </a:cubicBezTo>
                  <a:cubicBezTo>
                    <a:pt x="429" y="353"/>
                    <a:pt x="477" y="222"/>
                    <a:pt x="429" y="115"/>
                  </a:cubicBezTo>
                  <a:cubicBezTo>
                    <a:pt x="394" y="45"/>
                    <a:pt x="315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15740" y="2941073"/>
              <a:ext cx="62110" cy="54114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46798" y="2622297"/>
              <a:ext cx="30475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299863" y="2547325"/>
              <a:ext cx="48320" cy="4171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288984" y="2452654"/>
              <a:ext cx="27694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050150" y="1989960"/>
              <a:ext cx="49711" cy="43801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43318" y="2214529"/>
              <a:ext cx="30475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626750" y="2305260"/>
              <a:ext cx="34647" cy="30707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520363" y="3032384"/>
              <a:ext cx="37312" cy="32561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409933" y="2653816"/>
              <a:ext cx="56664" cy="49479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202978" y="3012221"/>
              <a:ext cx="84242" cy="74856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447129" y="3088352"/>
              <a:ext cx="55389" cy="49595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991851" y="2636898"/>
              <a:ext cx="87023" cy="76362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895571" y="2698196"/>
              <a:ext cx="30475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778304" y="2660884"/>
              <a:ext cx="29085" cy="26883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787922" y="2811639"/>
              <a:ext cx="48436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072166" y="2942695"/>
              <a:ext cx="48436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033580" y="3100519"/>
              <a:ext cx="30475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856984" y="2986033"/>
              <a:ext cx="35922" cy="30707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2" name="Google Shape;52;p2"/>
          <p:cNvSpPr/>
          <p:nvPr/>
        </p:nvSpPr>
        <p:spPr>
          <a:xfrm>
            <a:off x="7656242" y="4411047"/>
            <a:ext cx="37428" cy="44343"/>
          </a:xfrm>
          <a:custGeom>
            <a:avLst/>
            <a:gdLst/>
            <a:ahLst/>
            <a:cxnLst/>
            <a:rect l="l" t="t" r="r" b="b"/>
            <a:pathLst>
              <a:path w="323" h="287" extrusionOk="0">
                <a:moveTo>
                  <a:pt x="169" y="0"/>
                </a:moveTo>
                <a:cubicBezTo>
                  <a:pt x="153" y="0"/>
                  <a:pt x="136" y="4"/>
                  <a:pt x="120" y="12"/>
                </a:cubicBezTo>
                <a:cubicBezTo>
                  <a:pt x="36" y="36"/>
                  <a:pt x="1" y="120"/>
                  <a:pt x="25" y="191"/>
                </a:cubicBezTo>
                <a:cubicBezTo>
                  <a:pt x="34" y="246"/>
                  <a:pt x="92" y="286"/>
                  <a:pt x="150" y="286"/>
                </a:cubicBezTo>
                <a:cubicBezTo>
                  <a:pt x="168" y="286"/>
                  <a:pt x="186" y="283"/>
                  <a:pt x="203" y="274"/>
                </a:cubicBezTo>
                <a:cubicBezTo>
                  <a:pt x="275" y="251"/>
                  <a:pt x="322" y="179"/>
                  <a:pt x="298" y="96"/>
                </a:cubicBezTo>
                <a:cubicBezTo>
                  <a:pt x="271" y="41"/>
                  <a:pt x="223" y="0"/>
                  <a:pt x="169" y="0"/>
                </a:cubicBezTo>
                <a:close/>
              </a:path>
            </a:pathLst>
          </a:custGeom>
          <a:solidFill>
            <a:srgbClr val="FFBD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53;p2"/>
          <p:cNvSpPr/>
          <p:nvPr/>
        </p:nvSpPr>
        <p:spPr>
          <a:xfrm>
            <a:off x="5336402" y="4047968"/>
            <a:ext cx="15296" cy="18077"/>
          </a:xfrm>
          <a:custGeom>
            <a:avLst/>
            <a:gdLst/>
            <a:ahLst/>
            <a:cxnLst/>
            <a:rect l="l" t="t" r="r" b="b"/>
            <a:pathLst>
              <a:path w="132" h="117" extrusionOk="0">
                <a:moveTo>
                  <a:pt x="68" y="0"/>
                </a:moveTo>
                <a:cubicBezTo>
                  <a:pt x="61" y="0"/>
                  <a:pt x="54" y="2"/>
                  <a:pt x="48" y="5"/>
                </a:cubicBezTo>
                <a:cubicBezTo>
                  <a:pt x="13" y="29"/>
                  <a:pt x="1" y="53"/>
                  <a:pt x="13" y="88"/>
                </a:cubicBezTo>
                <a:cubicBezTo>
                  <a:pt x="30" y="106"/>
                  <a:pt x="47" y="117"/>
                  <a:pt x="70" y="117"/>
                </a:cubicBezTo>
                <a:cubicBezTo>
                  <a:pt x="78" y="117"/>
                  <a:pt x="86" y="115"/>
                  <a:pt x="96" y="112"/>
                </a:cubicBezTo>
                <a:cubicBezTo>
                  <a:pt x="120" y="100"/>
                  <a:pt x="132" y="64"/>
                  <a:pt x="120" y="41"/>
                </a:cubicBezTo>
                <a:cubicBezTo>
                  <a:pt x="111" y="14"/>
                  <a:pt x="88" y="0"/>
                  <a:pt x="68" y="0"/>
                </a:cubicBezTo>
                <a:close/>
              </a:path>
            </a:pathLst>
          </a:custGeom>
          <a:solidFill>
            <a:srgbClr val="FFBD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4" name="Google Shape;54;p2"/>
          <p:cNvGrpSpPr/>
          <p:nvPr/>
        </p:nvGrpSpPr>
        <p:grpSpPr>
          <a:xfrm>
            <a:off x="4801171" y="17424"/>
            <a:ext cx="1932933" cy="599776"/>
            <a:chOff x="4801170" y="13068"/>
            <a:chExt cx="1932933" cy="449832"/>
          </a:xfrm>
        </p:grpSpPr>
        <p:sp>
          <p:nvSpPr>
            <p:cNvPr id="55" name="Google Shape;55;p2"/>
            <p:cNvSpPr/>
            <p:nvPr/>
          </p:nvSpPr>
          <p:spPr>
            <a:xfrm>
              <a:off x="6255302" y="206465"/>
              <a:ext cx="6953" cy="4287"/>
            </a:xfrm>
            <a:custGeom>
              <a:avLst/>
              <a:gdLst/>
              <a:ahLst/>
              <a:cxnLst/>
              <a:rect l="l" t="t" r="r" b="b"/>
              <a:pathLst>
                <a:path w="60" h="37" extrusionOk="0">
                  <a:moveTo>
                    <a:pt x="36" y="1"/>
                  </a:moveTo>
                  <a:cubicBezTo>
                    <a:pt x="24" y="13"/>
                    <a:pt x="0" y="13"/>
                    <a:pt x="24" y="25"/>
                  </a:cubicBezTo>
                  <a:cubicBezTo>
                    <a:pt x="24" y="37"/>
                    <a:pt x="36" y="37"/>
                    <a:pt x="48" y="37"/>
                  </a:cubicBezTo>
                  <a:cubicBezTo>
                    <a:pt x="60" y="37"/>
                    <a:pt x="60" y="25"/>
                    <a:pt x="60" y="13"/>
                  </a:cubicBezTo>
                  <a:cubicBezTo>
                    <a:pt x="60" y="1"/>
                    <a:pt x="48" y="1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885540" y="18630"/>
              <a:ext cx="37313" cy="33720"/>
            </a:xfrm>
            <a:custGeom>
              <a:avLst/>
              <a:gdLst/>
              <a:ahLst/>
              <a:cxnLst/>
              <a:rect l="l" t="t" r="r" b="b"/>
              <a:pathLst>
                <a:path w="322" h="291" extrusionOk="0">
                  <a:moveTo>
                    <a:pt x="162" y="0"/>
                  </a:moveTo>
                  <a:cubicBezTo>
                    <a:pt x="140" y="0"/>
                    <a:pt x="118" y="5"/>
                    <a:pt x="96" y="14"/>
                  </a:cubicBezTo>
                  <a:cubicBezTo>
                    <a:pt x="24" y="50"/>
                    <a:pt x="0" y="134"/>
                    <a:pt x="24" y="205"/>
                  </a:cubicBezTo>
                  <a:cubicBezTo>
                    <a:pt x="59" y="257"/>
                    <a:pt x="107" y="290"/>
                    <a:pt x="158" y="290"/>
                  </a:cubicBezTo>
                  <a:cubicBezTo>
                    <a:pt x="176" y="290"/>
                    <a:pt x="196" y="286"/>
                    <a:pt x="215" y="276"/>
                  </a:cubicBezTo>
                  <a:cubicBezTo>
                    <a:pt x="298" y="229"/>
                    <a:pt x="322" y="157"/>
                    <a:pt x="298" y="86"/>
                  </a:cubicBezTo>
                  <a:cubicBezTo>
                    <a:pt x="272" y="34"/>
                    <a:pt x="220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023549" y="379005"/>
              <a:ext cx="53883" cy="48205"/>
            </a:xfrm>
            <a:custGeom>
              <a:avLst/>
              <a:gdLst/>
              <a:ahLst/>
              <a:cxnLst/>
              <a:rect l="l" t="t" r="r" b="b"/>
              <a:pathLst>
                <a:path w="465" h="416" extrusionOk="0">
                  <a:moveTo>
                    <a:pt x="226" y="0"/>
                  </a:moveTo>
                  <a:cubicBezTo>
                    <a:pt x="142" y="0"/>
                    <a:pt x="64" y="48"/>
                    <a:pt x="36" y="131"/>
                  </a:cubicBezTo>
                  <a:cubicBezTo>
                    <a:pt x="0" y="250"/>
                    <a:pt x="60" y="369"/>
                    <a:pt x="167" y="405"/>
                  </a:cubicBezTo>
                  <a:cubicBezTo>
                    <a:pt x="188" y="412"/>
                    <a:pt x="209" y="415"/>
                    <a:pt x="231" y="415"/>
                  </a:cubicBezTo>
                  <a:cubicBezTo>
                    <a:pt x="318" y="415"/>
                    <a:pt x="400" y="360"/>
                    <a:pt x="429" y="274"/>
                  </a:cubicBezTo>
                  <a:cubicBezTo>
                    <a:pt x="464" y="167"/>
                    <a:pt x="417" y="48"/>
                    <a:pt x="298" y="12"/>
                  </a:cubicBezTo>
                  <a:cubicBezTo>
                    <a:pt x="274" y="4"/>
                    <a:pt x="250" y="0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01170" y="83289"/>
              <a:ext cx="88415" cy="78449"/>
            </a:xfrm>
            <a:custGeom>
              <a:avLst/>
              <a:gdLst/>
              <a:ahLst/>
              <a:cxnLst/>
              <a:rect l="l" t="t" r="r" b="b"/>
              <a:pathLst>
                <a:path w="763" h="677" extrusionOk="0">
                  <a:moveTo>
                    <a:pt x="380" y="0"/>
                  </a:moveTo>
                  <a:cubicBezTo>
                    <a:pt x="335" y="0"/>
                    <a:pt x="291" y="9"/>
                    <a:pt x="250" y="28"/>
                  </a:cubicBezTo>
                  <a:cubicBezTo>
                    <a:pt x="60" y="111"/>
                    <a:pt x="0" y="314"/>
                    <a:pt x="83" y="480"/>
                  </a:cubicBezTo>
                  <a:cubicBezTo>
                    <a:pt x="135" y="610"/>
                    <a:pt x="255" y="677"/>
                    <a:pt x="381" y="677"/>
                  </a:cubicBezTo>
                  <a:cubicBezTo>
                    <a:pt x="429" y="677"/>
                    <a:pt x="478" y="667"/>
                    <a:pt x="524" y="647"/>
                  </a:cubicBezTo>
                  <a:cubicBezTo>
                    <a:pt x="703" y="564"/>
                    <a:pt x="762" y="361"/>
                    <a:pt x="691" y="195"/>
                  </a:cubicBezTo>
                  <a:cubicBezTo>
                    <a:pt x="638" y="72"/>
                    <a:pt x="507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797243" y="220370"/>
              <a:ext cx="64891" cy="56548"/>
            </a:xfrm>
            <a:custGeom>
              <a:avLst/>
              <a:gdLst/>
              <a:ahLst/>
              <a:cxnLst/>
              <a:rect l="l" t="t" r="r" b="b"/>
              <a:pathLst>
                <a:path w="560" h="488" extrusionOk="0">
                  <a:moveTo>
                    <a:pt x="283" y="0"/>
                  </a:moveTo>
                  <a:cubicBezTo>
                    <a:pt x="249" y="0"/>
                    <a:pt x="214" y="8"/>
                    <a:pt x="179" y="24"/>
                  </a:cubicBezTo>
                  <a:cubicBezTo>
                    <a:pt x="60" y="83"/>
                    <a:pt x="0" y="226"/>
                    <a:pt x="60" y="345"/>
                  </a:cubicBezTo>
                  <a:cubicBezTo>
                    <a:pt x="103" y="432"/>
                    <a:pt x="192" y="488"/>
                    <a:pt x="283" y="488"/>
                  </a:cubicBezTo>
                  <a:cubicBezTo>
                    <a:pt x="316" y="488"/>
                    <a:pt x="349" y="480"/>
                    <a:pt x="381" y="464"/>
                  </a:cubicBezTo>
                  <a:cubicBezTo>
                    <a:pt x="500" y="417"/>
                    <a:pt x="560" y="262"/>
                    <a:pt x="500" y="143"/>
                  </a:cubicBezTo>
                  <a:cubicBezTo>
                    <a:pt x="457" y="56"/>
                    <a:pt x="375" y="0"/>
                    <a:pt x="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418108" y="321878"/>
              <a:ext cx="89805" cy="81346"/>
            </a:xfrm>
            <a:custGeom>
              <a:avLst/>
              <a:gdLst/>
              <a:ahLst/>
              <a:cxnLst/>
              <a:rect l="l" t="t" r="r" b="b"/>
              <a:pathLst>
                <a:path w="775" h="702" extrusionOk="0">
                  <a:moveTo>
                    <a:pt x="394" y="1"/>
                  </a:moveTo>
                  <a:cubicBezTo>
                    <a:pt x="342" y="1"/>
                    <a:pt x="289" y="13"/>
                    <a:pt x="238" y="41"/>
                  </a:cubicBezTo>
                  <a:cubicBezTo>
                    <a:pt x="60" y="136"/>
                    <a:pt x="0" y="338"/>
                    <a:pt x="72" y="505"/>
                  </a:cubicBezTo>
                  <a:cubicBezTo>
                    <a:pt x="141" y="634"/>
                    <a:pt x="266" y="701"/>
                    <a:pt x="393" y="701"/>
                  </a:cubicBezTo>
                  <a:cubicBezTo>
                    <a:pt x="441" y="701"/>
                    <a:pt x="490" y="691"/>
                    <a:pt x="536" y="672"/>
                  </a:cubicBezTo>
                  <a:cubicBezTo>
                    <a:pt x="715" y="576"/>
                    <a:pt x="774" y="374"/>
                    <a:pt x="703" y="207"/>
                  </a:cubicBezTo>
                  <a:cubicBezTo>
                    <a:pt x="643" y="80"/>
                    <a:pt x="523" y="1"/>
                    <a:pt x="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543358" y="408785"/>
              <a:ext cx="33257" cy="27926"/>
            </a:xfrm>
            <a:custGeom>
              <a:avLst/>
              <a:gdLst/>
              <a:ahLst/>
              <a:cxnLst/>
              <a:rect l="l" t="t" r="r" b="b"/>
              <a:pathLst>
                <a:path w="287" h="241" extrusionOk="0">
                  <a:moveTo>
                    <a:pt x="143" y="1"/>
                  </a:moveTo>
                  <a:cubicBezTo>
                    <a:pt x="128" y="1"/>
                    <a:pt x="112" y="2"/>
                    <a:pt x="96" y="5"/>
                  </a:cubicBezTo>
                  <a:cubicBezTo>
                    <a:pt x="36" y="29"/>
                    <a:pt x="1" y="112"/>
                    <a:pt x="36" y="172"/>
                  </a:cubicBezTo>
                  <a:cubicBezTo>
                    <a:pt x="54" y="216"/>
                    <a:pt x="98" y="240"/>
                    <a:pt x="144" y="240"/>
                  </a:cubicBezTo>
                  <a:cubicBezTo>
                    <a:pt x="160" y="240"/>
                    <a:pt x="176" y="237"/>
                    <a:pt x="191" y="231"/>
                  </a:cubicBezTo>
                  <a:cubicBezTo>
                    <a:pt x="251" y="196"/>
                    <a:pt x="286" y="124"/>
                    <a:pt x="251" y="65"/>
                  </a:cubicBezTo>
                  <a:cubicBezTo>
                    <a:pt x="241" y="18"/>
                    <a:pt x="196" y="1"/>
                    <a:pt x="1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668967" y="433815"/>
              <a:ext cx="33141" cy="29085"/>
            </a:xfrm>
            <a:custGeom>
              <a:avLst/>
              <a:gdLst/>
              <a:ahLst/>
              <a:cxnLst/>
              <a:rect l="l" t="t" r="r" b="b"/>
              <a:pathLst>
                <a:path w="286" h="251" extrusionOk="0">
                  <a:moveTo>
                    <a:pt x="151" y="1"/>
                  </a:moveTo>
                  <a:cubicBezTo>
                    <a:pt x="134" y="1"/>
                    <a:pt x="115" y="5"/>
                    <a:pt x="95" y="15"/>
                  </a:cubicBezTo>
                  <a:cubicBezTo>
                    <a:pt x="36" y="39"/>
                    <a:pt x="0" y="110"/>
                    <a:pt x="36" y="170"/>
                  </a:cubicBezTo>
                  <a:cubicBezTo>
                    <a:pt x="54" y="224"/>
                    <a:pt x="105" y="250"/>
                    <a:pt x="155" y="250"/>
                  </a:cubicBezTo>
                  <a:cubicBezTo>
                    <a:pt x="171" y="250"/>
                    <a:pt x="188" y="247"/>
                    <a:pt x="203" y="241"/>
                  </a:cubicBezTo>
                  <a:cubicBezTo>
                    <a:pt x="262" y="206"/>
                    <a:pt x="286" y="134"/>
                    <a:pt x="262" y="75"/>
                  </a:cubicBezTo>
                  <a:cubicBezTo>
                    <a:pt x="236" y="32"/>
                    <a:pt x="198" y="1"/>
                    <a:pt x="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209518" y="356062"/>
              <a:ext cx="49711" cy="43106"/>
            </a:xfrm>
            <a:custGeom>
              <a:avLst/>
              <a:gdLst/>
              <a:ahLst/>
              <a:cxnLst/>
              <a:rect l="l" t="t" r="r" b="b"/>
              <a:pathLst>
                <a:path w="429" h="372" extrusionOk="0">
                  <a:moveTo>
                    <a:pt x="220" y="1"/>
                  </a:moveTo>
                  <a:cubicBezTo>
                    <a:pt x="191" y="1"/>
                    <a:pt x="161" y="6"/>
                    <a:pt x="131" y="19"/>
                  </a:cubicBezTo>
                  <a:cubicBezTo>
                    <a:pt x="36" y="55"/>
                    <a:pt x="0" y="174"/>
                    <a:pt x="36" y="270"/>
                  </a:cubicBezTo>
                  <a:cubicBezTo>
                    <a:pt x="71" y="330"/>
                    <a:pt x="143" y="372"/>
                    <a:pt x="216" y="372"/>
                  </a:cubicBezTo>
                  <a:cubicBezTo>
                    <a:pt x="244" y="372"/>
                    <a:pt x="272" y="366"/>
                    <a:pt x="298" y="353"/>
                  </a:cubicBezTo>
                  <a:cubicBezTo>
                    <a:pt x="381" y="317"/>
                    <a:pt x="429" y="186"/>
                    <a:pt x="381" y="103"/>
                  </a:cubicBezTo>
                  <a:cubicBezTo>
                    <a:pt x="364" y="42"/>
                    <a:pt x="296" y="1"/>
                    <a:pt x="2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231779" y="259305"/>
              <a:ext cx="27695" cy="24218"/>
            </a:xfrm>
            <a:custGeom>
              <a:avLst/>
              <a:gdLst/>
              <a:ahLst/>
              <a:cxnLst/>
              <a:rect l="l" t="t" r="r" b="b"/>
              <a:pathLst>
                <a:path w="239" h="209" extrusionOk="0">
                  <a:moveTo>
                    <a:pt x="128" y="1"/>
                  </a:moveTo>
                  <a:cubicBezTo>
                    <a:pt x="110" y="1"/>
                    <a:pt x="90" y="8"/>
                    <a:pt x="72" y="21"/>
                  </a:cubicBezTo>
                  <a:cubicBezTo>
                    <a:pt x="25" y="45"/>
                    <a:pt x="1" y="104"/>
                    <a:pt x="25" y="152"/>
                  </a:cubicBezTo>
                  <a:cubicBezTo>
                    <a:pt x="51" y="187"/>
                    <a:pt x="90" y="209"/>
                    <a:pt x="127" y="209"/>
                  </a:cubicBezTo>
                  <a:cubicBezTo>
                    <a:pt x="141" y="209"/>
                    <a:pt x="155" y="206"/>
                    <a:pt x="168" y="200"/>
                  </a:cubicBezTo>
                  <a:cubicBezTo>
                    <a:pt x="203" y="164"/>
                    <a:pt x="239" y="104"/>
                    <a:pt x="203" y="57"/>
                  </a:cubicBezTo>
                  <a:cubicBezTo>
                    <a:pt x="188" y="20"/>
                    <a:pt x="160" y="1"/>
                    <a:pt x="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267700" y="126511"/>
              <a:ext cx="15296" cy="12978"/>
            </a:xfrm>
            <a:custGeom>
              <a:avLst/>
              <a:gdLst/>
              <a:ahLst/>
              <a:cxnLst/>
              <a:rect l="l" t="t" r="r" b="b"/>
              <a:pathLst>
                <a:path w="132" h="112" extrusionOk="0">
                  <a:moveTo>
                    <a:pt x="48" y="0"/>
                  </a:moveTo>
                  <a:cubicBezTo>
                    <a:pt x="12" y="12"/>
                    <a:pt x="0" y="48"/>
                    <a:pt x="12" y="72"/>
                  </a:cubicBezTo>
                  <a:cubicBezTo>
                    <a:pt x="30" y="98"/>
                    <a:pt x="48" y="112"/>
                    <a:pt x="71" y="112"/>
                  </a:cubicBezTo>
                  <a:cubicBezTo>
                    <a:pt x="79" y="112"/>
                    <a:pt x="87" y="110"/>
                    <a:pt x="96" y="107"/>
                  </a:cubicBezTo>
                  <a:cubicBezTo>
                    <a:pt x="119" y="95"/>
                    <a:pt x="131" y="60"/>
                    <a:pt x="119" y="36"/>
                  </a:cubicBezTo>
                  <a:cubicBezTo>
                    <a:pt x="108" y="12"/>
                    <a:pt x="72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133863" y="56174"/>
              <a:ext cx="13905" cy="10892"/>
            </a:xfrm>
            <a:custGeom>
              <a:avLst/>
              <a:gdLst/>
              <a:ahLst/>
              <a:cxnLst/>
              <a:rect l="l" t="t" r="r" b="b"/>
              <a:pathLst>
                <a:path w="120" h="94" extrusionOk="0">
                  <a:moveTo>
                    <a:pt x="36" y="0"/>
                  </a:moveTo>
                  <a:cubicBezTo>
                    <a:pt x="12" y="0"/>
                    <a:pt x="1" y="24"/>
                    <a:pt x="12" y="60"/>
                  </a:cubicBezTo>
                  <a:cubicBezTo>
                    <a:pt x="12" y="76"/>
                    <a:pt x="24" y="93"/>
                    <a:pt x="44" y="93"/>
                  </a:cubicBezTo>
                  <a:cubicBezTo>
                    <a:pt x="52" y="93"/>
                    <a:pt x="61" y="90"/>
                    <a:pt x="72" y="83"/>
                  </a:cubicBezTo>
                  <a:cubicBezTo>
                    <a:pt x="96" y="83"/>
                    <a:pt x="120" y="60"/>
                    <a:pt x="96" y="24"/>
                  </a:cubicBezTo>
                  <a:cubicBezTo>
                    <a:pt x="84" y="0"/>
                    <a:pt x="60" y="0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357144" y="13068"/>
              <a:ext cx="33257" cy="28274"/>
            </a:xfrm>
            <a:custGeom>
              <a:avLst/>
              <a:gdLst/>
              <a:ahLst/>
              <a:cxnLst/>
              <a:rect l="l" t="t" r="r" b="b"/>
              <a:pathLst>
                <a:path w="287" h="244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36" y="39"/>
                    <a:pt x="0" y="110"/>
                    <a:pt x="36" y="170"/>
                  </a:cubicBezTo>
                  <a:cubicBezTo>
                    <a:pt x="53" y="213"/>
                    <a:pt x="96" y="243"/>
                    <a:pt x="140" y="243"/>
                  </a:cubicBezTo>
                  <a:cubicBezTo>
                    <a:pt x="157" y="243"/>
                    <a:pt x="174" y="239"/>
                    <a:pt x="191" y="229"/>
                  </a:cubicBezTo>
                  <a:cubicBezTo>
                    <a:pt x="250" y="205"/>
                    <a:pt x="286" y="134"/>
                    <a:pt x="250" y="74"/>
                  </a:cubicBezTo>
                  <a:cubicBezTo>
                    <a:pt x="233" y="31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548920" y="106696"/>
              <a:ext cx="34531" cy="31982"/>
            </a:xfrm>
            <a:custGeom>
              <a:avLst/>
              <a:gdLst/>
              <a:ahLst/>
              <a:cxnLst/>
              <a:rect l="l" t="t" r="r" b="b"/>
              <a:pathLst>
                <a:path w="298" h="276" extrusionOk="0">
                  <a:moveTo>
                    <a:pt x="144" y="0"/>
                  </a:moveTo>
                  <a:cubicBezTo>
                    <a:pt x="123" y="0"/>
                    <a:pt x="101" y="6"/>
                    <a:pt x="84" y="16"/>
                  </a:cubicBezTo>
                  <a:cubicBezTo>
                    <a:pt x="24" y="52"/>
                    <a:pt x="0" y="124"/>
                    <a:pt x="24" y="207"/>
                  </a:cubicBezTo>
                  <a:cubicBezTo>
                    <a:pt x="51" y="251"/>
                    <a:pt x="97" y="276"/>
                    <a:pt x="148" y="276"/>
                  </a:cubicBezTo>
                  <a:cubicBezTo>
                    <a:pt x="166" y="276"/>
                    <a:pt x="184" y="273"/>
                    <a:pt x="203" y="266"/>
                  </a:cubicBezTo>
                  <a:cubicBezTo>
                    <a:pt x="262" y="231"/>
                    <a:pt x="298" y="159"/>
                    <a:pt x="262" y="88"/>
                  </a:cubicBezTo>
                  <a:cubicBezTo>
                    <a:pt x="246" y="30"/>
                    <a:pt x="194" y="0"/>
                    <a:pt x="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17416" y="82362"/>
              <a:ext cx="16686" cy="12283"/>
            </a:xfrm>
            <a:custGeom>
              <a:avLst/>
              <a:gdLst/>
              <a:ahLst/>
              <a:cxnLst/>
              <a:rect l="l" t="t" r="r" b="b"/>
              <a:pathLst>
                <a:path w="144" h="106" extrusionOk="0">
                  <a:moveTo>
                    <a:pt x="48" y="0"/>
                  </a:moveTo>
                  <a:cubicBezTo>
                    <a:pt x="25" y="12"/>
                    <a:pt x="1" y="36"/>
                    <a:pt x="25" y="72"/>
                  </a:cubicBezTo>
                  <a:cubicBezTo>
                    <a:pt x="33" y="89"/>
                    <a:pt x="47" y="105"/>
                    <a:pt x="68" y="105"/>
                  </a:cubicBezTo>
                  <a:cubicBezTo>
                    <a:pt x="76" y="105"/>
                    <a:pt x="86" y="102"/>
                    <a:pt x="96" y="95"/>
                  </a:cubicBezTo>
                  <a:cubicBezTo>
                    <a:pt x="120" y="84"/>
                    <a:pt x="144" y="60"/>
                    <a:pt x="120" y="24"/>
                  </a:cubicBezTo>
                  <a:cubicBezTo>
                    <a:pt x="108" y="0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557391" y="32883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4" y="1"/>
                  </a:moveTo>
                  <a:cubicBezTo>
                    <a:pt x="64" y="1"/>
                    <a:pt x="55" y="4"/>
                    <a:pt x="48" y="11"/>
                  </a:cubicBezTo>
                  <a:cubicBezTo>
                    <a:pt x="13" y="22"/>
                    <a:pt x="1" y="46"/>
                    <a:pt x="13" y="82"/>
                  </a:cubicBezTo>
                  <a:cubicBezTo>
                    <a:pt x="29" y="99"/>
                    <a:pt x="46" y="116"/>
                    <a:pt x="67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70"/>
                    <a:pt x="120" y="34"/>
                  </a:cubicBezTo>
                  <a:cubicBezTo>
                    <a:pt x="120" y="18"/>
                    <a:pt x="96" y="1"/>
                    <a:pt x="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1" name="Google Shape;71;p2"/>
          <p:cNvSpPr/>
          <p:nvPr/>
        </p:nvSpPr>
        <p:spPr>
          <a:xfrm>
            <a:off x="7059635" y="2301171"/>
            <a:ext cx="5678" cy="7416"/>
          </a:xfrm>
          <a:custGeom>
            <a:avLst/>
            <a:gdLst/>
            <a:ahLst/>
            <a:cxnLst/>
            <a:rect l="l" t="t" r="r" b="b"/>
            <a:pathLst>
              <a:path w="49" h="48" extrusionOk="0">
                <a:moveTo>
                  <a:pt x="12" y="0"/>
                </a:moveTo>
                <a:cubicBezTo>
                  <a:pt x="1" y="0"/>
                  <a:pt x="1" y="12"/>
                  <a:pt x="1" y="36"/>
                </a:cubicBezTo>
                <a:cubicBezTo>
                  <a:pt x="1" y="48"/>
                  <a:pt x="12" y="48"/>
                  <a:pt x="36" y="48"/>
                </a:cubicBezTo>
                <a:cubicBezTo>
                  <a:pt x="48" y="48"/>
                  <a:pt x="48" y="36"/>
                  <a:pt x="48" y="12"/>
                </a:cubicBezTo>
                <a:cubicBezTo>
                  <a:pt x="48" y="0"/>
                  <a:pt x="36" y="0"/>
                  <a:pt x="12" y="0"/>
                </a:cubicBezTo>
                <a:close/>
              </a:path>
            </a:pathLst>
          </a:custGeom>
          <a:solidFill>
            <a:srgbClr val="FFBD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2"/>
          <p:cNvSpPr/>
          <p:nvPr/>
        </p:nvSpPr>
        <p:spPr>
          <a:xfrm>
            <a:off x="4669999" y="2055359"/>
            <a:ext cx="30475" cy="35536"/>
          </a:xfrm>
          <a:custGeom>
            <a:avLst/>
            <a:gdLst/>
            <a:ahLst/>
            <a:cxnLst/>
            <a:rect l="l" t="t" r="r" b="b"/>
            <a:pathLst>
              <a:path w="263" h="230" extrusionOk="0">
                <a:moveTo>
                  <a:pt x="135" y="0"/>
                </a:moveTo>
                <a:cubicBezTo>
                  <a:pt x="122" y="0"/>
                  <a:pt x="109" y="2"/>
                  <a:pt x="96" y="8"/>
                </a:cubicBezTo>
                <a:cubicBezTo>
                  <a:pt x="37" y="19"/>
                  <a:pt x="1" y="91"/>
                  <a:pt x="25" y="150"/>
                </a:cubicBezTo>
                <a:cubicBezTo>
                  <a:pt x="44" y="197"/>
                  <a:pt x="84" y="229"/>
                  <a:pt x="130" y="229"/>
                </a:cubicBezTo>
                <a:cubicBezTo>
                  <a:pt x="142" y="229"/>
                  <a:pt x="155" y="227"/>
                  <a:pt x="168" y="222"/>
                </a:cubicBezTo>
                <a:cubicBezTo>
                  <a:pt x="227" y="210"/>
                  <a:pt x="263" y="138"/>
                  <a:pt x="239" y="79"/>
                </a:cubicBezTo>
                <a:cubicBezTo>
                  <a:pt x="230" y="32"/>
                  <a:pt x="184" y="0"/>
                  <a:pt x="135" y="0"/>
                </a:cubicBezTo>
                <a:close/>
              </a:path>
            </a:pathLst>
          </a:custGeom>
          <a:solidFill>
            <a:srgbClr val="FFBD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2"/>
          <p:cNvSpPr/>
          <p:nvPr/>
        </p:nvSpPr>
        <p:spPr>
          <a:xfrm>
            <a:off x="4097453" y="2208625"/>
            <a:ext cx="26420" cy="33372"/>
          </a:xfrm>
          <a:custGeom>
            <a:avLst/>
            <a:gdLst/>
            <a:ahLst/>
            <a:cxnLst/>
            <a:rect l="l" t="t" r="r" b="b"/>
            <a:pathLst>
              <a:path w="228" h="216" extrusionOk="0">
                <a:moveTo>
                  <a:pt x="113" y="1"/>
                </a:moveTo>
                <a:cubicBezTo>
                  <a:pt x="104" y="1"/>
                  <a:pt x="94" y="2"/>
                  <a:pt x="84" y="4"/>
                </a:cubicBezTo>
                <a:cubicBezTo>
                  <a:pt x="37" y="39"/>
                  <a:pt x="1" y="87"/>
                  <a:pt x="25" y="147"/>
                </a:cubicBezTo>
                <a:cubicBezTo>
                  <a:pt x="42" y="191"/>
                  <a:pt x="73" y="215"/>
                  <a:pt x="112" y="215"/>
                </a:cubicBezTo>
                <a:cubicBezTo>
                  <a:pt x="126" y="215"/>
                  <a:pt x="140" y="212"/>
                  <a:pt x="156" y="206"/>
                </a:cubicBezTo>
                <a:cubicBezTo>
                  <a:pt x="203" y="170"/>
                  <a:pt x="227" y="123"/>
                  <a:pt x="215" y="63"/>
                </a:cubicBezTo>
                <a:cubicBezTo>
                  <a:pt x="186" y="24"/>
                  <a:pt x="156" y="1"/>
                  <a:pt x="113" y="1"/>
                </a:cubicBezTo>
                <a:close/>
              </a:path>
            </a:pathLst>
          </a:custGeom>
          <a:solidFill>
            <a:srgbClr val="FFBD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2"/>
          <p:cNvSpPr/>
          <p:nvPr/>
        </p:nvSpPr>
        <p:spPr>
          <a:xfrm>
            <a:off x="7030666" y="2392327"/>
            <a:ext cx="15296" cy="18232"/>
          </a:xfrm>
          <a:custGeom>
            <a:avLst/>
            <a:gdLst/>
            <a:ahLst/>
            <a:cxnLst/>
            <a:rect l="l" t="t" r="r" b="b"/>
            <a:pathLst>
              <a:path w="132" h="118" extrusionOk="0">
                <a:moveTo>
                  <a:pt x="61" y="1"/>
                </a:moveTo>
                <a:cubicBezTo>
                  <a:pt x="53" y="1"/>
                  <a:pt x="45" y="2"/>
                  <a:pt x="36" y="5"/>
                </a:cubicBezTo>
                <a:cubicBezTo>
                  <a:pt x="12" y="17"/>
                  <a:pt x="1" y="53"/>
                  <a:pt x="12" y="89"/>
                </a:cubicBezTo>
                <a:cubicBezTo>
                  <a:pt x="12" y="106"/>
                  <a:pt x="32" y="117"/>
                  <a:pt x="56" y="117"/>
                </a:cubicBezTo>
                <a:cubicBezTo>
                  <a:pt x="65" y="117"/>
                  <a:pt x="74" y="116"/>
                  <a:pt x="84" y="113"/>
                </a:cubicBezTo>
                <a:cubicBezTo>
                  <a:pt x="120" y="101"/>
                  <a:pt x="131" y="65"/>
                  <a:pt x="120" y="41"/>
                </a:cubicBezTo>
                <a:cubicBezTo>
                  <a:pt x="102" y="14"/>
                  <a:pt x="84" y="1"/>
                  <a:pt x="61" y="1"/>
                </a:cubicBezTo>
                <a:close/>
              </a:path>
            </a:pathLst>
          </a:custGeom>
          <a:solidFill>
            <a:srgbClr val="FFBD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2"/>
          <p:cNvSpPr/>
          <p:nvPr/>
        </p:nvSpPr>
        <p:spPr>
          <a:xfrm>
            <a:off x="6732632" y="3041698"/>
            <a:ext cx="15296" cy="18077"/>
          </a:xfrm>
          <a:custGeom>
            <a:avLst/>
            <a:gdLst/>
            <a:ahLst/>
            <a:cxnLst/>
            <a:rect l="l" t="t" r="r" b="b"/>
            <a:pathLst>
              <a:path w="132" h="117" extrusionOk="0">
                <a:moveTo>
                  <a:pt x="63" y="1"/>
                </a:moveTo>
                <a:cubicBezTo>
                  <a:pt x="55" y="1"/>
                  <a:pt x="46" y="2"/>
                  <a:pt x="36" y="5"/>
                </a:cubicBezTo>
                <a:cubicBezTo>
                  <a:pt x="13" y="17"/>
                  <a:pt x="1" y="53"/>
                  <a:pt x="13" y="77"/>
                </a:cubicBezTo>
                <a:cubicBezTo>
                  <a:pt x="22" y="103"/>
                  <a:pt x="44" y="117"/>
                  <a:pt x="65" y="117"/>
                </a:cubicBezTo>
                <a:cubicBezTo>
                  <a:pt x="71" y="117"/>
                  <a:pt x="78" y="115"/>
                  <a:pt x="84" y="112"/>
                </a:cubicBezTo>
                <a:cubicBezTo>
                  <a:pt x="120" y="89"/>
                  <a:pt x="132" y="65"/>
                  <a:pt x="120" y="29"/>
                </a:cubicBezTo>
                <a:cubicBezTo>
                  <a:pt x="102" y="12"/>
                  <a:pt x="85" y="1"/>
                  <a:pt x="63" y="1"/>
                </a:cubicBezTo>
                <a:close/>
              </a:path>
            </a:pathLst>
          </a:custGeom>
          <a:solidFill>
            <a:srgbClr val="FFC9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2"/>
          <p:cNvSpPr/>
          <p:nvPr/>
        </p:nvSpPr>
        <p:spPr>
          <a:xfrm>
            <a:off x="3606369" y="2978043"/>
            <a:ext cx="16686" cy="17459"/>
          </a:xfrm>
          <a:custGeom>
            <a:avLst/>
            <a:gdLst/>
            <a:ahLst/>
            <a:cxnLst/>
            <a:rect l="l" t="t" r="r" b="b"/>
            <a:pathLst>
              <a:path w="144" h="113" extrusionOk="0">
                <a:moveTo>
                  <a:pt x="48" y="1"/>
                </a:moveTo>
                <a:cubicBezTo>
                  <a:pt x="24" y="12"/>
                  <a:pt x="0" y="48"/>
                  <a:pt x="24" y="72"/>
                </a:cubicBezTo>
                <a:cubicBezTo>
                  <a:pt x="33" y="99"/>
                  <a:pt x="49" y="112"/>
                  <a:pt x="71" y="112"/>
                </a:cubicBezTo>
                <a:cubicBezTo>
                  <a:pt x="78" y="112"/>
                  <a:pt x="87" y="111"/>
                  <a:pt x="96" y="108"/>
                </a:cubicBezTo>
                <a:cubicBezTo>
                  <a:pt x="119" y="84"/>
                  <a:pt x="143" y="60"/>
                  <a:pt x="119" y="24"/>
                </a:cubicBezTo>
                <a:cubicBezTo>
                  <a:pt x="107" y="1"/>
                  <a:pt x="60" y="1"/>
                  <a:pt x="48" y="1"/>
                </a:cubicBezTo>
                <a:close/>
              </a:path>
            </a:pathLst>
          </a:custGeom>
          <a:solidFill>
            <a:srgbClr val="FFC9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2"/>
          <p:cNvSpPr/>
          <p:nvPr/>
        </p:nvSpPr>
        <p:spPr>
          <a:xfrm>
            <a:off x="8348260" y="222504"/>
            <a:ext cx="789234" cy="2141240"/>
          </a:xfrm>
          <a:custGeom>
            <a:avLst/>
            <a:gdLst/>
            <a:ahLst/>
            <a:cxnLst/>
            <a:rect l="l" t="t" r="r" b="b"/>
            <a:pathLst>
              <a:path w="6811" h="13859" extrusionOk="0">
                <a:moveTo>
                  <a:pt x="6810" y="0"/>
                </a:moveTo>
                <a:lnTo>
                  <a:pt x="0" y="9799"/>
                </a:lnTo>
                <a:lnTo>
                  <a:pt x="5846" y="13859"/>
                </a:lnTo>
                <a:lnTo>
                  <a:pt x="6810" y="12466"/>
                </a:lnTo>
                <a:lnTo>
                  <a:pt x="6810" y="0"/>
                </a:lnTo>
                <a:close/>
              </a:path>
            </a:pathLst>
          </a:custGeom>
          <a:solidFill>
            <a:srgbClr val="AED2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78;p2"/>
          <p:cNvSpPr/>
          <p:nvPr/>
        </p:nvSpPr>
        <p:spPr>
          <a:xfrm>
            <a:off x="8348260" y="1568987"/>
            <a:ext cx="764436" cy="792903"/>
          </a:xfrm>
          <a:custGeom>
            <a:avLst/>
            <a:gdLst/>
            <a:ahLst/>
            <a:cxnLst/>
            <a:rect l="l" t="t" r="r" b="b"/>
            <a:pathLst>
              <a:path w="6597" h="5132" extrusionOk="0">
                <a:moveTo>
                  <a:pt x="750" y="0"/>
                </a:moveTo>
                <a:lnTo>
                  <a:pt x="0" y="1072"/>
                </a:lnTo>
                <a:lnTo>
                  <a:pt x="5846" y="5132"/>
                </a:lnTo>
                <a:lnTo>
                  <a:pt x="6596" y="4060"/>
                </a:lnTo>
                <a:lnTo>
                  <a:pt x="75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79;p2"/>
          <p:cNvSpPr/>
          <p:nvPr/>
        </p:nvSpPr>
        <p:spPr>
          <a:xfrm>
            <a:off x="8517904" y="1243297"/>
            <a:ext cx="619591" cy="741608"/>
          </a:xfrm>
          <a:custGeom>
            <a:avLst/>
            <a:gdLst/>
            <a:ahLst/>
            <a:cxnLst/>
            <a:rect l="l" t="t" r="r" b="b"/>
            <a:pathLst>
              <a:path w="5347" h="4800" extrusionOk="0">
                <a:moveTo>
                  <a:pt x="751" y="1"/>
                </a:moveTo>
                <a:lnTo>
                  <a:pt x="1" y="1073"/>
                </a:lnTo>
                <a:lnTo>
                  <a:pt x="5346" y="4799"/>
                </a:lnTo>
                <a:lnTo>
                  <a:pt x="5346" y="3204"/>
                </a:lnTo>
                <a:lnTo>
                  <a:pt x="75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80;p2"/>
          <p:cNvSpPr/>
          <p:nvPr/>
        </p:nvSpPr>
        <p:spPr>
          <a:xfrm>
            <a:off x="8687546" y="917763"/>
            <a:ext cx="449948" cy="583244"/>
          </a:xfrm>
          <a:custGeom>
            <a:avLst/>
            <a:gdLst/>
            <a:ahLst/>
            <a:cxnLst/>
            <a:rect l="l" t="t" r="r" b="b"/>
            <a:pathLst>
              <a:path w="3883" h="3775" extrusionOk="0">
                <a:moveTo>
                  <a:pt x="739" y="1"/>
                </a:moveTo>
                <a:lnTo>
                  <a:pt x="1" y="1084"/>
                </a:lnTo>
                <a:lnTo>
                  <a:pt x="3882" y="3775"/>
                </a:lnTo>
                <a:lnTo>
                  <a:pt x="3882" y="2191"/>
                </a:lnTo>
                <a:lnTo>
                  <a:pt x="73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81;p2"/>
          <p:cNvSpPr/>
          <p:nvPr/>
        </p:nvSpPr>
        <p:spPr>
          <a:xfrm>
            <a:off x="7924617" y="-133"/>
            <a:ext cx="1212877" cy="1635401"/>
          </a:xfrm>
          <a:custGeom>
            <a:avLst/>
            <a:gdLst/>
            <a:ahLst/>
            <a:cxnLst/>
            <a:rect l="l" t="t" r="r" b="b"/>
            <a:pathLst>
              <a:path w="10467" h="10585" extrusionOk="0">
                <a:moveTo>
                  <a:pt x="1465" y="0"/>
                </a:moveTo>
                <a:lnTo>
                  <a:pt x="453" y="1108"/>
                </a:lnTo>
                <a:lnTo>
                  <a:pt x="1" y="5251"/>
                </a:lnTo>
                <a:lnTo>
                  <a:pt x="2073" y="8870"/>
                </a:lnTo>
                <a:lnTo>
                  <a:pt x="5883" y="10585"/>
                </a:lnTo>
                <a:lnTo>
                  <a:pt x="9966" y="9740"/>
                </a:lnTo>
                <a:lnTo>
                  <a:pt x="10466" y="9180"/>
                </a:lnTo>
                <a:lnTo>
                  <a:pt x="1046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82;p2"/>
          <p:cNvSpPr/>
          <p:nvPr/>
        </p:nvSpPr>
        <p:spPr>
          <a:xfrm>
            <a:off x="8690327" y="-133"/>
            <a:ext cx="404408" cy="597921"/>
          </a:xfrm>
          <a:custGeom>
            <a:avLst/>
            <a:gdLst/>
            <a:ahLst/>
            <a:cxnLst/>
            <a:rect l="l" t="t" r="r" b="b"/>
            <a:pathLst>
              <a:path w="3490" h="3870" extrusionOk="0">
                <a:moveTo>
                  <a:pt x="453" y="0"/>
                </a:moveTo>
                <a:lnTo>
                  <a:pt x="1" y="3870"/>
                </a:lnTo>
                <a:lnTo>
                  <a:pt x="348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83;p2"/>
          <p:cNvSpPr/>
          <p:nvPr/>
        </p:nvSpPr>
        <p:spPr>
          <a:xfrm>
            <a:off x="7979889" y="-133"/>
            <a:ext cx="710554" cy="597921"/>
          </a:xfrm>
          <a:custGeom>
            <a:avLst/>
            <a:gdLst/>
            <a:ahLst/>
            <a:cxnLst/>
            <a:rect l="l" t="t" r="r" b="b"/>
            <a:pathLst>
              <a:path w="6132" h="3870" extrusionOk="0">
                <a:moveTo>
                  <a:pt x="988" y="0"/>
                </a:moveTo>
                <a:lnTo>
                  <a:pt x="0" y="1084"/>
                </a:lnTo>
                <a:lnTo>
                  <a:pt x="6132" y="3870"/>
                </a:lnTo>
                <a:lnTo>
                  <a:pt x="38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84;p2"/>
          <p:cNvSpPr/>
          <p:nvPr/>
        </p:nvSpPr>
        <p:spPr>
          <a:xfrm>
            <a:off x="7927397" y="597635"/>
            <a:ext cx="763046" cy="769109"/>
          </a:xfrm>
          <a:custGeom>
            <a:avLst/>
            <a:gdLst/>
            <a:ahLst/>
            <a:cxnLst/>
            <a:rect l="l" t="t" r="r" b="b"/>
            <a:pathLst>
              <a:path w="6585" h="4978" extrusionOk="0">
                <a:moveTo>
                  <a:pt x="6585" y="1"/>
                </a:moveTo>
                <a:lnTo>
                  <a:pt x="1" y="1418"/>
                </a:lnTo>
                <a:lnTo>
                  <a:pt x="2037" y="4978"/>
                </a:lnTo>
                <a:lnTo>
                  <a:pt x="658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85;p2"/>
          <p:cNvSpPr/>
          <p:nvPr/>
        </p:nvSpPr>
        <p:spPr>
          <a:xfrm>
            <a:off x="8610372" y="597636"/>
            <a:ext cx="465012" cy="1037633"/>
          </a:xfrm>
          <a:custGeom>
            <a:avLst/>
            <a:gdLst/>
            <a:ahLst/>
            <a:cxnLst/>
            <a:rect l="l" t="t" r="r" b="b"/>
            <a:pathLst>
              <a:path w="4013" h="6716" extrusionOk="0">
                <a:moveTo>
                  <a:pt x="691" y="1"/>
                </a:moveTo>
                <a:lnTo>
                  <a:pt x="0" y="6716"/>
                </a:lnTo>
                <a:lnTo>
                  <a:pt x="0" y="6716"/>
                </a:lnTo>
                <a:lnTo>
                  <a:pt x="4013" y="5883"/>
                </a:lnTo>
                <a:lnTo>
                  <a:pt x="6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86;p2"/>
          <p:cNvSpPr/>
          <p:nvPr/>
        </p:nvSpPr>
        <p:spPr>
          <a:xfrm>
            <a:off x="8690328" y="478051"/>
            <a:ext cx="447167" cy="384709"/>
          </a:xfrm>
          <a:custGeom>
            <a:avLst/>
            <a:gdLst/>
            <a:ahLst/>
            <a:cxnLst/>
            <a:rect l="l" t="t" r="r" b="b"/>
            <a:pathLst>
              <a:path w="3859" h="2490" extrusionOk="0">
                <a:moveTo>
                  <a:pt x="3858" y="1"/>
                </a:moveTo>
                <a:lnTo>
                  <a:pt x="1" y="775"/>
                </a:lnTo>
                <a:lnTo>
                  <a:pt x="3858" y="2489"/>
                </a:lnTo>
                <a:lnTo>
                  <a:pt x="385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87;p2"/>
          <p:cNvSpPr/>
          <p:nvPr/>
        </p:nvSpPr>
        <p:spPr>
          <a:xfrm>
            <a:off x="411079" y="2948224"/>
            <a:ext cx="386448" cy="332797"/>
          </a:xfrm>
          <a:custGeom>
            <a:avLst/>
            <a:gdLst/>
            <a:ahLst/>
            <a:cxnLst/>
            <a:rect l="l" t="t" r="r" b="b"/>
            <a:pathLst>
              <a:path w="3335" h="2154" extrusionOk="0">
                <a:moveTo>
                  <a:pt x="538" y="0"/>
                </a:moveTo>
                <a:cubicBezTo>
                  <a:pt x="371" y="0"/>
                  <a:pt x="215" y="85"/>
                  <a:pt x="108" y="265"/>
                </a:cubicBezTo>
                <a:cubicBezTo>
                  <a:pt x="0" y="444"/>
                  <a:pt x="12" y="634"/>
                  <a:pt x="155" y="801"/>
                </a:cubicBezTo>
                <a:cubicBezTo>
                  <a:pt x="286" y="967"/>
                  <a:pt x="429" y="1039"/>
                  <a:pt x="596" y="1158"/>
                </a:cubicBezTo>
                <a:cubicBezTo>
                  <a:pt x="893" y="1360"/>
                  <a:pt x="1179" y="1563"/>
                  <a:pt x="1489" y="1741"/>
                </a:cubicBezTo>
                <a:cubicBezTo>
                  <a:pt x="1770" y="1897"/>
                  <a:pt x="2144" y="2154"/>
                  <a:pt x="2469" y="2154"/>
                </a:cubicBezTo>
                <a:cubicBezTo>
                  <a:pt x="2667" y="2154"/>
                  <a:pt x="2846" y="2059"/>
                  <a:pt x="2977" y="1789"/>
                </a:cubicBezTo>
                <a:cubicBezTo>
                  <a:pt x="3334" y="1039"/>
                  <a:pt x="2334" y="670"/>
                  <a:pt x="1882" y="491"/>
                </a:cubicBezTo>
                <a:cubicBezTo>
                  <a:pt x="1441" y="301"/>
                  <a:pt x="1131" y="146"/>
                  <a:pt x="703" y="27"/>
                </a:cubicBezTo>
                <a:cubicBezTo>
                  <a:pt x="647" y="9"/>
                  <a:pt x="592" y="0"/>
                  <a:pt x="5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88;p2"/>
          <p:cNvSpPr/>
          <p:nvPr/>
        </p:nvSpPr>
        <p:spPr>
          <a:xfrm>
            <a:off x="562878" y="3184148"/>
            <a:ext cx="153189" cy="62573"/>
          </a:xfrm>
          <a:custGeom>
            <a:avLst/>
            <a:gdLst/>
            <a:ahLst/>
            <a:cxnLst/>
            <a:rect l="l" t="t" r="r" b="b"/>
            <a:pathLst>
              <a:path w="1322" h="405" extrusionOk="0">
                <a:moveTo>
                  <a:pt x="0" y="0"/>
                </a:moveTo>
                <a:cubicBezTo>
                  <a:pt x="345" y="262"/>
                  <a:pt x="524" y="393"/>
                  <a:pt x="798" y="405"/>
                </a:cubicBezTo>
                <a:cubicBezTo>
                  <a:pt x="869" y="405"/>
                  <a:pt x="1084" y="393"/>
                  <a:pt x="1131" y="357"/>
                </a:cubicBezTo>
                <a:cubicBezTo>
                  <a:pt x="1226" y="298"/>
                  <a:pt x="1322" y="179"/>
                  <a:pt x="1310" y="107"/>
                </a:cubicBezTo>
                <a:lnTo>
                  <a:pt x="1310" y="107"/>
                </a:lnTo>
                <a:cubicBezTo>
                  <a:pt x="1192" y="180"/>
                  <a:pt x="1044" y="209"/>
                  <a:pt x="885" y="209"/>
                </a:cubicBezTo>
                <a:cubicBezTo>
                  <a:pt x="579" y="209"/>
                  <a:pt x="235" y="102"/>
                  <a:pt x="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89;p2"/>
          <p:cNvSpPr/>
          <p:nvPr/>
        </p:nvSpPr>
        <p:spPr>
          <a:xfrm>
            <a:off x="630434" y="3031347"/>
            <a:ext cx="98031" cy="169488"/>
          </a:xfrm>
          <a:custGeom>
            <a:avLst/>
            <a:gdLst/>
            <a:ahLst/>
            <a:cxnLst/>
            <a:rect l="l" t="t" r="r" b="b"/>
            <a:pathLst>
              <a:path w="846" h="1097" extrusionOk="0">
                <a:moveTo>
                  <a:pt x="0" y="1"/>
                </a:moveTo>
                <a:cubicBezTo>
                  <a:pt x="298" y="251"/>
                  <a:pt x="739" y="691"/>
                  <a:pt x="715" y="1096"/>
                </a:cubicBezTo>
                <a:cubicBezTo>
                  <a:pt x="786" y="1084"/>
                  <a:pt x="846" y="930"/>
                  <a:pt x="846" y="834"/>
                </a:cubicBezTo>
                <a:cubicBezTo>
                  <a:pt x="846" y="775"/>
                  <a:pt x="762" y="572"/>
                  <a:pt x="727" y="537"/>
                </a:cubicBezTo>
                <a:cubicBezTo>
                  <a:pt x="596" y="275"/>
                  <a:pt x="381" y="179"/>
                  <a:pt x="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90;p2"/>
          <p:cNvSpPr/>
          <p:nvPr/>
        </p:nvSpPr>
        <p:spPr>
          <a:xfrm>
            <a:off x="234484" y="3068427"/>
            <a:ext cx="360144" cy="402632"/>
          </a:xfrm>
          <a:custGeom>
            <a:avLst/>
            <a:gdLst/>
            <a:ahLst/>
            <a:cxnLst/>
            <a:rect l="l" t="t" r="r" b="b"/>
            <a:pathLst>
              <a:path w="3108" h="2606" extrusionOk="0">
                <a:moveTo>
                  <a:pt x="530" y="0"/>
                </a:moveTo>
                <a:cubicBezTo>
                  <a:pt x="404" y="0"/>
                  <a:pt x="292" y="55"/>
                  <a:pt x="203" y="178"/>
                </a:cubicBezTo>
                <a:cubicBezTo>
                  <a:pt x="24" y="392"/>
                  <a:pt x="0" y="618"/>
                  <a:pt x="155" y="809"/>
                </a:cubicBezTo>
                <a:cubicBezTo>
                  <a:pt x="405" y="1166"/>
                  <a:pt x="667" y="1428"/>
                  <a:pt x="965" y="1761"/>
                </a:cubicBezTo>
                <a:cubicBezTo>
                  <a:pt x="1191" y="2059"/>
                  <a:pt x="1637" y="2605"/>
                  <a:pt x="2094" y="2605"/>
                </a:cubicBezTo>
                <a:cubicBezTo>
                  <a:pt x="2238" y="2605"/>
                  <a:pt x="2384" y="2550"/>
                  <a:pt x="2525" y="2416"/>
                </a:cubicBezTo>
                <a:cubicBezTo>
                  <a:pt x="3108" y="1868"/>
                  <a:pt x="2382" y="1368"/>
                  <a:pt x="2013" y="1023"/>
                </a:cubicBezTo>
                <a:cubicBezTo>
                  <a:pt x="1751" y="785"/>
                  <a:pt x="1465" y="570"/>
                  <a:pt x="1191" y="356"/>
                </a:cubicBezTo>
                <a:cubicBezTo>
                  <a:pt x="1036" y="213"/>
                  <a:pt x="917" y="118"/>
                  <a:pt x="715" y="35"/>
                </a:cubicBezTo>
                <a:cubicBezTo>
                  <a:pt x="651" y="12"/>
                  <a:pt x="589" y="0"/>
                  <a:pt x="5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91;p2"/>
          <p:cNvSpPr/>
          <p:nvPr/>
        </p:nvSpPr>
        <p:spPr>
          <a:xfrm>
            <a:off x="440048" y="3207941"/>
            <a:ext cx="82852" cy="187875"/>
          </a:xfrm>
          <a:custGeom>
            <a:avLst/>
            <a:gdLst/>
            <a:ahLst/>
            <a:cxnLst/>
            <a:rect l="l" t="t" r="r" b="b"/>
            <a:pathLst>
              <a:path w="715" h="1216" extrusionOk="0">
                <a:moveTo>
                  <a:pt x="0" y="1"/>
                </a:moveTo>
                <a:lnTo>
                  <a:pt x="0" y="1"/>
                </a:lnTo>
                <a:cubicBezTo>
                  <a:pt x="262" y="298"/>
                  <a:pt x="596" y="822"/>
                  <a:pt x="512" y="1215"/>
                </a:cubicBezTo>
                <a:cubicBezTo>
                  <a:pt x="584" y="1215"/>
                  <a:pt x="679" y="1084"/>
                  <a:pt x="703" y="977"/>
                </a:cubicBezTo>
                <a:cubicBezTo>
                  <a:pt x="715" y="918"/>
                  <a:pt x="655" y="715"/>
                  <a:pt x="643" y="668"/>
                </a:cubicBezTo>
                <a:cubicBezTo>
                  <a:pt x="536" y="382"/>
                  <a:pt x="346" y="251"/>
                  <a:pt x="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92;p2"/>
          <p:cNvSpPr/>
          <p:nvPr/>
        </p:nvSpPr>
        <p:spPr>
          <a:xfrm>
            <a:off x="353141" y="3344057"/>
            <a:ext cx="146352" cy="87448"/>
          </a:xfrm>
          <a:custGeom>
            <a:avLst/>
            <a:gdLst/>
            <a:ahLst/>
            <a:cxnLst/>
            <a:rect l="l" t="t" r="r" b="b"/>
            <a:pathLst>
              <a:path w="1263" h="566" extrusionOk="0">
                <a:moveTo>
                  <a:pt x="0" y="1"/>
                </a:moveTo>
                <a:lnTo>
                  <a:pt x="0" y="1"/>
                </a:lnTo>
                <a:cubicBezTo>
                  <a:pt x="298" y="299"/>
                  <a:pt x="441" y="453"/>
                  <a:pt x="715" y="549"/>
                </a:cubicBezTo>
                <a:cubicBezTo>
                  <a:pt x="757" y="557"/>
                  <a:pt x="876" y="565"/>
                  <a:pt x="959" y="565"/>
                </a:cubicBezTo>
                <a:cubicBezTo>
                  <a:pt x="994" y="565"/>
                  <a:pt x="1022" y="564"/>
                  <a:pt x="1036" y="560"/>
                </a:cubicBezTo>
                <a:cubicBezTo>
                  <a:pt x="1143" y="513"/>
                  <a:pt x="1262" y="418"/>
                  <a:pt x="1262" y="334"/>
                </a:cubicBezTo>
                <a:lnTo>
                  <a:pt x="1262" y="334"/>
                </a:lnTo>
                <a:cubicBezTo>
                  <a:pt x="1191" y="362"/>
                  <a:pt x="1112" y="374"/>
                  <a:pt x="1029" y="374"/>
                </a:cubicBezTo>
                <a:cubicBezTo>
                  <a:pt x="682" y="374"/>
                  <a:pt x="260" y="164"/>
                  <a:pt x="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93;p2"/>
          <p:cNvSpPr/>
          <p:nvPr/>
        </p:nvSpPr>
        <p:spPr>
          <a:xfrm>
            <a:off x="1349" y="777935"/>
            <a:ext cx="789260" cy="1694743"/>
          </a:xfrm>
          <a:custGeom>
            <a:avLst/>
            <a:gdLst/>
            <a:ahLst/>
            <a:cxnLst/>
            <a:rect l="l" t="t" r="r" b="b"/>
            <a:pathLst>
              <a:path w="8466" h="13634" extrusionOk="0">
                <a:moveTo>
                  <a:pt x="1584" y="1"/>
                </a:moveTo>
                <a:lnTo>
                  <a:pt x="0" y="608"/>
                </a:lnTo>
                <a:lnTo>
                  <a:pt x="0" y="13014"/>
                </a:lnTo>
                <a:lnTo>
                  <a:pt x="2215" y="13633"/>
                </a:lnTo>
                <a:lnTo>
                  <a:pt x="6156" y="12145"/>
                </a:lnTo>
                <a:lnTo>
                  <a:pt x="8466" y="8633"/>
                </a:lnTo>
                <a:lnTo>
                  <a:pt x="8287" y="4418"/>
                </a:lnTo>
                <a:lnTo>
                  <a:pt x="5656" y="1132"/>
                </a:lnTo>
                <a:lnTo>
                  <a:pt x="1584" y="1"/>
                </a:lnTo>
                <a:close/>
              </a:path>
            </a:pathLst>
          </a:custGeom>
          <a:solidFill>
            <a:srgbClr val="AED2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94;p2"/>
          <p:cNvSpPr/>
          <p:nvPr/>
        </p:nvSpPr>
        <p:spPr>
          <a:xfrm>
            <a:off x="148926" y="777935"/>
            <a:ext cx="379713" cy="846749"/>
          </a:xfrm>
          <a:custGeom>
            <a:avLst/>
            <a:gdLst/>
            <a:ahLst/>
            <a:cxnLst/>
            <a:rect l="l" t="t" r="r" b="b"/>
            <a:pathLst>
              <a:path w="4073" h="6812" extrusionOk="0">
                <a:moveTo>
                  <a:pt x="1" y="1"/>
                </a:moveTo>
                <a:lnTo>
                  <a:pt x="322" y="6811"/>
                </a:lnTo>
                <a:lnTo>
                  <a:pt x="4073" y="1132"/>
                </a:ln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95;p2"/>
          <p:cNvSpPr/>
          <p:nvPr/>
        </p:nvSpPr>
        <p:spPr>
          <a:xfrm>
            <a:off x="1350" y="1328467"/>
            <a:ext cx="177691" cy="296213"/>
          </a:xfrm>
          <a:custGeom>
            <a:avLst/>
            <a:gdLst/>
            <a:ahLst/>
            <a:cxnLst/>
            <a:rect l="l" t="t" r="r" b="b"/>
            <a:pathLst>
              <a:path w="1906" h="2383" extrusionOk="0">
                <a:moveTo>
                  <a:pt x="0" y="1"/>
                </a:moveTo>
                <a:lnTo>
                  <a:pt x="0" y="1858"/>
                </a:lnTo>
                <a:lnTo>
                  <a:pt x="1905" y="2382"/>
                </a:ln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96;p2"/>
          <p:cNvSpPr/>
          <p:nvPr/>
        </p:nvSpPr>
        <p:spPr>
          <a:xfrm>
            <a:off x="1350" y="1624553"/>
            <a:ext cx="177691" cy="359732"/>
          </a:xfrm>
          <a:custGeom>
            <a:avLst/>
            <a:gdLst/>
            <a:ahLst/>
            <a:cxnLst/>
            <a:rect l="l" t="t" r="r" b="b"/>
            <a:pathLst>
              <a:path w="1906" h="2894" extrusionOk="0">
                <a:moveTo>
                  <a:pt x="1905" y="0"/>
                </a:moveTo>
                <a:lnTo>
                  <a:pt x="0" y="714"/>
                </a:lnTo>
                <a:lnTo>
                  <a:pt x="0" y="2893"/>
                </a:lnTo>
                <a:lnTo>
                  <a:pt x="190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97;p2"/>
          <p:cNvSpPr/>
          <p:nvPr/>
        </p:nvSpPr>
        <p:spPr>
          <a:xfrm>
            <a:off x="178944" y="1624552"/>
            <a:ext cx="396308" cy="848117"/>
          </a:xfrm>
          <a:custGeom>
            <a:avLst/>
            <a:gdLst/>
            <a:ahLst/>
            <a:cxnLst/>
            <a:rect l="l" t="t" r="r" b="b"/>
            <a:pathLst>
              <a:path w="4251" h="6823" extrusionOk="0">
                <a:moveTo>
                  <a:pt x="0" y="0"/>
                </a:moveTo>
                <a:lnTo>
                  <a:pt x="310" y="6822"/>
                </a:lnTo>
                <a:lnTo>
                  <a:pt x="4251" y="533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" name="Google Shape;98;p2"/>
          <p:cNvSpPr/>
          <p:nvPr/>
        </p:nvSpPr>
        <p:spPr>
          <a:xfrm>
            <a:off x="178944" y="1326975"/>
            <a:ext cx="611662" cy="524060"/>
          </a:xfrm>
          <a:custGeom>
            <a:avLst/>
            <a:gdLst/>
            <a:ahLst/>
            <a:cxnLst/>
            <a:rect l="l" t="t" r="r" b="b"/>
            <a:pathLst>
              <a:path w="6561" h="4216" extrusionOk="0">
                <a:moveTo>
                  <a:pt x="6382" y="1"/>
                </a:moveTo>
                <a:lnTo>
                  <a:pt x="0" y="2394"/>
                </a:lnTo>
                <a:lnTo>
                  <a:pt x="6561" y="4216"/>
                </a:lnTo>
                <a:lnTo>
                  <a:pt x="6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" name="Google Shape;99;p2"/>
          <p:cNvSpPr/>
          <p:nvPr/>
        </p:nvSpPr>
        <p:spPr>
          <a:xfrm>
            <a:off x="-50" y="3717334"/>
            <a:ext cx="9287586" cy="2589913"/>
          </a:xfrm>
          <a:custGeom>
            <a:avLst/>
            <a:gdLst/>
            <a:ahLst/>
            <a:cxnLst/>
            <a:rect l="l" t="t" r="r" b="b"/>
            <a:pathLst>
              <a:path w="80094" h="16763" extrusionOk="0">
                <a:moveTo>
                  <a:pt x="6243" y="1"/>
                </a:moveTo>
                <a:cubicBezTo>
                  <a:pt x="5631" y="1"/>
                  <a:pt x="5015" y="38"/>
                  <a:pt x="4406" y="109"/>
                </a:cubicBezTo>
                <a:cubicBezTo>
                  <a:pt x="3096" y="276"/>
                  <a:pt x="1393" y="800"/>
                  <a:pt x="0" y="1526"/>
                </a:cubicBezTo>
                <a:lnTo>
                  <a:pt x="0" y="7741"/>
                </a:lnTo>
                <a:cubicBezTo>
                  <a:pt x="194" y="7757"/>
                  <a:pt x="387" y="7764"/>
                  <a:pt x="580" y="7764"/>
                </a:cubicBezTo>
                <a:cubicBezTo>
                  <a:pt x="2986" y="7764"/>
                  <a:pt x="5338" y="6607"/>
                  <a:pt x="7608" y="6276"/>
                </a:cubicBezTo>
                <a:cubicBezTo>
                  <a:pt x="7987" y="6220"/>
                  <a:pt x="8329" y="6194"/>
                  <a:pt x="8642" y="6194"/>
                </a:cubicBezTo>
                <a:cubicBezTo>
                  <a:pt x="10453" y="6194"/>
                  <a:pt x="11334" y="7055"/>
                  <a:pt x="12907" y="7908"/>
                </a:cubicBezTo>
                <a:cubicBezTo>
                  <a:pt x="16098" y="9622"/>
                  <a:pt x="19157" y="10646"/>
                  <a:pt x="23122" y="11182"/>
                </a:cubicBezTo>
                <a:cubicBezTo>
                  <a:pt x="24092" y="11315"/>
                  <a:pt x="25048" y="11373"/>
                  <a:pt x="25994" y="11373"/>
                </a:cubicBezTo>
                <a:cubicBezTo>
                  <a:pt x="32544" y="11373"/>
                  <a:pt x="38574" y="8580"/>
                  <a:pt x="45139" y="8580"/>
                </a:cubicBezTo>
                <a:cubicBezTo>
                  <a:pt x="45592" y="8580"/>
                  <a:pt x="46048" y="8594"/>
                  <a:pt x="46506" y="8622"/>
                </a:cubicBezTo>
                <a:cubicBezTo>
                  <a:pt x="49459" y="8801"/>
                  <a:pt x="52245" y="10682"/>
                  <a:pt x="54662" y="11765"/>
                </a:cubicBezTo>
                <a:cubicBezTo>
                  <a:pt x="57841" y="13206"/>
                  <a:pt x="60972" y="14516"/>
                  <a:pt x="64806" y="14908"/>
                </a:cubicBezTo>
                <a:cubicBezTo>
                  <a:pt x="66932" y="15126"/>
                  <a:pt x="74349" y="16762"/>
                  <a:pt x="77358" y="16762"/>
                </a:cubicBezTo>
                <a:cubicBezTo>
                  <a:pt x="77635" y="16762"/>
                  <a:pt x="77875" y="16748"/>
                  <a:pt x="78070" y="16718"/>
                </a:cubicBezTo>
                <a:cubicBezTo>
                  <a:pt x="80094" y="16409"/>
                  <a:pt x="76998" y="13361"/>
                  <a:pt x="76772" y="11765"/>
                </a:cubicBezTo>
                <a:cubicBezTo>
                  <a:pt x="76009" y="12137"/>
                  <a:pt x="75049" y="12243"/>
                  <a:pt x="74072" y="12243"/>
                </a:cubicBezTo>
                <a:cubicBezTo>
                  <a:pt x="73236" y="12243"/>
                  <a:pt x="72387" y="12165"/>
                  <a:pt x="71640" y="12110"/>
                </a:cubicBezTo>
                <a:cubicBezTo>
                  <a:pt x="68378" y="11884"/>
                  <a:pt x="65056" y="11313"/>
                  <a:pt x="62175" y="10229"/>
                </a:cubicBezTo>
                <a:cubicBezTo>
                  <a:pt x="59924" y="9384"/>
                  <a:pt x="57948" y="8158"/>
                  <a:pt x="55960" y="7050"/>
                </a:cubicBezTo>
                <a:cubicBezTo>
                  <a:pt x="52959" y="5348"/>
                  <a:pt x="49911" y="4621"/>
                  <a:pt x="45958" y="4348"/>
                </a:cubicBezTo>
                <a:cubicBezTo>
                  <a:pt x="45165" y="4296"/>
                  <a:pt x="44390" y="4271"/>
                  <a:pt x="43629" y="4271"/>
                </a:cubicBezTo>
                <a:cubicBezTo>
                  <a:pt x="40555" y="4271"/>
                  <a:pt x="37697" y="4668"/>
                  <a:pt x="34624" y="5241"/>
                </a:cubicBezTo>
                <a:cubicBezTo>
                  <a:pt x="31986" y="5727"/>
                  <a:pt x="29721" y="6331"/>
                  <a:pt x="26999" y="6331"/>
                </a:cubicBezTo>
                <a:cubicBezTo>
                  <a:pt x="26724" y="6331"/>
                  <a:pt x="26444" y="6325"/>
                  <a:pt x="26158" y="6312"/>
                </a:cubicBezTo>
                <a:cubicBezTo>
                  <a:pt x="20360" y="6098"/>
                  <a:pt x="15502" y="3026"/>
                  <a:pt x="10954" y="931"/>
                </a:cubicBezTo>
                <a:cubicBezTo>
                  <a:pt x="9536" y="278"/>
                  <a:pt x="7902" y="1"/>
                  <a:pt x="62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" name="Google Shape;100;p2"/>
          <p:cNvSpPr/>
          <p:nvPr/>
        </p:nvSpPr>
        <p:spPr>
          <a:xfrm>
            <a:off x="-50" y="4061409"/>
            <a:ext cx="8918954" cy="2339311"/>
          </a:xfrm>
          <a:custGeom>
            <a:avLst/>
            <a:gdLst/>
            <a:ahLst/>
            <a:cxnLst/>
            <a:rect l="l" t="t" r="r" b="b"/>
            <a:pathLst>
              <a:path w="76915" h="15141" extrusionOk="0">
                <a:moveTo>
                  <a:pt x="6169" y="0"/>
                </a:moveTo>
                <a:cubicBezTo>
                  <a:pt x="5558" y="0"/>
                  <a:pt x="4944" y="38"/>
                  <a:pt x="4334" y="108"/>
                </a:cubicBezTo>
                <a:cubicBezTo>
                  <a:pt x="3060" y="275"/>
                  <a:pt x="1370" y="787"/>
                  <a:pt x="0" y="1478"/>
                </a:cubicBezTo>
                <a:lnTo>
                  <a:pt x="0" y="7752"/>
                </a:lnTo>
                <a:cubicBezTo>
                  <a:pt x="164" y="7764"/>
                  <a:pt x="327" y="7769"/>
                  <a:pt x="490" y="7769"/>
                </a:cubicBezTo>
                <a:cubicBezTo>
                  <a:pt x="2902" y="7769"/>
                  <a:pt x="5251" y="6599"/>
                  <a:pt x="7537" y="6276"/>
                </a:cubicBezTo>
                <a:cubicBezTo>
                  <a:pt x="7906" y="6223"/>
                  <a:pt x="8240" y="6198"/>
                  <a:pt x="8548" y="6198"/>
                </a:cubicBezTo>
                <a:cubicBezTo>
                  <a:pt x="10374" y="6198"/>
                  <a:pt x="11256" y="7063"/>
                  <a:pt x="12835" y="7919"/>
                </a:cubicBezTo>
                <a:cubicBezTo>
                  <a:pt x="16014" y="9622"/>
                  <a:pt x="19086" y="10657"/>
                  <a:pt x="23039" y="11193"/>
                </a:cubicBezTo>
                <a:cubicBezTo>
                  <a:pt x="24000" y="11324"/>
                  <a:pt x="24947" y="11381"/>
                  <a:pt x="25884" y="11381"/>
                </a:cubicBezTo>
                <a:cubicBezTo>
                  <a:pt x="32436" y="11381"/>
                  <a:pt x="38473" y="8590"/>
                  <a:pt x="45027" y="8590"/>
                </a:cubicBezTo>
                <a:cubicBezTo>
                  <a:pt x="45489" y="8590"/>
                  <a:pt x="45955" y="8604"/>
                  <a:pt x="46423" y="8633"/>
                </a:cubicBezTo>
                <a:cubicBezTo>
                  <a:pt x="49387" y="8812"/>
                  <a:pt x="52174" y="10681"/>
                  <a:pt x="54579" y="11765"/>
                </a:cubicBezTo>
                <a:cubicBezTo>
                  <a:pt x="57769" y="13217"/>
                  <a:pt x="60889" y="14527"/>
                  <a:pt x="64735" y="14908"/>
                </a:cubicBezTo>
                <a:cubicBezTo>
                  <a:pt x="66030" y="15041"/>
                  <a:pt x="67373" y="15140"/>
                  <a:pt x="68711" y="15140"/>
                </a:cubicBezTo>
                <a:cubicBezTo>
                  <a:pt x="69771" y="15140"/>
                  <a:pt x="70828" y="15078"/>
                  <a:pt x="71855" y="14920"/>
                </a:cubicBezTo>
                <a:cubicBezTo>
                  <a:pt x="73891" y="14610"/>
                  <a:pt x="76915" y="13360"/>
                  <a:pt x="76712" y="11765"/>
                </a:cubicBezTo>
                <a:lnTo>
                  <a:pt x="76712" y="11765"/>
                </a:lnTo>
                <a:cubicBezTo>
                  <a:pt x="75954" y="12137"/>
                  <a:pt x="75005" y="12242"/>
                  <a:pt x="74039" y="12242"/>
                </a:cubicBezTo>
                <a:cubicBezTo>
                  <a:pt x="73184" y="12242"/>
                  <a:pt x="72317" y="12160"/>
                  <a:pt x="71557" y="12110"/>
                </a:cubicBezTo>
                <a:cubicBezTo>
                  <a:pt x="68306" y="11884"/>
                  <a:pt x="64985" y="11324"/>
                  <a:pt x="62091" y="10229"/>
                </a:cubicBezTo>
                <a:cubicBezTo>
                  <a:pt x="59853" y="9383"/>
                  <a:pt x="57865" y="8169"/>
                  <a:pt x="55888" y="7050"/>
                </a:cubicBezTo>
                <a:cubicBezTo>
                  <a:pt x="52888" y="5359"/>
                  <a:pt x="49828" y="4621"/>
                  <a:pt x="45887" y="4359"/>
                </a:cubicBezTo>
                <a:cubicBezTo>
                  <a:pt x="45081" y="4304"/>
                  <a:pt x="44295" y="4278"/>
                  <a:pt x="43523" y="4278"/>
                </a:cubicBezTo>
                <a:cubicBezTo>
                  <a:pt x="40462" y="4278"/>
                  <a:pt x="37614" y="4682"/>
                  <a:pt x="34552" y="5252"/>
                </a:cubicBezTo>
                <a:cubicBezTo>
                  <a:pt x="31898" y="5741"/>
                  <a:pt x="29622" y="6340"/>
                  <a:pt x="26870" y="6340"/>
                </a:cubicBezTo>
                <a:cubicBezTo>
                  <a:pt x="26609" y="6340"/>
                  <a:pt x="26345" y="6335"/>
                  <a:pt x="26075" y="6324"/>
                </a:cubicBezTo>
                <a:cubicBezTo>
                  <a:pt x="20289" y="6097"/>
                  <a:pt x="15419" y="3025"/>
                  <a:pt x="10883" y="930"/>
                </a:cubicBezTo>
                <a:cubicBezTo>
                  <a:pt x="9456" y="278"/>
                  <a:pt x="7826" y="0"/>
                  <a:pt x="6169" y="0"/>
                </a:cubicBezTo>
                <a:close/>
              </a:path>
            </a:pathLst>
          </a:custGeom>
          <a:solidFill>
            <a:srgbClr val="AED2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2"/>
          <p:cNvSpPr/>
          <p:nvPr/>
        </p:nvSpPr>
        <p:spPr>
          <a:xfrm>
            <a:off x="1343" y="4624722"/>
            <a:ext cx="9141247" cy="2227607"/>
          </a:xfrm>
          <a:custGeom>
            <a:avLst/>
            <a:gdLst/>
            <a:ahLst/>
            <a:cxnLst/>
            <a:rect l="l" t="t" r="r" b="b"/>
            <a:pathLst>
              <a:path w="78832" h="14418" extrusionOk="0">
                <a:moveTo>
                  <a:pt x="7078" y="1"/>
                </a:moveTo>
                <a:cubicBezTo>
                  <a:pt x="4536" y="1"/>
                  <a:pt x="2195" y="1220"/>
                  <a:pt x="0" y="2094"/>
                </a:cubicBezTo>
                <a:lnTo>
                  <a:pt x="0" y="14417"/>
                </a:lnTo>
                <a:lnTo>
                  <a:pt x="78415" y="14417"/>
                </a:lnTo>
                <a:cubicBezTo>
                  <a:pt x="78486" y="12810"/>
                  <a:pt x="78832" y="11119"/>
                  <a:pt x="77772" y="9714"/>
                </a:cubicBezTo>
                <a:cubicBezTo>
                  <a:pt x="76379" y="9726"/>
                  <a:pt x="74902" y="10321"/>
                  <a:pt x="73474" y="10476"/>
                </a:cubicBezTo>
                <a:cubicBezTo>
                  <a:pt x="72200" y="10596"/>
                  <a:pt x="70956" y="10641"/>
                  <a:pt x="69715" y="10641"/>
                </a:cubicBezTo>
                <a:cubicBezTo>
                  <a:pt x="68243" y="10641"/>
                  <a:pt x="66776" y="10577"/>
                  <a:pt x="65270" y="10500"/>
                </a:cubicBezTo>
                <a:cubicBezTo>
                  <a:pt x="61591" y="10333"/>
                  <a:pt x="57948" y="9535"/>
                  <a:pt x="55162" y="7916"/>
                </a:cubicBezTo>
                <a:cubicBezTo>
                  <a:pt x="52924" y="6607"/>
                  <a:pt x="51054" y="5225"/>
                  <a:pt x="48256" y="4392"/>
                </a:cubicBezTo>
                <a:cubicBezTo>
                  <a:pt x="46141" y="3759"/>
                  <a:pt x="44300" y="3478"/>
                  <a:pt x="42489" y="3478"/>
                </a:cubicBezTo>
                <a:cubicBezTo>
                  <a:pt x="40415" y="3478"/>
                  <a:pt x="38381" y="3846"/>
                  <a:pt x="36017" y="4475"/>
                </a:cubicBezTo>
                <a:cubicBezTo>
                  <a:pt x="34654" y="4828"/>
                  <a:pt x="32986" y="5117"/>
                  <a:pt x="31400" y="5117"/>
                </a:cubicBezTo>
                <a:cubicBezTo>
                  <a:pt x="30256" y="5117"/>
                  <a:pt x="29155" y="4967"/>
                  <a:pt x="28242" y="4583"/>
                </a:cubicBezTo>
                <a:cubicBezTo>
                  <a:pt x="27653" y="4332"/>
                  <a:pt x="26839" y="4244"/>
                  <a:pt x="26022" y="4244"/>
                </a:cubicBezTo>
                <a:cubicBezTo>
                  <a:pt x="24739" y="4244"/>
                  <a:pt x="23447" y="4461"/>
                  <a:pt x="23003" y="4606"/>
                </a:cubicBezTo>
                <a:cubicBezTo>
                  <a:pt x="22185" y="4879"/>
                  <a:pt x="21525" y="4987"/>
                  <a:pt x="20718" y="4987"/>
                </a:cubicBezTo>
                <a:cubicBezTo>
                  <a:pt x="20398" y="4987"/>
                  <a:pt x="20055" y="4970"/>
                  <a:pt x="19669" y="4940"/>
                </a:cubicBezTo>
                <a:cubicBezTo>
                  <a:pt x="16336" y="4666"/>
                  <a:pt x="14062" y="3404"/>
                  <a:pt x="11728" y="1892"/>
                </a:cubicBezTo>
                <a:cubicBezTo>
                  <a:pt x="10752" y="1261"/>
                  <a:pt x="9549" y="284"/>
                  <a:pt x="8192" y="82"/>
                </a:cubicBezTo>
                <a:cubicBezTo>
                  <a:pt x="7816" y="26"/>
                  <a:pt x="7445" y="1"/>
                  <a:pt x="70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" name="Google Shape;102;p2"/>
          <p:cNvSpPr/>
          <p:nvPr/>
        </p:nvSpPr>
        <p:spPr>
          <a:xfrm>
            <a:off x="1343" y="5323532"/>
            <a:ext cx="7175169" cy="1528795"/>
          </a:xfrm>
          <a:custGeom>
            <a:avLst/>
            <a:gdLst/>
            <a:ahLst/>
            <a:cxnLst/>
            <a:rect l="l" t="t" r="r" b="b"/>
            <a:pathLst>
              <a:path w="61877" h="9895" extrusionOk="0">
                <a:moveTo>
                  <a:pt x="8517" y="0"/>
                </a:moveTo>
                <a:cubicBezTo>
                  <a:pt x="5407" y="0"/>
                  <a:pt x="2585" y="1831"/>
                  <a:pt x="0" y="2607"/>
                </a:cubicBezTo>
                <a:lnTo>
                  <a:pt x="0" y="9894"/>
                </a:lnTo>
                <a:lnTo>
                  <a:pt x="61877" y="9894"/>
                </a:lnTo>
                <a:cubicBezTo>
                  <a:pt x="59960" y="9465"/>
                  <a:pt x="58162" y="8822"/>
                  <a:pt x="56614" y="7918"/>
                </a:cubicBezTo>
                <a:cubicBezTo>
                  <a:pt x="54364" y="6608"/>
                  <a:pt x="52495" y="5215"/>
                  <a:pt x="49709" y="4393"/>
                </a:cubicBezTo>
                <a:cubicBezTo>
                  <a:pt x="47588" y="3760"/>
                  <a:pt x="45744" y="3480"/>
                  <a:pt x="43931" y="3480"/>
                </a:cubicBezTo>
                <a:cubicBezTo>
                  <a:pt x="41856" y="3480"/>
                  <a:pt x="39821" y="3848"/>
                  <a:pt x="37457" y="4477"/>
                </a:cubicBezTo>
                <a:cubicBezTo>
                  <a:pt x="36101" y="4830"/>
                  <a:pt x="34432" y="5118"/>
                  <a:pt x="32844" y="5118"/>
                </a:cubicBezTo>
                <a:cubicBezTo>
                  <a:pt x="31699" y="5118"/>
                  <a:pt x="30595" y="4968"/>
                  <a:pt x="29683" y="4584"/>
                </a:cubicBezTo>
                <a:cubicBezTo>
                  <a:pt x="29094" y="4334"/>
                  <a:pt x="28282" y="4246"/>
                  <a:pt x="27466" y="4246"/>
                </a:cubicBezTo>
                <a:cubicBezTo>
                  <a:pt x="26185" y="4246"/>
                  <a:pt x="24895" y="4462"/>
                  <a:pt x="24444" y="4608"/>
                </a:cubicBezTo>
                <a:cubicBezTo>
                  <a:pt x="23622" y="4882"/>
                  <a:pt x="22960" y="4983"/>
                  <a:pt x="22148" y="4983"/>
                </a:cubicBezTo>
                <a:cubicBezTo>
                  <a:pt x="21831" y="4983"/>
                  <a:pt x="21491" y="4968"/>
                  <a:pt x="21110" y="4941"/>
                </a:cubicBezTo>
                <a:cubicBezTo>
                  <a:pt x="17776" y="4667"/>
                  <a:pt x="15502" y="3405"/>
                  <a:pt x="13169" y="1893"/>
                </a:cubicBezTo>
                <a:cubicBezTo>
                  <a:pt x="12204" y="1262"/>
                  <a:pt x="10990" y="274"/>
                  <a:pt x="9644" y="83"/>
                </a:cubicBezTo>
                <a:cubicBezTo>
                  <a:pt x="9264" y="26"/>
                  <a:pt x="8889" y="0"/>
                  <a:pt x="8517" y="0"/>
                </a:cubicBezTo>
                <a:close/>
              </a:path>
            </a:pathLst>
          </a:custGeom>
          <a:solidFill>
            <a:srgbClr val="67B5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" name="Google Shape;103;p2"/>
          <p:cNvSpPr/>
          <p:nvPr/>
        </p:nvSpPr>
        <p:spPr>
          <a:xfrm>
            <a:off x="1321202" y="4701663"/>
            <a:ext cx="7822798" cy="2150664"/>
          </a:xfrm>
          <a:custGeom>
            <a:avLst/>
            <a:gdLst/>
            <a:ahLst/>
            <a:cxnLst/>
            <a:rect l="l" t="t" r="r" b="b"/>
            <a:pathLst>
              <a:path w="67462" h="13920" extrusionOk="0">
                <a:moveTo>
                  <a:pt x="60681" y="1"/>
                </a:moveTo>
                <a:cubicBezTo>
                  <a:pt x="58623" y="1"/>
                  <a:pt x="56591" y="352"/>
                  <a:pt x="54936" y="1179"/>
                </a:cubicBezTo>
                <a:cubicBezTo>
                  <a:pt x="50483" y="3370"/>
                  <a:pt x="45828" y="6466"/>
                  <a:pt x="39851" y="7049"/>
                </a:cubicBezTo>
                <a:cubicBezTo>
                  <a:pt x="39110" y="7121"/>
                  <a:pt x="38399" y="7151"/>
                  <a:pt x="37706" y="7151"/>
                </a:cubicBezTo>
                <a:cubicBezTo>
                  <a:pt x="35422" y="7151"/>
                  <a:pt x="33325" y="6825"/>
                  <a:pt x="30969" y="6597"/>
                </a:cubicBezTo>
                <a:cubicBezTo>
                  <a:pt x="28654" y="6365"/>
                  <a:pt x="26459" y="6204"/>
                  <a:pt x="24236" y="6204"/>
                </a:cubicBezTo>
                <a:cubicBezTo>
                  <a:pt x="22572" y="6204"/>
                  <a:pt x="20892" y="6294"/>
                  <a:pt x="19134" y="6513"/>
                </a:cubicBezTo>
                <a:cubicBezTo>
                  <a:pt x="15086" y="7002"/>
                  <a:pt x="12026" y="7847"/>
                  <a:pt x="9121" y="9585"/>
                </a:cubicBezTo>
                <a:cubicBezTo>
                  <a:pt x="7216" y="10740"/>
                  <a:pt x="5311" y="11966"/>
                  <a:pt x="3096" y="12883"/>
                </a:cubicBezTo>
                <a:cubicBezTo>
                  <a:pt x="2108" y="13276"/>
                  <a:pt x="1084" y="13621"/>
                  <a:pt x="1" y="13919"/>
                </a:cubicBezTo>
                <a:lnTo>
                  <a:pt x="10800" y="13919"/>
                </a:lnTo>
                <a:cubicBezTo>
                  <a:pt x="10883" y="13871"/>
                  <a:pt x="10966" y="13848"/>
                  <a:pt x="11038" y="13800"/>
                </a:cubicBezTo>
                <a:cubicBezTo>
                  <a:pt x="13407" y="12657"/>
                  <a:pt x="16062" y="10776"/>
                  <a:pt x="19110" y="10419"/>
                </a:cubicBezTo>
                <a:cubicBezTo>
                  <a:pt x="20176" y="10294"/>
                  <a:pt x="21236" y="10242"/>
                  <a:pt x="22291" y="10242"/>
                </a:cubicBezTo>
                <a:cubicBezTo>
                  <a:pt x="27870" y="10242"/>
                  <a:pt x="33331" y="11702"/>
                  <a:pt x="38905" y="11702"/>
                </a:cubicBezTo>
                <a:cubicBezTo>
                  <a:pt x="40456" y="11702"/>
                  <a:pt x="42016" y="11589"/>
                  <a:pt x="43589" y="11300"/>
                </a:cubicBezTo>
                <a:cubicBezTo>
                  <a:pt x="47614" y="10561"/>
                  <a:pt x="50662" y="9418"/>
                  <a:pt x="53757" y="7668"/>
                </a:cubicBezTo>
                <a:cubicBezTo>
                  <a:pt x="55400" y="6738"/>
                  <a:pt x="56206" y="5837"/>
                  <a:pt x="58427" y="5837"/>
                </a:cubicBezTo>
                <a:cubicBezTo>
                  <a:pt x="58621" y="5837"/>
                  <a:pt x="58826" y="5844"/>
                  <a:pt x="59044" y="5859"/>
                </a:cubicBezTo>
                <a:cubicBezTo>
                  <a:pt x="61259" y="5989"/>
                  <a:pt x="63626" y="6786"/>
                  <a:pt x="65932" y="6786"/>
                </a:cubicBezTo>
                <a:cubicBezTo>
                  <a:pt x="66365" y="6786"/>
                  <a:pt x="66796" y="6758"/>
                  <a:pt x="67223" y="6692"/>
                </a:cubicBezTo>
                <a:cubicBezTo>
                  <a:pt x="67319" y="6668"/>
                  <a:pt x="67390" y="6656"/>
                  <a:pt x="67461" y="6644"/>
                </a:cubicBezTo>
                <a:lnTo>
                  <a:pt x="67461" y="1537"/>
                </a:lnTo>
                <a:cubicBezTo>
                  <a:pt x="65818" y="679"/>
                  <a:pt x="63342" y="108"/>
                  <a:pt x="61615" y="24"/>
                </a:cubicBezTo>
                <a:cubicBezTo>
                  <a:pt x="61304" y="9"/>
                  <a:pt x="60992" y="1"/>
                  <a:pt x="6068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4;p2"/>
          <p:cNvSpPr/>
          <p:nvPr/>
        </p:nvSpPr>
        <p:spPr>
          <a:xfrm>
            <a:off x="1959101" y="5016845"/>
            <a:ext cx="7184909" cy="1840888"/>
          </a:xfrm>
          <a:custGeom>
            <a:avLst/>
            <a:gdLst/>
            <a:ahLst/>
            <a:cxnLst/>
            <a:rect l="l" t="t" r="r" b="b"/>
            <a:pathLst>
              <a:path w="61961" h="11915" extrusionOk="0">
                <a:moveTo>
                  <a:pt x="55567" y="0"/>
                </a:moveTo>
                <a:cubicBezTo>
                  <a:pt x="53497" y="0"/>
                  <a:pt x="51436" y="341"/>
                  <a:pt x="49768" y="1175"/>
                </a:cubicBezTo>
                <a:cubicBezTo>
                  <a:pt x="45327" y="3366"/>
                  <a:pt x="40660" y="6462"/>
                  <a:pt x="34695" y="7045"/>
                </a:cubicBezTo>
                <a:cubicBezTo>
                  <a:pt x="33954" y="7117"/>
                  <a:pt x="33243" y="7147"/>
                  <a:pt x="32548" y="7147"/>
                </a:cubicBezTo>
                <a:cubicBezTo>
                  <a:pt x="30262" y="7147"/>
                  <a:pt x="28160" y="6821"/>
                  <a:pt x="25813" y="6593"/>
                </a:cubicBezTo>
                <a:cubicBezTo>
                  <a:pt x="23483" y="6367"/>
                  <a:pt x="21275" y="6203"/>
                  <a:pt x="19037" y="6203"/>
                </a:cubicBezTo>
                <a:cubicBezTo>
                  <a:pt x="17387" y="6203"/>
                  <a:pt x="15721" y="6292"/>
                  <a:pt x="13978" y="6509"/>
                </a:cubicBezTo>
                <a:cubicBezTo>
                  <a:pt x="9930" y="6997"/>
                  <a:pt x="6858" y="7843"/>
                  <a:pt x="3965" y="9593"/>
                </a:cubicBezTo>
                <a:cubicBezTo>
                  <a:pt x="2679" y="10355"/>
                  <a:pt x="1381" y="11177"/>
                  <a:pt x="0" y="11915"/>
                </a:cubicBezTo>
                <a:lnTo>
                  <a:pt x="9501" y="11915"/>
                </a:lnTo>
                <a:cubicBezTo>
                  <a:pt x="10883" y="11224"/>
                  <a:pt x="12371" y="10617"/>
                  <a:pt x="13943" y="10438"/>
                </a:cubicBezTo>
                <a:cubicBezTo>
                  <a:pt x="15011" y="10314"/>
                  <a:pt x="16075" y="10261"/>
                  <a:pt x="17134" y="10261"/>
                </a:cubicBezTo>
                <a:cubicBezTo>
                  <a:pt x="22714" y="10261"/>
                  <a:pt x="28178" y="11717"/>
                  <a:pt x="33760" y="11717"/>
                </a:cubicBezTo>
                <a:cubicBezTo>
                  <a:pt x="35307" y="11717"/>
                  <a:pt x="36863" y="11605"/>
                  <a:pt x="38434" y="11319"/>
                </a:cubicBezTo>
                <a:cubicBezTo>
                  <a:pt x="42446" y="10569"/>
                  <a:pt x="45494" y="9438"/>
                  <a:pt x="48590" y="7688"/>
                </a:cubicBezTo>
                <a:cubicBezTo>
                  <a:pt x="50233" y="6757"/>
                  <a:pt x="51050" y="5845"/>
                  <a:pt x="53268" y="5845"/>
                </a:cubicBezTo>
                <a:cubicBezTo>
                  <a:pt x="53459" y="5845"/>
                  <a:pt x="53662" y="5852"/>
                  <a:pt x="53876" y="5866"/>
                </a:cubicBezTo>
                <a:cubicBezTo>
                  <a:pt x="56081" y="6008"/>
                  <a:pt x="58431" y="6794"/>
                  <a:pt x="60738" y="6794"/>
                </a:cubicBezTo>
                <a:cubicBezTo>
                  <a:pt x="61148" y="6794"/>
                  <a:pt x="61555" y="6769"/>
                  <a:pt x="61960" y="6712"/>
                </a:cubicBezTo>
                <a:lnTo>
                  <a:pt x="61960" y="1354"/>
                </a:lnTo>
                <a:cubicBezTo>
                  <a:pt x="60341" y="604"/>
                  <a:pt x="58055" y="92"/>
                  <a:pt x="56448" y="20"/>
                </a:cubicBezTo>
                <a:cubicBezTo>
                  <a:pt x="56155" y="7"/>
                  <a:pt x="55860" y="0"/>
                  <a:pt x="55567" y="0"/>
                </a:cubicBezTo>
                <a:close/>
              </a:path>
            </a:pathLst>
          </a:custGeom>
          <a:solidFill>
            <a:srgbClr val="AED2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5;p2"/>
          <p:cNvSpPr/>
          <p:nvPr/>
        </p:nvSpPr>
        <p:spPr>
          <a:xfrm>
            <a:off x="2884115" y="5536590"/>
            <a:ext cx="6259908" cy="1315737"/>
          </a:xfrm>
          <a:custGeom>
            <a:avLst/>
            <a:gdLst/>
            <a:ahLst/>
            <a:cxnLst/>
            <a:rect l="l" t="t" r="r" b="b"/>
            <a:pathLst>
              <a:path w="53984" h="8516" extrusionOk="0">
                <a:moveTo>
                  <a:pt x="46657" y="1"/>
                </a:moveTo>
                <a:cubicBezTo>
                  <a:pt x="46074" y="1"/>
                  <a:pt x="45488" y="51"/>
                  <a:pt x="44899" y="169"/>
                </a:cubicBezTo>
                <a:cubicBezTo>
                  <a:pt x="43542" y="431"/>
                  <a:pt x="42387" y="1407"/>
                  <a:pt x="41470" y="2038"/>
                </a:cubicBezTo>
                <a:cubicBezTo>
                  <a:pt x="39232" y="3574"/>
                  <a:pt x="37029" y="4872"/>
                  <a:pt x="33612" y="5336"/>
                </a:cubicBezTo>
                <a:cubicBezTo>
                  <a:pt x="32989" y="5416"/>
                  <a:pt x="32472" y="5460"/>
                  <a:pt x="31980" y="5460"/>
                </a:cubicBezTo>
                <a:cubicBezTo>
                  <a:pt x="31371" y="5460"/>
                  <a:pt x="30802" y="5392"/>
                  <a:pt x="30123" y="5241"/>
                </a:cubicBezTo>
                <a:cubicBezTo>
                  <a:pt x="29750" y="5162"/>
                  <a:pt x="28846" y="5072"/>
                  <a:pt x="27839" y="5072"/>
                </a:cubicBezTo>
                <a:cubicBezTo>
                  <a:pt x="26724" y="5072"/>
                  <a:pt x="25482" y="5182"/>
                  <a:pt x="24694" y="5538"/>
                </a:cubicBezTo>
                <a:cubicBezTo>
                  <a:pt x="23539" y="6071"/>
                  <a:pt x="22016" y="6265"/>
                  <a:pt x="20469" y="6265"/>
                </a:cubicBezTo>
                <a:cubicBezTo>
                  <a:pt x="19146" y="6265"/>
                  <a:pt x="17804" y="6123"/>
                  <a:pt x="16657" y="5931"/>
                </a:cubicBezTo>
                <a:cubicBezTo>
                  <a:pt x="14636" y="5589"/>
                  <a:pt x="12849" y="5387"/>
                  <a:pt x="11110" y="5387"/>
                </a:cubicBezTo>
                <a:cubicBezTo>
                  <a:pt x="8793" y="5387"/>
                  <a:pt x="6562" y="5746"/>
                  <a:pt x="3977" y="6610"/>
                </a:cubicBezTo>
                <a:cubicBezTo>
                  <a:pt x="2417" y="7134"/>
                  <a:pt x="1179" y="7801"/>
                  <a:pt x="0" y="8515"/>
                </a:cubicBezTo>
                <a:lnTo>
                  <a:pt x="53983" y="8515"/>
                </a:lnTo>
                <a:lnTo>
                  <a:pt x="53983" y="1574"/>
                </a:lnTo>
                <a:cubicBezTo>
                  <a:pt x="51696" y="973"/>
                  <a:pt x="49211" y="1"/>
                  <a:pt x="4665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6;p2"/>
          <p:cNvSpPr/>
          <p:nvPr/>
        </p:nvSpPr>
        <p:spPr>
          <a:xfrm>
            <a:off x="7046744" y="6172053"/>
            <a:ext cx="2097343" cy="681971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rgbClr val="67B5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" name="Google Shape;107;p2"/>
          <p:cNvSpPr txBox="1">
            <a:spLocks noGrp="1"/>
          </p:cNvSpPr>
          <p:nvPr>
            <p:ph type="ctrTitle"/>
          </p:nvPr>
        </p:nvSpPr>
        <p:spPr>
          <a:xfrm>
            <a:off x="1409450" y="944967"/>
            <a:ext cx="6324900" cy="2566800"/>
          </a:xfrm>
          <a:prstGeom prst="rect">
            <a:avLst/>
          </a:prstGeom>
          <a:noFill/>
          <a:ln>
            <a:noFill/>
          </a:ln>
          <a:effectLst>
            <a:outerShdw dist="57150" dir="39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8" name="Google Shape;108;p2"/>
          <p:cNvSpPr txBox="1">
            <a:spLocks noGrp="1"/>
          </p:cNvSpPr>
          <p:nvPr>
            <p:ph type="subTitle" idx="1"/>
          </p:nvPr>
        </p:nvSpPr>
        <p:spPr>
          <a:xfrm>
            <a:off x="2380625" y="5426000"/>
            <a:ext cx="4382700" cy="5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9" name="Google Shape;109;p2"/>
          <p:cNvSpPr txBox="1">
            <a:spLocks noGrp="1"/>
          </p:cNvSpPr>
          <p:nvPr>
            <p:ph type="title" idx="2"/>
          </p:nvPr>
        </p:nvSpPr>
        <p:spPr>
          <a:xfrm>
            <a:off x="1406750" y="3302767"/>
            <a:ext cx="6327600" cy="10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5888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3"/>
          <p:cNvGrpSpPr/>
          <p:nvPr/>
        </p:nvGrpSpPr>
        <p:grpSpPr>
          <a:xfrm>
            <a:off x="1788188" y="123327"/>
            <a:ext cx="1543785" cy="2203133"/>
            <a:chOff x="2858600" y="1084625"/>
            <a:chExt cx="715975" cy="766325"/>
          </a:xfrm>
        </p:grpSpPr>
        <p:sp>
          <p:nvSpPr>
            <p:cNvPr id="112" name="Google Shape;112;p3"/>
            <p:cNvSpPr/>
            <p:nvPr/>
          </p:nvSpPr>
          <p:spPr>
            <a:xfrm>
              <a:off x="2858600" y="1603600"/>
              <a:ext cx="338250" cy="247350"/>
            </a:xfrm>
            <a:custGeom>
              <a:avLst/>
              <a:gdLst/>
              <a:ahLst/>
              <a:cxnLst/>
              <a:rect l="l" t="t" r="r" b="b"/>
              <a:pathLst>
                <a:path w="13530" h="9894" extrusionOk="0">
                  <a:moveTo>
                    <a:pt x="825" y="1"/>
                  </a:moveTo>
                  <a:cubicBezTo>
                    <a:pt x="539" y="512"/>
                    <a:pt x="313" y="989"/>
                    <a:pt x="170" y="1405"/>
                  </a:cubicBezTo>
                  <a:cubicBezTo>
                    <a:pt x="0" y="1894"/>
                    <a:pt x="11390" y="9894"/>
                    <a:pt x="12853" y="9894"/>
                  </a:cubicBezTo>
                  <a:cubicBezTo>
                    <a:pt x="12924" y="9894"/>
                    <a:pt x="12972" y="9875"/>
                    <a:pt x="12993" y="9835"/>
                  </a:cubicBezTo>
                  <a:cubicBezTo>
                    <a:pt x="13160" y="9514"/>
                    <a:pt x="13339" y="9192"/>
                    <a:pt x="13529" y="8871"/>
                  </a:cubicBezTo>
                  <a:cubicBezTo>
                    <a:pt x="9124" y="6466"/>
                    <a:pt x="2171" y="1048"/>
                    <a:pt x="8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2879225" y="1517575"/>
              <a:ext cx="372075" cy="307200"/>
            </a:xfrm>
            <a:custGeom>
              <a:avLst/>
              <a:gdLst/>
              <a:ahLst/>
              <a:cxnLst/>
              <a:rect l="l" t="t" r="r" b="b"/>
              <a:pathLst>
                <a:path w="14883" h="12288" extrusionOk="0">
                  <a:moveTo>
                    <a:pt x="2143" y="1"/>
                  </a:moveTo>
                  <a:cubicBezTo>
                    <a:pt x="1298" y="1203"/>
                    <a:pt x="548" y="2394"/>
                    <a:pt x="0" y="3418"/>
                  </a:cubicBezTo>
                  <a:cubicBezTo>
                    <a:pt x="1346" y="4477"/>
                    <a:pt x="8299" y="9895"/>
                    <a:pt x="12704" y="12288"/>
                  </a:cubicBezTo>
                  <a:cubicBezTo>
                    <a:pt x="13359" y="11181"/>
                    <a:pt x="14133" y="9990"/>
                    <a:pt x="14883" y="8895"/>
                  </a:cubicBezTo>
                  <a:cubicBezTo>
                    <a:pt x="14359" y="8478"/>
                    <a:pt x="12359" y="6918"/>
                    <a:pt x="11394" y="6501"/>
                  </a:cubicBezTo>
                  <a:cubicBezTo>
                    <a:pt x="10275" y="6025"/>
                    <a:pt x="6965" y="3215"/>
                    <a:pt x="6049" y="2560"/>
                  </a:cubicBezTo>
                  <a:cubicBezTo>
                    <a:pt x="5156" y="1918"/>
                    <a:pt x="2155" y="13"/>
                    <a:pt x="2155" y="13"/>
                  </a:cubicBezTo>
                  <a:lnTo>
                    <a:pt x="2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3223600" y="1099075"/>
              <a:ext cx="342025" cy="286375"/>
            </a:xfrm>
            <a:custGeom>
              <a:avLst/>
              <a:gdLst/>
              <a:ahLst/>
              <a:cxnLst/>
              <a:rect l="l" t="t" r="r" b="b"/>
              <a:pathLst>
                <a:path w="13681" h="11455" extrusionOk="0">
                  <a:moveTo>
                    <a:pt x="1584" y="0"/>
                  </a:moveTo>
                  <a:cubicBezTo>
                    <a:pt x="1203" y="536"/>
                    <a:pt x="715" y="1405"/>
                    <a:pt x="1" y="2465"/>
                  </a:cubicBezTo>
                  <a:cubicBezTo>
                    <a:pt x="822" y="3120"/>
                    <a:pt x="3727" y="5418"/>
                    <a:pt x="4882" y="6192"/>
                  </a:cubicBezTo>
                  <a:cubicBezTo>
                    <a:pt x="6251" y="7097"/>
                    <a:pt x="12002" y="11347"/>
                    <a:pt x="12002" y="11347"/>
                  </a:cubicBezTo>
                  <a:lnTo>
                    <a:pt x="12145" y="11454"/>
                  </a:lnTo>
                  <a:cubicBezTo>
                    <a:pt x="12824" y="10430"/>
                    <a:pt x="13371" y="9502"/>
                    <a:pt x="13681" y="8847"/>
                  </a:cubicBezTo>
                  <a:lnTo>
                    <a:pt x="13621" y="8835"/>
                  </a:lnTo>
                  <a:cubicBezTo>
                    <a:pt x="7335" y="2977"/>
                    <a:pt x="1596" y="24"/>
                    <a:pt x="1596" y="24"/>
                  </a:cubicBezTo>
                  <a:lnTo>
                    <a:pt x="15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3078650" y="1229450"/>
              <a:ext cx="397700" cy="325075"/>
            </a:xfrm>
            <a:custGeom>
              <a:avLst/>
              <a:gdLst/>
              <a:ahLst/>
              <a:cxnLst/>
              <a:rect l="l" t="t" r="r" b="b"/>
              <a:pathLst>
                <a:path w="15908" h="13003" extrusionOk="0">
                  <a:moveTo>
                    <a:pt x="3715" y="0"/>
                  </a:moveTo>
                  <a:cubicBezTo>
                    <a:pt x="3656" y="60"/>
                    <a:pt x="3608" y="119"/>
                    <a:pt x="3548" y="179"/>
                  </a:cubicBezTo>
                  <a:cubicBezTo>
                    <a:pt x="2751" y="1072"/>
                    <a:pt x="2501" y="2167"/>
                    <a:pt x="1929" y="2596"/>
                  </a:cubicBezTo>
                  <a:cubicBezTo>
                    <a:pt x="1453" y="2965"/>
                    <a:pt x="691" y="3453"/>
                    <a:pt x="0" y="4084"/>
                  </a:cubicBezTo>
                  <a:cubicBezTo>
                    <a:pt x="774" y="4584"/>
                    <a:pt x="7513" y="9097"/>
                    <a:pt x="11823" y="13002"/>
                  </a:cubicBezTo>
                  <a:cubicBezTo>
                    <a:pt x="12502" y="12311"/>
                    <a:pt x="14002" y="11359"/>
                    <a:pt x="14859" y="10335"/>
                  </a:cubicBezTo>
                  <a:cubicBezTo>
                    <a:pt x="15217" y="9918"/>
                    <a:pt x="15562" y="9490"/>
                    <a:pt x="15907" y="9085"/>
                  </a:cubicBezTo>
                  <a:lnTo>
                    <a:pt x="15848" y="9037"/>
                  </a:lnTo>
                  <a:cubicBezTo>
                    <a:pt x="15848" y="9037"/>
                    <a:pt x="14490" y="7870"/>
                    <a:pt x="12288" y="6073"/>
                  </a:cubicBezTo>
                  <a:cubicBezTo>
                    <a:pt x="11645" y="5549"/>
                    <a:pt x="8835" y="3608"/>
                    <a:pt x="7799" y="2882"/>
                  </a:cubicBezTo>
                  <a:cubicBezTo>
                    <a:pt x="6811" y="2191"/>
                    <a:pt x="4025" y="227"/>
                    <a:pt x="3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171225" y="1160700"/>
              <a:ext cx="356025" cy="295575"/>
            </a:xfrm>
            <a:custGeom>
              <a:avLst/>
              <a:gdLst/>
              <a:ahLst/>
              <a:cxnLst/>
              <a:rect l="l" t="t" r="r" b="b"/>
              <a:pathLst>
                <a:path w="14241" h="11823" extrusionOk="0">
                  <a:moveTo>
                    <a:pt x="2096" y="0"/>
                  </a:moveTo>
                  <a:cubicBezTo>
                    <a:pt x="1548" y="822"/>
                    <a:pt x="857" y="1762"/>
                    <a:pt x="0" y="2739"/>
                  </a:cubicBezTo>
                  <a:cubicBezTo>
                    <a:pt x="310" y="2965"/>
                    <a:pt x="3096" y="4929"/>
                    <a:pt x="4072" y="5608"/>
                  </a:cubicBezTo>
                  <a:cubicBezTo>
                    <a:pt x="5108" y="6322"/>
                    <a:pt x="7930" y="8287"/>
                    <a:pt x="8573" y="8811"/>
                  </a:cubicBezTo>
                  <a:cubicBezTo>
                    <a:pt x="10775" y="10609"/>
                    <a:pt x="12133" y="11775"/>
                    <a:pt x="12133" y="11775"/>
                  </a:cubicBezTo>
                  <a:lnTo>
                    <a:pt x="12192" y="11823"/>
                  </a:lnTo>
                  <a:cubicBezTo>
                    <a:pt x="12942" y="10847"/>
                    <a:pt x="13645" y="9870"/>
                    <a:pt x="14240" y="8989"/>
                  </a:cubicBezTo>
                  <a:lnTo>
                    <a:pt x="14097" y="8882"/>
                  </a:lnTo>
                  <a:cubicBezTo>
                    <a:pt x="14097" y="8882"/>
                    <a:pt x="8335" y="4632"/>
                    <a:pt x="6977" y="3727"/>
                  </a:cubicBezTo>
                  <a:cubicBezTo>
                    <a:pt x="5822" y="2953"/>
                    <a:pt x="2917" y="655"/>
                    <a:pt x="20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263200" y="1084625"/>
              <a:ext cx="311375" cy="235625"/>
            </a:xfrm>
            <a:custGeom>
              <a:avLst/>
              <a:gdLst/>
              <a:ahLst/>
              <a:cxnLst/>
              <a:rect l="l" t="t" r="r" b="b"/>
              <a:pathLst>
                <a:path w="12455" h="9425" extrusionOk="0">
                  <a:moveTo>
                    <a:pt x="589" y="1"/>
                  </a:moveTo>
                  <a:cubicBezTo>
                    <a:pt x="438" y="1"/>
                    <a:pt x="239" y="221"/>
                    <a:pt x="0" y="590"/>
                  </a:cubicBezTo>
                  <a:lnTo>
                    <a:pt x="12" y="602"/>
                  </a:lnTo>
                  <a:cubicBezTo>
                    <a:pt x="12" y="602"/>
                    <a:pt x="5751" y="3555"/>
                    <a:pt x="12037" y="9413"/>
                  </a:cubicBezTo>
                  <a:lnTo>
                    <a:pt x="12097" y="9425"/>
                  </a:lnTo>
                  <a:cubicBezTo>
                    <a:pt x="12335" y="8913"/>
                    <a:pt x="12454" y="8556"/>
                    <a:pt x="12395" y="8413"/>
                  </a:cubicBezTo>
                  <a:cubicBezTo>
                    <a:pt x="12109" y="7746"/>
                    <a:pt x="3584" y="543"/>
                    <a:pt x="631" y="7"/>
                  </a:cubicBezTo>
                  <a:cubicBezTo>
                    <a:pt x="618" y="3"/>
                    <a:pt x="603" y="1"/>
                    <a:pt x="5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2932800" y="1473525"/>
              <a:ext cx="345600" cy="267025"/>
            </a:xfrm>
            <a:custGeom>
              <a:avLst/>
              <a:gdLst/>
              <a:ahLst/>
              <a:cxnLst/>
              <a:rect l="l" t="t" r="r" b="b"/>
              <a:pathLst>
                <a:path w="13824" h="10681" extrusionOk="0">
                  <a:moveTo>
                    <a:pt x="1262" y="1"/>
                  </a:moveTo>
                  <a:cubicBezTo>
                    <a:pt x="834" y="572"/>
                    <a:pt x="417" y="1167"/>
                    <a:pt x="0" y="1775"/>
                  </a:cubicBezTo>
                  <a:lnTo>
                    <a:pt x="12" y="1786"/>
                  </a:lnTo>
                  <a:cubicBezTo>
                    <a:pt x="12" y="1786"/>
                    <a:pt x="3013" y="3680"/>
                    <a:pt x="3906" y="4334"/>
                  </a:cubicBezTo>
                  <a:cubicBezTo>
                    <a:pt x="4822" y="4989"/>
                    <a:pt x="8120" y="7787"/>
                    <a:pt x="9251" y="8275"/>
                  </a:cubicBezTo>
                  <a:cubicBezTo>
                    <a:pt x="10240" y="8692"/>
                    <a:pt x="12216" y="10252"/>
                    <a:pt x="12740" y="10680"/>
                  </a:cubicBezTo>
                  <a:cubicBezTo>
                    <a:pt x="13109" y="10121"/>
                    <a:pt x="13478" y="9609"/>
                    <a:pt x="13823" y="9109"/>
                  </a:cubicBezTo>
                  <a:cubicBezTo>
                    <a:pt x="13466" y="8847"/>
                    <a:pt x="9120" y="5465"/>
                    <a:pt x="8037" y="4703"/>
                  </a:cubicBezTo>
                  <a:cubicBezTo>
                    <a:pt x="6906" y="3918"/>
                    <a:pt x="5132" y="3072"/>
                    <a:pt x="4084" y="2406"/>
                  </a:cubicBezTo>
                  <a:cubicBezTo>
                    <a:pt x="3132" y="1775"/>
                    <a:pt x="1524" y="262"/>
                    <a:pt x="12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2964350" y="1433350"/>
              <a:ext cx="339950" cy="267900"/>
            </a:xfrm>
            <a:custGeom>
              <a:avLst/>
              <a:gdLst/>
              <a:ahLst/>
              <a:cxnLst/>
              <a:rect l="l" t="t" r="r" b="b"/>
              <a:pathLst>
                <a:path w="13598" h="10716" extrusionOk="0">
                  <a:moveTo>
                    <a:pt x="1191" y="0"/>
                  </a:moveTo>
                  <a:cubicBezTo>
                    <a:pt x="822" y="512"/>
                    <a:pt x="405" y="1048"/>
                    <a:pt x="0" y="1608"/>
                  </a:cubicBezTo>
                  <a:cubicBezTo>
                    <a:pt x="262" y="1869"/>
                    <a:pt x="1870" y="3393"/>
                    <a:pt x="2822" y="4013"/>
                  </a:cubicBezTo>
                  <a:cubicBezTo>
                    <a:pt x="3870" y="4679"/>
                    <a:pt x="5644" y="5525"/>
                    <a:pt x="6775" y="6310"/>
                  </a:cubicBezTo>
                  <a:cubicBezTo>
                    <a:pt x="7858" y="7072"/>
                    <a:pt x="12216" y="10454"/>
                    <a:pt x="12561" y="10716"/>
                  </a:cubicBezTo>
                  <a:cubicBezTo>
                    <a:pt x="12942" y="10180"/>
                    <a:pt x="13300" y="9680"/>
                    <a:pt x="13597" y="9263"/>
                  </a:cubicBezTo>
                  <a:lnTo>
                    <a:pt x="13585" y="9251"/>
                  </a:lnTo>
                  <a:cubicBezTo>
                    <a:pt x="12764" y="8358"/>
                    <a:pt x="6739" y="4394"/>
                    <a:pt x="5787" y="3739"/>
                  </a:cubicBezTo>
                  <a:cubicBezTo>
                    <a:pt x="4834" y="3072"/>
                    <a:pt x="1215" y="12"/>
                    <a:pt x="1215" y="12"/>
                  </a:cubicBezTo>
                  <a:lnTo>
                    <a:pt x="11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2994100" y="1331850"/>
              <a:ext cx="380150" cy="332800"/>
            </a:xfrm>
            <a:custGeom>
              <a:avLst/>
              <a:gdLst/>
              <a:ahLst/>
              <a:cxnLst/>
              <a:rect l="l" t="t" r="r" b="b"/>
              <a:pathLst>
                <a:path w="15206" h="13312" extrusionOk="0">
                  <a:moveTo>
                    <a:pt x="3382" y="0"/>
                  </a:moveTo>
                  <a:cubicBezTo>
                    <a:pt x="3049" y="286"/>
                    <a:pt x="2728" y="595"/>
                    <a:pt x="2454" y="941"/>
                  </a:cubicBezTo>
                  <a:cubicBezTo>
                    <a:pt x="2144" y="1322"/>
                    <a:pt x="1156" y="2524"/>
                    <a:pt x="1" y="4060"/>
                  </a:cubicBezTo>
                  <a:lnTo>
                    <a:pt x="25" y="4060"/>
                  </a:lnTo>
                  <a:cubicBezTo>
                    <a:pt x="25" y="4060"/>
                    <a:pt x="3644" y="7132"/>
                    <a:pt x="4597" y="7787"/>
                  </a:cubicBezTo>
                  <a:cubicBezTo>
                    <a:pt x="5549" y="8442"/>
                    <a:pt x="11598" y="12395"/>
                    <a:pt x="12395" y="13287"/>
                  </a:cubicBezTo>
                  <a:lnTo>
                    <a:pt x="12407" y="13311"/>
                  </a:lnTo>
                  <a:cubicBezTo>
                    <a:pt x="12669" y="12942"/>
                    <a:pt x="12884" y="12633"/>
                    <a:pt x="13038" y="12395"/>
                  </a:cubicBezTo>
                  <a:cubicBezTo>
                    <a:pt x="13884" y="11132"/>
                    <a:pt x="14812" y="9335"/>
                    <a:pt x="15205" y="8918"/>
                  </a:cubicBezTo>
                  <a:cubicBezTo>
                    <a:pt x="10907" y="5013"/>
                    <a:pt x="4156" y="524"/>
                    <a:pt x="3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3209625" y="1739100"/>
              <a:ext cx="600" cy="250"/>
            </a:xfrm>
            <a:custGeom>
              <a:avLst/>
              <a:gdLst/>
              <a:ahLst/>
              <a:cxnLst/>
              <a:rect l="l" t="t" r="r" b="b"/>
              <a:pathLst>
                <a:path w="24" h="10" extrusionOk="0">
                  <a:moveTo>
                    <a:pt x="22" y="1"/>
                  </a:moveTo>
                  <a:cubicBezTo>
                    <a:pt x="21" y="1"/>
                    <a:pt x="12" y="4"/>
                    <a:pt x="0" y="10"/>
                  </a:cubicBezTo>
                  <a:cubicBezTo>
                    <a:pt x="18" y="4"/>
                    <a:pt x="24" y="1"/>
                    <a:pt x="22" y="1"/>
                  </a:cubicBezTo>
                  <a:close/>
                </a:path>
              </a:pathLst>
            </a:custGeom>
            <a:solidFill>
              <a:srgbClr val="5A28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42675" y="1450000"/>
              <a:ext cx="925" cy="925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25" y="1"/>
                  </a:moveTo>
                  <a:cubicBezTo>
                    <a:pt x="1" y="1"/>
                    <a:pt x="1" y="37"/>
                    <a:pt x="25" y="37"/>
                  </a:cubicBezTo>
                  <a:cubicBezTo>
                    <a:pt x="36" y="25"/>
                    <a:pt x="36" y="1"/>
                    <a:pt x="25" y="1"/>
                  </a:cubicBezTo>
                  <a:close/>
                </a:path>
              </a:pathLst>
            </a:custGeom>
            <a:solidFill>
              <a:srgbClr val="5A28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2876950" y="1627925"/>
              <a:ext cx="19550" cy="22250"/>
            </a:xfrm>
            <a:custGeom>
              <a:avLst/>
              <a:gdLst/>
              <a:ahLst/>
              <a:cxnLst/>
              <a:rect l="l" t="t" r="r" b="b"/>
              <a:pathLst>
                <a:path w="782" h="890" extrusionOk="0">
                  <a:moveTo>
                    <a:pt x="728" y="1"/>
                  </a:moveTo>
                  <a:cubicBezTo>
                    <a:pt x="723" y="1"/>
                    <a:pt x="717" y="2"/>
                    <a:pt x="710" y="4"/>
                  </a:cubicBezTo>
                  <a:cubicBezTo>
                    <a:pt x="544" y="63"/>
                    <a:pt x="460" y="230"/>
                    <a:pt x="353" y="349"/>
                  </a:cubicBezTo>
                  <a:cubicBezTo>
                    <a:pt x="246" y="480"/>
                    <a:pt x="103" y="611"/>
                    <a:pt x="32" y="778"/>
                  </a:cubicBezTo>
                  <a:cubicBezTo>
                    <a:pt x="0" y="820"/>
                    <a:pt x="42" y="889"/>
                    <a:pt x="94" y="889"/>
                  </a:cubicBezTo>
                  <a:cubicBezTo>
                    <a:pt x="101" y="889"/>
                    <a:pt x="108" y="888"/>
                    <a:pt x="115" y="885"/>
                  </a:cubicBezTo>
                  <a:cubicBezTo>
                    <a:pt x="270" y="813"/>
                    <a:pt x="389" y="659"/>
                    <a:pt x="484" y="528"/>
                  </a:cubicBezTo>
                  <a:cubicBezTo>
                    <a:pt x="603" y="397"/>
                    <a:pt x="758" y="242"/>
                    <a:pt x="782" y="51"/>
                  </a:cubicBezTo>
                  <a:cubicBezTo>
                    <a:pt x="772" y="22"/>
                    <a:pt x="754" y="1"/>
                    <a:pt x="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2897375" y="1639250"/>
              <a:ext cx="19400" cy="21225"/>
            </a:xfrm>
            <a:custGeom>
              <a:avLst/>
              <a:gdLst/>
              <a:ahLst/>
              <a:cxnLst/>
              <a:rect l="l" t="t" r="r" b="b"/>
              <a:pathLst>
                <a:path w="776" h="849" extrusionOk="0">
                  <a:moveTo>
                    <a:pt x="631" y="1"/>
                  </a:moveTo>
                  <a:cubicBezTo>
                    <a:pt x="608" y="1"/>
                    <a:pt x="584" y="9"/>
                    <a:pt x="560" y="27"/>
                  </a:cubicBezTo>
                  <a:cubicBezTo>
                    <a:pt x="441" y="134"/>
                    <a:pt x="346" y="277"/>
                    <a:pt x="239" y="420"/>
                  </a:cubicBezTo>
                  <a:cubicBezTo>
                    <a:pt x="131" y="539"/>
                    <a:pt x="24" y="634"/>
                    <a:pt x="0" y="801"/>
                  </a:cubicBezTo>
                  <a:cubicBezTo>
                    <a:pt x="0" y="825"/>
                    <a:pt x="12" y="849"/>
                    <a:pt x="36" y="849"/>
                  </a:cubicBezTo>
                  <a:cubicBezTo>
                    <a:pt x="191" y="801"/>
                    <a:pt x="298" y="682"/>
                    <a:pt x="417" y="575"/>
                  </a:cubicBezTo>
                  <a:cubicBezTo>
                    <a:pt x="536" y="456"/>
                    <a:pt x="667" y="337"/>
                    <a:pt x="739" y="194"/>
                  </a:cubicBezTo>
                  <a:cubicBezTo>
                    <a:pt x="776" y="101"/>
                    <a:pt x="712" y="1"/>
                    <a:pt x="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2915825" y="1656200"/>
              <a:ext cx="22350" cy="23325"/>
            </a:xfrm>
            <a:custGeom>
              <a:avLst/>
              <a:gdLst/>
              <a:ahLst/>
              <a:cxnLst/>
              <a:rect l="l" t="t" r="r" b="b"/>
              <a:pathLst>
                <a:path w="894" h="933" extrusionOk="0">
                  <a:moveTo>
                    <a:pt x="751" y="1"/>
                  </a:moveTo>
                  <a:cubicBezTo>
                    <a:pt x="743" y="1"/>
                    <a:pt x="735" y="2"/>
                    <a:pt x="727" y="4"/>
                  </a:cubicBezTo>
                  <a:cubicBezTo>
                    <a:pt x="644" y="16"/>
                    <a:pt x="620" y="52"/>
                    <a:pt x="548" y="123"/>
                  </a:cubicBezTo>
                  <a:cubicBezTo>
                    <a:pt x="477" y="230"/>
                    <a:pt x="405" y="337"/>
                    <a:pt x="334" y="421"/>
                  </a:cubicBezTo>
                  <a:cubicBezTo>
                    <a:pt x="227" y="552"/>
                    <a:pt x="36" y="706"/>
                    <a:pt x="1" y="885"/>
                  </a:cubicBezTo>
                  <a:cubicBezTo>
                    <a:pt x="1" y="909"/>
                    <a:pt x="13" y="933"/>
                    <a:pt x="48" y="933"/>
                  </a:cubicBezTo>
                  <a:cubicBezTo>
                    <a:pt x="239" y="909"/>
                    <a:pt x="405" y="706"/>
                    <a:pt x="525" y="587"/>
                  </a:cubicBezTo>
                  <a:cubicBezTo>
                    <a:pt x="655" y="456"/>
                    <a:pt x="894" y="254"/>
                    <a:pt x="834" y="63"/>
                  </a:cubicBezTo>
                  <a:cubicBezTo>
                    <a:pt x="824" y="24"/>
                    <a:pt x="790" y="1"/>
                    <a:pt x="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2940225" y="1674075"/>
              <a:ext cx="16400" cy="17675"/>
            </a:xfrm>
            <a:custGeom>
              <a:avLst/>
              <a:gdLst/>
              <a:ahLst/>
              <a:cxnLst/>
              <a:rect l="l" t="t" r="r" b="b"/>
              <a:pathLst>
                <a:path w="656" h="707" extrusionOk="0">
                  <a:moveTo>
                    <a:pt x="584" y="1"/>
                  </a:moveTo>
                  <a:cubicBezTo>
                    <a:pt x="436" y="1"/>
                    <a:pt x="328" y="131"/>
                    <a:pt x="251" y="241"/>
                  </a:cubicBezTo>
                  <a:cubicBezTo>
                    <a:pt x="156" y="360"/>
                    <a:pt x="1" y="515"/>
                    <a:pt x="37" y="670"/>
                  </a:cubicBezTo>
                  <a:cubicBezTo>
                    <a:pt x="37" y="694"/>
                    <a:pt x="72" y="706"/>
                    <a:pt x="84" y="706"/>
                  </a:cubicBezTo>
                  <a:cubicBezTo>
                    <a:pt x="90" y="706"/>
                    <a:pt x="96" y="706"/>
                    <a:pt x="101" y="706"/>
                  </a:cubicBezTo>
                  <a:cubicBezTo>
                    <a:pt x="257" y="706"/>
                    <a:pt x="337" y="547"/>
                    <a:pt x="418" y="432"/>
                  </a:cubicBezTo>
                  <a:cubicBezTo>
                    <a:pt x="501" y="313"/>
                    <a:pt x="620" y="194"/>
                    <a:pt x="656" y="51"/>
                  </a:cubicBezTo>
                  <a:cubicBezTo>
                    <a:pt x="656" y="39"/>
                    <a:pt x="632" y="3"/>
                    <a:pt x="620" y="3"/>
                  </a:cubicBezTo>
                  <a:cubicBezTo>
                    <a:pt x="608" y="2"/>
                    <a:pt x="595" y="1"/>
                    <a:pt x="5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2960025" y="1688950"/>
              <a:ext cx="18325" cy="22725"/>
            </a:xfrm>
            <a:custGeom>
              <a:avLst/>
              <a:gdLst/>
              <a:ahLst/>
              <a:cxnLst/>
              <a:rect l="l" t="t" r="r" b="b"/>
              <a:pathLst>
                <a:path w="733" h="909" extrusionOk="0">
                  <a:moveTo>
                    <a:pt x="651" y="1"/>
                  </a:moveTo>
                  <a:cubicBezTo>
                    <a:pt x="647" y="1"/>
                    <a:pt x="642" y="2"/>
                    <a:pt x="638" y="4"/>
                  </a:cubicBezTo>
                  <a:cubicBezTo>
                    <a:pt x="519" y="16"/>
                    <a:pt x="411" y="194"/>
                    <a:pt x="340" y="289"/>
                  </a:cubicBezTo>
                  <a:cubicBezTo>
                    <a:pt x="233" y="408"/>
                    <a:pt x="102" y="551"/>
                    <a:pt x="42" y="706"/>
                  </a:cubicBezTo>
                  <a:cubicBezTo>
                    <a:pt x="0" y="807"/>
                    <a:pt x="83" y="908"/>
                    <a:pt x="173" y="908"/>
                  </a:cubicBezTo>
                  <a:cubicBezTo>
                    <a:pt x="211" y="908"/>
                    <a:pt x="249" y="891"/>
                    <a:pt x="281" y="849"/>
                  </a:cubicBezTo>
                  <a:cubicBezTo>
                    <a:pt x="376" y="718"/>
                    <a:pt x="483" y="575"/>
                    <a:pt x="554" y="420"/>
                  </a:cubicBezTo>
                  <a:cubicBezTo>
                    <a:pt x="602" y="337"/>
                    <a:pt x="733" y="170"/>
                    <a:pt x="709" y="51"/>
                  </a:cubicBezTo>
                  <a:cubicBezTo>
                    <a:pt x="699" y="22"/>
                    <a:pt x="673" y="1"/>
                    <a:pt x="6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2983700" y="1707075"/>
              <a:ext cx="15200" cy="20925"/>
            </a:xfrm>
            <a:custGeom>
              <a:avLst/>
              <a:gdLst/>
              <a:ahLst/>
              <a:cxnLst/>
              <a:rect l="l" t="t" r="r" b="b"/>
              <a:pathLst>
                <a:path w="608" h="837" extrusionOk="0">
                  <a:moveTo>
                    <a:pt x="559" y="0"/>
                  </a:moveTo>
                  <a:cubicBezTo>
                    <a:pt x="555" y="0"/>
                    <a:pt x="551" y="2"/>
                    <a:pt x="548" y="5"/>
                  </a:cubicBezTo>
                  <a:cubicBezTo>
                    <a:pt x="417" y="53"/>
                    <a:pt x="322" y="124"/>
                    <a:pt x="250" y="243"/>
                  </a:cubicBezTo>
                  <a:cubicBezTo>
                    <a:pt x="167" y="386"/>
                    <a:pt x="0" y="529"/>
                    <a:pt x="0" y="707"/>
                  </a:cubicBezTo>
                  <a:cubicBezTo>
                    <a:pt x="0" y="784"/>
                    <a:pt x="69" y="837"/>
                    <a:pt x="133" y="837"/>
                  </a:cubicBezTo>
                  <a:cubicBezTo>
                    <a:pt x="149" y="837"/>
                    <a:pt x="165" y="834"/>
                    <a:pt x="179" y="826"/>
                  </a:cubicBezTo>
                  <a:cubicBezTo>
                    <a:pt x="322" y="767"/>
                    <a:pt x="381" y="588"/>
                    <a:pt x="477" y="457"/>
                  </a:cubicBezTo>
                  <a:cubicBezTo>
                    <a:pt x="548" y="326"/>
                    <a:pt x="607" y="207"/>
                    <a:pt x="584" y="41"/>
                  </a:cubicBezTo>
                  <a:cubicBezTo>
                    <a:pt x="584" y="14"/>
                    <a:pt x="570" y="0"/>
                    <a:pt x="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007725" y="1726875"/>
              <a:ext cx="18850" cy="23175"/>
            </a:xfrm>
            <a:custGeom>
              <a:avLst/>
              <a:gdLst/>
              <a:ahLst/>
              <a:cxnLst/>
              <a:rect l="l" t="t" r="r" b="b"/>
              <a:pathLst>
                <a:path w="754" h="927" extrusionOk="0">
                  <a:moveTo>
                    <a:pt x="635" y="1"/>
                  </a:moveTo>
                  <a:cubicBezTo>
                    <a:pt x="615" y="1"/>
                    <a:pt x="594" y="8"/>
                    <a:pt x="575" y="23"/>
                  </a:cubicBezTo>
                  <a:cubicBezTo>
                    <a:pt x="468" y="94"/>
                    <a:pt x="373" y="225"/>
                    <a:pt x="301" y="320"/>
                  </a:cubicBezTo>
                  <a:cubicBezTo>
                    <a:pt x="218" y="439"/>
                    <a:pt x="123" y="558"/>
                    <a:pt x="51" y="701"/>
                  </a:cubicBezTo>
                  <a:cubicBezTo>
                    <a:pt x="0" y="820"/>
                    <a:pt x="94" y="926"/>
                    <a:pt x="196" y="926"/>
                  </a:cubicBezTo>
                  <a:cubicBezTo>
                    <a:pt x="237" y="926"/>
                    <a:pt x="279" y="909"/>
                    <a:pt x="313" y="868"/>
                  </a:cubicBezTo>
                  <a:cubicBezTo>
                    <a:pt x="408" y="749"/>
                    <a:pt x="492" y="618"/>
                    <a:pt x="575" y="487"/>
                  </a:cubicBezTo>
                  <a:cubicBezTo>
                    <a:pt x="647" y="356"/>
                    <a:pt x="754" y="225"/>
                    <a:pt x="730" y="82"/>
                  </a:cubicBezTo>
                  <a:cubicBezTo>
                    <a:pt x="722" y="33"/>
                    <a:pt x="680" y="1"/>
                    <a:pt x="6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3036500" y="1740700"/>
              <a:ext cx="15600" cy="19950"/>
            </a:xfrm>
            <a:custGeom>
              <a:avLst/>
              <a:gdLst/>
              <a:ahLst/>
              <a:cxnLst/>
              <a:rect l="l" t="t" r="r" b="b"/>
              <a:pathLst>
                <a:path w="624" h="798" extrusionOk="0">
                  <a:moveTo>
                    <a:pt x="609" y="0"/>
                  </a:moveTo>
                  <a:cubicBezTo>
                    <a:pt x="604" y="0"/>
                    <a:pt x="598" y="2"/>
                    <a:pt x="591" y="5"/>
                  </a:cubicBezTo>
                  <a:cubicBezTo>
                    <a:pt x="496" y="89"/>
                    <a:pt x="377" y="136"/>
                    <a:pt x="281" y="243"/>
                  </a:cubicBezTo>
                  <a:cubicBezTo>
                    <a:pt x="174" y="351"/>
                    <a:pt x="79" y="482"/>
                    <a:pt x="31" y="624"/>
                  </a:cubicBezTo>
                  <a:cubicBezTo>
                    <a:pt x="0" y="734"/>
                    <a:pt x="82" y="797"/>
                    <a:pt x="169" y="797"/>
                  </a:cubicBezTo>
                  <a:cubicBezTo>
                    <a:pt x="214" y="797"/>
                    <a:pt x="261" y="780"/>
                    <a:pt x="293" y="743"/>
                  </a:cubicBezTo>
                  <a:cubicBezTo>
                    <a:pt x="389" y="660"/>
                    <a:pt x="424" y="541"/>
                    <a:pt x="472" y="422"/>
                  </a:cubicBezTo>
                  <a:cubicBezTo>
                    <a:pt x="531" y="291"/>
                    <a:pt x="567" y="148"/>
                    <a:pt x="615" y="17"/>
                  </a:cubicBezTo>
                  <a:cubicBezTo>
                    <a:pt x="623" y="9"/>
                    <a:pt x="620" y="0"/>
                    <a:pt x="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059425" y="1759750"/>
              <a:ext cx="14775" cy="18875"/>
            </a:xfrm>
            <a:custGeom>
              <a:avLst/>
              <a:gdLst/>
              <a:ahLst/>
              <a:cxnLst/>
              <a:rect l="l" t="t" r="r" b="b"/>
              <a:pathLst>
                <a:path w="591" h="755" extrusionOk="0">
                  <a:moveTo>
                    <a:pt x="474" y="0"/>
                  </a:moveTo>
                  <a:cubicBezTo>
                    <a:pt x="457" y="0"/>
                    <a:pt x="439" y="6"/>
                    <a:pt x="424" y="17"/>
                  </a:cubicBezTo>
                  <a:cubicBezTo>
                    <a:pt x="353" y="65"/>
                    <a:pt x="293" y="184"/>
                    <a:pt x="234" y="255"/>
                  </a:cubicBezTo>
                  <a:cubicBezTo>
                    <a:pt x="150" y="362"/>
                    <a:pt x="55" y="458"/>
                    <a:pt x="19" y="577"/>
                  </a:cubicBezTo>
                  <a:cubicBezTo>
                    <a:pt x="1" y="669"/>
                    <a:pt x="90" y="755"/>
                    <a:pt x="175" y="755"/>
                  </a:cubicBezTo>
                  <a:cubicBezTo>
                    <a:pt x="200" y="755"/>
                    <a:pt x="224" y="748"/>
                    <a:pt x="245" y="732"/>
                  </a:cubicBezTo>
                  <a:cubicBezTo>
                    <a:pt x="353" y="660"/>
                    <a:pt x="388" y="517"/>
                    <a:pt x="448" y="398"/>
                  </a:cubicBezTo>
                  <a:cubicBezTo>
                    <a:pt x="531" y="303"/>
                    <a:pt x="591" y="184"/>
                    <a:pt x="555" y="65"/>
                  </a:cubicBezTo>
                  <a:cubicBezTo>
                    <a:pt x="547" y="24"/>
                    <a:pt x="511" y="0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082450" y="1775575"/>
              <a:ext cx="14675" cy="16950"/>
            </a:xfrm>
            <a:custGeom>
              <a:avLst/>
              <a:gdLst/>
              <a:ahLst/>
              <a:cxnLst/>
              <a:rect l="l" t="t" r="r" b="b"/>
              <a:pathLst>
                <a:path w="587" h="678" extrusionOk="0">
                  <a:moveTo>
                    <a:pt x="447" y="1"/>
                  </a:moveTo>
                  <a:cubicBezTo>
                    <a:pt x="404" y="1"/>
                    <a:pt x="357" y="30"/>
                    <a:pt x="337" y="51"/>
                  </a:cubicBezTo>
                  <a:cubicBezTo>
                    <a:pt x="217" y="218"/>
                    <a:pt x="86" y="384"/>
                    <a:pt x="27" y="575"/>
                  </a:cubicBezTo>
                  <a:cubicBezTo>
                    <a:pt x="1" y="635"/>
                    <a:pt x="57" y="677"/>
                    <a:pt x="112" y="677"/>
                  </a:cubicBezTo>
                  <a:cubicBezTo>
                    <a:pt x="133" y="677"/>
                    <a:pt x="154" y="671"/>
                    <a:pt x="170" y="658"/>
                  </a:cubicBezTo>
                  <a:cubicBezTo>
                    <a:pt x="325" y="563"/>
                    <a:pt x="420" y="384"/>
                    <a:pt x="539" y="230"/>
                  </a:cubicBezTo>
                  <a:cubicBezTo>
                    <a:pt x="587" y="182"/>
                    <a:pt x="587" y="110"/>
                    <a:pt x="563" y="63"/>
                  </a:cubicBezTo>
                  <a:cubicBezTo>
                    <a:pt x="527" y="39"/>
                    <a:pt x="515" y="27"/>
                    <a:pt x="467" y="3"/>
                  </a:cubicBezTo>
                  <a:cubicBezTo>
                    <a:pt x="461" y="2"/>
                    <a:pt x="454" y="1"/>
                    <a:pt x="4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104250" y="1788150"/>
              <a:ext cx="17750" cy="17000"/>
            </a:xfrm>
            <a:custGeom>
              <a:avLst/>
              <a:gdLst/>
              <a:ahLst/>
              <a:cxnLst/>
              <a:rect l="l" t="t" r="r" b="b"/>
              <a:pathLst>
                <a:path w="710" h="680" extrusionOk="0">
                  <a:moveTo>
                    <a:pt x="543" y="0"/>
                  </a:moveTo>
                  <a:cubicBezTo>
                    <a:pt x="521" y="0"/>
                    <a:pt x="498" y="8"/>
                    <a:pt x="477" y="24"/>
                  </a:cubicBezTo>
                  <a:cubicBezTo>
                    <a:pt x="357" y="119"/>
                    <a:pt x="262" y="239"/>
                    <a:pt x="179" y="346"/>
                  </a:cubicBezTo>
                  <a:lnTo>
                    <a:pt x="48" y="524"/>
                  </a:lnTo>
                  <a:cubicBezTo>
                    <a:pt x="0" y="584"/>
                    <a:pt x="12" y="608"/>
                    <a:pt x="24" y="667"/>
                  </a:cubicBezTo>
                  <a:cubicBezTo>
                    <a:pt x="24" y="667"/>
                    <a:pt x="24" y="679"/>
                    <a:pt x="48" y="679"/>
                  </a:cubicBezTo>
                  <a:cubicBezTo>
                    <a:pt x="107" y="679"/>
                    <a:pt x="119" y="679"/>
                    <a:pt x="167" y="643"/>
                  </a:cubicBezTo>
                  <a:cubicBezTo>
                    <a:pt x="227" y="620"/>
                    <a:pt x="262" y="548"/>
                    <a:pt x="310" y="500"/>
                  </a:cubicBezTo>
                  <a:cubicBezTo>
                    <a:pt x="417" y="393"/>
                    <a:pt x="536" y="286"/>
                    <a:pt x="643" y="191"/>
                  </a:cubicBezTo>
                  <a:cubicBezTo>
                    <a:pt x="710" y="115"/>
                    <a:pt x="632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124725" y="1800650"/>
              <a:ext cx="15550" cy="18150"/>
            </a:xfrm>
            <a:custGeom>
              <a:avLst/>
              <a:gdLst/>
              <a:ahLst/>
              <a:cxnLst/>
              <a:rect l="l" t="t" r="r" b="b"/>
              <a:pathLst>
                <a:path w="622" h="726" extrusionOk="0">
                  <a:moveTo>
                    <a:pt x="574" y="0"/>
                  </a:moveTo>
                  <a:cubicBezTo>
                    <a:pt x="455" y="12"/>
                    <a:pt x="372" y="120"/>
                    <a:pt x="312" y="191"/>
                  </a:cubicBezTo>
                  <a:cubicBezTo>
                    <a:pt x="217" y="298"/>
                    <a:pt x="122" y="417"/>
                    <a:pt x="62" y="536"/>
                  </a:cubicBezTo>
                  <a:cubicBezTo>
                    <a:pt x="0" y="634"/>
                    <a:pt x="91" y="725"/>
                    <a:pt x="185" y="725"/>
                  </a:cubicBezTo>
                  <a:cubicBezTo>
                    <a:pt x="217" y="725"/>
                    <a:pt x="250" y="715"/>
                    <a:pt x="277" y="691"/>
                  </a:cubicBezTo>
                  <a:cubicBezTo>
                    <a:pt x="372" y="596"/>
                    <a:pt x="431" y="477"/>
                    <a:pt x="491" y="358"/>
                  </a:cubicBezTo>
                  <a:cubicBezTo>
                    <a:pt x="551" y="274"/>
                    <a:pt x="622" y="143"/>
                    <a:pt x="610" y="36"/>
                  </a:cubicBezTo>
                  <a:cubicBezTo>
                    <a:pt x="610" y="12"/>
                    <a:pt x="598" y="0"/>
                    <a:pt x="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147525" y="1811525"/>
              <a:ext cx="14775" cy="22725"/>
            </a:xfrm>
            <a:custGeom>
              <a:avLst/>
              <a:gdLst/>
              <a:ahLst/>
              <a:cxnLst/>
              <a:rect l="l" t="t" r="r" b="b"/>
              <a:pathLst>
                <a:path w="591" h="909" extrusionOk="0">
                  <a:moveTo>
                    <a:pt x="522" y="0"/>
                  </a:moveTo>
                  <a:cubicBezTo>
                    <a:pt x="502" y="0"/>
                    <a:pt x="482" y="10"/>
                    <a:pt x="472" y="30"/>
                  </a:cubicBezTo>
                  <a:cubicBezTo>
                    <a:pt x="412" y="149"/>
                    <a:pt x="353" y="268"/>
                    <a:pt x="281" y="387"/>
                  </a:cubicBezTo>
                  <a:cubicBezTo>
                    <a:pt x="198" y="506"/>
                    <a:pt x="103" y="601"/>
                    <a:pt x="43" y="744"/>
                  </a:cubicBezTo>
                  <a:cubicBezTo>
                    <a:pt x="0" y="839"/>
                    <a:pt x="69" y="909"/>
                    <a:pt x="151" y="909"/>
                  </a:cubicBezTo>
                  <a:cubicBezTo>
                    <a:pt x="183" y="909"/>
                    <a:pt x="216" y="898"/>
                    <a:pt x="246" y="875"/>
                  </a:cubicBezTo>
                  <a:cubicBezTo>
                    <a:pt x="424" y="685"/>
                    <a:pt x="591" y="327"/>
                    <a:pt x="579" y="54"/>
                  </a:cubicBezTo>
                  <a:cubicBezTo>
                    <a:pt x="579" y="19"/>
                    <a:pt x="551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287300" y="1091875"/>
              <a:ext cx="15425" cy="16150"/>
            </a:xfrm>
            <a:custGeom>
              <a:avLst/>
              <a:gdLst/>
              <a:ahLst/>
              <a:cxnLst/>
              <a:rect l="l" t="t" r="r" b="b"/>
              <a:pathLst>
                <a:path w="617" h="646" extrusionOk="0">
                  <a:moveTo>
                    <a:pt x="472" y="1"/>
                  </a:moveTo>
                  <a:cubicBezTo>
                    <a:pt x="462" y="1"/>
                    <a:pt x="451" y="1"/>
                    <a:pt x="441" y="3"/>
                  </a:cubicBezTo>
                  <a:cubicBezTo>
                    <a:pt x="322" y="27"/>
                    <a:pt x="239" y="181"/>
                    <a:pt x="179" y="265"/>
                  </a:cubicBezTo>
                  <a:cubicBezTo>
                    <a:pt x="120" y="360"/>
                    <a:pt x="24" y="443"/>
                    <a:pt x="13" y="550"/>
                  </a:cubicBezTo>
                  <a:cubicBezTo>
                    <a:pt x="1" y="598"/>
                    <a:pt x="48" y="646"/>
                    <a:pt x="84" y="646"/>
                  </a:cubicBezTo>
                  <a:cubicBezTo>
                    <a:pt x="191" y="646"/>
                    <a:pt x="286" y="539"/>
                    <a:pt x="358" y="467"/>
                  </a:cubicBezTo>
                  <a:cubicBezTo>
                    <a:pt x="441" y="372"/>
                    <a:pt x="560" y="265"/>
                    <a:pt x="596" y="134"/>
                  </a:cubicBezTo>
                  <a:cubicBezTo>
                    <a:pt x="617" y="40"/>
                    <a:pt x="546" y="1"/>
                    <a:pt x="4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05025" y="1104725"/>
              <a:ext cx="12450" cy="13025"/>
            </a:xfrm>
            <a:custGeom>
              <a:avLst/>
              <a:gdLst/>
              <a:ahLst/>
              <a:cxnLst/>
              <a:rect l="l" t="t" r="r" b="b"/>
              <a:pathLst>
                <a:path w="498" h="521" extrusionOk="0">
                  <a:moveTo>
                    <a:pt x="408" y="0"/>
                  </a:moveTo>
                  <a:cubicBezTo>
                    <a:pt x="393" y="0"/>
                    <a:pt x="377" y="4"/>
                    <a:pt x="363" y="13"/>
                  </a:cubicBezTo>
                  <a:cubicBezTo>
                    <a:pt x="292" y="48"/>
                    <a:pt x="244" y="132"/>
                    <a:pt x="185" y="203"/>
                  </a:cubicBezTo>
                  <a:cubicBezTo>
                    <a:pt x="125" y="275"/>
                    <a:pt x="66" y="346"/>
                    <a:pt x="18" y="441"/>
                  </a:cubicBezTo>
                  <a:cubicBezTo>
                    <a:pt x="1" y="484"/>
                    <a:pt x="32" y="520"/>
                    <a:pt x="69" y="520"/>
                  </a:cubicBezTo>
                  <a:cubicBezTo>
                    <a:pt x="84" y="520"/>
                    <a:pt x="100" y="514"/>
                    <a:pt x="113" y="501"/>
                  </a:cubicBezTo>
                  <a:cubicBezTo>
                    <a:pt x="173" y="441"/>
                    <a:pt x="244" y="382"/>
                    <a:pt x="304" y="310"/>
                  </a:cubicBezTo>
                  <a:lnTo>
                    <a:pt x="387" y="215"/>
                  </a:lnTo>
                  <a:cubicBezTo>
                    <a:pt x="435" y="167"/>
                    <a:pt x="435" y="132"/>
                    <a:pt x="470" y="84"/>
                  </a:cubicBezTo>
                  <a:cubicBezTo>
                    <a:pt x="498" y="39"/>
                    <a:pt x="456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3322725" y="1111400"/>
              <a:ext cx="15150" cy="14325"/>
            </a:xfrm>
            <a:custGeom>
              <a:avLst/>
              <a:gdLst/>
              <a:ahLst/>
              <a:cxnLst/>
              <a:rect l="l" t="t" r="r" b="b"/>
              <a:pathLst>
                <a:path w="606" h="573" extrusionOk="0">
                  <a:moveTo>
                    <a:pt x="422" y="1"/>
                  </a:moveTo>
                  <a:cubicBezTo>
                    <a:pt x="385" y="1"/>
                    <a:pt x="345" y="17"/>
                    <a:pt x="310" y="55"/>
                  </a:cubicBezTo>
                  <a:cubicBezTo>
                    <a:pt x="239" y="127"/>
                    <a:pt x="179" y="234"/>
                    <a:pt x="120" y="317"/>
                  </a:cubicBezTo>
                  <a:cubicBezTo>
                    <a:pt x="72" y="400"/>
                    <a:pt x="0" y="472"/>
                    <a:pt x="12" y="555"/>
                  </a:cubicBezTo>
                  <a:cubicBezTo>
                    <a:pt x="12" y="567"/>
                    <a:pt x="12" y="567"/>
                    <a:pt x="24" y="567"/>
                  </a:cubicBezTo>
                  <a:cubicBezTo>
                    <a:pt x="39" y="571"/>
                    <a:pt x="54" y="573"/>
                    <a:pt x="68" y="573"/>
                  </a:cubicBezTo>
                  <a:cubicBezTo>
                    <a:pt x="145" y="573"/>
                    <a:pt x="212" y="524"/>
                    <a:pt x="262" y="484"/>
                  </a:cubicBezTo>
                  <a:cubicBezTo>
                    <a:pt x="358" y="424"/>
                    <a:pt x="477" y="329"/>
                    <a:pt x="536" y="234"/>
                  </a:cubicBezTo>
                  <a:cubicBezTo>
                    <a:pt x="606" y="120"/>
                    <a:pt x="523" y="1"/>
                    <a:pt x="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3343550" y="1127125"/>
              <a:ext cx="12525" cy="13500"/>
            </a:xfrm>
            <a:custGeom>
              <a:avLst/>
              <a:gdLst/>
              <a:ahLst/>
              <a:cxnLst/>
              <a:rect l="l" t="t" r="r" b="b"/>
              <a:pathLst>
                <a:path w="501" h="540" extrusionOk="0">
                  <a:moveTo>
                    <a:pt x="320" y="0"/>
                  </a:moveTo>
                  <a:cubicBezTo>
                    <a:pt x="235" y="0"/>
                    <a:pt x="169" y="126"/>
                    <a:pt x="132" y="200"/>
                  </a:cubicBezTo>
                  <a:cubicBezTo>
                    <a:pt x="84" y="272"/>
                    <a:pt x="1" y="379"/>
                    <a:pt x="1" y="462"/>
                  </a:cubicBezTo>
                  <a:cubicBezTo>
                    <a:pt x="1" y="501"/>
                    <a:pt x="17" y="540"/>
                    <a:pt x="55" y="540"/>
                  </a:cubicBezTo>
                  <a:cubicBezTo>
                    <a:pt x="64" y="540"/>
                    <a:pt x="73" y="538"/>
                    <a:pt x="84" y="533"/>
                  </a:cubicBezTo>
                  <a:cubicBezTo>
                    <a:pt x="180" y="510"/>
                    <a:pt x="251" y="402"/>
                    <a:pt x="322" y="343"/>
                  </a:cubicBezTo>
                  <a:cubicBezTo>
                    <a:pt x="370" y="260"/>
                    <a:pt x="501" y="129"/>
                    <a:pt x="394" y="33"/>
                  </a:cubicBezTo>
                  <a:cubicBezTo>
                    <a:pt x="368" y="10"/>
                    <a:pt x="343" y="0"/>
                    <a:pt x="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3360825" y="1139800"/>
              <a:ext cx="14025" cy="13000"/>
            </a:xfrm>
            <a:custGeom>
              <a:avLst/>
              <a:gdLst/>
              <a:ahLst/>
              <a:cxnLst/>
              <a:rect l="l" t="t" r="r" b="b"/>
              <a:pathLst>
                <a:path w="561" h="520" extrusionOk="0">
                  <a:moveTo>
                    <a:pt x="352" y="0"/>
                  </a:moveTo>
                  <a:cubicBezTo>
                    <a:pt x="266" y="0"/>
                    <a:pt x="188" y="98"/>
                    <a:pt x="143" y="169"/>
                  </a:cubicBezTo>
                  <a:cubicBezTo>
                    <a:pt x="84" y="253"/>
                    <a:pt x="0" y="360"/>
                    <a:pt x="0" y="479"/>
                  </a:cubicBezTo>
                  <a:cubicBezTo>
                    <a:pt x="0" y="506"/>
                    <a:pt x="21" y="519"/>
                    <a:pt x="41" y="519"/>
                  </a:cubicBezTo>
                  <a:cubicBezTo>
                    <a:pt x="47" y="519"/>
                    <a:pt x="54" y="518"/>
                    <a:pt x="60" y="515"/>
                  </a:cubicBezTo>
                  <a:cubicBezTo>
                    <a:pt x="167" y="479"/>
                    <a:pt x="262" y="396"/>
                    <a:pt x="334" y="336"/>
                  </a:cubicBezTo>
                  <a:cubicBezTo>
                    <a:pt x="405" y="265"/>
                    <a:pt x="560" y="134"/>
                    <a:pt x="441" y="38"/>
                  </a:cubicBezTo>
                  <a:cubicBezTo>
                    <a:pt x="411" y="11"/>
                    <a:pt x="381" y="0"/>
                    <a:pt x="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3386725" y="1152475"/>
              <a:ext cx="15200" cy="15600"/>
            </a:xfrm>
            <a:custGeom>
              <a:avLst/>
              <a:gdLst/>
              <a:ahLst/>
              <a:cxnLst/>
              <a:rect l="l" t="t" r="r" b="b"/>
              <a:pathLst>
                <a:path w="608" h="624" extrusionOk="0">
                  <a:moveTo>
                    <a:pt x="412" y="0"/>
                  </a:moveTo>
                  <a:cubicBezTo>
                    <a:pt x="291" y="0"/>
                    <a:pt x="199" y="113"/>
                    <a:pt x="131" y="210"/>
                  </a:cubicBezTo>
                  <a:cubicBezTo>
                    <a:pt x="72" y="293"/>
                    <a:pt x="0" y="448"/>
                    <a:pt x="24" y="555"/>
                  </a:cubicBezTo>
                  <a:cubicBezTo>
                    <a:pt x="33" y="599"/>
                    <a:pt x="81" y="624"/>
                    <a:pt x="120" y="624"/>
                  </a:cubicBezTo>
                  <a:cubicBezTo>
                    <a:pt x="133" y="624"/>
                    <a:pt x="146" y="621"/>
                    <a:pt x="155" y="615"/>
                  </a:cubicBezTo>
                  <a:cubicBezTo>
                    <a:pt x="215" y="603"/>
                    <a:pt x="250" y="543"/>
                    <a:pt x="274" y="508"/>
                  </a:cubicBezTo>
                  <a:cubicBezTo>
                    <a:pt x="310" y="484"/>
                    <a:pt x="346" y="448"/>
                    <a:pt x="381" y="424"/>
                  </a:cubicBezTo>
                  <a:cubicBezTo>
                    <a:pt x="429" y="389"/>
                    <a:pt x="488" y="341"/>
                    <a:pt x="536" y="305"/>
                  </a:cubicBezTo>
                  <a:cubicBezTo>
                    <a:pt x="608" y="210"/>
                    <a:pt x="608" y="67"/>
                    <a:pt x="500" y="20"/>
                  </a:cubicBezTo>
                  <a:cubicBezTo>
                    <a:pt x="469" y="6"/>
                    <a:pt x="440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3407925" y="1168125"/>
              <a:ext cx="13350" cy="15175"/>
            </a:xfrm>
            <a:custGeom>
              <a:avLst/>
              <a:gdLst/>
              <a:ahLst/>
              <a:cxnLst/>
              <a:rect l="l" t="t" r="r" b="b"/>
              <a:pathLst>
                <a:path w="534" h="607" extrusionOk="0">
                  <a:moveTo>
                    <a:pt x="355" y="1"/>
                  </a:moveTo>
                  <a:cubicBezTo>
                    <a:pt x="236" y="1"/>
                    <a:pt x="176" y="120"/>
                    <a:pt x="117" y="215"/>
                  </a:cubicBezTo>
                  <a:cubicBezTo>
                    <a:pt x="69" y="298"/>
                    <a:pt x="21" y="394"/>
                    <a:pt x="10" y="477"/>
                  </a:cubicBezTo>
                  <a:cubicBezTo>
                    <a:pt x="0" y="553"/>
                    <a:pt x="51" y="607"/>
                    <a:pt x="115" y="607"/>
                  </a:cubicBezTo>
                  <a:cubicBezTo>
                    <a:pt x="131" y="607"/>
                    <a:pt x="148" y="603"/>
                    <a:pt x="164" y="596"/>
                  </a:cubicBezTo>
                  <a:cubicBezTo>
                    <a:pt x="260" y="572"/>
                    <a:pt x="343" y="477"/>
                    <a:pt x="402" y="394"/>
                  </a:cubicBezTo>
                  <a:cubicBezTo>
                    <a:pt x="438" y="298"/>
                    <a:pt x="533" y="179"/>
                    <a:pt x="486" y="72"/>
                  </a:cubicBezTo>
                  <a:cubicBezTo>
                    <a:pt x="462" y="13"/>
                    <a:pt x="414" y="1"/>
                    <a:pt x="3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3428700" y="1183950"/>
              <a:ext cx="13750" cy="17500"/>
            </a:xfrm>
            <a:custGeom>
              <a:avLst/>
              <a:gdLst/>
              <a:ahLst/>
              <a:cxnLst/>
              <a:rect l="l" t="t" r="r" b="b"/>
              <a:pathLst>
                <a:path w="550" h="700" extrusionOk="0">
                  <a:moveTo>
                    <a:pt x="403" y="1"/>
                  </a:moveTo>
                  <a:cubicBezTo>
                    <a:pt x="383" y="1"/>
                    <a:pt x="363" y="7"/>
                    <a:pt x="345" y="23"/>
                  </a:cubicBezTo>
                  <a:cubicBezTo>
                    <a:pt x="238" y="118"/>
                    <a:pt x="155" y="213"/>
                    <a:pt x="83" y="320"/>
                  </a:cubicBezTo>
                  <a:cubicBezTo>
                    <a:pt x="48" y="380"/>
                    <a:pt x="24" y="439"/>
                    <a:pt x="12" y="511"/>
                  </a:cubicBezTo>
                  <a:cubicBezTo>
                    <a:pt x="0" y="570"/>
                    <a:pt x="24" y="630"/>
                    <a:pt x="48" y="689"/>
                  </a:cubicBezTo>
                  <a:cubicBezTo>
                    <a:pt x="48" y="689"/>
                    <a:pt x="53" y="700"/>
                    <a:pt x="57" y="700"/>
                  </a:cubicBezTo>
                  <a:cubicBezTo>
                    <a:pt x="58" y="700"/>
                    <a:pt x="60" y="697"/>
                    <a:pt x="60" y="689"/>
                  </a:cubicBezTo>
                  <a:cubicBezTo>
                    <a:pt x="107" y="654"/>
                    <a:pt x="143" y="630"/>
                    <a:pt x="191" y="594"/>
                  </a:cubicBezTo>
                  <a:cubicBezTo>
                    <a:pt x="238" y="546"/>
                    <a:pt x="286" y="499"/>
                    <a:pt x="310" y="451"/>
                  </a:cubicBezTo>
                  <a:cubicBezTo>
                    <a:pt x="381" y="368"/>
                    <a:pt x="476" y="273"/>
                    <a:pt x="512" y="154"/>
                  </a:cubicBezTo>
                  <a:cubicBezTo>
                    <a:pt x="549" y="88"/>
                    <a:pt x="477" y="1"/>
                    <a:pt x="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3444775" y="1193425"/>
              <a:ext cx="14300" cy="17900"/>
            </a:xfrm>
            <a:custGeom>
              <a:avLst/>
              <a:gdLst/>
              <a:ahLst/>
              <a:cxnLst/>
              <a:rect l="l" t="t" r="r" b="b"/>
              <a:pathLst>
                <a:path w="572" h="716" extrusionOk="0">
                  <a:moveTo>
                    <a:pt x="429" y="1"/>
                  </a:moveTo>
                  <a:cubicBezTo>
                    <a:pt x="274" y="1"/>
                    <a:pt x="214" y="191"/>
                    <a:pt x="155" y="310"/>
                  </a:cubicBezTo>
                  <a:cubicBezTo>
                    <a:pt x="131" y="394"/>
                    <a:pt x="83" y="465"/>
                    <a:pt x="60" y="525"/>
                  </a:cubicBezTo>
                  <a:cubicBezTo>
                    <a:pt x="24" y="584"/>
                    <a:pt x="0" y="632"/>
                    <a:pt x="24" y="703"/>
                  </a:cubicBezTo>
                  <a:cubicBezTo>
                    <a:pt x="24" y="715"/>
                    <a:pt x="36" y="715"/>
                    <a:pt x="36" y="715"/>
                  </a:cubicBezTo>
                  <a:cubicBezTo>
                    <a:pt x="155" y="715"/>
                    <a:pt x="250" y="537"/>
                    <a:pt x="322" y="465"/>
                  </a:cubicBezTo>
                  <a:cubicBezTo>
                    <a:pt x="393" y="358"/>
                    <a:pt x="572" y="239"/>
                    <a:pt x="536" y="72"/>
                  </a:cubicBezTo>
                  <a:cubicBezTo>
                    <a:pt x="512" y="36"/>
                    <a:pt x="476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3462025" y="1212525"/>
              <a:ext cx="15250" cy="16125"/>
            </a:xfrm>
            <a:custGeom>
              <a:avLst/>
              <a:gdLst/>
              <a:ahLst/>
              <a:cxnLst/>
              <a:rect l="l" t="t" r="r" b="b"/>
              <a:pathLst>
                <a:path w="610" h="645" extrusionOk="0">
                  <a:moveTo>
                    <a:pt x="442" y="1"/>
                  </a:moveTo>
                  <a:cubicBezTo>
                    <a:pt x="420" y="1"/>
                    <a:pt x="399" y="7"/>
                    <a:pt x="382" y="23"/>
                  </a:cubicBezTo>
                  <a:cubicBezTo>
                    <a:pt x="286" y="106"/>
                    <a:pt x="215" y="225"/>
                    <a:pt x="143" y="308"/>
                  </a:cubicBezTo>
                  <a:cubicBezTo>
                    <a:pt x="84" y="380"/>
                    <a:pt x="1" y="523"/>
                    <a:pt x="36" y="606"/>
                  </a:cubicBezTo>
                  <a:cubicBezTo>
                    <a:pt x="47" y="616"/>
                    <a:pt x="57" y="644"/>
                    <a:pt x="82" y="644"/>
                  </a:cubicBezTo>
                  <a:cubicBezTo>
                    <a:pt x="86" y="644"/>
                    <a:pt x="91" y="643"/>
                    <a:pt x="96" y="642"/>
                  </a:cubicBezTo>
                  <a:cubicBezTo>
                    <a:pt x="203" y="618"/>
                    <a:pt x="263" y="523"/>
                    <a:pt x="334" y="463"/>
                  </a:cubicBezTo>
                  <a:cubicBezTo>
                    <a:pt x="417" y="368"/>
                    <a:pt x="513" y="285"/>
                    <a:pt x="572" y="165"/>
                  </a:cubicBezTo>
                  <a:cubicBezTo>
                    <a:pt x="610" y="90"/>
                    <a:pt x="522" y="1"/>
                    <a:pt x="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3476625" y="1221975"/>
              <a:ext cx="13700" cy="17400"/>
            </a:xfrm>
            <a:custGeom>
              <a:avLst/>
              <a:gdLst/>
              <a:ahLst/>
              <a:cxnLst/>
              <a:rect l="l" t="t" r="r" b="b"/>
              <a:pathLst>
                <a:path w="548" h="696" extrusionOk="0">
                  <a:moveTo>
                    <a:pt x="431" y="1"/>
                  </a:moveTo>
                  <a:cubicBezTo>
                    <a:pt x="426" y="1"/>
                    <a:pt x="422" y="1"/>
                    <a:pt x="417" y="2"/>
                  </a:cubicBezTo>
                  <a:cubicBezTo>
                    <a:pt x="274" y="37"/>
                    <a:pt x="191" y="168"/>
                    <a:pt x="119" y="288"/>
                  </a:cubicBezTo>
                  <a:cubicBezTo>
                    <a:pt x="60" y="395"/>
                    <a:pt x="0" y="514"/>
                    <a:pt x="0" y="645"/>
                  </a:cubicBezTo>
                  <a:cubicBezTo>
                    <a:pt x="0" y="674"/>
                    <a:pt x="32" y="695"/>
                    <a:pt x="50" y="695"/>
                  </a:cubicBezTo>
                  <a:cubicBezTo>
                    <a:pt x="54" y="695"/>
                    <a:pt x="57" y="694"/>
                    <a:pt x="60" y="692"/>
                  </a:cubicBezTo>
                  <a:cubicBezTo>
                    <a:pt x="167" y="645"/>
                    <a:pt x="238" y="561"/>
                    <a:pt x="333" y="466"/>
                  </a:cubicBezTo>
                  <a:cubicBezTo>
                    <a:pt x="405" y="383"/>
                    <a:pt x="548" y="276"/>
                    <a:pt x="548" y="157"/>
                  </a:cubicBezTo>
                  <a:cubicBezTo>
                    <a:pt x="548" y="100"/>
                    <a:pt x="516" y="1"/>
                    <a:pt x="4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3494775" y="1237775"/>
              <a:ext cx="14600" cy="15200"/>
            </a:xfrm>
            <a:custGeom>
              <a:avLst/>
              <a:gdLst/>
              <a:ahLst/>
              <a:cxnLst/>
              <a:rect l="l" t="t" r="r" b="b"/>
              <a:pathLst>
                <a:path w="584" h="608" extrusionOk="0">
                  <a:moveTo>
                    <a:pt x="441" y="1"/>
                  </a:moveTo>
                  <a:cubicBezTo>
                    <a:pt x="322" y="1"/>
                    <a:pt x="215" y="132"/>
                    <a:pt x="155" y="227"/>
                  </a:cubicBezTo>
                  <a:cubicBezTo>
                    <a:pt x="96" y="298"/>
                    <a:pt x="0" y="406"/>
                    <a:pt x="24" y="501"/>
                  </a:cubicBezTo>
                  <a:cubicBezTo>
                    <a:pt x="36" y="560"/>
                    <a:pt x="84" y="608"/>
                    <a:pt x="143" y="608"/>
                  </a:cubicBezTo>
                  <a:cubicBezTo>
                    <a:pt x="238" y="596"/>
                    <a:pt x="298" y="525"/>
                    <a:pt x="381" y="441"/>
                  </a:cubicBezTo>
                  <a:cubicBezTo>
                    <a:pt x="453" y="370"/>
                    <a:pt x="584" y="287"/>
                    <a:pt x="584" y="179"/>
                  </a:cubicBezTo>
                  <a:cubicBezTo>
                    <a:pt x="584" y="60"/>
                    <a:pt x="524" y="1"/>
                    <a:pt x="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3508175" y="1246675"/>
              <a:ext cx="17350" cy="16725"/>
            </a:xfrm>
            <a:custGeom>
              <a:avLst/>
              <a:gdLst/>
              <a:ahLst/>
              <a:cxnLst/>
              <a:rect l="l" t="t" r="r" b="b"/>
              <a:pathLst>
                <a:path w="694" h="669" extrusionOk="0">
                  <a:moveTo>
                    <a:pt x="530" y="1"/>
                  </a:moveTo>
                  <a:cubicBezTo>
                    <a:pt x="513" y="1"/>
                    <a:pt x="495" y="5"/>
                    <a:pt x="476" y="14"/>
                  </a:cubicBezTo>
                  <a:cubicBezTo>
                    <a:pt x="345" y="73"/>
                    <a:pt x="274" y="204"/>
                    <a:pt x="179" y="312"/>
                  </a:cubicBezTo>
                  <a:cubicBezTo>
                    <a:pt x="107" y="419"/>
                    <a:pt x="0" y="538"/>
                    <a:pt x="60" y="669"/>
                  </a:cubicBezTo>
                  <a:cubicBezTo>
                    <a:pt x="179" y="669"/>
                    <a:pt x="262" y="585"/>
                    <a:pt x="345" y="502"/>
                  </a:cubicBezTo>
                  <a:cubicBezTo>
                    <a:pt x="453" y="419"/>
                    <a:pt x="583" y="323"/>
                    <a:pt x="643" y="192"/>
                  </a:cubicBezTo>
                  <a:cubicBezTo>
                    <a:pt x="693" y="122"/>
                    <a:pt x="625" y="1"/>
                    <a:pt x="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3521250" y="1260700"/>
              <a:ext cx="12825" cy="14325"/>
            </a:xfrm>
            <a:custGeom>
              <a:avLst/>
              <a:gdLst/>
              <a:ahLst/>
              <a:cxnLst/>
              <a:rect l="l" t="t" r="r" b="b"/>
              <a:pathLst>
                <a:path w="513" h="573" extrusionOk="0">
                  <a:moveTo>
                    <a:pt x="406" y="1"/>
                  </a:moveTo>
                  <a:cubicBezTo>
                    <a:pt x="287" y="36"/>
                    <a:pt x="227" y="108"/>
                    <a:pt x="156" y="215"/>
                  </a:cubicBezTo>
                  <a:cubicBezTo>
                    <a:pt x="96" y="286"/>
                    <a:pt x="1" y="417"/>
                    <a:pt x="1" y="513"/>
                  </a:cubicBezTo>
                  <a:cubicBezTo>
                    <a:pt x="1" y="536"/>
                    <a:pt x="37" y="572"/>
                    <a:pt x="72" y="572"/>
                  </a:cubicBezTo>
                  <a:cubicBezTo>
                    <a:pt x="180" y="572"/>
                    <a:pt x="299" y="453"/>
                    <a:pt x="358" y="393"/>
                  </a:cubicBezTo>
                  <a:cubicBezTo>
                    <a:pt x="453" y="286"/>
                    <a:pt x="513" y="215"/>
                    <a:pt x="513" y="84"/>
                  </a:cubicBezTo>
                  <a:cubicBezTo>
                    <a:pt x="513" y="24"/>
                    <a:pt x="453" y="1"/>
                    <a:pt x="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3533475" y="1270150"/>
              <a:ext cx="13400" cy="13500"/>
            </a:xfrm>
            <a:custGeom>
              <a:avLst/>
              <a:gdLst/>
              <a:ahLst/>
              <a:cxnLst/>
              <a:rect l="l" t="t" r="r" b="b"/>
              <a:pathLst>
                <a:path w="536" h="540" extrusionOk="0">
                  <a:moveTo>
                    <a:pt x="369" y="1"/>
                  </a:moveTo>
                  <a:cubicBezTo>
                    <a:pt x="344" y="1"/>
                    <a:pt x="319" y="9"/>
                    <a:pt x="298" y="27"/>
                  </a:cubicBezTo>
                  <a:cubicBezTo>
                    <a:pt x="226" y="99"/>
                    <a:pt x="167" y="182"/>
                    <a:pt x="119" y="265"/>
                  </a:cubicBezTo>
                  <a:cubicBezTo>
                    <a:pt x="83" y="325"/>
                    <a:pt x="0" y="420"/>
                    <a:pt x="0" y="504"/>
                  </a:cubicBezTo>
                  <a:cubicBezTo>
                    <a:pt x="0" y="516"/>
                    <a:pt x="24" y="539"/>
                    <a:pt x="36" y="539"/>
                  </a:cubicBezTo>
                  <a:cubicBezTo>
                    <a:pt x="119" y="516"/>
                    <a:pt x="179" y="444"/>
                    <a:pt x="238" y="385"/>
                  </a:cubicBezTo>
                  <a:cubicBezTo>
                    <a:pt x="322" y="313"/>
                    <a:pt x="393" y="254"/>
                    <a:pt x="453" y="170"/>
                  </a:cubicBezTo>
                  <a:cubicBezTo>
                    <a:pt x="536" y="96"/>
                    <a:pt x="454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3547000" y="1282725"/>
              <a:ext cx="15950" cy="16000"/>
            </a:xfrm>
            <a:custGeom>
              <a:avLst/>
              <a:gdLst/>
              <a:ahLst/>
              <a:cxnLst/>
              <a:rect l="l" t="t" r="r" b="b"/>
              <a:pathLst>
                <a:path w="638" h="640" extrusionOk="0">
                  <a:moveTo>
                    <a:pt x="507" y="1"/>
                  </a:moveTo>
                  <a:cubicBezTo>
                    <a:pt x="388" y="1"/>
                    <a:pt x="293" y="108"/>
                    <a:pt x="233" y="179"/>
                  </a:cubicBezTo>
                  <a:cubicBezTo>
                    <a:pt x="162" y="251"/>
                    <a:pt x="54" y="370"/>
                    <a:pt x="31" y="477"/>
                  </a:cubicBezTo>
                  <a:cubicBezTo>
                    <a:pt x="0" y="558"/>
                    <a:pt x="56" y="639"/>
                    <a:pt x="125" y="639"/>
                  </a:cubicBezTo>
                  <a:cubicBezTo>
                    <a:pt x="137" y="639"/>
                    <a:pt x="149" y="637"/>
                    <a:pt x="162" y="632"/>
                  </a:cubicBezTo>
                  <a:cubicBezTo>
                    <a:pt x="269" y="584"/>
                    <a:pt x="340" y="489"/>
                    <a:pt x="412" y="405"/>
                  </a:cubicBezTo>
                  <a:cubicBezTo>
                    <a:pt x="495" y="334"/>
                    <a:pt x="614" y="227"/>
                    <a:pt x="626" y="120"/>
                  </a:cubicBezTo>
                  <a:cubicBezTo>
                    <a:pt x="638" y="60"/>
                    <a:pt x="578" y="1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3554300" y="1296100"/>
              <a:ext cx="11925" cy="11425"/>
            </a:xfrm>
            <a:custGeom>
              <a:avLst/>
              <a:gdLst/>
              <a:ahLst/>
              <a:cxnLst/>
              <a:rect l="l" t="t" r="r" b="b"/>
              <a:pathLst>
                <a:path w="477" h="457" extrusionOk="0">
                  <a:moveTo>
                    <a:pt x="370" y="0"/>
                  </a:moveTo>
                  <a:cubicBezTo>
                    <a:pt x="366" y="0"/>
                    <a:pt x="362" y="1"/>
                    <a:pt x="358" y="1"/>
                  </a:cubicBezTo>
                  <a:cubicBezTo>
                    <a:pt x="215" y="37"/>
                    <a:pt x="120" y="168"/>
                    <a:pt x="48" y="287"/>
                  </a:cubicBezTo>
                  <a:cubicBezTo>
                    <a:pt x="1" y="382"/>
                    <a:pt x="85" y="456"/>
                    <a:pt x="168" y="456"/>
                  </a:cubicBezTo>
                  <a:cubicBezTo>
                    <a:pt x="210" y="456"/>
                    <a:pt x="251" y="438"/>
                    <a:pt x="274" y="394"/>
                  </a:cubicBezTo>
                  <a:cubicBezTo>
                    <a:pt x="322" y="299"/>
                    <a:pt x="417" y="240"/>
                    <a:pt x="465" y="132"/>
                  </a:cubicBezTo>
                  <a:cubicBezTo>
                    <a:pt x="476" y="99"/>
                    <a:pt x="445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3" name="Google Shape;153;p3"/>
          <p:cNvSpPr/>
          <p:nvPr/>
        </p:nvSpPr>
        <p:spPr>
          <a:xfrm rot="10800000" flipH="1">
            <a:off x="6493582" y="7"/>
            <a:ext cx="2650424" cy="864893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54" name="Google Shape;154;p3"/>
          <p:cNvGrpSpPr/>
          <p:nvPr/>
        </p:nvGrpSpPr>
        <p:grpSpPr>
          <a:xfrm rot="2064314">
            <a:off x="1472407" y="1575062"/>
            <a:ext cx="2747443" cy="3325185"/>
            <a:chOff x="747700" y="1105791"/>
            <a:chExt cx="2747649" cy="2494076"/>
          </a:xfrm>
        </p:grpSpPr>
        <p:sp>
          <p:nvSpPr>
            <p:cNvPr id="155" name="Google Shape;155;p3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95" name="Google Shape;195;p3"/>
          <p:cNvGrpSpPr/>
          <p:nvPr/>
        </p:nvGrpSpPr>
        <p:grpSpPr>
          <a:xfrm rot="-9549054">
            <a:off x="5809756" y="3051049"/>
            <a:ext cx="2747587" cy="3325360"/>
            <a:chOff x="747700" y="1105791"/>
            <a:chExt cx="2747649" cy="2494076"/>
          </a:xfrm>
        </p:grpSpPr>
        <p:sp>
          <p:nvSpPr>
            <p:cNvPr id="196" name="Google Shape;196;p3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36" name="Google Shape;236;p3"/>
          <p:cNvSpPr/>
          <p:nvPr/>
        </p:nvSpPr>
        <p:spPr>
          <a:xfrm rot="1190982">
            <a:off x="7919651" y="2492310"/>
            <a:ext cx="1367401" cy="1490676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37" name="Google Shape;237;p3"/>
          <p:cNvGrpSpPr/>
          <p:nvPr/>
        </p:nvGrpSpPr>
        <p:grpSpPr>
          <a:xfrm>
            <a:off x="7977104" y="1872370"/>
            <a:ext cx="1252181" cy="1318653"/>
            <a:chOff x="4513350" y="1013350"/>
            <a:chExt cx="788825" cy="623025"/>
          </a:xfrm>
        </p:grpSpPr>
        <p:sp>
          <p:nvSpPr>
            <p:cNvPr id="238" name="Google Shape;238;p3"/>
            <p:cNvSpPr/>
            <p:nvPr/>
          </p:nvSpPr>
          <p:spPr>
            <a:xfrm>
              <a:off x="4592525" y="1216500"/>
              <a:ext cx="222075" cy="37900"/>
            </a:xfrm>
            <a:custGeom>
              <a:avLst/>
              <a:gdLst/>
              <a:ahLst/>
              <a:cxnLst/>
              <a:rect l="l" t="t" r="r" b="b"/>
              <a:pathLst>
                <a:path w="8883" h="1516" extrusionOk="0">
                  <a:moveTo>
                    <a:pt x="5216" y="0"/>
                  </a:moveTo>
                  <a:cubicBezTo>
                    <a:pt x="2184" y="0"/>
                    <a:pt x="1" y="1209"/>
                    <a:pt x="1" y="1209"/>
                  </a:cubicBezTo>
                  <a:cubicBezTo>
                    <a:pt x="708" y="1431"/>
                    <a:pt x="1576" y="1516"/>
                    <a:pt x="2489" y="1516"/>
                  </a:cubicBezTo>
                  <a:cubicBezTo>
                    <a:pt x="5448" y="1516"/>
                    <a:pt x="8883" y="626"/>
                    <a:pt x="8883" y="626"/>
                  </a:cubicBezTo>
                  <a:cubicBezTo>
                    <a:pt x="7589" y="167"/>
                    <a:pt x="6344" y="0"/>
                    <a:pt x="521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4702350" y="1273800"/>
              <a:ext cx="169700" cy="126825"/>
            </a:xfrm>
            <a:custGeom>
              <a:avLst/>
              <a:gdLst/>
              <a:ahLst/>
              <a:cxnLst/>
              <a:rect l="l" t="t" r="r" b="b"/>
              <a:pathLst>
                <a:path w="6788" h="5073" extrusionOk="0">
                  <a:moveTo>
                    <a:pt x="6788" y="0"/>
                  </a:moveTo>
                  <a:lnTo>
                    <a:pt x="6788" y="0"/>
                  </a:lnTo>
                  <a:cubicBezTo>
                    <a:pt x="1501" y="2417"/>
                    <a:pt x="1" y="5072"/>
                    <a:pt x="1" y="5072"/>
                  </a:cubicBezTo>
                  <a:cubicBezTo>
                    <a:pt x="3835" y="4894"/>
                    <a:pt x="6787" y="1"/>
                    <a:pt x="6788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4729450" y="1319350"/>
              <a:ext cx="215825" cy="139925"/>
            </a:xfrm>
            <a:custGeom>
              <a:avLst/>
              <a:gdLst/>
              <a:ahLst/>
              <a:cxnLst/>
              <a:rect l="l" t="t" r="r" b="b"/>
              <a:pathLst>
                <a:path w="8633" h="5597" extrusionOk="0">
                  <a:moveTo>
                    <a:pt x="8632" y="0"/>
                  </a:moveTo>
                  <a:cubicBezTo>
                    <a:pt x="8632" y="0"/>
                    <a:pt x="8632" y="0"/>
                    <a:pt x="8632" y="0"/>
                  </a:cubicBezTo>
                  <a:lnTo>
                    <a:pt x="8632" y="0"/>
                  </a:lnTo>
                  <a:cubicBezTo>
                    <a:pt x="8632" y="0"/>
                    <a:pt x="8632" y="0"/>
                    <a:pt x="8632" y="0"/>
                  </a:cubicBezTo>
                  <a:close/>
                  <a:moveTo>
                    <a:pt x="8632" y="0"/>
                  </a:moveTo>
                  <a:cubicBezTo>
                    <a:pt x="8608" y="10"/>
                    <a:pt x="1568" y="1986"/>
                    <a:pt x="0" y="5596"/>
                  </a:cubicBezTo>
                  <a:cubicBezTo>
                    <a:pt x="0" y="5596"/>
                    <a:pt x="4132" y="3715"/>
                    <a:pt x="8632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4792550" y="1343150"/>
              <a:ext cx="211075" cy="194100"/>
            </a:xfrm>
            <a:custGeom>
              <a:avLst/>
              <a:gdLst/>
              <a:ahLst/>
              <a:cxnLst/>
              <a:rect l="l" t="t" r="r" b="b"/>
              <a:pathLst>
                <a:path w="8443" h="7764" extrusionOk="0">
                  <a:moveTo>
                    <a:pt x="8442" y="1"/>
                  </a:moveTo>
                  <a:lnTo>
                    <a:pt x="8442" y="1"/>
                  </a:lnTo>
                  <a:cubicBezTo>
                    <a:pt x="3346" y="1167"/>
                    <a:pt x="1" y="7763"/>
                    <a:pt x="1" y="7763"/>
                  </a:cubicBezTo>
                  <a:cubicBezTo>
                    <a:pt x="3799" y="6454"/>
                    <a:pt x="8442" y="1"/>
                    <a:pt x="8442" y="1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4513350" y="1013350"/>
              <a:ext cx="788825" cy="623025"/>
            </a:xfrm>
            <a:custGeom>
              <a:avLst/>
              <a:gdLst/>
              <a:ahLst/>
              <a:cxnLst/>
              <a:rect l="l" t="t" r="r" b="b"/>
              <a:pathLst>
                <a:path w="31553" h="24921" extrusionOk="0">
                  <a:moveTo>
                    <a:pt x="7406" y="0"/>
                  </a:moveTo>
                  <a:cubicBezTo>
                    <a:pt x="6763" y="4584"/>
                    <a:pt x="10871" y="7680"/>
                    <a:pt x="11633" y="8204"/>
                  </a:cubicBezTo>
                  <a:cubicBezTo>
                    <a:pt x="11454" y="8144"/>
                    <a:pt x="11276" y="8073"/>
                    <a:pt x="11109" y="8013"/>
                  </a:cubicBezTo>
                  <a:cubicBezTo>
                    <a:pt x="10978" y="7966"/>
                    <a:pt x="10847" y="7918"/>
                    <a:pt x="10716" y="7894"/>
                  </a:cubicBezTo>
                  <a:lnTo>
                    <a:pt x="10573" y="7811"/>
                  </a:lnTo>
                  <a:cubicBezTo>
                    <a:pt x="7109" y="4954"/>
                    <a:pt x="1" y="953"/>
                    <a:pt x="0" y="953"/>
                  </a:cubicBezTo>
                  <a:lnTo>
                    <a:pt x="0" y="953"/>
                  </a:lnTo>
                  <a:cubicBezTo>
                    <a:pt x="1810" y="5537"/>
                    <a:pt x="6728" y="7085"/>
                    <a:pt x="9323" y="7692"/>
                  </a:cubicBezTo>
                  <a:lnTo>
                    <a:pt x="9311" y="7728"/>
                  </a:lnTo>
                  <a:cubicBezTo>
                    <a:pt x="9311" y="7728"/>
                    <a:pt x="9716" y="7859"/>
                    <a:pt x="10430" y="8085"/>
                  </a:cubicBezTo>
                  <a:cubicBezTo>
                    <a:pt x="10609" y="8144"/>
                    <a:pt x="10799" y="8204"/>
                    <a:pt x="11026" y="8275"/>
                  </a:cubicBezTo>
                  <a:cubicBezTo>
                    <a:pt x="11228" y="8371"/>
                    <a:pt x="11454" y="8442"/>
                    <a:pt x="11692" y="8549"/>
                  </a:cubicBezTo>
                  <a:cubicBezTo>
                    <a:pt x="11931" y="8633"/>
                    <a:pt x="12181" y="8740"/>
                    <a:pt x="12454" y="8847"/>
                  </a:cubicBezTo>
                  <a:cubicBezTo>
                    <a:pt x="12585" y="8906"/>
                    <a:pt x="12740" y="8966"/>
                    <a:pt x="12871" y="9037"/>
                  </a:cubicBezTo>
                  <a:cubicBezTo>
                    <a:pt x="8454" y="9716"/>
                    <a:pt x="6013" y="12907"/>
                    <a:pt x="6013" y="12907"/>
                  </a:cubicBezTo>
                  <a:cubicBezTo>
                    <a:pt x="10359" y="11954"/>
                    <a:pt x="12573" y="9680"/>
                    <a:pt x="13050" y="9121"/>
                  </a:cubicBezTo>
                  <a:cubicBezTo>
                    <a:pt x="13121" y="9156"/>
                    <a:pt x="13193" y="9204"/>
                    <a:pt x="13288" y="9228"/>
                  </a:cubicBezTo>
                  <a:cubicBezTo>
                    <a:pt x="13431" y="9299"/>
                    <a:pt x="13586" y="9359"/>
                    <a:pt x="13728" y="9442"/>
                  </a:cubicBezTo>
                  <a:cubicBezTo>
                    <a:pt x="13883" y="9514"/>
                    <a:pt x="14050" y="9573"/>
                    <a:pt x="14193" y="9656"/>
                  </a:cubicBezTo>
                  <a:cubicBezTo>
                    <a:pt x="14490" y="9823"/>
                    <a:pt x="14800" y="9990"/>
                    <a:pt x="15133" y="10168"/>
                  </a:cubicBezTo>
                  <a:cubicBezTo>
                    <a:pt x="15300" y="10252"/>
                    <a:pt x="15455" y="10335"/>
                    <a:pt x="15621" y="10430"/>
                  </a:cubicBezTo>
                  <a:cubicBezTo>
                    <a:pt x="15788" y="10537"/>
                    <a:pt x="15955" y="10633"/>
                    <a:pt x="16110" y="10728"/>
                  </a:cubicBezTo>
                  <a:cubicBezTo>
                    <a:pt x="16276" y="10835"/>
                    <a:pt x="16443" y="10942"/>
                    <a:pt x="16598" y="11026"/>
                  </a:cubicBezTo>
                  <a:cubicBezTo>
                    <a:pt x="16764" y="11133"/>
                    <a:pt x="16943" y="11228"/>
                    <a:pt x="17110" y="11347"/>
                  </a:cubicBezTo>
                  <a:cubicBezTo>
                    <a:pt x="17443" y="11561"/>
                    <a:pt x="17777" y="11788"/>
                    <a:pt x="18110" y="12026"/>
                  </a:cubicBezTo>
                  <a:cubicBezTo>
                    <a:pt x="18193" y="12085"/>
                    <a:pt x="18277" y="12145"/>
                    <a:pt x="18360" y="12204"/>
                  </a:cubicBezTo>
                  <a:lnTo>
                    <a:pt x="18610" y="12395"/>
                  </a:lnTo>
                  <a:cubicBezTo>
                    <a:pt x="18777" y="12514"/>
                    <a:pt x="18943" y="12657"/>
                    <a:pt x="19122" y="12776"/>
                  </a:cubicBezTo>
                  <a:cubicBezTo>
                    <a:pt x="19289" y="12895"/>
                    <a:pt x="19467" y="13026"/>
                    <a:pt x="19622" y="13145"/>
                  </a:cubicBezTo>
                  <a:cubicBezTo>
                    <a:pt x="19789" y="13264"/>
                    <a:pt x="19955" y="13407"/>
                    <a:pt x="20122" y="13550"/>
                  </a:cubicBezTo>
                  <a:lnTo>
                    <a:pt x="21098" y="14347"/>
                  </a:lnTo>
                  <a:cubicBezTo>
                    <a:pt x="21134" y="14383"/>
                    <a:pt x="21158" y="14395"/>
                    <a:pt x="21170" y="14419"/>
                  </a:cubicBezTo>
                  <a:cubicBezTo>
                    <a:pt x="16229" y="16788"/>
                    <a:pt x="12716" y="22896"/>
                    <a:pt x="12716" y="22896"/>
                  </a:cubicBezTo>
                  <a:cubicBezTo>
                    <a:pt x="16550" y="21110"/>
                    <a:pt x="20455" y="15729"/>
                    <a:pt x="21313" y="14526"/>
                  </a:cubicBezTo>
                  <a:cubicBezTo>
                    <a:pt x="21872" y="15038"/>
                    <a:pt x="22456" y="15538"/>
                    <a:pt x="22991" y="16062"/>
                  </a:cubicBezTo>
                  <a:cubicBezTo>
                    <a:pt x="23361" y="16407"/>
                    <a:pt x="23706" y="16764"/>
                    <a:pt x="24063" y="17098"/>
                  </a:cubicBezTo>
                  <a:cubicBezTo>
                    <a:pt x="23063" y="18027"/>
                    <a:pt x="18336" y="22503"/>
                    <a:pt x="18812" y="24920"/>
                  </a:cubicBezTo>
                  <a:cubicBezTo>
                    <a:pt x="18812" y="24920"/>
                    <a:pt x="21682" y="22218"/>
                    <a:pt x="24123" y="17181"/>
                  </a:cubicBezTo>
                  <a:cubicBezTo>
                    <a:pt x="24325" y="17384"/>
                    <a:pt x="24539" y="17598"/>
                    <a:pt x="24730" y="17800"/>
                  </a:cubicBezTo>
                  <a:cubicBezTo>
                    <a:pt x="25016" y="18086"/>
                    <a:pt x="25266" y="18384"/>
                    <a:pt x="25539" y="18669"/>
                  </a:cubicBezTo>
                  <a:cubicBezTo>
                    <a:pt x="25670" y="18800"/>
                    <a:pt x="25801" y="18943"/>
                    <a:pt x="25920" y="19086"/>
                  </a:cubicBezTo>
                  <a:cubicBezTo>
                    <a:pt x="26039" y="19217"/>
                    <a:pt x="26170" y="19360"/>
                    <a:pt x="26289" y="19503"/>
                  </a:cubicBezTo>
                  <a:lnTo>
                    <a:pt x="27004" y="20301"/>
                  </a:lnTo>
                  <a:cubicBezTo>
                    <a:pt x="27230" y="20551"/>
                    <a:pt x="27456" y="20824"/>
                    <a:pt x="27659" y="21063"/>
                  </a:cubicBezTo>
                  <a:cubicBezTo>
                    <a:pt x="27873" y="21301"/>
                    <a:pt x="28064" y="21539"/>
                    <a:pt x="28254" y="21765"/>
                  </a:cubicBezTo>
                  <a:cubicBezTo>
                    <a:pt x="28433" y="21979"/>
                    <a:pt x="28611" y="22206"/>
                    <a:pt x="28778" y="22396"/>
                  </a:cubicBezTo>
                  <a:cubicBezTo>
                    <a:pt x="29111" y="22801"/>
                    <a:pt x="29385" y="23146"/>
                    <a:pt x="29623" y="23444"/>
                  </a:cubicBezTo>
                  <a:cubicBezTo>
                    <a:pt x="30088" y="24027"/>
                    <a:pt x="30361" y="24361"/>
                    <a:pt x="30361" y="24361"/>
                  </a:cubicBezTo>
                  <a:lnTo>
                    <a:pt x="31028" y="23825"/>
                  </a:lnTo>
                  <a:cubicBezTo>
                    <a:pt x="31028" y="23825"/>
                    <a:pt x="30754" y="23503"/>
                    <a:pt x="30266" y="22920"/>
                  </a:cubicBezTo>
                  <a:cubicBezTo>
                    <a:pt x="30028" y="22610"/>
                    <a:pt x="29730" y="22265"/>
                    <a:pt x="29385" y="21860"/>
                  </a:cubicBezTo>
                  <a:cubicBezTo>
                    <a:pt x="29230" y="21670"/>
                    <a:pt x="29028" y="21444"/>
                    <a:pt x="28837" y="21217"/>
                  </a:cubicBezTo>
                  <a:cubicBezTo>
                    <a:pt x="28647" y="21003"/>
                    <a:pt x="28433" y="20777"/>
                    <a:pt x="28230" y="20539"/>
                  </a:cubicBezTo>
                  <a:cubicBezTo>
                    <a:pt x="28016" y="20301"/>
                    <a:pt x="27802" y="20051"/>
                    <a:pt x="27563" y="19801"/>
                  </a:cubicBezTo>
                  <a:cubicBezTo>
                    <a:pt x="27325" y="19539"/>
                    <a:pt x="27087" y="19277"/>
                    <a:pt x="26825" y="19003"/>
                  </a:cubicBezTo>
                  <a:cubicBezTo>
                    <a:pt x="26706" y="18872"/>
                    <a:pt x="26575" y="18741"/>
                    <a:pt x="26444" y="18586"/>
                  </a:cubicBezTo>
                  <a:cubicBezTo>
                    <a:pt x="26313" y="18455"/>
                    <a:pt x="26170" y="18324"/>
                    <a:pt x="26039" y="18169"/>
                  </a:cubicBezTo>
                  <a:cubicBezTo>
                    <a:pt x="25778" y="17884"/>
                    <a:pt x="25492" y="17610"/>
                    <a:pt x="25206" y="17324"/>
                  </a:cubicBezTo>
                  <a:cubicBezTo>
                    <a:pt x="24885" y="17014"/>
                    <a:pt x="24539" y="16681"/>
                    <a:pt x="24194" y="16360"/>
                  </a:cubicBezTo>
                  <a:cubicBezTo>
                    <a:pt x="26754" y="14693"/>
                    <a:pt x="31552" y="5621"/>
                    <a:pt x="31552" y="5620"/>
                  </a:cubicBezTo>
                  <a:lnTo>
                    <a:pt x="31552" y="5620"/>
                  </a:lnTo>
                  <a:cubicBezTo>
                    <a:pt x="27778" y="7382"/>
                    <a:pt x="24682" y="14586"/>
                    <a:pt x="24027" y="16193"/>
                  </a:cubicBezTo>
                  <a:cubicBezTo>
                    <a:pt x="23825" y="16002"/>
                    <a:pt x="23611" y="15800"/>
                    <a:pt x="23396" y="15610"/>
                  </a:cubicBezTo>
                  <a:cubicBezTo>
                    <a:pt x="23194" y="15431"/>
                    <a:pt x="22991" y="15252"/>
                    <a:pt x="22801" y="15074"/>
                  </a:cubicBezTo>
                  <a:cubicBezTo>
                    <a:pt x="25801" y="11716"/>
                    <a:pt x="29790" y="4073"/>
                    <a:pt x="29790" y="4072"/>
                  </a:cubicBezTo>
                  <a:lnTo>
                    <a:pt x="29790" y="4072"/>
                  </a:lnTo>
                  <a:cubicBezTo>
                    <a:pt x="24980" y="7871"/>
                    <a:pt x="23099" y="13157"/>
                    <a:pt x="22575" y="14895"/>
                  </a:cubicBezTo>
                  <a:cubicBezTo>
                    <a:pt x="22206" y="14574"/>
                    <a:pt x="21813" y="14252"/>
                    <a:pt x="21444" y="13931"/>
                  </a:cubicBezTo>
                  <a:cubicBezTo>
                    <a:pt x="21289" y="13812"/>
                    <a:pt x="21146" y="13693"/>
                    <a:pt x="20979" y="13574"/>
                  </a:cubicBezTo>
                  <a:cubicBezTo>
                    <a:pt x="24361" y="10371"/>
                    <a:pt x="26337" y="1727"/>
                    <a:pt x="26337" y="1727"/>
                  </a:cubicBezTo>
                  <a:lnTo>
                    <a:pt x="26337" y="1727"/>
                  </a:lnTo>
                  <a:cubicBezTo>
                    <a:pt x="22753" y="4823"/>
                    <a:pt x="21146" y="11657"/>
                    <a:pt x="20777" y="13407"/>
                  </a:cubicBezTo>
                  <a:cubicBezTo>
                    <a:pt x="20658" y="13324"/>
                    <a:pt x="20539" y="13216"/>
                    <a:pt x="20420" y="13121"/>
                  </a:cubicBezTo>
                  <a:cubicBezTo>
                    <a:pt x="20253" y="12990"/>
                    <a:pt x="20086" y="12859"/>
                    <a:pt x="19908" y="12740"/>
                  </a:cubicBezTo>
                  <a:cubicBezTo>
                    <a:pt x="19729" y="12621"/>
                    <a:pt x="19562" y="12490"/>
                    <a:pt x="19384" y="12371"/>
                  </a:cubicBezTo>
                  <a:cubicBezTo>
                    <a:pt x="19372" y="12347"/>
                    <a:pt x="19348" y="12335"/>
                    <a:pt x="19324" y="12323"/>
                  </a:cubicBezTo>
                  <a:cubicBezTo>
                    <a:pt x="22301" y="7347"/>
                    <a:pt x="22098" y="822"/>
                    <a:pt x="22098" y="822"/>
                  </a:cubicBezTo>
                  <a:lnTo>
                    <a:pt x="22098" y="822"/>
                  </a:lnTo>
                  <a:cubicBezTo>
                    <a:pt x="18943" y="4608"/>
                    <a:pt x="19015" y="10478"/>
                    <a:pt x="19110" y="12157"/>
                  </a:cubicBezTo>
                  <a:cubicBezTo>
                    <a:pt x="19027" y="12097"/>
                    <a:pt x="18943" y="12038"/>
                    <a:pt x="18872" y="12002"/>
                  </a:cubicBezTo>
                  <a:lnTo>
                    <a:pt x="18610" y="11811"/>
                  </a:lnTo>
                  <a:cubicBezTo>
                    <a:pt x="18527" y="11752"/>
                    <a:pt x="18431" y="11704"/>
                    <a:pt x="18348" y="11657"/>
                  </a:cubicBezTo>
                  <a:cubicBezTo>
                    <a:pt x="18229" y="11585"/>
                    <a:pt x="18098" y="11490"/>
                    <a:pt x="17979" y="11419"/>
                  </a:cubicBezTo>
                  <a:cubicBezTo>
                    <a:pt x="19301" y="7097"/>
                    <a:pt x="17836" y="762"/>
                    <a:pt x="17836" y="762"/>
                  </a:cubicBezTo>
                  <a:cubicBezTo>
                    <a:pt x="15633" y="5215"/>
                    <a:pt x="17098" y="9752"/>
                    <a:pt x="17681" y="11228"/>
                  </a:cubicBezTo>
                  <a:cubicBezTo>
                    <a:pt x="17562" y="11145"/>
                    <a:pt x="17443" y="11061"/>
                    <a:pt x="17324" y="10990"/>
                  </a:cubicBezTo>
                  <a:cubicBezTo>
                    <a:pt x="17157" y="10871"/>
                    <a:pt x="16979" y="10776"/>
                    <a:pt x="16800" y="10668"/>
                  </a:cubicBezTo>
                  <a:cubicBezTo>
                    <a:pt x="16622" y="10573"/>
                    <a:pt x="16455" y="10478"/>
                    <a:pt x="16288" y="10371"/>
                  </a:cubicBezTo>
                  <a:cubicBezTo>
                    <a:pt x="16133" y="10276"/>
                    <a:pt x="15967" y="10180"/>
                    <a:pt x="15800" y="10097"/>
                  </a:cubicBezTo>
                  <a:lnTo>
                    <a:pt x="15312" y="9823"/>
                  </a:lnTo>
                  <a:cubicBezTo>
                    <a:pt x="15098" y="9716"/>
                    <a:pt x="14907" y="9621"/>
                    <a:pt x="14705" y="9514"/>
                  </a:cubicBezTo>
                  <a:cubicBezTo>
                    <a:pt x="16205" y="5573"/>
                    <a:pt x="14741" y="406"/>
                    <a:pt x="14740" y="405"/>
                  </a:cubicBezTo>
                  <a:lnTo>
                    <a:pt x="14740" y="405"/>
                  </a:lnTo>
                  <a:cubicBezTo>
                    <a:pt x="13371" y="2275"/>
                    <a:pt x="14264" y="7978"/>
                    <a:pt x="14538" y="9418"/>
                  </a:cubicBezTo>
                  <a:cubicBezTo>
                    <a:pt x="14478" y="9394"/>
                    <a:pt x="14407" y="9359"/>
                    <a:pt x="14348" y="9323"/>
                  </a:cubicBezTo>
                  <a:cubicBezTo>
                    <a:pt x="14193" y="9228"/>
                    <a:pt x="14026" y="9168"/>
                    <a:pt x="13883" y="9109"/>
                  </a:cubicBezTo>
                  <a:cubicBezTo>
                    <a:pt x="13728" y="9037"/>
                    <a:pt x="13586" y="8978"/>
                    <a:pt x="13431" y="8918"/>
                  </a:cubicBezTo>
                  <a:cubicBezTo>
                    <a:pt x="13288" y="8859"/>
                    <a:pt x="13133" y="8787"/>
                    <a:pt x="13002" y="8728"/>
                  </a:cubicBezTo>
                  <a:cubicBezTo>
                    <a:pt x="14728" y="5477"/>
                    <a:pt x="11931" y="1120"/>
                    <a:pt x="11931" y="1120"/>
                  </a:cubicBezTo>
                  <a:lnTo>
                    <a:pt x="11931" y="1120"/>
                  </a:lnTo>
                  <a:cubicBezTo>
                    <a:pt x="10930" y="4227"/>
                    <a:pt x="12764" y="8275"/>
                    <a:pt x="12978" y="8704"/>
                  </a:cubicBezTo>
                  <a:cubicBezTo>
                    <a:pt x="12835" y="8644"/>
                    <a:pt x="12716" y="8585"/>
                    <a:pt x="12585" y="8549"/>
                  </a:cubicBezTo>
                  <a:cubicBezTo>
                    <a:pt x="12300" y="8442"/>
                    <a:pt x="12050" y="8347"/>
                    <a:pt x="11800" y="8263"/>
                  </a:cubicBezTo>
                  <a:cubicBezTo>
                    <a:pt x="11788" y="8263"/>
                    <a:pt x="11752" y="8252"/>
                    <a:pt x="11740" y="8252"/>
                  </a:cubicBezTo>
                  <a:cubicBezTo>
                    <a:pt x="11442" y="6085"/>
                    <a:pt x="7406" y="1"/>
                    <a:pt x="740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43" name="Google Shape;243;p3"/>
          <p:cNvSpPr/>
          <p:nvPr/>
        </p:nvSpPr>
        <p:spPr>
          <a:xfrm rot="9900129">
            <a:off x="-303571" y="338799"/>
            <a:ext cx="1405677" cy="1586524"/>
          </a:xfrm>
          <a:custGeom>
            <a:avLst/>
            <a:gdLst/>
            <a:ahLst/>
            <a:cxnLst/>
            <a:rect l="l" t="t" r="r" b="b"/>
            <a:pathLst>
              <a:path w="29768" h="25198" extrusionOk="0">
                <a:moveTo>
                  <a:pt x="28706" y="0"/>
                </a:moveTo>
                <a:cubicBezTo>
                  <a:pt x="28706" y="0"/>
                  <a:pt x="28683" y="107"/>
                  <a:pt x="28647" y="286"/>
                </a:cubicBezTo>
                <a:cubicBezTo>
                  <a:pt x="28635" y="369"/>
                  <a:pt x="28611" y="488"/>
                  <a:pt x="28575" y="631"/>
                </a:cubicBezTo>
                <a:cubicBezTo>
                  <a:pt x="28552" y="762"/>
                  <a:pt x="28516" y="905"/>
                  <a:pt x="28456" y="1072"/>
                </a:cubicBezTo>
                <a:cubicBezTo>
                  <a:pt x="28397" y="1238"/>
                  <a:pt x="28337" y="1429"/>
                  <a:pt x="28278" y="1619"/>
                </a:cubicBezTo>
                <a:cubicBezTo>
                  <a:pt x="28218" y="1834"/>
                  <a:pt x="28111" y="2036"/>
                  <a:pt x="28028" y="2262"/>
                </a:cubicBezTo>
                <a:cubicBezTo>
                  <a:pt x="27980" y="2369"/>
                  <a:pt x="27933" y="2477"/>
                  <a:pt x="27897" y="2596"/>
                </a:cubicBezTo>
                <a:cubicBezTo>
                  <a:pt x="26399" y="2354"/>
                  <a:pt x="20976" y="1508"/>
                  <a:pt x="18281" y="1508"/>
                </a:cubicBezTo>
                <a:cubicBezTo>
                  <a:pt x="17119" y="1508"/>
                  <a:pt x="16464" y="1665"/>
                  <a:pt x="16848" y="2096"/>
                </a:cubicBezTo>
                <a:cubicBezTo>
                  <a:pt x="17861" y="3230"/>
                  <a:pt x="22903" y="3406"/>
                  <a:pt x="25750" y="3406"/>
                </a:cubicBezTo>
                <a:cubicBezTo>
                  <a:pt x="26550" y="3406"/>
                  <a:pt x="27176" y="3392"/>
                  <a:pt x="27492" y="3381"/>
                </a:cubicBezTo>
                <a:lnTo>
                  <a:pt x="27492" y="3381"/>
                </a:lnTo>
                <a:cubicBezTo>
                  <a:pt x="27432" y="3501"/>
                  <a:pt x="27361" y="3620"/>
                  <a:pt x="27278" y="3739"/>
                </a:cubicBezTo>
                <a:cubicBezTo>
                  <a:pt x="27123" y="4001"/>
                  <a:pt x="26968" y="4286"/>
                  <a:pt x="26778" y="4560"/>
                </a:cubicBezTo>
                <a:cubicBezTo>
                  <a:pt x="26587" y="4822"/>
                  <a:pt x="26409" y="5120"/>
                  <a:pt x="26182" y="5394"/>
                </a:cubicBezTo>
                <a:cubicBezTo>
                  <a:pt x="25968" y="5667"/>
                  <a:pt x="25754" y="5965"/>
                  <a:pt x="25516" y="6239"/>
                </a:cubicBezTo>
                <a:cubicBezTo>
                  <a:pt x="25397" y="6382"/>
                  <a:pt x="25277" y="6525"/>
                  <a:pt x="25158" y="6668"/>
                </a:cubicBezTo>
                <a:cubicBezTo>
                  <a:pt x="25039" y="6822"/>
                  <a:pt x="24896" y="6953"/>
                  <a:pt x="24765" y="7096"/>
                </a:cubicBezTo>
                <a:cubicBezTo>
                  <a:pt x="24658" y="7215"/>
                  <a:pt x="24563" y="7334"/>
                  <a:pt x="24444" y="7453"/>
                </a:cubicBezTo>
                <a:cubicBezTo>
                  <a:pt x="22451" y="7037"/>
                  <a:pt x="16306" y="5777"/>
                  <a:pt x="13663" y="5777"/>
                </a:cubicBezTo>
                <a:cubicBezTo>
                  <a:pt x="12753" y="5777"/>
                  <a:pt x="12258" y="5926"/>
                  <a:pt x="12490" y="6310"/>
                </a:cubicBezTo>
                <a:cubicBezTo>
                  <a:pt x="13383" y="7787"/>
                  <a:pt x="21360" y="8096"/>
                  <a:pt x="23742" y="8156"/>
                </a:cubicBezTo>
                <a:cubicBezTo>
                  <a:pt x="23515" y="8382"/>
                  <a:pt x="23289" y="8584"/>
                  <a:pt x="23075" y="8799"/>
                </a:cubicBezTo>
                <a:cubicBezTo>
                  <a:pt x="22777" y="9085"/>
                  <a:pt x="22456" y="9346"/>
                  <a:pt x="22158" y="9632"/>
                </a:cubicBezTo>
                <a:cubicBezTo>
                  <a:pt x="21848" y="9894"/>
                  <a:pt x="21539" y="10168"/>
                  <a:pt x="21206" y="10430"/>
                </a:cubicBezTo>
                <a:cubicBezTo>
                  <a:pt x="20717" y="10835"/>
                  <a:pt x="20217" y="11228"/>
                  <a:pt x="19705" y="11597"/>
                </a:cubicBezTo>
                <a:cubicBezTo>
                  <a:pt x="18173" y="10937"/>
                  <a:pt x="11342" y="8009"/>
                  <a:pt x="9539" y="8009"/>
                </a:cubicBezTo>
                <a:cubicBezTo>
                  <a:pt x="9030" y="8009"/>
                  <a:pt x="8921" y="8242"/>
                  <a:pt x="9442" y="8823"/>
                </a:cubicBezTo>
                <a:cubicBezTo>
                  <a:pt x="11204" y="10811"/>
                  <a:pt x="17372" y="11894"/>
                  <a:pt x="18979" y="12144"/>
                </a:cubicBezTo>
                <a:cubicBezTo>
                  <a:pt x="18408" y="12561"/>
                  <a:pt x="17836" y="12954"/>
                  <a:pt x="17276" y="13335"/>
                </a:cubicBezTo>
                <a:cubicBezTo>
                  <a:pt x="16824" y="13645"/>
                  <a:pt x="16372" y="13930"/>
                  <a:pt x="15931" y="14204"/>
                </a:cubicBezTo>
                <a:cubicBezTo>
                  <a:pt x="14714" y="13877"/>
                  <a:pt x="8313" y="12201"/>
                  <a:pt x="6010" y="12201"/>
                </a:cubicBezTo>
                <a:cubicBezTo>
                  <a:pt x="5385" y="12201"/>
                  <a:pt x="5062" y="12325"/>
                  <a:pt x="5227" y="12633"/>
                </a:cubicBezTo>
                <a:cubicBezTo>
                  <a:pt x="5954" y="13990"/>
                  <a:pt x="13276" y="14585"/>
                  <a:pt x="15121" y="14704"/>
                </a:cubicBezTo>
                <a:cubicBezTo>
                  <a:pt x="14598" y="15014"/>
                  <a:pt x="14109" y="15312"/>
                  <a:pt x="13645" y="15573"/>
                </a:cubicBezTo>
                <a:cubicBezTo>
                  <a:pt x="12562" y="16193"/>
                  <a:pt x="11645" y="16681"/>
                  <a:pt x="10990" y="17014"/>
                </a:cubicBezTo>
                <a:cubicBezTo>
                  <a:pt x="9274" y="16537"/>
                  <a:pt x="4757" y="15316"/>
                  <a:pt x="3092" y="15316"/>
                </a:cubicBezTo>
                <a:cubicBezTo>
                  <a:pt x="2469" y="15316"/>
                  <a:pt x="2245" y="15487"/>
                  <a:pt x="2715" y="15931"/>
                </a:cubicBezTo>
                <a:cubicBezTo>
                  <a:pt x="4356" y="17469"/>
                  <a:pt x="8286" y="17610"/>
                  <a:pt x="9787" y="17610"/>
                </a:cubicBezTo>
                <a:cubicBezTo>
                  <a:pt x="9865" y="17610"/>
                  <a:pt x="9937" y="17610"/>
                  <a:pt x="10002" y="17609"/>
                </a:cubicBezTo>
                <a:lnTo>
                  <a:pt x="10061" y="17728"/>
                </a:lnTo>
                <a:cubicBezTo>
                  <a:pt x="8311" y="18443"/>
                  <a:pt x="0" y="21848"/>
                  <a:pt x="1382" y="22265"/>
                </a:cubicBezTo>
                <a:cubicBezTo>
                  <a:pt x="1598" y="22330"/>
                  <a:pt x="1836" y="22360"/>
                  <a:pt x="2092" y="22360"/>
                </a:cubicBezTo>
                <a:cubicBezTo>
                  <a:pt x="5099" y="22360"/>
                  <a:pt x="10490" y="18193"/>
                  <a:pt x="10490" y="18193"/>
                </a:cubicBezTo>
                <a:lnTo>
                  <a:pt x="10490" y="18193"/>
                </a:lnTo>
                <a:cubicBezTo>
                  <a:pt x="10490" y="18193"/>
                  <a:pt x="7895" y="25197"/>
                  <a:pt x="9271" y="25197"/>
                </a:cubicBezTo>
                <a:cubicBezTo>
                  <a:pt x="9406" y="25197"/>
                  <a:pt x="9580" y="25129"/>
                  <a:pt x="9799" y="24979"/>
                </a:cubicBezTo>
                <a:cubicBezTo>
                  <a:pt x="10752" y="24325"/>
                  <a:pt x="11597" y="17657"/>
                  <a:pt x="11657" y="17216"/>
                </a:cubicBezTo>
                <a:cubicBezTo>
                  <a:pt x="12264" y="16907"/>
                  <a:pt x="13026" y="16502"/>
                  <a:pt x="13907" y="16026"/>
                </a:cubicBezTo>
                <a:cubicBezTo>
                  <a:pt x="14348" y="15776"/>
                  <a:pt x="14824" y="15514"/>
                  <a:pt x="15336" y="15216"/>
                </a:cubicBezTo>
                <a:lnTo>
                  <a:pt x="15336" y="15216"/>
                </a:lnTo>
                <a:cubicBezTo>
                  <a:pt x="14228" y="18026"/>
                  <a:pt x="12966" y="24098"/>
                  <a:pt x="13978" y="24444"/>
                </a:cubicBezTo>
                <a:cubicBezTo>
                  <a:pt x="13997" y="24450"/>
                  <a:pt x="14015" y="24452"/>
                  <a:pt x="14033" y="24452"/>
                </a:cubicBezTo>
                <a:cubicBezTo>
                  <a:pt x="14954" y="24452"/>
                  <a:pt x="15852" y="16842"/>
                  <a:pt x="16074" y="14764"/>
                </a:cubicBezTo>
                <a:cubicBezTo>
                  <a:pt x="16562" y="14466"/>
                  <a:pt x="17074" y="14157"/>
                  <a:pt x="17598" y="13811"/>
                </a:cubicBezTo>
                <a:cubicBezTo>
                  <a:pt x="18086" y="13490"/>
                  <a:pt x="18586" y="13156"/>
                  <a:pt x="19098" y="12799"/>
                </a:cubicBezTo>
                <a:lnTo>
                  <a:pt x="19098" y="12799"/>
                </a:lnTo>
                <a:cubicBezTo>
                  <a:pt x="18205" y="14811"/>
                  <a:pt x="15479" y="21241"/>
                  <a:pt x="17145" y="21681"/>
                </a:cubicBezTo>
                <a:cubicBezTo>
                  <a:pt x="17194" y="21694"/>
                  <a:pt x="17243" y="21701"/>
                  <a:pt x="17290" y="21701"/>
                </a:cubicBezTo>
                <a:cubicBezTo>
                  <a:pt x="18934" y="21701"/>
                  <a:pt x="19783" y="14101"/>
                  <a:pt x="19991" y="12180"/>
                </a:cubicBezTo>
                <a:cubicBezTo>
                  <a:pt x="20539" y="11775"/>
                  <a:pt x="21086" y="11359"/>
                  <a:pt x="21622" y="10942"/>
                </a:cubicBezTo>
                <a:lnTo>
                  <a:pt x="22610" y="10132"/>
                </a:lnTo>
                <a:cubicBezTo>
                  <a:pt x="22920" y="9858"/>
                  <a:pt x="23253" y="9585"/>
                  <a:pt x="23551" y="9299"/>
                </a:cubicBezTo>
                <a:lnTo>
                  <a:pt x="24265" y="8632"/>
                </a:lnTo>
                <a:lnTo>
                  <a:pt x="24265" y="8632"/>
                </a:lnTo>
                <a:cubicBezTo>
                  <a:pt x="23134" y="11859"/>
                  <a:pt x="21968" y="19050"/>
                  <a:pt x="23158" y="19383"/>
                </a:cubicBezTo>
                <a:cubicBezTo>
                  <a:pt x="23176" y="19388"/>
                  <a:pt x="23194" y="19391"/>
                  <a:pt x="23212" y="19391"/>
                </a:cubicBezTo>
                <a:cubicBezTo>
                  <a:pt x="24345" y="19391"/>
                  <a:pt x="24981" y="9417"/>
                  <a:pt x="25075" y="7811"/>
                </a:cubicBezTo>
                <a:cubicBezTo>
                  <a:pt x="25158" y="7739"/>
                  <a:pt x="25230" y="7668"/>
                  <a:pt x="25289" y="7596"/>
                </a:cubicBezTo>
                <a:cubicBezTo>
                  <a:pt x="25420" y="7441"/>
                  <a:pt x="25551" y="7311"/>
                  <a:pt x="25694" y="7156"/>
                </a:cubicBezTo>
                <a:cubicBezTo>
                  <a:pt x="25825" y="7013"/>
                  <a:pt x="25944" y="6858"/>
                  <a:pt x="26063" y="6715"/>
                </a:cubicBezTo>
                <a:cubicBezTo>
                  <a:pt x="26313" y="6429"/>
                  <a:pt x="26540" y="6132"/>
                  <a:pt x="26766" y="5834"/>
                </a:cubicBezTo>
                <a:cubicBezTo>
                  <a:pt x="27004" y="5548"/>
                  <a:pt x="27194" y="5251"/>
                  <a:pt x="27385" y="4977"/>
                </a:cubicBezTo>
                <a:cubicBezTo>
                  <a:pt x="27432" y="4917"/>
                  <a:pt x="27480" y="4858"/>
                  <a:pt x="27516" y="4774"/>
                </a:cubicBezTo>
                <a:lnTo>
                  <a:pt x="27516" y="4774"/>
                </a:lnTo>
                <a:cubicBezTo>
                  <a:pt x="27135" y="8584"/>
                  <a:pt x="27397" y="15109"/>
                  <a:pt x="28611" y="15216"/>
                </a:cubicBezTo>
                <a:cubicBezTo>
                  <a:pt x="28617" y="15217"/>
                  <a:pt x="28623" y="15217"/>
                  <a:pt x="28629" y="15217"/>
                </a:cubicBezTo>
                <a:cubicBezTo>
                  <a:pt x="29767" y="15217"/>
                  <a:pt x="28705" y="5940"/>
                  <a:pt x="28385" y="3322"/>
                </a:cubicBezTo>
                <a:lnTo>
                  <a:pt x="28385" y="3310"/>
                </a:lnTo>
                <a:cubicBezTo>
                  <a:pt x="28456" y="3167"/>
                  <a:pt x="28516" y="3048"/>
                  <a:pt x="28575" y="2917"/>
                </a:cubicBezTo>
                <a:cubicBezTo>
                  <a:pt x="28635" y="2786"/>
                  <a:pt x="28683" y="2667"/>
                  <a:pt x="28742" y="2548"/>
                </a:cubicBezTo>
                <a:cubicBezTo>
                  <a:pt x="28849" y="2310"/>
                  <a:pt x="28945" y="2084"/>
                  <a:pt x="29028" y="1857"/>
                </a:cubicBezTo>
                <a:cubicBezTo>
                  <a:pt x="29099" y="1643"/>
                  <a:pt x="29171" y="1441"/>
                  <a:pt x="29230" y="1262"/>
                </a:cubicBezTo>
                <a:cubicBezTo>
                  <a:pt x="29290" y="1084"/>
                  <a:pt x="29337" y="929"/>
                  <a:pt x="29361" y="774"/>
                </a:cubicBezTo>
                <a:cubicBezTo>
                  <a:pt x="29397" y="631"/>
                  <a:pt x="29421" y="512"/>
                  <a:pt x="29457" y="405"/>
                </a:cubicBezTo>
                <a:cubicBezTo>
                  <a:pt x="29504" y="214"/>
                  <a:pt x="29528" y="107"/>
                  <a:pt x="29528" y="107"/>
                </a:cubicBezTo>
                <a:lnTo>
                  <a:pt x="287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4" name="Google Shape;244;p3"/>
          <p:cNvSpPr/>
          <p:nvPr/>
        </p:nvSpPr>
        <p:spPr>
          <a:xfrm rot="9900201">
            <a:off x="-112916" y="1516512"/>
            <a:ext cx="1404374" cy="1530981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rgbClr val="67B5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45" name="Google Shape;245;p3"/>
          <p:cNvGrpSpPr/>
          <p:nvPr/>
        </p:nvGrpSpPr>
        <p:grpSpPr>
          <a:xfrm rot="-858830">
            <a:off x="7151954" y="1909412"/>
            <a:ext cx="245214" cy="216653"/>
            <a:chOff x="4324925" y="3720525"/>
            <a:chExt cx="47650" cy="31575"/>
          </a:xfrm>
        </p:grpSpPr>
        <p:sp>
          <p:nvSpPr>
            <p:cNvPr id="246" name="Google Shape;246;p3"/>
            <p:cNvSpPr/>
            <p:nvPr/>
          </p:nvSpPr>
          <p:spPr>
            <a:xfrm>
              <a:off x="4354700" y="3720525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3" y="1"/>
                    <a:pt x="0" y="72"/>
                    <a:pt x="0" y="179"/>
                  </a:cubicBezTo>
                  <a:cubicBezTo>
                    <a:pt x="0" y="286"/>
                    <a:pt x="143" y="358"/>
                    <a:pt x="322" y="358"/>
                  </a:cubicBezTo>
                  <a:cubicBezTo>
                    <a:pt x="512" y="358"/>
                    <a:pt x="655" y="286"/>
                    <a:pt x="655" y="179"/>
                  </a:cubicBezTo>
                  <a:cubicBezTo>
                    <a:pt x="655" y="72"/>
                    <a:pt x="512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4324925" y="373570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4" y="1"/>
                    <a:pt x="1" y="84"/>
                    <a:pt x="1" y="179"/>
                  </a:cubicBezTo>
                  <a:cubicBezTo>
                    <a:pt x="1" y="287"/>
                    <a:pt x="144" y="358"/>
                    <a:pt x="322" y="358"/>
                  </a:cubicBezTo>
                  <a:cubicBezTo>
                    <a:pt x="513" y="358"/>
                    <a:pt x="656" y="287"/>
                    <a:pt x="656" y="179"/>
                  </a:cubicBezTo>
                  <a:cubicBezTo>
                    <a:pt x="656" y="96"/>
                    <a:pt x="513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4356175" y="374315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34" y="0"/>
                  </a:moveTo>
                  <a:cubicBezTo>
                    <a:pt x="156" y="0"/>
                    <a:pt x="1" y="84"/>
                    <a:pt x="1" y="179"/>
                  </a:cubicBezTo>
                  <a:cubicBezTo>
                    <a:pt x="1" y="286"/>
                    <a:pt x="156" y="358"/>
                    <a:pt x="334" y="358"/>
                  </a:cubicBezTo>
                  <a:cubicBezTo>
                    <a:pt x="513" y="358"/>
                    <a:pt x="656" y="286"/>
                    <a:pt x="656" y="179"/>
                  </a:cubicBezTo>
                  <a:cubicBezTo>
                    <a:pt x="656" y="84"/>
                    <a:pt x="513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49" name="Google Shape;249;p3"/>
          <p:cNvGrpSpPr/>
          <p:nvPr/>
        </p:nvGrpSpPr>
        <p:grpSpPr>
          <a:xfrm>
            <a:off x="6810640" y="3995655"/>
            <a:ext cx="407650" cy="581324"/>
            <a:chOff x="2527100" y="1800950"/>
            <a:chExt cx="359575" cy="384575"/>
          </a:xfrm>
        </p:grpSpPr>
        <p:sp>
          <p:nvSpPr>
            <p:cNvPr id="250" name="Google Shape;250;p3"/>
            <p:cNvSpPr/>
            <p:nvPr/>
          </p:nvSpPr>
          <p:spPr>
            <a:xfrm>
              <a:off x="2527100" y="1800950"/>
              <a:ext cx="359575" cy="384575"/>
            </a:xfrm>
            <a:custGeom>
              <a:avLst/>
              <a:gdLst/>
              <a:ahLst/>
              <a:cxnLst/>
              <a:rect l="l" t="t" r="r" b="b"/>
              <a:pathLst>
                <a:path w="14383" h="15383" extrusionOk="0">
                  <a:moveTo>
                    <a:pt x="8911" y="0"/>
                  </a:moveTo>
                  <a:cubicBezTo>
                    <a:pt x="8909" y="0"/>
                    <a:pt x="8907" y="0"/>
                    <a:pt x="8906" y="0"/>
                  </a:cubicBezTo>
                  <a:cubicBezTo>
                    <a:pt x="8192" y="36"/>
                    <a:pt x="5441" y="3596"/>
                    <a:pt x="5096" y="3691"/>
                  </a:cubicBezTo>
                  <a:cubicBezTo>
                    <a:pt x="4405" y="3906"/>
                    <a:pt x="357" y="3667"/>
                    <a:pt x="179" y="4501"/>
                  </a:cubicBezTo>
                  <a:cubicBezTo>
                    <a:pt x="0" y="5322"/>
                    <a:pt x="2250" y="8347"/>
                    <a:pt x="2322" y="8680"/>
                  </a:cubicBezTo>
                  <a:cubicBezTo>
                    <a:pt x="2393" y="9013"/>
                    <a:pt x="1357" y="12978"/>
                    <a:pt x="1798" y="13550"/>
                  </a:cubicBezTo>
                  <a:cubicBezTo>
                    <a:pt x="1841" y="13603"/>
                    <a:pt x="1909" y="13627"/>
                    <a:pt x="1998" y="13627"/>
                  </a:cubicBezTo>
                  <a:cubicBezTo>
                    <a:pt x="2794" y="13627"/>
                    <a:pt x="5239" y="11695"/>
                    <a:pt x="5892" y="11695"/>
                  </a:cubicBezTo>
                  <a:cubicBezTo>
                    <a:pt x="5931" y="11695"/>
                    <a:pt x="5963" y="11702"/>
                    <a:pt x="5989" y="11716"/>
                  </a:cubicBezTo>
                  <a:cubicBezTo>
                    <a:pt x="6455" y="11978"/>
                    <a:pt x="9238" y="15382"/>
                    <a:pt x="9848" y="15382"/>
                  </a:cubicBezTo>
                  <a:cubicBezTo>
                    <a:pt x="9876" y="15382"/>
                    <a:pt x="9899" y="15375"/>
                    <a:pt x="9918" y="15359"/>
                  </a:cubicBezTo>
                  <a:cubicBezTo>
                    <a:pt x="10323" y="15026"/>
                    <a:pt x="10597" y="10942"/>
                    <a:pt x="10751" y="10537"/>
                  </a:cubicBezTo>
                  <a:cubicBezTo>
                    <a:pt x="10894" y="10144"/>
                    <a:pt x="13859" y="9382"/>
                    <a:pt x="14097" y="8323"/>
                  </a:cubicBezTo>
                  <a:cubicBezTo>
                    <a:pt x="14383" y="7120"/>
                    <a:pt x="10311" y="5049"/>
                    <a:pt x="10073" y="4560"/>
                  </a:cubicBezTo>
                  <a:cubicBezTo>
                    <a:pt x="9835" y="4074"/>
                    <a:pt x="9444" y="0"/>
                    <a:pt x="89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2564900" y="1928650"/>
              <a:ext cx="66400" cy="30075"/>
            </a:xfrm>
            <a:custGeom>
              <a:avLst/>
              <a:gdLst/>
              <a:ahLst/>
              <a:cxnLst/>
              <a:rect l="l" t="t" r="r" b="b"/>
              <a:pathLst>
                <a:path w="2656" h="1203" extrusionOk="0">
                  <a:moveTo>
                    <a:pt x="131" y="0"/>
                  </a:moveTo>
                  <a:cubicBezTo>
                    <a:pt x="84" y="0"/>
                    <a:pt x="36" y="12"/>
                    <a:pt x="36" y="60"/>
                  </a:cubicBezTo>
                  <a:cubicBezTo>
                    <a:pt x="0" y="119"/>
                    <a:pt x="24" y="179"/>
                    <a:pt x="60" y="214"/>
                  </a:cubicBezTo>
                  <a:cubicBezTo>
                    <a:pt x="60" y="214"/>
                    <a:pt x="214" y="298"/>
                    <a:pt x="441" y="417"/>
                  </a:cubicBezTo>
                  <a:cubicBezTo>
                    <a:pt x="655" y="536"/>
                    <a:pt x="953" y="667"/>
                    <a:pt x="1274" y="810"/>
                  </a:cubicBezTo>
                  <a:cubicBezTo>
                    <a:pt x="1429" y="845"/>
                    <a:pt x="1584" y="905"/>
                    <a:pt x="1727" y="965"/>
                  </a:cubicBezTo>
                  <a:cubicBezTo>
                    <a:pt x="1881" y="1024"/>
                    <a:pt x="2012" y="1060"/>
                    <a:pt x="2131" y="1107"/>
                  </a:cubicBezTo>
                  <a:cubicBezTo>
                    <a:pt x="2370" y="1179"/>
                    <a:pt x="2536" y="1203"/>
                    <a:pt x="2536" y="1203"/>
                  </a:cubicBezTo>
                  <a:cubicBezTo>
                    <a:pt x="2584" y="1203"/>
                    <a:pt x="2631" y="1191"/>
                    <a:pt x="2643" y="1143"/>
                  </a:cubicBezTo>
                  <a:cubicBezTo>
                    <a:pt x="2655" y="1084"/>
                    <a:pt x="2643" y="1024"/>
                    <a:pt x="2596" y="1000"/>
                  </a:cubicBezTo>
                  <a:cubicBezTo>
                    <a:pt x="2596" y="1000"/>
                    <a:pt x="2453" y="905"/>
                    <a:pt x="2227" y="786"/>
                  </a:cubicBezTo>
                  <a:cubicBezTo>
                    <a:pt x="2108" y="726"/>
                    <a:pt x="1989" y="655"/>
                    <a:pt x="1834" y="595"/>
                  </a:cubicBezTo>
                  <a:cubicBezTo>
                    <a:pt x="1703" y="536"/>
                    <a:pt x="1536" y="476"/>
                    <a:pt x="1393" y="405"/>
                  </a:cubicBezTo>
                  <a:cubicBezTo>
                    <a:pt x="1084" y="286"/>
                    <a:pt x="762" y="179"/>
                    <a:pt x="524" y="107"/>
                  </a:cubicBezTo>
                  <a:cubicBezTo>
                    <a:pt x="286" y="36"/>
                    <a:pt x="131" y="0"/>
                    <a:pt x="1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2716100" y="1836550"/>
              <a:ext cx="31275" cy="100850"/>
            </a:xfrm>
            <a:custGeom>
              <a:avLst/>
              <a:gdLst/>
              <a:ahLst/>
              <a:cxnLst/>
              <a:rect l="l" t="t" r="r" b="b"/>
              <a:pathLst>
                <a:path w="1251" h="4034" extrusionOk="0">
                  <a:moveTo>
                    <a:pt x="1117" y="1"/>
                  </a:moveTo>
                  <a:cubicBezTo>
                    <a:pt x="1083" y="1"/>
                    <a:pt x="1043" y="18"/>
                    <a:pt x="1024" y="65"/>
                  </a:cubicBezTo>
                  <a:cubicBezTo>
                    <a:pt x="1024" y="65"/>
                    <a:pt x="941" y="291"/>
                    <a:pt x="822" y="648"/>
                  </a:cubicBezTo>
                  <a:cubicBezTo>
                    <a:pt x="703" y="1005"/>
                    <a:pt x="572" y="1481"/>
                    <a:pt x="429" y="1958"/>
                  </a:cubicBezTo>
                  <a:cubicBezTo>
                    <a:pt x="370" y="2208"/>
                    <a:pt x="310" y="2446"/>
                    <a:pt x="251" y="2672"/>
                  </a:cubicBezTo>
                  <a:cubicBezTo>
                    <a:pt x="215" y="2898"/>
                    <a:pt x="167" y="3113"/>
                    <a:pt x="120" y="3291"/>
                  </a:cubicBezTo>
                  <a:cubicBezTo>
                    <a:pt x="48" y="3648"/>
                    <a:pt x="1" y="3910"/>
                    <a:pt x="1" y="3910"/>
                  </a:cubicBezTo>
                  <a:cubicBezTo>
                    <a:pt x="1" y="3946"/>
                    <a:pt x="12" y="4006"/>
                    <a:pt x="60" y="4029"/>
                  </a:cubicBezTo>
                  <a:cubicBezTo>
                    <a:pt x="71" y="4032"/>
                    <a:pt x="82" y="4034"/>
                    <a:pt x="93" y="4034"/>
                  </a:cubicBezTo>
                  <a:cubicBezTo>
                    <a:pt x="132" y="4034"/>
                    <a:pt x="170" y="4016"/>
                    <a:pt x="179" y="3970"/>
                  </a:cubicBezTo>
                  <a:cubicBezTo>
                    <a:pt x="179" y="3970"/>
                    <a:pt x="274" y="3744"/>
                    <a:pt x="393" y="3386"/>
                  </a:cubicBezTo>
                  <a:cubicBezTo>
                    <a:pt x="453" y="3208"/>
                    <a:pt x="524" y="3005"/>
                    <a:pt x="584" y="2779"/>
                  </a:cubicBezTo>
                  <a:cubicBezTo>
                    <a:pt x="655" y="2553"/>
                    <a:pt x="715" y="2315"/>
                    <a:pt x="786" y="2077"/>
                  </a:cubicBezTo>
                  <a:cubicBezTo>
                    <a:pt x="929" y="1589"/>
                    <a:pt x="1048" y="1112"/>
                    <a:pt x="1120" y="743"/>
                  </a:cubicBezTo>
                  <a:cubicBezTo>
                    <a:pt x="1191" y="374"/>
                    <a:pt x="1239" y="124"/>
                    <a:pt x="1239" y="124"/>
                  </a:cubicBezTo>
                  <a:cubicBezTo>
                    <a:pt x="1251" y="88"/>
                    <a:pt x="1227" y="41"/>
                    <a:pt x="1144" y="5"/>
                  </a:cubicBezTo>
                  <a:cubicBezTo>
                    <a:pt x="1136" y="2"/>
                    <a:pt x="1126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2594950" y="2035050"/>
              <a:ext cx="67000" cy="67075"/>
            </a:xfrm>
            <a:custGeom>
              <a:avLst/>
              <a:gdLst/>
              <a:ahLst/>
              <a:cxnLst/>
              <a:rect l="l" t="t" r="r" b="b"/>
              <a:pathLst>
                <a:path w="2680" h="2683" extrusionOk="0">
                  <a:moveTo>
                    <a:pt x="2560" y="1"/>
                  </a:moveTo>
                  <a:cubicBezTo>
                    <a:pt x="2542" y="1"/>
                    <a:pt x="2525" y="6"/>
                    <a:pt x="2513" y="18"/>
                  </a:cubicBezTo>
                  <a:cubicBezTo>
                    <a:pt x="2513" y="18"/>
                    <a:pt x="2346" y="149"/>
                    <a:pt x="2096" y="376"/>
                  </a:cubicBezTo>
                  <a:cubicBezTo>
                    <a:pt x="1977" y="483"/>
                    <a:pt x="1822" y="602"/>
                    <a:pt x="1679" y="745"/>
                  </a:cubicBezTo>
                  <a:cubicBezTo>
                    <a:pt x="1525" y="876"/>
                    <a:pt x="1382" y="1042"/>
                    <a:pt x="1215" y="1197"/>
                  </a:cubicBezTo>
                  <a:cubicBezTo>
                    <a:pt x="906" y="1507"/>
                    <a:pt x="608" y="1828"/>
                    <a:pt x="382" y="2090"/>
                  </a:cubicBezTo>
                  <a:cubicBezTo>
                    <a:pt x="155" y="2340"/>
                    <a:pt x="25" y="2519"/>
                    <a:pt x="25" y="2519"/>
                  </a:cubicBezTo>
                  <a:cubicBezTo>
                    <a:pt x="13" y="2543"/>
                    <a:pt x="1" y="2602"/>
                    <a:pt x="25" y="2638"/>
                  </a:cubicBezTo>
                  <a:cubicBezTo>
                    <a:pt x="39" y="2667"/>
                    <a:pt x="71" y="2682"/>
                    <a:pt x="102" y="2682"/>
                  </a:cubicBezTo>
                  <a:cubicBezTo>
                    <a:pt x="122" y="2682"/>
                    <a:pt x="141" y="2676"/>
                    <a:pt x="155" y="2662"/>
                  </a:cubicBezTo>
                  <a:cubicBezTo>
                    <a:pt x="155" y="2662"/>
                    <a:pt x="322" y="2543"/>
                    <a:pt x="572" y="2328"/>
                  </a:cubicBezTo>
                  <a:cubicBezTo>
                    <a:pt x="810" y="2102"/>
                    <a:pt x="1144" y="1804"/>
                    <a:pt x="1453" y="1495"/>
                  </a:cubicBezTo>
                  <a:cubicBezTo>
                    <a:pt x="1596" y="1340"/>
                    <a:pt x="1751" y="1173"/>
                    <a:pt x="1894" y="1030"/>
                  </a:cubicBezTo>
                  <a:cubicBezTo>
                    <a:pt x="2049" y="876"/>
                    <a:pt x="2168" y="733"/>
                    <a:pt x="2287" y="614"/>
                  </a:cubicBezTo>
                  <a:cubicBezTo>
                    <a:pt x="2513" y="364"/>
                    <a:pt x="2644" y="185"/>
                    <a:pt x="2644" y="185"/>
                  </a:cubicBezTo>
                  <a:cubicBezTo>
                    <a:pt x="2656" y="138"/>
                    <a:pt x="2680" y="90"/>
                    <a:pt x="2644" y="42"/>
                  </a:cubicBezTo>
                  <a:cubicBezTo>
                    <a:pt x="2628" y="19"/>
                    <a:pt x="2593" y="1"/>
                    <a:pt x="2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2731275" y="2042350"/>
              <a:ext cx="26225" cy="82775"/>
            </a:xfrm>
            <a:custGeom>
              <a:avLst/>
              <a:gdLst/>
              <a:ahLst/>
              <a:cxnLst/>
              <a:rect l="l" t="t" r="r" b="b"/>
              <a:pathLst>
                <a:path w="1049" h="3311" extrusionOk="0">
                  <a:moveTo>
                    <a:pt x="72" y="0"/>
                  </a:moveTo>
                  <a:cubicBezTo>
                    <a:pt x="36" y="0"/>
                    <a:pt x="1" y="72"/>
                    <a:pt x="1" y="131"/>
                  </a:cubicBezTo>
                  <a:cubicBezTo>
                    <a:pt x="1" y="131"/>
                    <a:pt x="36" y="334"/>
                    <a:pt x="96" y="631"/>
                  </a:cubicBezTo>
                  <a:cubicBezTo>
                    <a:pt x="156" y="929"/>
                    <a:pt x="239" y="1334"/>
                    <a:pt x="346" y="1715"/>
                  </a:cubicBezTo>
                  <a:cubicBezTo>
                    <a:pt x="406" y="1917"/>
                    <a:pt x="465" y="2108"/>
                    <a:pt x="513" y="2286"/>
                  </a:cubicBezTo>
                  <a:cubicBezTo>
                    <a:pt x="572" y="2465"/>
                    <a:pt x="632" y="2632"/>
                    <a:pt x="679" y="2774"/>
                  </a:cubicBezTo>
                  <a:cubicBezTo>
                    <a:pt x="775" y="3060"/>
                    <a:pt x="858" y="3251"/>
                    <a:pt x="858" y="3251"/>
                  </a:cubicBezTo>
                  <a:cubicBezTo>
                    <a:pt x="870" y="3298"/>
                    <a:pt x="918" y="3310"/>
                    <a:pt x="953" y="3310"/>
                  </a:cubicBezTo>
                  <a:cubicBezTo>
                    <a:pt x="1001" y="3310"/>
                    <a:pt x="1049" y="3251"/>
                    <a:pt x="1037" y="3191"/>
                  </a:cubicBezTo>
                  <a:cubicBezTo>
                    <a:pt x="1037" y="3191"/>
                    <a:pt x="1001" y="2989"/>
                    <a:pt x="941" y="2691"/>
                  </a:cubicBezTo>
                  <a:cubicBezTo>
                    <a:pt x="918" y="2536"/>
                    <a:pt x="882" y="2358"/>
                    <a:pt x="834" y="2179"/>
                  </a:cubicBezTo>
                  <a:lnTo>
                    <a:pt x="703" y="1596"/>
                  </a:lnTo>
                  <a:cubicBezTo>
                    <a:pt x="596" y="1215"/>
                    <a:pt x="501" y="822"/>
                    <a:pt x="394" y="548"/>
                  </a:cubicBezTo>
                  <a:cubicBezTo>
                    <a:pt x="287" y="250"/>
                    <a:pt x="215" y="72"/>
                    <a:pt x="215" y="72"/>
                  </a:cubicBezTo>
                  <a:cubicBezTo>
                    <a:pt x="203" y="36"/>
                    <a:pt x="156" y="0"/>
                    <a:pt x="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2779800" y="2000675"/>
              <a:ext cx="64325" cy="11150"/>
            </a:xfrm>
            <a:custGeom>
              <a:avLst/>
              <a:gdLst/>
              <a:ahLst/>
              <a:cxnLst/>
              <a:rect l="l" t="t" r="r" b="b"/>
              <a:pathLst>
                <a:path w="2573" h="446" extrusionOk="0">
                  <a:moveTo>
                    <a:pt x="1727" y="0"/>
                  </a:moveTo>
                  <a:cubicBezTo>
                    <a:pt x="1572" y="0"/>
                    <a:pt x="1429" y="24"/>
                    <a:pt x="1274" y="24"/>
                  </a:cubicBezTo>
                  <a:cubicBezTo>
                    <a:pt x="977" y="36"/>
                    <a:pt x="679" y="60"/>
                    <a:pt x="465" y="108"/>
                  </a:cubicBezTo>
                  <a:cubicBezTo>
                    <a:pt x="239" y="143"/>
                    <a:pt x="84" y="179"/>
                    <a:pt x="84" y="179"/>
                  </a:cubicBezTo>
                  <a:cubicBezTo>
                    <a:pt x="48" y="203"/>
                    <a:pt x="12" y="227"/>
                    <a:pt x="0" y="286"/>
                  </a:cubicBezTo>
                  <a:cubicBezTo>
                    <a:pt x="0" y="346"/>
                    <a:pt x="24" y="393"/>
                    <a:pt x="84" y="405"/>
                  </a:cubicBezTo>
                  <a:cubicBezTo>
                    <a:pt x="84" y="405"/>
                    <a:pt x="239" y="417"/>
                    <a:pt x="465" y="441"/>
                  </a:cubicBezTo>
                  <a:cubicBezTo>
                    <a:pt x="529" y="444"/>
                    <a:pt x="597" y="446"/>
                    <a:pt x="668" y="446"/>
                  </a:cubicBezTo>
                  <a:cubicBezTo>
                    <a:pt x="862" y="446"/>
                    <a:pt x="1080" y="435"/>
                    <a:pt x="1298" y="417"/>
                  </a:cubicBezTo>
                  <a:cubicBezTo>
                    <a:pt x="1441" y="405"/>
                    <a:pt x="1608" y="393"/>
                    <a:pt x="1739" y="381"/>
                  </a:cubicBezTo>
                  <a:cubicBezTo>
                    <a:pt x="1894" y="358"/>
                    <a:pt x="2013" y="334"/>
                    <a:pt x="2132" y="322"/>
                  </a:cubicBezTo>
                  <a:cubicBezTo>
                    <a:pt x="2346" y="286"/>
                    <a:pt x="2501" y="239"/>
                    <a:pt x="2501" y="239"/>
                  </a:cubicBezTo>
                  <a:cubicBezTo>
                    <a:pt x="2548" y="239"/>
                    <a:pt x="2572" y="203"/>
                    <a:pt x="2572" y="155"/>
                  </a:cubicBezTo>
                  <a:cubicBezTo>
                    <a:pt x="2572" y="96"/>
                    <a:pt x="2525" y="48"/>
                    <a:pt x="2489" y="36"/>
                  </a:cubicBezTo>
                  <a:cubicBezTo>
                    <a:pt x="2489" y="36"/>
                    <a:pt x="2334" y="24"/>
                    <a:pt x="21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56" name="Google Shape;256;p3"/>
          <p:cNvGrpSpPr/>
          <p:nvPr/>
        </p:nvGrpSpPr>
        <p:grpSpPr>
          <a:xfrm rot="-953100">
            <a:off x="1210723" y="428544"/>
            <a:ext cx="407647" cy="581320"/>
            <a:chOff x="2527100" y="1800950"/>
            <a:chExt cx="359575" cy="384575"/>
          </a:xfrm>
        </p:grpSpPr>
        <p:sp>
          <p:nvSpPr>
            <p:cNvPr id="257" name="Google Shape;257;p3"/>
            <p:cNvSpPr/>
            <p:nvPr/>
          </p:nvSpPr>
          <p:spPr>
            <a:xfrm>
              <a:off x="2527100" y="1800950"/>
              <a:ext cx="359575" cy="384575"/>
            </a:xfrm>
            <a:custGeom>
              <a:avLst/>
              <a:gdLst/>
              <a:ahLst/>
              <a:cxnLst/>
              <a:rect l="l" t="t" r="r" b="b"/>
              <a:pathLst>
                <a:path w="14383" h="15383" extrusionOk="0">
                  <a:moveTo>
                    <a:pt x="8911" y="0"/>
                  </a:moveTo>
                  <a:cubicBezTo>
                    <a:pt x="8909" y="0"/>
                    <a:pt x="8907" y="0"/>
                    <a:pt x="8906" y="0"/>
                  </a:cubicBezTo>
                  <a:cubicBezTo>
                    <a:pt x="8192" y="36"/>
                    <a:pt x="5441" y="3596"/>
                    <a:pt x="5096" y="3691"/>
                  </a:cubicBezTo>
                  <a:cubicBezTo>
                    <a:pt x="4405" y="3906"/>
                    <a:pt x="357" y="3667"/>
                    <a:pt x="179" y="4501"/>
                  </a:cubicBezTo>
                  <a:cubicBezTo>
                    <a:pt x="0" y="5322"/>
                    <a:pt x="2250" y="8347"/>
                    <a:pt x="2322" y="8680"/>
                  </a:cubicBezTo>
                  <a:cubicBezTo>
                    <a:pt x="2393" y="9013"/>
                    <a:pt x="1357" y="12978"/>
                    <a:pt x="1798" y="13550"/>
                  </a:cubicBezTo>
                  <a:cubicBezTo>
                    <a:pt x="1841" y="13603"/>
                    <a:pt x="1909" y="13627"/>
                    <a:pt x="1998" y="13627"/>
                  </a:cubicBezTo>
                  <a:cubicBezTo>
                    <a:pt x="2794" y="13627"/>
                    <a:pt x="5239" y="11695"/>
                    <a:pt x="5892" y="11695"/>
                  </a:cubicBezTo>
                  <a:cubicBezTo>
                    <a:pt x="5931" y="11695"/>
                    <a:pt x="5963" y="11702"/>
                    <a:pt x="5989" y="11716"/>
                  </a:cubicBezTo>
                  <a:cubicBezTo>
                    <a:pt x="6455" y="11978"/>
                    <a:pt x="9238" y="15382"/>
                    <a:pt x="9848" y="15382"/>
                  </a:cubicBezTo>
                  <a:cubicBezTo>
                    <a:pt x="9876" y="15382"/>
                    <a:pt x="9899" y="15375"/>
                    <a:pt x="9918" y="15359"/>
                  </a:cubicBezTo>
                  <a:cubicBezTo>
                    <a:pt x="10323" y="15026"/>
                    <a:pt x="10597" y="10942"/>
                    <a:pt x="10751" y="10537"/>
                  </a:cubicBezTo>
                  <a:cubicBezTo>
                    <a:pt x="10894" y="10144"/>
                    <a:pt x="13859" y="9382"/>
                    <a:pt x="14097" y="8323"/>
                  </a:cubicBezTo>
                  <a:cubicBezTo>
                    <a:pt x="14383" y="7120"/>
                    <a:pt x="10311" y="5049"/>
                    <a:pt x="10073" y="4560"/>
                  </a:cubicBezTo>
                  <a:cubicBezTo>
                    <a:pt x="9835" y="4074"/>
                    <a:pt x="9444" y="0"/>
                    <a:pt x="89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2564900" y="1928650"/>
              <a:ext cx="66400" cy="30075"/>
            </a:xfrm>
            <a:custGeom>
              <a:avLst/>
              <a:gdLst/>
              <a:ahLst/>
              <a:cxnLst/>
              <a:rect l="l" t="t" r="r" b="b"/>
              <a:pathLst>
                <a:path w="2656" h="1203" extrusionOk="0">
                  <a:moveTo>
                    <a:pt x="131" y="0"/>
                  </a:moveTo>
                  <a:cubicBezTo>
                    <a:pt x="84" y="0"/>
                    <a:pt x="36" y="12"/>
                    <a:pt x="36" y="60"/>
                  </a:cubicBezTo>
                  <a:cubicBezTo>
                    <a:pt x="0" y="119"/>
                    <a:pt x="24" y="179"/>
                    <a:pt x="60" y="214"/>
                  </a:cubicBezTo>
                  <a:cubicBezTo>
                    <a:pt x="60" y="214"/>
                    <a:pt x="214" y="298"/>
                    <a:pt x="441" y="417"/>
                  </a:cubicBezTo>
                  <a:cubicBezTo>
                    <a:pt x="655" y="536"/>
                    <a:pt x="953" y="667"/>
                    <a:pt x="1274" y="810"/>
                  </a:cubicBezTo>
                  <a:cubicBezTo>
                    <a:pt x="1429" y="845"/>
                    <a:pt x="1584" y="905"/>
                    <a:pt x="1727" y="965"/>
                  </a:cubicBezTo>
                  <a:cubicBezTo>
                    <a:pt x="1881" y="1024"/>
                    <a:pt x="2012" y="1060"/>
                    <a:pt x="2131" y="1107"/>
                  </a:cubicBezTo>
                  <a:cubicBezTo>
                    <a:pt x="2370" y="1179"/>
                    <a:pt x="2536" y="1203"/>
                    <a:pt x="2536" y="1203"/>
                  </a:cubicBezTo>
                  <a:cubicBezTo>
                    <a:pt x="2584" y="1203"/>
                    <a:pt x="2631" y="1191"/>
                    <a:pt x="2643" y="1143"/>
                  </a:cubicBezTo>
                  <a:cubicBezTo>
                    <a:pt x="2655" y="1084"/>
                    <a:pt x="2643" y="1024"/>
                    <a:pt x="2596" y="1000"/>
                  </a:cubicBezTo>
                  <a:cubicBezTo>
                    <a:pt x="2596" y="1000"/>
                    <a:pt x="2453" y="905"/>
                    <a:pt x="2227" y="786"/>
                  </a:cubicBezTo>
                  <a:cubicBezTo>
                    <a:pt x="2108" y="726"/>
                    <a:pt x="1989" y="655"/>
                    <a:pt x="1834" y="595"/>
                  </a:cubicBezTo>
                  <a:cubicBezTo>
                    <a:pt x="1703" y="536"/>
                    <a:pt x="1536" y="476"/>
                    <a:pt x="1393" y="405"/>
                  </a:cubicBezTo>
                  <a:cubicBezTo>
                    <a:pt x="1084" y="286"/>
                    <a:pt x="762" y="179"/>
                    <a:pt x="524" y="107"/>
                  </a:cubicBezTo>
                  <a:cubicBezTo>
                    <a:pt x="286" y="36"/>
                    <a:pt x="131" y="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2716100" y="1836550"/>
              <a:ext cx="31275" cy="100850"/>
            </a:xfrm>
            <a:custGeom>
              <a:avLst/>
              <a:gdLst/>
              <a:ahLst/>
              <a:cxnLst/>
              <a:rect l="l" t="t" r="r" b="b"/>
              <a:pathLst>
                <a:path w="1251" h="4034" extrusionOk="0">
                  <a:moveTo>
                    <a:pt x="1117" y="1"/>
                  </a:moveTo>
                  <a:cubicBezTo>
                    <a:pt x="1083" y="1"/>
                    <a:pt x="1043" y="18"/>
                    <a:pt x="1024" y="65"/>
                  </a:cubicBezTo>
                  <a:cubicBezTo>
                    <a:pt x="1024" y="65"/>
                    <a:pt x="941" y="291"/>
                    <a:pt x="822" y="648"/>
                  </a:cubicBezTo>
                  <a:cubicBezTo>
                    <a:pt x="703" y="1005"/>
                    <a:pt x="572" y="1481"/>
                    <a:pt x="429" y="1958"/>
                  </a:cubicBezTo>
                  <a:cubicBezTo>
                    <a:pt x="370" y="2208"/>
                    <a:pt x="310" y="2446"/>
                    <a:pt x="251" y="2672"/>
                  </a:cubicBezTo>
                  <a:cubicBezTo>
                    <a:pt x="215" y="2898"/>
                    <a:pt x="167" y="3113"/>
                    <a:pt x="120" y="3291"/>
                  </a:cubicBezTo>
                  <a:cubicBezTo>
                    <a:pt x="48" y="3648"/>
                    <a:pt x="1" y="3910"/>
                    <a:pt x="1" y="3910"/>
                  </a:cubicBezTo>
                  <a:cubicBezTo>
                    <a:pt x="1" y="3946"/>
                    <a:pt x="12" y="4006"/>
                    <a:pt x="60" y="4029"/>
                  </a:cubicBezTo>
                  <a:cubicBezTo>
                    <a:pt x="71" y="4032"/>
                    <a:pt x="82" y="4034"/>
                    <a:pt x="93" y="4034"/>
                  </a:cubicBezTo>
                  <a:cubicBezTo>
                    <a:pt x="132" y="4034"/>
                    <a:pt x="170" y="4016"/>
                    <a:pt x="179" y="3970"/>
                  </a:cubicBezTo>
                  <a:cubicBezTo>
                    <a:pt x="179" y="3970"/>
                    <a:pt x="274" y="3744"/>
                    <a:pt x="393" y="3386"/>
                  </a:cubicBezTo>
                  <a:cubicBezTo>
                    <a:pt x="453" y="3208"/>
                    <a:pt x="524" y="3005"/>
                    <a:pt x="584" y="2779"/>
                  </a:cubicBezTo>
                  <a:cubicBezTo>
                    <a:pt x="655" y="2553"/>
                    <a:pt x="715" y="2315"/>
                    <a:pt x="786" y="2077"/>
                  </a:cubicBezTo>
                  <a:cubicBezTo>
                    <a:pt x="929" y="1589"/>
                    <a:pt x="1048" y="1112"/>
                    <a:pt x="1120" y="743"/>
                  </a:cubicBezTo>
                  <a:cubicBezTo>
                    <a:pt x="1191" y="374"/>
                    <a:pt x="1239" y="124"/>
                    <a:pt x="1239" y="124"/>
                  </a:cubicBezTo>
                  <a:cubicBezTo>
                    <a:pt x="1251" y="88"/>
                    <a:pt x="1227" y="41"/>
                    <a:pt x="1144" y="5"/>
                  </a:cubicBezTo>
                  <a:cubicBezTo>
                    <a:pt x="1136" y="2"/>
                    <a:pt x="1126" y="1"/>
                    <a:pt x="11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2594950" y="2035050"/>
              <a:ext cx="67000" cy="67075"/>
            </a:xfrm>
            <a:custGeom>
              <a:avLst/>
              <a:gdLst/>
              <a:ahLst/>
              <a:cxnLst/>
              <a:rect l="l" t="t" r="r" b="b"/>
              <a:pathLst>
                <a:path w="2680" h="2683" extrusionOk="0">
                  <a:moveTo>
                    <a:pt x="2560" y="1"/>
                  </a:moveTo>
                  <a:cubicBezTo>
                    <a:pt x="2542" y="1"/>
                    <a:pt x="2525" y="6"/>
                    <a:pt x="2513" y="18"/>
                  </a:cubicBezTo>
                  <a:cubicBezTo>
                    <a:pt x="2513" y="18"/>
                    <a:pt x="2346" y="149"/>
                    <a:pt x="2096" y="376"/>
                  </a:cubicBezTo>
                  <a:cubicBezTo>
                    <a:pt x="1977" y="483"/>
                    <a:pt x="1822" y="602"/>
                    <a:pt x="1679" y="745"/>
                  </a:cubicBezTo>
                  <a:cubicBezTo>
                    <a:pt x="1525" y="876"/>
                    <a:pt x="1382" y="1042"/>
                    <a:pt x="1215" y="1197"/>
                  </a:cubicBezTo>
                  <a:cubicBezTo>
                    <a:pt x="906" y="1507"/>
                    <a:pt x="608" y="1828"/>
                    <a:pt x="382" y="2090"/>
                  </a:cubicBezTo>
                  <a:cubicBezTo>
                    <a:pt x="155" y="2340"/>
                    <a:pt x="25" y="2519"/>
                    <a:pt x="25" y="2519"/>
                  </a:cubicBezTo>
                  <a:cubicBezTo>
                    <a:pt x="13" y="2543"/>
                    <a:pt x="1" y="2602"/>
                    <a:pt x="25" y="2638"/>
                  </a:cubicBezTo>
                  <a:cubicBezTo>
                    <a:pt x="39" y="2667"/>
                    <a:pt x="71" y="2682"/>
                    <a:pt x="102" y="2682"/>
                  </a:cubicBezTo>
                  <a:cubicBezTo>
                    <a:pt x="122" y="2682"/>
                    <a:pt x="141" y="2676"/>
                    <a:pt x="155" y="2662"/>
                  </a:cubicBezTo>
                  <a:cubicBezTo>
                    <a:pt x="155" y="2662"/>
                    <a:pt x="322" y="2543"/>
                    <a:pt x="572" y="2328"/>
                  </a:cubicBezTo>
                  <a:cubicBezTo>
                    <a:pt x="810" y="2102"/>
                    <a:pt x="1144" y="1804"/>
                    <a:pt x="1453" y="1495"/>
                  </a:cubicBezTo>
                  <a:cubicBezTo>
                    <a:pt x="1596" y="1340"/>
                    <a:pt x="1751" y="1173"/>
                    <a:pt x="1894" y="1030"/>
                  </a:cubicBezTo>
                  <a:cubicBezTo>
                    <a:pt x="2049" y="876"/>
                    <a:pt x="2168" y="733"/>
                    <a:pt x="2287" y="614"/>
                  </a:cubicBezTo>
                  <a:cubicBezTo>
                    <a:pt x="2513" y="364"/>
                    <a:pt x="2644" y="185"/>
                    <a:pt x="2644" y="185"/>
                  </a:cubicBezTo>
                  <a:cubicBezTo>
                    <a:pt x="2656" y="138"/>
                    <a:pt x="2680" y="90"/>
                    <a:pt x="2644" y="42"/>
                  </a:cubicBezTo>
                  <a:cubicBezTo>
                    <a:pt x="2628" y="19"/>
                    <a:pt x="2593" y="1"/>
                    <a:pt x="25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2731275" y="2042350"/>
              <a:ext cx="26225" cy="82775"/>
            </a:xfrm>
            <a:custGeom>
              <a:avLst/>
              <a:gdLst/>
              <a:ahLst/>
              <a:cxnLst/>
              <a:rect l="l" t="t" r="r" b="b"/>
              <a:pathLst>
                <a:path w="1049" h="3311" extrusionOk="0">
                  <a:moveTo>
                    <a:pt x="72" y="0"/>
                  </a:moveTo>
                  <a:cubicBezTo>
                    <a:pt x="36" y="0"/>
                    <a:pt x="1" y="72"/>
                    <a:pt x="1" y="131"/>
                  </a:cubicBezTo>
                  <a:cubicBezTo>
                    <a:pt x="1" y="131"/>
                    <a:pt x="36" y="334"/>
                    <a:pt x="96" y="631"/>
                  </a:cubicBezTo>
                  <a:cubicBezTo>
                    <a:pt x="156" y="929"/>
                    <a:pt x="239" y="1334"/>
                    <a:pt x="346" y="1715"/>
                  </a:cubicBezTo>
                  <a:cubicBezTo>
                    <a:pt x="406" y="1917"/>
                    <a:pt x="465" y="2108"/>
                    <a:pt x="513" y="2286"/>
                  </a:cubicBezTo>
                  <a:cubicBezTo>
                    <a:pt x="572" y="2465"/>
                    <a:pt x="632" y="2632"/>
                    <a:pt x="679" y="2774"/>
                  </a:cubicBezTo>
                  <a:cubicBezTo>
                    <a:pt x="775" y="3060"/>
                    <a:pt x="858" y="3251"/>
                    <a:pt x="858" y="3251"/>
                  </a:cubicBezTo>
                  <a:cubicBezTo>
                    <a:pt x="870" y="3298"/>
                    <a:pt x="918" y="3310"/>
                    <a:pt x="953" y="3310"/>
                  </a:cubicBezTo>
                  <a:cubicBezTo>
                    <a:pt x="1001" y="3310"/>
                    <a:pt x="1049" y="3251"/>
                    <a:pt x="1037" y="3191"/>
                  </a:cubicBezTo>
                  <a:cubicBezTo>
                    <a:pt x="1037" y="3191"/>
                    <a:pt x="1001" y="2989"/>
                    <a:pt x="941" y="2691"/>
                  </a:cubicBezTo>
                  <a:cubicBezTo>
                    <a:pt x="918" y="2536"/>
                    <a:pt x="882" y="2358"/>
                    <a:pt x="834" y="2179"/>
                  </a:cubicBezTo>
                  <a:lnTo>
                    <a:pt x="703" y="1596"/>
                  </a:lnTo>
                  <a:cubicBezTo>
                    <a:pt x="596" y="1215"/>
                    <a:pt x="501" y="822"/>
                    <a:pt x="394" y="548"/>
                  </a:cubicBezTo>
                  <a:cubicBezTo>
                    <a:pt x="287" y="250"/>
                    <a:pt x="215" y="72"/>
                    <a:pt x="215" y="72"/>
                  </a:cubicBezTo>
                  <a:cubicBezTo>
                    <a:pt x="203" y="36"/>
                    <a:pt x="156" y="0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2779800" y="2000675"/>
              <a:ext cx="64325" cy="11150"/>
            </a:xfrm>
            <a:custGeom>
              <a:avLst/>
              <a:gdLst/>
              <a:ahLst/>
              <a:cxnLst/>
              <a:rect l="l" t="t" r="r" b="b"/>
              <a:pathLst>
                <a:path w="2573" h="446" extrusionOk="0">
                  <a:moveTo>
                    <a:pt x="1727" y="0"/>
                  </a:moveTo>
                  <a:cubicBezTo>
                    <a:pt x="1572" y="0"/>
                    <a:pt x="1429" y="24"/>
                    <a:pt x="1274" y="24"/>
                  </a:cubicBezTo>
                  <a:cubicBezTo>
                    <a:pt x="977" y="36"/>
                    <a:pt x="679" y="60"/>
                    <a:pt x="465" y="108"/>
                  </a:cubicBezTo>
                  <a:cubicBezTo>
                    <a:pt x="239" y="143"/>
                    <a:pt x="84" y="179"/>
                    <a:pt x="84" y="179"/>
                  </a:cubicBezTo>
                  <a:cubicBezTo>
                    <a:pt x="48" y="203"/>
                    <a:pt x="12" y="227"/>
                    <a:pt x="0" y="286"/>
                  </a:cubicBezTo>
                  <a:cubicBezTo>
                    <a:pt x="0" y="346"/>
                    <a:pt x="24" y="393"/>
                    <a:pt x="84" y="405"/>
                  </a:cubicBezTo>
                  <a:cubicBezTo>
                    <a:pt x="84" y="405"/>
                    <a:pt x="239" y="417"/>
                    <a:pt x="465" y="441"/>
                  </a:cubicBezTo>
                  <a:cubicBezTo>
                    <a:pt x="529" y="444"/>
                    <a:pt x="597" y="446"/>
                    <a:pt x="668" y="446"/>
                  </a:cubicBezTo>
                  <a:cubicBezTo>
                    <a:pt x="862" y="446"/>
                    <a:pt x="1080" y="435"/>
                    <a:pt x="1298" y="417"/>
                  </a:cubicBezTo>
                  <a:cubicBezTo>
                    <a:pt x="1441" y="405"/>
                    <a:pt x="1608" y="393"/>
                    <a:pt x="1739" y="381"/>
                  </a:cubicBezTo>
                  <a:cubicBezTo>
                    <a:pt x="1894" y="358"/>
                    <a:pt x="2013" y="334"/>
                    <a:pt x="2132" y="322"/>
                  </a:cubicBezTo>
                  <a:cubicBezTo>
                    <a:pt x="2346" y="286"/>
                    <a:pt x="2501" y="239"/>
                    <a:pt x="2501" y="239"/>
                  </a:cubicBezTo>
                  <a:cubicBezTo>
                    <a:pt x="2548" y="239"/>
                    <a:pt x="2572" y="203"/>
                    <a:pt x="2572" y="155"/>
                  </a:cubicBezTo>
                  <a:cubicBezTo>
                    <a:pt x="2572" y="96"/>
                    <a:pt x="2525" y="48"/>
                    <a:pt x="2489" y="36"/>
                  </a:cubicBezTo>
                  <a:cubicBezTo>
                    <a:pt x="2489" y="36"/>
                    <a:pt x="2334" y="24"/>
                    <a:pt x="21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63" name="Google Shape;263;p3"/>
          <p:cNvGrpSpPr/>
          <p:nvPr/>
        </p:nvGrpSpPr>
        <p:grpSpPr>
          <a:xfrm>
            <a:off x="-50" y="3717334"/>
            <a:ext cx="9287500" cy="3140420"/>
            <a:chOff x="-50" y="2788000"/>
            <a:chExt cx="9287500" cy="2355315"/>
          </a:xfrm>
        </p:grpSpPr>
        <p:sp>
          <p:nvSpPr>
            <p:cNvPr id="264" name="Google Shape;264;p3"/>
            <p:cNvSpPr/>
            <p:nvPr/>
          </p:nvSpPr>
          <p:spPr>
            <a:xfrm>
              <a:off x="-50" y="2788000"/>
              <a:ext cx="9287500" cy="1942455"/>
            </a:xfrm>
            <a:custGeom>
              <a:avLst/>
              <a:gdLst/>
              <a:ahLst/>
              <a:cxnLst/>
              <a:rect l="l" t="t" r="r" b="b"/>
              <a:pathLst>
                <a:path w="80094" h="16763" extrusionOk="0">
                  <a:moveTo>
                    <a:pt x="6243" y="1"/>
                  </a:moveTo>
                  <a:cubicBezTo>
                    <a:pt x="5631" y="1"/>
                    <a:pt x="5015" y="38"/>
                    <a:pt x="4406" y="109"/>
                  </a:cubicBezTo>
                  <a:cubicBezTo>
                    <a:pt x="3096" y="276"/>
                    <a:pt x="1393" y="800"/>
                    <a:pt x="0" y="1526"/>
                  </a:cubicBezTo>
                  <a:lnTo>
                    <a:pt x="0" y="7741"/>
                  </a:lnTo>
                  <a:cubicBezTo>
                    <a:pt x="194" y="7757"/>
                    <a:pt x="387" y="7764"/>
                    <a:pt x="580" y="7764"/>
                  </a:cubicBezTo>
                  <a:cubicBezTo>
                    <a:pt x="2986" y="7764"/>
                    <a:pt x="5338" y="6607"/>
                    <a:pt x="7608" y="6276"/>
                  </a:cubicBezTo>
                  <a:cubicBezTo>
                    <a:pt x="7987" y="6220"/>
                    <a:pt x="8329" y="6194"/>
                    <a:pt x="8642" y="6194"/>
                  </a:cubicBezTo>
                  <a:cubicBezTo>
                    <a:pt x="10453" y="6194"/>
                    <a:pt x="11334" y="7055"/>
                    <a:pt x="12907" y="7908"/>
                  </a:cubicBezTo>
                  <a:cubicBezTo>
                    <a:pt x="16098" y="9622"/>
                    <a:pt x="19157" y="10646"/>
                    <a:pt x="23122" y="11182"/>
                  </a:cubicBezTo>
                  <a:cubicBezTo>
                    <a:pt x="24092" y="11315"/>
                    <a:pt x="25048" y="11373"/>
                    <a:pt x="25994" y="11373"/>
                  </a:cubicBezTo>
                  <a:cubicBezTo>
                    <a:pt x="32544" y="11373"/>
                    <a:pt x="38574" y="8580"/>
                    <a:pt x="45139" y="8580"/>
                  </a:cubicBezTo>
                  <a:cubicBezTo>
                    <a:pt x="45592" y="8580"/>
                    <a:pt x="46048" y="8594"/>
                    <a:pt x="46506" y="8622"/>
                  </a:cubicBezTo>
                  <a:cubicBezTo>
                    <a:pt x="49459" y="8801"/>
                    <a:pt x="52245" y="10682"/>
                    <a:pt x="54662" y="11765"/>
                  </a:cubicBezTo>
                  <a:cubicBezTo>
                    <a:pt x="57841" y="13206"/>
                    <a:pt x="60972" y="14516"/>
                    <a:pt x="64806" y="14908"/>
                  </a:cubicBezTo>
                  <a:cubicBezTo>
                    <a:pt x="66932" y="15126"/>
                    <a:pt x="74349" y="16762"/>
                    <a:pt x="77358" y="16762"/>
                  </a:cubicBezTo>
                  <a:cubicBezTo>
                    <a:pt x="77635" y="16762"/>
                    <a:pt x="77875" y="16748"/>
                    <a:pt x="78070" y="16718"/>
                  </a:cubicBezTo>
                  <a:cubicBezTo>
                    <a:pt x="80094" y="16409"/>
                    <a:pt x="76998" y="13361"/>
                    <a:pt x="76772" y="11765"/>
                  </a:cubicBezTo>
                  <a:cubicBezTo>
                    <a:pt x="76009" y="12137"/>
                    <a:pt x="75049" y="12243"/>
                    <a:pt x="74072" y="12243"/>
                  </a:cubicBezTo>
                  <a:cubicBezTo>
                    <a:pt x="73236" y="12243"/>
                    <a:pt x="72387" y="12165"/>
                    <a:pt x="71640" y="12110"/>
                  </a:cubicBezTo>
                  <a:cubicBezTo>
                    <a:pt x="68378" y="11884"/>
                    <a:pt x="65056" y="11313"/>
                    <a:pt x="62175" y="10229"/>
                  </a:cubicBezTo>
                  <a:cubicBezTo>
                    <a:pt x="59924" y="9384"/>
                    <a:pt x="57948" y="8158"/>
                    <a:pt x="55960" y="7050"/>
                  </a:cubicBezTo>
                  <a:cubicBezTo>
                    <a:pt x="52959" y="5348"/>
                    <a:pt x="49911" y="4621"/>
                    <a:pt x="45958" y="4348"/>
                  </a:cubicBezTo>
                  <a:cubicBezTo>
                    <a:pt x="45165" y="4296"/>
                    <a:pt x="44390" y="4271"/>
                    <a:pt x="43629" y="4271"/>
                  </a:cubicBezTo>
                  <a:cubicBezTo>
                    <a:pt x="40555" y="4271"/>
                    <a:pt x="37697" y="4668"/>
                    <a:pt x="34624" y="5241"/>
                  </a:cubicBezTo>
                  <a:cubicBezTo>
                    <a:pt x="31986" y="5727"/>
                    <a:pt x="29721" y="6331"/>
                    <a:pt x="26999" y="6331"/>
                  </a:cubicBezTo>
                  <a:cubicBezTo>
                    <a:pt x="26724" y="6331"/>
                    <a:pt x="26444" y="6325"/>
                    <a:pt x="26158" y="6312"/>
                  </a:cubicBezTo>
                  <a:cubicBezTo>
                    <a:pt x="20360" y="6098"/>
                    <a:pt x="15502" y="3026"/>
                    <a:pt x="10954" y="931"/>
                  </a:cubicBezTo>
                  <a:cubicBezTo>
                    <a:pt x="9536" y="278"/>
                    <a:pt x="7902" y="1"/>
                    <a:pt x="62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-50" y="3046056"/>
              <a:ext cx="8918871" cy="1754501"/>
            </a:xfrm>
            <a:custGeom>
              <a:avLst/>
              <a:gdLst/>
              <a:ahLst/>
              <a:cxnLst/>
              <a:rect l="l" t="t" r="r" b="b"/>
              <a:pathLst>
                <a:path w="76915" h="15141" extrusionOk="0">
                  <a:moveTo>
                    <a:pt x="6169" y="0"/>
                  </a:moveTo>
                  <a:cubicBezTo>
                    <a:pt x="5558" y="0"/>
                    <a:pt x="4944" y="38"/>
                    <a:pt x="4334" y="108"/>
                  </a:cubicBezTo>
                  <a:cubicBezTo>
                    <a:pt x="3060" y="275"/>
                    <a:pt x="1370" y="787"/>
                    <a:pt x="0" y="1478"/>
                  </a:cubicBezTo>
                  <a:lnTo>
                    <a:pt x="0" y="7752"/>
                  </a:lnTo>
                  <a:cubicBezTo>
                    <a:pt x="164" y="7764"/>
                    <a:pt x="327" y="7769"/>
                    <a:pt x="490" y="7769"/>
                  </a:cubicBezTo>
                  <a:cubicBezTo>
                    <a:pt x="2902" y="7769"/>
                    <a:pt x="5251" y="6599"/>
                    <a:pt x="7537" y="6276"/>
                  </a:cubicBezTo>
                  <a:cubicBezTo>
                    <a:pt x="7906" y="6223"/>
                    <a:pt x="8240" y="6198"/>
                    <a:pt x="8548" y="6198"/>
                  </a:cubicBezTo>
                  <a:cubicBezTo>
                    <a:pt x="10374" y="6198"/>
                    <a:pt x="11256" y="7063"/>
                    <a:pt x="12835" y="7919"/>
                  </a:cubicBezTo>
                  <a:cubicBezTo>
                    <a:pt x="16014" y="9622"/>
                    <a:pt x="19086" y="10657"/>
                    <a:pt x="23039" y="11193"/>
                  </a:cubicBezTo>
                  <a:cubicBezTo>
                    <a:pt x="24000" y="11324"/>
                    <a:pt x="24947" y="11381"/>
                    <a:pt x="25884" y="11381"/>
                  </a:cubicBezTo>
                  <a:cubicBezTo>
                    <a:pt x="32436" y="11381"/>
                    <a:pt x="38473" y="8590"/>
                    <a:pt x="45027" y="8590"/>
                  </a:cubicBezTo>
                  <a:cubicBezTo>
                    <a:pt x="45489" y="8590"/>
                    <a:pt x="45955" y="8604"/>
                    <a:pt x="46423" y="8633"/>
                  </a:cubicBezTo>
                  <a:cubicBezTo>
                    <a:pt x="49387" y="8812"/>
                    <a:pt x="52174" y="10681"/>
                    <a:pt x="54579" y="11765"/>
                  </a:cubicBezTo>
                  <a:cubicBezTo>
                    <a:pt x="57769" y="13217"/>
                    <a:pt x="60889" y="14527"/>
                    <a:pt x="64735" y="14908"/>
                  </a:cubicBezTo>
                  <a:cubicBezTo>
                    <a:pt x="66030" y="15041"/>
                    <a:pt x="67373" y="15140"/>
                    <a:pt x="68711" y="15140"/>
                  </a:cubicBezTo>
                  <a:cubicBezTo>
                    <a:pt x="69771" y="15140"/>
                    <a:pt x="70828" y="15078"/>
                    <a:pt x="71855" y="14920"/>
                  </a:cubicBezTo>
                  <a:cubicBezTo>
                    <a:pt x="73891" y="14610"/>
                    <a:pt x="76915" y="13360"/>
                    <a:pt x="76712" y="11765"/>
                  </a:cubicBezTo>
                  <a:lnTo>
                    <a:pt x="76712" y="11765"/>
                  </a:lnTo>
                  <a:cubicBezTo>
                    <a:pt x="75954" y="12137"/>
                    <a:pt x="75005" y="12242"/>
                    <a:pt x="74039" y="12242"/>
                  </a:cubicBezTo>
                  <a:cubicBezTo>
                    <a:pt x="73184" y="12242"/>
                    <a:pt x="72317" y="12160"/>
                    <a:pt x="71557" y="12110"/>
                  </a:cubicBezTo>
                  <a:cubicBezTo>
                    <a:pt x="68306" y="11884"/>
                    <a:pt x="64985" y="11324"/>
                    <a:pt x="62091" y="10229"/>
                  </a:cubicBezTo>
                  <a:cubicBezTo>
                    <a:pt x="59853" y="9383"/>
                    <a:pt x="57865" y="8169"/>
                    <a:pt x="55888" y="7050"/>
                  </a:cubicBezTo>
                  <a:cubicBezTo>
                    <a:pt x="52888" y="5359"/>
                    <a:pt x="49828" y="4621"/>
                    <a:pt x="45887" y="4359"/>
                  </a:cubicBezTo>
                  <a:cubicBezTo>
                    <a:pt x="45081" y="4304"/>
                    <a:pt x="44295" y="4278"/>
                    <a:pt x="43523" y="4278"/>
                  </a:cubicBezTo>
                  <a:cubicBezTo>
                    <a:pt x="40462" y="4278"/>
                    <a:pt x="37614" y="4682"/>
                    <a:pt x="34552" y="5252"/>
                  </a:cubicBezTo>
                  <a:cubicBezTo>
                    <a:pt x="31898" y="5741"/>
                    <a:pt x="29622" y="6340"/>
                    <a:pt x="26870" y="6340"/>
                  </a:cubicBezTo>
                  <a:cubicBezTo>
                    <a:pt x="26609" y="6340"/>
                    <a:pt x="26345" y="6335"/>
                    <a:pt x="26075" y="6324"/>
                  </a:cubicBezTo>
                  <a:cubicBezTo>
                    <a:pt x="20289" y="6097"/>
                    <a:pt x="15419" y="3025"/>
                    <a:pt x="10883" y="930"/>
                  </a:cubicBezTo>
                  <a:cubicBezTo>
                    <a:pt x="9456" y="278"/>
                    <a:pt x="7826" y="0"/>
                    <a:pt x="6169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1342" y="3468541"/>
              <a:ext cx="9141162" cy="1670722"/>
            </a:xfrm>
            <a:custGeom>
              <a:avLst/>
              <a:gdLst/>
              <a:ahLst/>
              <a:cxnLst/>
              <a:rect l="l" t="t" r="r" b="b"/>
              <a:pathLst>
                <a:path w="78832" h="14418" extrusionOk="0">
                  <a:moveTo>
                    <a:pt x="7078" y="1"/>
                  </a:moveTo>
                  <a:cubicBezTo>
                    <a:pt x="4536" y="1"/>
                    <a:pt x="2195" y="1220"/>
                    <a:pt x="0" y="2094"/>
                  </a:cubicBezTo>
                  <a:lnTo>
                    <a:pt x="0" y="14417"/>
                  </a:lnTo>
                  <a:lnTo>
                    <a:pt x="78415" y="14417"/>
                  </a:lnTo>
                  <a:cubicBezTo>
                    <a:pt x="78486" y="12810"/>
                    <a:pt x="78832" y="11119"/>
                    <a:pt x="77772" y="9714"/>
                  </a:cubicBezTo>
                  <a:cubicBezTo>
                    <a:pt x="76379" y="9726"/>
                    <a:pt x="74902" y="10321"/>
                    <a:pt x="73474" y="10476"/>
                  </a:cubicBezTo>
                  <a:cubicBezTo>
                    <a:pt x="72200" y="10596"/>
                    <a:pt x="70956" y="10641"/>
                    <a:pt x="69715" y="10641"/>
                  </a:cubicBezTo>
                  <a:cubicBezTo>
                    <a:pt x="68243" y="10641"/>
                    <a:pt x="66776" y="10577"/>
                    <a:pt x="65270" y="10500"/>
                  </a:cubicBezTo>
                  <a:cubicBezTo>
                    <a:pt x="61591" y="10333"/>
                    <a:pt x="57948" y="9535"/>
                    <a:pt x="55162" y="7916"/>
                  </a:cubicBezTo>
                  <a:cubicBezTo>
                    <a:pt x="52924" y="6607"/>
                    <a:pt x="51054" y="5225"/>
                    <a:pt x="48256" y="4392"/>
                  </a:cubicBezTo>
                  <a:cubicBezTo>
                    <a:pt x="46141" y="3759"/>
                    <a:pt x="44300" y="3478"/>
                    <a:pt x="42489" y="3478"/>
                  </a:cubicBezTo>
                  <a:cubicBezTo>
                    <a:pt x="40415" y="3478"/>
                    <a:pt x="38381" y="3846"/>
                    <a:pt x="36017" y="4475"/>
                  </a:cubicBezTo>
                  <a:cubicBezTo>
                    <a:pt x="34654" y="4828"/>
                    <a:pt x="32986" y="5117"/>
                    <a:pt x="31400" y="5117"/>
                  </a:cubicBezTo>
                  <a:cubicBezTo>
                    <a:pt x="30256" y="5117"/>
                    <a:pt x="29155" y="4967"/>
                    <a:pt x="28242" y="4583"/>
                  </a:cubicBezTo>
                  <a:cubicBezTo>
                    <a:pt x="27653" y="4332"/>
                    <a:pt x="26839" y="4244"/>
                    <a:pt x="26022" y="4244"/>
                  </a:cubicBezTo>
                  <a:cubicBezTo>
                    <a:pt x="24739" y="4244"/>
                    <a:pt x="23447" y="4461"/>
                    <a:pt x="23003" y="4606"/>
                  </a:cubicBezTo>
                  <a:cubicBezTo>
                    <a:pt x="22185" y="4879"/>
                    <a:pt x="21525" y="4987"/>
                    <a:pt x="20718" y="4987"/>
                  </a:cubicBezTo>
                  <a:cubicBezTo>
                    <a:pt x="20398" y="4987"/>
                    <a:pt x="20055" y="4970"/>
                    <a:pt x="19669" y="4940"/>
                  </a:cubicBezTo>
                  <a:cubicBezTo>
                    <a:pt x="16336" y="4666"/>
                    <a:pt x="14062" y="3404"/>
                    <a:pt x="11728" y="1892"/>
                  </a:cubicBezTo>
                  <a:cubicBezTo>
                    <a:pt x="10752" y="1261"/>
                    <a:pt x="9549" y="284"/>
                    <a:pt x="8192" y="82"/>
                  </a:cubicBezTo>
                  <a:cubicBezTo>
                    <a:pt x="7816" y="26"/>
                    <a:pt x="7445" y="1"/>
                    <a:pt x="70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1342" y="3992649"/>
              <a:ext cx="7175102" cy="1146608"/>
            </a:xfrm>
            <a:custGeom>
              <a:avLst/>
              <a:gdLst/>
              <a:ahLst/>
              <a:cxnLst/>
              <a:rect l="l" t="t" r="r" b="b"/>
              <a:pathLst>
                <a:path w="61877" h="9895" extrusionOk="0">
                  <a:moveTo>
                    <a:pt x="8517" y="0"/>
                  </a:moveTo>
                  <a:cubicBezTo>
                    <a:pt x="5407" y="0"/>
                    <a:pt x="2585" y="1831"/>
                    <a:pt x="0" y="2607"/>
                  </a:cubicBezTo>
                  <a:lnTo>
                    <a:pt x="0" y="9894"/>
                  </a:lnTo>
                  <a:lnTo>
                    <a:pt x="61877" y="9894"/>
                  </a:lnTo>
                  <a:cubicBezTo>
                    <a:pt x="59960" y="9465"/>
                    <a:pt x="58162" y="8822"/>
                    <a:pt x="56614" y="7918"/>
                  </a:cubicBezTo>
                  <a:cubicBezTo>
                    <a:pt x="54364" y="6608"/>
                    <a:pt x="52495" y="5215"/>
                    <a:pt x="49709" y="4393"/>
                  </a:cubicBezTo>
                  <a:cubicBezTo>
                    <a:pt x="47588" y="3760"/>
                    <a:pt x="45744" y="3480"/>
                    <a:pt x="43931" y="3480"/>
                  </a:cubicBezTo>
                  <a:cubicBezTo>
                    <a:pt x="41856" y="3480"/>
                    <a:pt x="39821" y="3848"/>
                    <a:pt x="37457" y="4477"/>
                  </a:cubicBezTo>
                  <a:cubicBezTo>
                    <a:pt x="36101" y="4830"/>
                    <a:pt x="34432" y="5118"/>
                    <a:pt x="32844" y="5118"/>
                  </a:cubicBezTo>
                  <a:cubicBezTo>
                    <a:pt x="31699" y="5118"/>
                    <a:pt x="30595" y="4968"/>
                    <a:pt x="29683" y="4584"/>
                  </a:cubicBezTo>
                  <a:cubicBezTo>
                    <a:pt x="29094" y="4334"/>
                    <a:pt x="28282" y="4246"/>
                    <a:pt x="27466" y="4246"/>
                  </a:cubicBezTo>
                  <a:cubicBezTo>
                    <a:pt x="26185" y="4246"/>
                    <a:pt x="24895" y="4462"/>
                    <a:pt x="24444" y="4608"/>
                  </a:cubicBezTo>
                  <a:cubicBezTo>
                    <a:pt x="23622" y="4882"/>
                    <a:pt x="22960" y="4983"/>
                    <a:pt x="22148" y="4983"/>
                  </a:cubicBezTo>
                  <a:cubicBezTo>
                    <a:pt x="21831" y="4983"/>
                    <a:pt x="21491" y="4968"/>
                    <a:pt x="21110" y="4941"/>
                  </a:cubicBezTo>
                  <a:cubicBezTo>
                    <a:pt x="17776" y="4667"/>
                    <a:pt x="15502" y="3405"/>
                    <a:pt x="13169" y="1893"/>
                  </a:cubicBezTo>
                  <a:cubicBezTo>
                    <a:pt x="12204" y="1262"/>
                    <a:pt x="10990" y="274"/>
                    <a:pt x="9644" y="83"/>
                  </a:cubicBezTo>
                  <a:cubicBezTo>
                    <a:pt x="9264" y="26"/>
                    <a:pt x="8889" y="0"/>
                    <a:pt x="8517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1321202" y="3526247"/>
              <a:ext cx="7822725" cy="1613015"/>
            </a:xfrm>
            <a:custGeom>
              <a:avLst/>
              <a:gdLst/>
              <a:ahLst/>
              <a:cxnLst/>
              <a:rect l="l" t="t" r="r" b="b"/>
              <a:pathLst>
                <a:path w="67462" h="13920" extrusionOk="0">
                  <a:moveTo>
                    <a:pt x="60681" y="1"/>
                  </a:moveTo>
                  <a:cubicBezTo>
                    <a:pt x="58623" y="1"/>
                    <a:pt x="56591" y="352"/>
                    <a:pt x="54936" y="1179"/>
                  </a:cubicBezTo>
                  <a:cubicBezTo>
                    <a:pt x="50483" y="3370"/>
                    <a:pt x="45828" y="6466"/>
                    <a:pt x="39851" y="7049"/>
                  </a:cubicBezTo>
                  <a:cubicBezTo>
                    <a:pt x="39110" y="7121"/>
                    <a:pt x="38399" y="7151"/>
                    <a:pt x="37706" y="7151"/>
                  </a:cubicBezTo>
                  <a:cubicBezTo>
                    <a:pt x="35422" y="7151"/>
                    <a:pt x="33325" y="6825"/>
                    <a:pt x="30969" y="6597"/>
                  </a:cubicBezTo>
                  <a:cubicBezTo>
                    <a:pt x="28654" y="6365"/>
                    <a:pt x="26459" y="6204"/>
                    <a:pt x="24236" y="6204"/>
                  </a:cubicBezTo>
                  <a:cubicBezTo>
                    <a:pt x="22572" y="6204"/>
                    <a:pt x="20892" y="6294"/>
                    <a:pt x="19134" y="6513"/>
                  </a:cubicBezTo>
                  <a:cubicBezTo>
                    <a:pt x="15086" y="7002"/>
                    <a:pt x="12026" y="7847"/>
                    <a:pt x="9121" y="9585"/>
                  </a:cubicBezTo>
                  <a:cubicBezTo>
                    <a:pt x="7216" y="10740"/>
                    <a:pt x="5311" y="11966"/>
                    <a:pt x="3096" y="12883"/>
                  </a:cubicBezTo>
                  <a:cubicBezTo>
                    <a:pt x="2108" y="13276"/>
                    <a:pt x="1084" y="13621"/>
                    <a:pt x="1" y="13919"/>
                  </a:cubicBezTo>
                  <a:lnTo>
                    <a:pt x="10800" y="13919"/>
                  </a:lnTo>
                  <a:cubicBezTo>
                    <a:pt x="10883" y="13871"/>
                    <a:pt x="10966" y="13848"/>
                    <a:pt x="11038" y="13800"/>
                  </a:cubicBezTo>
                  <a:cubicBezTo>
                    <a:pt x="13407" y="12657"/>
                    <a:pt x="16062" y="10776"/>
                    <a:pt x="19110" y="10419"/>
                  </a:cubicBezTo>
                  <a:cubicBezTo>
                    <a:pt x="20176" y="10294"/>
                    <a:pt x="21236" y="10242"/>
                    <a:pt x="22291" y="10242"/>
                  </a:cubicBezTo>
                  <a:cubicBezTo>
                    <a:pt x="27870" y="10242"/>
                    <a:pt x="33331" y="11702"/>
                    <a:pt x="38905" y="11702"/>
                  </a:cubicBezTo>
                  <a:cubicBezTo>
                    <a:pt x="40456" y="11702"/>
                    <a:pt x="42016" y="11589"/>
                    <a:pt x="43589" y="11300"/>
                  </a:cubicBezTo>
                  <a:cubicBezTo>
                    <a:pt x="47614" y="10561"/>
                    <a:pt x="50662" y="9418"/>
                    <a:pt x="53757" y="7668"/>
                  </a:cubicBezTo>
                  <a:cubicBezTo>
                    <a:pt x="55400" y="6738"/>
                    <a:pt x="56206" y="5837"/>
                    <a:pt x="58427" y="5837"/>
                  </a:cubicBezTo>
                  <a:cubicBezTo>
                    <a:pt x="58621" y="5837"/>
                    <a:pt x="58826" y="5844"/>
                    <a:pt x="59044" y="5859"/>
                  </a:cubicBezTo>
                  <a:cubicBezTo>
                    <a:pt x="61259" y="5989"/>
                    <a:pt x="63626" y="6786"/>
                    <a:pt x="65932" y="6786"/>
                  </a:cubicBezTo>
                  <a:cubicBezTo>
                    <a:pt x="66365" y="6786"/>
                    <a:pt x="66796" y="6758"/>
                    <a:pt x="67223" y="6692"/>
                  </a:cubicBezTo>
                  <a:cubicBezTo>
                    <a:pt x="67319" y="6668"/>
                    <a:pt x="67390" y="6656"/>
                    <a:pt x="67461" y="6644"/>
                  </a:cubicBezTo>
                  <a:lnTo>
                    <a:pt x="67461" y="1537"/>
                  </a:lnTo>
                  <a:cubicBezTo>
                    <a:pt x="65818" y="679"/>
                    <a:pt x="63342" y="108"/>
                    <a:pt x="61615" y="24"/>
                  </a:cubicBezTo>
                  <a:cubicBezTo>
                    <a:pt x="61304" y="9"/>
                    <a:pt x="60992" y="1"/>
                    <a:pt x="60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1959100" y="3762634"/>
              <a:ext cx="7184843" cy="1380680"/>
            </a:xfrm>
            <a:custGeom>
              <a:avLst/>
              <a:gdLst/>
              <a:ahLst/>
              <a:cxnLst/>
              <a:rect l="l" t="t" r="r" b="b"/>
              <a:pathLst>
                <a:path w="61961" h="11915" extrusionOk="0">
                  <a:moveTo>
                    <a:pt x="55567" y="0"/>
                  </a:moveTo>
                  <a:cubicBezTo>
                    <a:pt x="53497" y="0"/>
                    <a:pt x="51436" y="341"/>
                    <a:pt x="49768" y="1175"/>
                  </a:cubicBezTo>
                  <a:cubicBezTo>
                    <a:pt x="45327" y="3366"/>
                    <a:pt x="40660" y="6462"/>
                    <a:pt x="34695" y="7045"/>
                  </a:cubicBezTo>
                  <a:cubicBezTo>
                    <a:pt x="33954" y="7117"/>
                    <a:pt x="33243" y="7147"/>
                    <a:pt x="32548" y="7147"/>
                  </a:cubicBezTo>
                  <a:cubicBezTo>
                    <a:pt x="30262" y="7147"/>
                    <a:pt x="28160" y="6821"/>
                    <a:pt x="25813" y="6593"/>
                  </a:cubicBezTo>
                  <a:cubicBezTo>
                    <a:pt x="23483" y="6367"/>
                    <a:pt x="21275" y="6203"/>
                    <a:pt x="19037" y="6203"/>
                  </a:cubicBezTo>
                  <a:cubicBezTo>
                    <a:pt x="17387" y="6203"/>
                    <a:pt x="15721" y="6292"/>
                    <a:pt x="13978" y="6509"/>
                  </a:cubicBezTo>
                  <a:cubicBezTo>
                    <a:pt x="9930" y="6997"/>
                    <a:pt x="6858" y="7843"/>
                    <a:pt x="3965" y="9593"/>
                  </a:cubicBezTo>
                  <a:cubicBezTo>
                    <a:pt x="2679" y="10355"/>
                    <a:pt x="1381" y="11177"/>
                    <a:pt x="0" y="11915"/>
                  </a:cubicBezTo>
                  <a:lnTo>
                    <a:pt x="9501" y="11915"/>
                  </a:lnTo>
                  <a:cubicBezTo>
                    <a:pt x="10883" y="11224"/>
                    <a:pt x="12371" y="10617"/>
                    <a:pt x="13943" y="10438"/>
                  </a:cubicBezTo>
                  <a:cubicBezTo>
                    <a:pt x="15011" y="10314"/>
                    <a:pt x="16075" y="10261"/>
                    <a:pt x="17134" y="10261"/>
                  </a:cubicBezTo>
                  <a:cubicBezTo>
                    <a:pt x="22714" y="10261"/>
                    <a:pt x="28178" y="11717"/>
                    <a:pt x="33760" y="11717"/>
                  </a:cubicBezTo>
                  <a:cubicBezTo>
                    <a:pt x="35307" y="11717"/>
                    <a:pt x="36863" y="11605"/>
                    <a:pt x="38434" y="11319"/>
                  </a:cubicBezTo>
                  <a:cubicBezTo>
                    <a:pt x="42446" y="10569"/>
                    <a:pt x="45494" y="9438"/>
                    <a:pt x="48590" y="7688"/>
                  </a:cubicBezTo>
                  <a:cubicBezTo>
                    <a:pt x="50233" y="6757"/>
                    <a:pt x="51050" y="5845"/>
                    <a:pt x="53268" y="5845"/>
                  </a:cubicBezTo>
                  <a:cubicBezTo>
                    <a:pt x="53459" y="5845"/>
                    <a:pt x="53662" y="5852"/>
                    <a:pt x="53876" y="5866"/>
                  </a:cubicBezTo>
                  <a:cubicBezTo>
                    <a:pt x="56081" y="6008"/>
                    <a:pt x="58431" y="6794"/>
                    <a:pt x="60738" y="6794"/>
                  </a:cubicBezTo>
                  <a:cubicBezTo>
                    <a:pt x="61148" y="6794"/>
                    <a:pt x="61555" y="6769"/>
                    <a:pt x="61960" y="6712"/>
                  </a:cubicBezTo>
                  <a:lnTo>
                    <a:pt x="61960" y="1354"/>
                  </a:lnTo>
                  <a:cubicBezTo>
                    <a:pt x="60341" y="604"/>
                    <a:pt x="58055" y="92"/>
                    <a:pt x="56448" y="20"/>
                  </a:cubicBezTo>
                  <a:cubicBezTo>
                    <a:pt x="56155" y="7"/>
                    <a:pt x="55860" y="0"/>
                    <a:pt x="55567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2884115" y="4152442"/>
              <a:ext cx="6259850" cy="986813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7046743" y="4629040"/>
              <a:ext cx="2097323" cy="511483"/>
            </a:xfrm>
            <a:custGeom>
              <a:avLst/>
              <a:gdLst/>
              <a:ahLst/>
              <a:cxnLst/>
              <a:rect l="l" t="t" r="r" b="b"/>
              <a:pathLst>
                <a:path w="18087" h="4414" extrusionOk="0">
                  <a:moveTo>
                    <a:pt x="9433" y="1"/>
                  </a:moveTo>
                  <a:cubicBezTo>
                    <a:pt x="8856" y="1"/>
                    <a:pt x="8275" y="50"/>
                    <a:pt x="7692" y="163"/>
                  </a:cubicBezTo>
                  <a:cubicBezTo>
                    <a:pt x="6323" y="425"/>
                    <a:pt x="5180" y="1402"/>
                    <a:pt x="4263" y="2033"/>
                  </a:cubicBezTo>
                  <a:cubicBezTo>
                    <a:pt x="2918" y="2961"/>
                    <a:pt x="1584" y="3795"/>
                    <a:pt x="1" y="4414"/>
                  </a:cubicBezTo>
                  <a:lnTo>
                    <a:pt x="18086" y="4414"/>
                  </a:lnTo>
                  <a:lnTo>
                    <a:pt x="18086" y="4402"/>
                  </a:lnTo>
                  <a:lnTo>
                    <a:pt x="18086" y="1878"/>
                  </a:lnTo>
                  <a:cubicBezTo>
                    <a:pt x="15443" y="1377"/>
                    <a:pt x="12488" y="1"/>
                    <a:pt x="9433" y="1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72" name="Google Shape;272;p3"/>
          <p:cNvSpPr txBox="1">
            <a:spLocks noGrp="1"/>
          </p:cNvSpPr>
          <p:nvPr>
            <p:ph type="title"/>
          </p:nvPr>
        </p:nvSpPr>
        <p:spPr>
          <a:xfrm>
            <a:off x="2933825" y="2337084"/>
            <a:ext cx="32763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3" name="Google Shape;273;p3"/>
          <p:cNvSpPr txBox="1">
            <a:spLocks noGrp="1"/>
          </p:cNvSpPr>
          <p:nvPr>
            <p:ph type="subTitle" idx="1"/>
          </p:nvPr>
        </p:nvSpPr>
        <p:spPr>
          <a:xfrm>
            <a:off x="2933850" y="3047117"/>
            <a:ext cx="3276300" cy="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74" name="Google Shape;274;p3"/>
          <p:cNvSpPr txBox="1">
            <a:spLocks noGrp="1"/>
          </p:cNvSpPr>
          <p:nvPr>
            <p:ph type="title" idx="2" hasCustomPrompt="1"/>
          </p:nvPr>
        </p:nvSpPr>
        <p:spPr>
          <a:xfrm>
            <a:off x="4173272" y="1407080"/>
            <a:ext cx="797400" cy="9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36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07098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F9973-6F97-45C0-ACAD-59B81B6EE8C0}" type="datetimeFigureOut">
              <a:rPr lang="ko-KR" altLang="en-US" smtClean="0"/>
              <a:t>2024-02-01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3054-E989-4968-823D-3EE8126328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18027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4"/>
          <p:cNvGrpSpPr/>
          <p:nvPr/>
        </p:nvGrpSpPr>
        <p:grpSpPr>
          <a:xfrm>
            <a:off x="8234148" y="-133"/>
            <a:ext cx="903724" cy="1761341"/>
            <a:chOff x="7924616" y="-100"/>
            <a:chExt cx="1212890" cy="1772924"/>
          </a:xfrm>
        </p:grpSpPr>
        <p:sp>
          <p:nvSpPr>
            <p:cNvPr id="277" name="Google Shape;277;p4"/>
            <p:cNvSpPr/>
            <p:nvPr/>
          </p:nvSpPr>
          <p:spPr>
            <a:xfrm>
              <a:off x="8348260" y="166878"/>
              <a:ext cx="789242" cy="1605946"/>
            </a:xfrm>
            <a:custGeom>
              <a:avLst/>
              <a:gdLst/>
              <a:ahLst/>
              <a:cxnLst/>
              <a:rect l="l" t="t" r="r" b="b"/>
              <a:pathLst>
                <a:path w="6811" h="13859" extrusionOk="0">
                  <a:moveTo>
                    <a:pt x="6810" y="0"/>
                  </a:moveTo>
                  <a:lnTo>
                    <a:pt x="0" y="9799"/>
                  </a:lnTo>
                  <a:lnTo>
                    <a:pt x="5846" y="13859"/>
                  </a:lnTo>
                  <a:lnTo>
                    <a:pt x="6810" y="12466"/>
                  </a:lnTo>
                  <a:lnTo>
                    <a:pt x="68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8348260" y="1176740"/>
              <a:ext cx="764444" cy="594683"/>
            </a:xfrm>
            <a:custGeom>
              <a:avLst/>
              <a:gdLst/>
              <a:ahLst/>
              <a:cxnLst/>
              <a:rect l="l" t="t" r="r" b="b"/>
              <a:pathLst>
                <a:path w="6597" h="5132" extrusionOk="0">
                  <a:moveTo>
                    <a:pt x="750" y="0"/>
                  </a:moveTo>
                  <a:lnTo>
                    <a:pt x="0" y="1072"/>
                  </a:lnTo>
                  <a:lnTo>
                    <a:pt x="5846" y="5132"/>
                  </a:lnTo>
                  <a:lnTo>
                    <a:pt x="6596" y="4060"/>
                  </a:lnTo>
                  <a:lnTo>
                    <a:pt x="7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8517903" y="932473"/>
              <a:ext cx="619597" cy="556212"/>
            </a:xfrm>
            <a:custGeom>
              <a:avLst/>
              <a:gdLst/>
              <a:ahLst/>
              <a:cxnLst/>
              <a:rect l="l" t="t" r="r" b="b"/>
              <a:pathLst>
                <a:path w="5347" h="4800" extrusionOk="0">
                  <a:moveTo>
                    <a:pt x="751" y="1"/>
                  </a:moveTo>
                  <a:lnTo>
                    <a:pt x="1" y="1073"/>
                  </a:lnTo>
                  <a:lnTo>
                    <a:pt x="5346" y="4799"/>
                  </a:lnTo>
                  <a:lnTo>
                    <a:pt x="5346" y="3204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8687546" y="688322"/>
              <a:ext cx="449952" cy="437438"/>
            </a:xfrm>
            <a:custGeom>
              <a:avLst/>
              <a:gdLst/>
              <a:ahLst/>
              <a:cxnLst/>
              <a:rect l="l" t="t" r="r" b="b"/>
              <a:pathLst>
                <a:path w="3883" h="3775" extrusionOk="0">
                  <a:moveTo>
                    <a:pt x="739" y="1"/>
                  </a:moveTo>
                  <a:lnTo>
                    <a:pt x="1" y="1084"/>
                  </a:lnTo>
                  <a:lnTo>
                    <a:pt x="3882" y="3775"/>
                  </a:lnTo>
                  <a:lnTo>
                    <a:pt x="3882" y="219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7924616" y="-100"/>
              <a:ext cx="1212890" cy="1226563"/>
            </a:xfrm>
            <a:custGeom>
              <a:avLst/>
              <a:gdLst/>
              <a:ahLst/>
              <a:cxnLst/>
              <a:rect l="l" t="t" r="r" b="b"/>
              <a:pathLst>
                <a:path w="10467" h="10585" extrusionOk="0">
                  <a:moveTo>
                    <a:pt x="1465" y="0"/>
                  </a:moveTo>
                  <a:lnTo>
                    <a:pt x="453" y="1108"/>
                  </a:lnTo>
                  <a:lnTo>
                    <a:pt x="1" y="5251"/>
                  </a:lnTo>
                  <a:lnTo>
                    <a:pt x="2073" y="8870"/>
                  </a:lnTo>
                  <a:lnTo>
                    <a:pt x="5883" y="10585"/>
                  </a:lnTo>
                  <a:lnTo>
                    <a:pt x="9966" y="9740"/>
                  </a:lnTo>
                  <a:lnTo>
                    <a:pt x="10466" y="9180"/>
                  </a:lnTo>
                  <a:lnTo>
                    <a:pt x="104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8690327" y="-100"/>
              <a:ext cx="404412" cy="448446"/>
            </a:xfrm>
            <a:custGeom>
              <a:avLst/>
              <a:gdLst/>
              <a:ahLst/>
              <a:cxnLst/>
              <a:rect l="l" t="t" r="r" b="b"/>
              <a:pathLst>
                <a:path w="3490" h="3870" extrusionOk="0">
                  <a:moveTo>
                    <a:pt x="453" y="0"/>
                  </a:moveTo>
                  <a:lnTo>
                    <a:pt x="1" y="387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7979889" y="-100"/>
              <a:ext cx="710561" cy="448446"/>
            </a:xfrm>
            <a:custGeom>
              <a:avLst/>
              <a:gdLst/>
              <a:ahLst/>
              <a:cxnLst/>
              <a:rect l="l" t="t" r="r" b="b"/>
              <a:pathLst>
                <a:path w="6132" h="3870" extrusionOk="0">
                  <a:moveTo>
                    <a:pt x="988" y="0"/>
                  </a:moveTo>
                  <a:lnTo>
                    <a:pt x="0" y="1084"/>
                  </a:lnTo>
                  <a:lnTo>
                    <a:pt x="6132" y="3870"/>
                  </a:lnTo>
                  <a:lnTo>
                    <a:pt x="38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7927397" y="448226"/>
              <a:ext cx="763053" cy="576838"/>
            </a:xfrm>
            <a:custGeom>
              <a:avLst/>
              <a:gdLst/>
              <a:ahLst/>
              <a:cxnLst/>
              <a:rect l="l" t="t" r="r" b="b"/>
              <a:pathLst>
                <a:path w="6585" h="4978" extrusionOk="0">
                  <a:moveTo>
                    <a:pt x="6585" y="1"/>
                  </a:moveTo>
                  <a:lnTo>
                    <a:pt x="1" y="1418"/>
                  </a:lnTo>
                  <a:lnTo>
                    <a:pt x="2037" y="4978"/>
                  </a:lnTo>
                  <a:lnTo>
                    <a:pt x="6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8610372" y="448226"/>
              <a:ext cx="465016" cy="778233"/>
            </a:xfrm>
            <a:custGeom>
              <a:avLst/>
              <a:gdLst/>
              <a:ahLst/>
              <a:cxnLst/>
              <a:rect l="l" t="t" r="r" b="b"/>
              <a:pathLst>
                <a:path w="4013" h="6716" extrusionOk="0">
                  <a:moveTo>
                    <a:pt x="691" y="1"/>
                  </a:moveTo>
                  <a:lnTo>
                    <a:pt x="0" y="6716"/>
                  </a:lnTo>
                  <a:lnTo>
                    <a:pt x="0" y="6716"/>
                  </a:lnTo>
                  <a:lnTo>
                    <a:pt x="4013" y="5883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8690327" y="358538"/>
              <a:ext cx="447171" cy="288535"/>
            </a:xfrm>
            <a:custGeom>
              <a:avLst/>
              <a:gdLst/>
              <a:ahLst/>
              <a:cxnLst/>
              <a:rect l="l" t="t" r="r" b="b"/>
              <a:pathLst>
                <a:path w="3859" h="2490" extrusionOk="0">
                  <a:moveTo>
                    <a:pt x="3858" y="1"/>
                  </a:moveTo>
                  <a:lnTo>
                    <a:pt x="1" y="775"/>
                  </a:lnTo>
                  <a:lnTo>
                    <a:pt x="3858" y="2489"/>
                  </a:lnTo>
                  <a:lnTo>
                    <a:pt x="38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87" name="Google Shape;287;p4"/>
          <p:cNvSpPr/>
          <p:nvPr/>
        </p:nvSpPr>
        <p:spPr>
          <a:xfrm rot="-6510779">
            <a:off x="-504420" y="85957"/>
            <a:ext cx="1238527" cy="759478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rgbClr val="67B5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8" name="Google Shape;288;p4"/>
          <p:cNvSpPr/>
          <p:nvPr/>
        </p:nvSpPr>
        <p:spPr>
          <a:xfrm rot="-7532834">
            <a:off x="-51395" y="-236185"/>
            <a:ext cx="1244059" cy="789802"/>
          </a:xfrm>
          <a:custGeom>
            <a:avLst/>
            <a:gdLst/>
            <a:ahLst/>
            <a:cxnLst/>
            <a:rect l="l" t="t" r="r" b="b"/>
            <a:pathLst>
              <a:path w="29768" h="25198" extrusionOk="0">
                <a:moveTo>
                  <a:pt x="28706" y="0"/>
                </a:moveTo>
                <a:cubicBezTo>
                  <a:pt x="28706" y="0"/>
                  <a:pt x="28683" y="107"/>
                  <a:pt x="28647" y="286"/>
                </a:cubicBezTo>
                <a:cubicBezTo>
                  <a:pt x="28635" y="369"/>
                  <a:pt x="28611" y="488"/>
                  <a:pt x="28575" y="631"/>
                </a:cubicBezTo>
                <a:cubicBezTo>
                  <a:pt x="28552" y="762"/>
                  <a:pt x="28516" y="905"/>
                  <a:pt x="28456" y="1072"/>
                </a:cubicBezTo>
                <a:cubicBezTo>
                  <a:pt x="28397" y="1238"/>
                  <a:pt x="28337" y="1429"/>
                  <a:pt x="28278" y="1619"/>
                </a:cubicBezTo>
                <a:cubicBezTo>
                  <a:pt x="28218" y="1834"/>
                  <a:pt x="28111" y="2036"/>
                  <a:pt x="28028" y="2262"/>
                </a:cubicBezTo>
                <a:cubicBezTo>
                  <a:pt x="27980" y="2369"/>
                  <a:pt x="27933" y="2477"/>
                  <a:pt x="27897" y="2596"/>
                </a:cubicBezTo>
                <a:cubicBezTo>
                  <a:pt x="26399" y="2354"/>
                  <a:pt x="20976" y="1508"/>
                  <a:pt x="18281" y="1508"/>
                </a:cubicBezTo>
                <a:cubicBezTo>
                  <a:pt x="17119" y="1508"/>
                  <a:pt x="16464" y="1665"/>
                  <a:pt x="16848" y="2096"/>
                </a:cubicBezTo>
                <a:cubicBezTo>
                  <a:pt x="17861" y="3230"/>
                  <a:pt x="22903" y="3406"/>
                  <a:pt x="25750" y="3406"/>
                </a:cubicBezTo>
                <a:cubicBezTo>
                  <a:pt x="26550" y="3406"/>
                  <a:pt x="27176" y="3392"/>
                  <a:pt x="27492" y="3381"/>
                </a:cubicBezTo>
                <a:lnTo>
                  <a:pt x="27492" y="3381"/>
                </a:lnTo>
                <a:cubicBezTo>
                  <a:pt x="27432" y="3501"/>
                  <a:pt x="27361" y="3620"/>
                  <a:pt x="27278" y="3739"/>
                </a:cubicBezTo>
                <a:cubicBezTo>
                  <a:pt x="27123" y="4001"/>
                  <a:pt x="26968" y="4286"/>
                  <a:pt x="26778" y="4560"/>
                </a:cubicBezTo>
                <a:cubicBezTo>
                  <a:pt x="26587" y="4822"/>
                  <a:pt x="26409" y="5120"/>
                  <a:pt x="26182" y="5394"/>
                </a:cubicBezTo>
                <a:cubicBezTo>
                  <a:pt x="25968" y="5667"/>
                  <a:pt x="25754" y="5965"/>
                  <a:pt x="25516" y="6239"/>
                </a:cubicBezTo>
                <a:cubicBezTo>
                  <a:pt x="25397" y="6382"/>
                  <a:pt x="25277" y="6525"/>
                  <a:pt x="25158" y="6668"/>
                </a:cubicBezTo>
                <a:cubicBezTo>
                  <a:pt x="25039" y="6822"/>
                  <a:pt x="24896" y="6953"/>
                  <a:pt x="24765" y="7096"/>
                </a:cubicBezTo>
                <a:cubicBezTo>
                  <a:pt x="24658" y="7215"/>
                  <a:pt x="24563" y="7334"/>
                  <a:pt x="24444" y="7453"/>
                </a:cubicBezTo>
                <a:cubicBezTo>
                  <a:pt x="22451" y="7037"/>
                  <a:pt x="16306" y="5777"/>
                  <a:pt x="13663" y="5777"/>
                </a:cubicBezTo>
                <a:cubicBezTo>
                  <a:pt x="12753" y="5777"/>
                  <a:pt x="12258" y="5926"/>
                  <a:pt x="12490" y="6310"/>
                </a:cubicBezTo>
                <a:cubicBezTo>
                  <a:pt x="13383" y="7787"/>
                  <a:pt x="21360" y="8096"/>
                  <a:pt x="23742" y="8156"/>
                </a:cubicBezTo>
                <a:cubicBezTo>
                  <a:pt x="23515" y="8382"/>
                  <a:pt x="23289" y="8584"/>
                  <a:pt x="23075" y="8799"/>
                </a:cubicBezTo>
                <a:cubicBezTo>
                  <a:pt x="22777" y="9085"/>
                  <a:pt x="22456" y="9346"/>
                  <a:pt x="22158" y="9632"/>
                </a:cubicBezTo>
                <a:cubicBezTo>
                  <a:pt x="21848" y="9894"/>
                  <a:pt x="21539" y="10168"/>
                  <a:pt x="21206" y="10430"/>
                </a:cubicBezTo>
                <a:cubicBezTo>
                  <a:pt x="20717" y="10835"/>
                  <a:pt x="20217" y="11228"/>
                  <a:pt x="19705" y="11597"/>
                </a:cubicBezTo>
                <a:cubicBezTo>
                  <a:pt x="18173" y="10937"/>
                  <a:pt x="11342" y="8009"/>
                  <a:pt x="9539" y="8009"/>
                </a:cubicBezTo>
                <a:cubicBezTo>
                  <a:pt x="9030" y="8009"/>
                  <a:pt x="8921" y="8242"/>
                  <a:pt x="9442" y="8823"/>
                </a:cubicBezTo>
                <a:cubicBezTo>
                  <a:pt x="11204" y="10811"/>
                  <a:pt x="17372" y="11894"/>
                  <a:pt x="18979" y="12144"/>
                </a:cubicBezTo>
                <a:cubicBezTo>
                  <a:pt x="18408" y="12561"/>
                  <a:pt x="17836" y="12954"/>
                  <a:pt x="17276" y="13335"/>
                </a:cubicBezTo>
                <a:cubicBezTo>
                  <a:pt x="16824" y="13645"/>
                  <a:pt x="16372" y="13930"/>
                  <a:pt x="15931" y="14204"/>
                </a:cubicBezTo>
                <a:cubicBezTo>
                  <a:pt x="14714" y="13877"/>
                  <a:pt x="8313" y="12201"/>
                  <a:pt x="6010" y="12201"/>
                </a:cubicBezTo>
                <a:cubicBezTo>
                  <a:pt x="5385" y="12201"/>
                  <a:pt x="5062" y="12325"/>
                  <a:pt x="5227" y="12633"/>
                </a:cubicBezTo>
                <a:cubicBezTo>
                  <a:pt x="5954" y="13990"/>
                  <a:pt x="13276" y="14585"/>
                  <a:pt x="15121" y="14704"/>
                </a:cubicBezTo>
                <a:cubicBezTo>
                  <a:pt x="14598" y="15014"/>
                  <a:pt x="14109" y="15312"/>
                  <a:pt x="13645" y="15573"/>
                </a:cubicBezTo>
                <a:cubicBezTo>
                  <a:pt x="12562" y="16193"/>
                  <a:pt x="11645" y="16681"/>
                  <a:pt x="10990" y="17014"/>
                </a:cubicBezTo>
                <a:cubicBezTo>
                  <a:pt x="9274" y="16537"/>
                  <a:pt x="4757" y="15316"/>
                  <a:pt x="3092" y="15316"/>
                </a:cubicBezTo>
                <a:cubicBezTo>
                  <a:pt x="2469" y="15316"/>
                  <a:pt x="2245" y="15487"/>
                  <a:pt x="2715" y="15931"/>
                </a:cubicBezTo>
                <a:cubicBezTo>
                  <a:pt x="4356" y="17469"/>
                  <a:pt x="8286" y="17610"/>
                  <a:pt x="9787" y="17610"/>
                </a:cubicBezTo>
                <a:cubicBezTo>
                  <a:pt x="9865" y="17610"/>
                  <a:pt x="9937" y="17610"/>
                  <a:pt x="10002" y="17609"/>
                </a:cubicBezTo>
                <a:lnTo>
                  <a:pt x="10061" y="17728"/>
                </a:lnTo>
                <a:cubicBezTo>
                  <a:pt x="8311" y="18443"/>
                  <a:pt x="0" y="21848"/>
                  <a:pt x="1382" y="22265"/>
                </a:cubicBezTo>
                <a:cubicBezTo>
                  <a:pt x="1598" y="22330"/>
                  <a:pt x="1836" y="22360"/>
                  <a:pt x="2092" y="22360"/>
                </a:cubicBezTo>
                <a:cubicBezTo>
                  <a:pt x="5099" y="22360"/>
                  <a:pt x="10490" y="18193"/>
                  <a:pt x="10490" y="18193"/>
                </a:cubicBezTo>
                <a:lnTo>
                  <a:pt x="10490" y="18193"/>
                </a:lnTo>
                <a:cubicBezTo>
                  <a:pt x="10490" y="18193"/>
                  <a:pt x="7895" y="25197"/>
                  <a:pt x="9271" y="25197"/>
                </a:cubicBezTo>
                <a:cubicBezTo>
                  <a:pt x="9406" y="25197"/>
                  <a:pt x="9580" y="25129"/>
                  <a:pt x="9799" y="24979"/>
                </a:cubicBezTo>
                <a:cubicBezTo>
                  <a:pt x="10752" y="24325"/>
                  <a:pt x="11597" y="17657"/>
                  <a:pt x="11657" y="17216"/>
                </a:cubicBezTo>
                <a:cubicBezTo>
                  <a:pt x="12264" y="16907"/>
                  <a:pt x="13026" y="16502"/>
                  <a:pt x="13907" y="16026"/>
                </a:cubicBezTo>
                <a:cubicBezTo>
                  <a:pt x="14348" y="15776"/>
                  <a:pt x="14824" y="15514"/>
                  <a:pt x="15336" y="15216"/>
                </a:cubicBezTo>
                <a:lnTo>
                  <a:pt x="15336" y="15216"/>
                </a:lnTo>
                <a:cubicBezTo>
                  <a:pt x="14228" y="18026"/>
                  <a:pt x="12966" y="24098"/>
                  <a:pt x="13978" y="24444"/>
                </a:cubicBezTo>
                <a:cubicBezTo>
                  <a:pt x="13997" y="24450"/>
                  <a:pt x="14015" y="24452"/>
                  <a:pt x="14033" y="24452"/>
                </a:cubicBezTo>
                <a:cubicBezTo>
                  <a:pt x="14954" y="24452"/>
                  <a:pt x="15852" y="16842"/>
                  <a:pt x="16074" y="14764"/>
                </a:cubicBezTo>
                <a:cubicBezTo>
                  <a:pt x="16562" y="14466"/>
                  <a:pt x="17074" y="14157"/>
                  <a:pt x="17598" y="13811"/>
                </a:cubicBezTo>
                <a:cubicBezTo>
                  <a:pt x="18086" y="13490"/>
                  <a:pt x="18586" y="13156"/>
                  <a:pt x="19098" y="12799"/>
                </a:cubicBezTo>
                <a:lnTo>
                  <a:pt x="19098" y="12799"/>
                </a:lnTo>
                <a:cubicBezTo>
                  <a:pt x="18205" y="14811"/>
                  <a:pt x="15479" y="21241"/>
                  <a:pt x="17145" y="21681"/>
                </a:cubicBezTo>
                <a:cubicBezTo>
                  <a:pt x="17194" y="21694"/>
                  <a:pt x="17243" y="21701"/>
                  <a:pt x="17290" y="21701"/>
                </a:cubicBezTo>
                <a:cubicBezTo>
                  <a:pt x="18934" y="21701"/>
                  <a:pt x="19783" y="14101"/>
                  <a:pt x="19991" y="12180"/>
                </a:cubicBezTo>
                <a:cubicBezTo>
                  <a:pt x="20539" y="11775"/>
                  <a:pt x="21086" y="11359"/>
                  <a:pt x="21622" y="10942"/>
                </a:cubicBezTo>
                <a:lnTo>
                  <a:pt x="22610" y="10132"/>
                </a:lnTo>
                <a:cubicBezTo>
                  <a:pt x="22920" y="9858"/>
                  <a:pt x="23253" y="9585"/>
                  <a:pt x="23551" y="9299"/>
                </a:cubicBezTo>
                <a:lnTo>
                  <a:pt x="24265" y="8632"/>
                </a:lnTo>
                <a:lnTo>
                  <a:pt x="24265" y="8632"/>
                </a:lnTo>
                <a:cubicBezTo>
                  <a:pt x="23134" y="11859"/>
                  <a:pt x="21968" y="19050"/>
                  <a:pt x="23158" y="19383"/>
                </a:cubicBezTo>
                <a:cubicBezTo>
                  <a:pt x="23176" y="19388"/>
                  <a:pt x="23194" y="19391"/>
                  <a:pt x="23212" y="19391"/>
                </a:cubicBezTo>
                <a:cubicBezTo>
                  <a:pt x="24345" y="19391"/>
                  <a:pt x="24981" y="9417"/>
                  <a:pt x="25075" y="7811"/>
                </a:cubicBezTo>
                <a:cubicBezTo>
                  <a:pt x="25158" y="7739"/>
                  <a:pt x="25230" y="7668"/>
                  <a:pt x="25289" y="7596"/>
                </a:cubicBezTo>
                <a:cubicBezTo>
                  <a:pt x="25420" y="7441"/>
                  <a:pt x="25551" y="7311"/>
                  <a:pt x="25694" y="7156"/>
                </a:cubicBezTo>
                <a:cubicBezTo>
                  <a:pt x="25825" y="7013"/>
                  <a:pt x="25944" y="6858"/>
                  <a:pt x="26063" y="6715"/>
                </a:cubicBezTo>
                <a:cubicBezTo>
                  <a:pt x="26313" y="6429"/>
                  <a:pt x="26540" y="6132"/>
                  <a:pt x="26766" y="5834"/>
                </a:cubicBezTo>
                <a:cubicBezTo>
                  <a:pt x="27004" y="5548"/>
                  <a:pt x="27194" y="5251"/>
                  <a:pt x="27385" y="4977"/>
                </a:cubicBezTo>
                <a:cubicBezTo>
                  <a:pt x="27432" y="4917"/>
                  <a:pt x="27480" y="4858"/>
                  <a:pt x="27516" y="4774"/>
                </a:cubicBezTo>
                <a:lnTo>
                  <a:pt x="27516" y="4774"/>
                </a:lnTo>
                <a:cubicBezTo>
                  <a:pt x="27135" y="8584"/>
                  <a:pt x="27397" y="15109"/>
                  <a:pt x="28611" y="15216"/>
                </a:cubicBezTo>
                <a:cubicBezTo>
                  <a:pt x="28617" y="15217"/>
                  <a:pt x="28623" y="15217"/>
                  <a:pt x="28629" y="15217"/>
                </a:cubicBezTo>
                <a:cubicBezTo>
                  <a:pt x="29767" y="15217"/>
                  <a:pt x="28705" y="5940"/>
                  <a:pt x="28385" y="3322"/>
                </a:cubicBezTo>
                <a:lnTo>
                  <a:pt x="28385" y="3310"/>
                </a:lnTo>
                <a:cubicBezTo>
                  <a:pt x="28456" y="3167"/>
                  <a:pt x="28516" y="3048"/>
                  <a:pt x="28575" y="2917"/>
                </a:cubicBezTo>
                <a:cubicBezTo>
                  <a:pt x="28635" y="2786"/>
                  <a:pt x="28683" y="2667"/>
                  <a:pt x="28742" y="2548"/>
                </a:cubicBezTo>
                <a:cubicBezTo>
                  <a:pt x="28849" y="2310"/>
                  <a:pt x="28945" y="2084"/>
                  <a:pt x="29028" y="1857"/>
                </a:cubicBezTo>
                <a:cubicBezTo>
                  <a:pt x="29099" y="1643"/>
                  <a:pt x="29171" y="1441"/>
                  <a:pt x="29230" y="1262"/>
                </a:cubicBezTo>
                <a:cubicBezTo>
                  <a:pt x="29290" y="1084"/>
                  <a:pt x="29337" y="929"/>
                  <a:pt x="29361" y="774"/>
                </a:cubicBezTo>
                <a:cubicBezTo>
                  <a:pt x="29397" y="631"/>
                  <a:pt x="29421" y="512"/>
                  <a:pt x="29457" y="405"/>
                </a:cubicBezTo>
                <a:cubicBezTo>
                  <a:pt x="29504" y="214"/>
                  <a:pt x="29528" y="107"/>
                  <a:pt x="29528" y="107"/>
                </a:cubicBezTo>
                <a:lnTo>
                  <a:pt x="287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9" name="Google Shape;289;p4"/>
          <p:cNvSpPr/>
          <p:nvPr/>
        </p:nvSpPr>
        <p:spPr>
          <a:xfrm>
            <a:off x="6852575" y="131741"/>
            <a:ext cx="1217855" cy="376265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0" name="Google Shape;290;p4"/>
          <p:cNvSpPr/>
          <p:nvPr/>
        </p:nvSpPr>
        <p:spPr>
          <a:xfrm flipH="1">
            <a:off x="-11" y="6402700"/>
            <a:ext cx="6256611" cy="455293"/>
          </a:xfrm>
          <a:custGeom>
            <a:avLst/>
            <a:gdLst/>
            <a:ahLst/>
            <a:cxnLst/>
            <a:rect l="l" t="t" r="r" b="b"/>
            <a:pathLst>
              <a:path w="53984" h="8516" extrusionOk="0">
                <a:moveTo>
                  <a:pt x="46657" y="1"/>
                </a:moveTo>
                <a:cubicBezTo>
                  <a:pt x="46074" y="1"/>
                  <a:pt x="45488" y="51"/>
                  <a:pt x="44899" y="169"/>
                </a:cubicBezTo>
                <a:cubicBezTo>
                  <a:pt x="43542" y="431"/>
                  <a:pt x="42387" y="1407"/>
                  <a:pt x="41470" y="2038"/>
                </a:cubicBezTo>
                <a:cubicBezTo>
                  <a:pt x="39232" y="3574"/>
                  <a:pt x="37029" y="4872"/>
                  <a:pt x="33612" y="5336"/>
                </a:cubicBezTo>
                <a:cubicBezTo>
                  <a:pt x="32989" y="5416"/>
                  <a:pt x="32472" y="5460"/>
                  <a:pt x="31980" y="5460"/>
                </a:cubicBezTo>
                <a:cubicBezTo>
                  <a:pt x="31371" y="5460"/>
                  <a:pt x="30802" y="5392"/>
                  <a:pt x="30123" y="5241"/>
                </a:cubicBezTo>
                <a:cubicBezTo>
                  <a:pt x="29750" y="5162"/>
                  <a:pt x="28846" y="5072"/>
                  <a:pt x="27839" y="5072"/>
                </a:cubicBezTo>
                <a:cubicBezTo>
                  <a:pt x="26724" y="5072"/>
                  <a:pt x="25482" y="5182"/>
                  <a:pt x="24694" y="5538"/>
                </a:cubicBezTo>
                <a:cubicBezTo>
                  <a:pt x="23539" y="6071"/>
                  <a:pt x="22016" y="6265"/>
                  <a:pt x="20469" y="6265"/>
                </a:cubicBezTo>
                <a:cubicBezTo>
                  <a:pt x="19146" y="6265"/>
                  <a:pt x="17804" y="6123"/>
                  <a:pt x="16657" y="5931"/>
                </a:cubicBezTo>
                <a:cubicBezTo>
                  <a:pt x="14636" y="5589"/>
                  <a:pt x="12849" y="5387"/>
                  <a:pt x="11110" y="5387"/>
                </a:cubicBezTo>
                <a:cubicBezTo>
                  <a:pt x="8793" y="5387"/>
                  <a:pt x="6562" y="5746"/>
                  <a:pt x="3977" y="6610"/>
                </a:cubicBezTo>
                <a:cubicBezTo>
                  <a:pt x="2417" y="7134"/>
                  <a:pt x="1179" y="7801"/>
                  <a:pt x="0" y="8515"/>
                </a:cubicBezTo>
                <a:lnTo>
                  <a:pt x="53983" y="8515"/>
                </a:lnTo>
                <a:lnTo>
                  <a:pt x="53983" y="1574"/>
                </a:lnTo>
                <a:cubicBezTo>
                  <a:pt x="51696" y="973"/>
                  <a:pt x="49211" y="1"/>
                  <a:pt x="466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713225" y="650367"/>
            <a:ext cx="6076200" cy="95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4"/>
          <p:cNvSpPr txBox="1">
            <a:spLocks noGrp="1"/>
          </p:cNvSpPr>
          <p:nvPr>
            <p:ph type="body" idx="1"/>
          </p:nvPr>
        </p:nvSpPr>
        <p:spPr>
          <a:xfrm>
            <a:off x="713225" y="1596036"/>
            <a:ext cx="7717500" cy="4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Fredoka One"/>
              <a:buAutoNum type="arabicPeriod"/>
              <a:defRPr sz="11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AutoNum type="alphaLcPeriod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AutoNum type="romanLcPeriod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AutoNum type="arabicPeriod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AutoNum type="alphaLcPeriod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AutoNum type="romanLcPeriod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AutoNum type="arabicPeriod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AutoNum type="alphaLcPeriod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AutoNum type="romanLcPeriod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1906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" name="Google Shape;294;p5"/>
          <p:cNvGrpSpPr/>
          <p:nvPr/>
        </p:nvGrpSpPr>
        <p:grpSpPr>
          <a:xfrm rot="-8706224">
            <a:off x="2166589" y="4476051"/>
            <a:ext cx="2747685" cy="3325479"/>
            <a:chOff x="747700" y="1105791"/>
            <a:chExt cx="2747649" cy="2494076"/>
          </a:xfrm>
        </p:grpSpPr>
        <p:sp>
          <p:nvSpPr>
            <p:cNvPr id="295" name="Google Shape;295;p5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35" name="Google Shape;335;p5"/>
          <p:cNvSpPr txBox="1">
            <a:spLocks noGrp="1"/>
          </p:cNvSpPr>
          <p:nvPr>
            <p:ph type="body" idx="1"/>
          </p:nvPr>
        </p:nvSpPr>
        <p:spPr>
          <a:xfrm>
            <a:off x="1413600" y="3326767"/>
            <a:ext cx="2693400" cy="21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/>
            </a:lvl1pPr>
            <a:lvl2pPr marL="914400" lvl="1" indent="-304800"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6" name="Google Shape;336;p5"/>
          <p:cNvSpPr txBox="1">
            <a:spLocks noGrp="1"/>
          </p:cNvSpPr>
          <p:nvPr>
            <p:ph type="body" idx="2"/>
          </p:nvPr>
        </p:nvSpPr>
        <p:spPr>
          <a:xfrm>
            <a:off x="5031554" y="3326767"/>
            <a:ext cx="2693400" cy="21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/>
            </a:lvl1pPr>
            <a:lvl2pPr marL="914400" lvl="1" indent="-304800"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7" name="Google Shape;337;p5"/>
          <p:cNvSpPr txBox="1">
            <a:spLocks noGrp="1"/>
          </p:cNvSpPr>
          <p:nvPr>
            <p:ph type="title"/>
          </p:nvPr>
        </p:nvSpPr>
        <p:spPr>
          <a:xfrm>
            <a:off x="1413600" y="2435567"/>
            <a:ext cx="2693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8" name="Google Shape;338;p5"/>
          <p:cNvSpPr txBox="1">
            <a:spLocks noGrp="1"/>
          </p:cNvSpPr>
          <p:nvPr>
            <p:ph type="title" idx="3"/>
          </p:nvPr>
        </p:nvSpPr>
        <p:spPr>
          <a:xfrm>
            <a:off x="5031560" y="2435567"/>
            <a:ext cx="2693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9" name="Google Shape;339;p5"/>
          <p:cNvSpPr txBox="1">
            <a:spLocks noGrp="1"/>
          </p:cNvSpPr>
          <p:nvPr>
            <p:ph type="title" idx="4"/>
          </p:nvPr>
        </p:nvSpPr>
        <p:spPr>
          <a:xfrm>
            <a:off x="1379250" y="650367"/>
            <a:ext cx="63855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40" name="Google Shape;340;p5"/>
          <p:cNvGrpSpPr/>
          <p:nvPr/>
        </p:nvGrpSpPr>
        <p:grpSpPr>
          <a:xfrm rot="5400000">
            <a:off x="6065193" y="942094"/>
            <a:ext cx="3663532" cy="2494076"/>
            <a:chOff x="747700" y="1105791"/>
            <a:chExt cx="2747649" cy="2494076"/>
          </a:xfrm>
        </p:grpSpPr>
        <p:sp>
          <p:nvSpPr>
            <p:cNvPr id="341" name="Google Shape;341;p5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5" name="Google Shape;375;p5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6" name="Google Shape;376;p5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7" name="Google Shape;377;p5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0" name="Google Shape;380;p5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81" name="Google Shape;381;p5"/>
          <p:cNvGrpSpPr/>
          <p:nvPr/>
        </p:nvGrpSpPr>
        <p:grpSpPr>
          <a:xfrm>
            <a:off x="7501036" y="-235805"/>
            <a:ext cx="2297285" cy="3434985"/>
            <a:chOff x="1322175" y="2535550"/>
            <a:chExt cx="1018300" cy="1141950"/>
          </a:xfrm>
        </p:grpSpPr>
        <p:sp>
          <p:nvSpPr>
            <p:cNvPr id="382" name="Google Shape;382;p5"/>
            <p:cNvSpPr/>
            <p:nvPr/>
          </p:nvSpPr>
          <p:spPr>
            <a:xfrm>
              <a:off x="1531125" y="2654625"/>
              <a:ext cx="809350" cy="916200"/>
            </a:xfrm>
            <a:custGeom>
              <a:avLst/>
              <a:gdLst/>
              <a:ahLst/>
              <a:cxnLst/>
              <a:rect l="l" t="t" r="r" b="b"/>
              <a:pathLst>
                <a:path w="32374" h="36648" extrusionOk="0">
                  <a:moveTo>
                    <a:pt x="19027" y="0"/>
                  </a:moveTo>
                  <a:lnTo>
                    <a:pt x="1" y="27373"/>
                  </a:lnTo>
                  <a:lnTo>
                    <a:pt x="13348" y="36648"/>
                  </a:lnTo>
                  <a:lnTo>
                    <a:pt x="32374" y="9275"/>
                  </a:lnTo>
                  <a:lnTo>
                    <a:pt x="190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1530825" y="3277925"/>
              <a:ext cx="376275" cy="293200"/>
            </a:xfrm>
            <a:custGeom>
              <a:avLst/>
              <a:gdLst/>
              <a:ahLst/>
              <a:cxnLst/>
              <a:rect l="l" t="t" r="r" b="b"/>
              <a:pathLst>
                <a:path w="15051" h="11728" extrusionOk="0">
                  <a:moveTo>
                    <a:pt x="1703" y="0"/>
                  </a:moveTo>
                  <a:lnTo>
                    <a:pt x="1" y="2453"/>
                  </a:lnTo>
                  <a:lnTo>
                    <a:pt x="13348" y="11728"/>
                  </a:lnTo>
                  <a:lnTo>
                    <a:pt x="15050" y="9263"/>
                  </a:lnTo>
                  <a:lnTo>
                    <a:pt x="1703" y="0"/>
                  </a:ln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4" name="Google Shape;384;p5"/>
            <p:cNvSpPr/>
            <p:nvPr/>
          </p:nvSpPr>
          <p:spPr>
            <a:xfrm>
              <a:off x="1614775" y="3157375"/>
              <a:ext cx="376250" cy="293500"/>
            </a:xfrm>
            <a:custGeom>
              <a:avLst/>
              <a:gdLst/>
              <a:ahLst/>
              <a:cxnLst/>
              <a:rect l="l" t="t" r="r" b="b"/>
              <a:pathLst>
                <a:path w="15050" h="11740" extrusionOk="0">
                  <a:moveTo>
                    <a:pt x="1703" y="0"/>
                  </a:moveTo>
                  <a:lnTo>
                    <a:pt x="0" y="2465"/>
                  </a:lnTo>
                  <a:lnTo>
                    <a:pt x="13347" y="11740"/>
                  </a:lnTo>
                  <a:lnTo>
                    <a:pt x="15050" y="9275"/>
                  </a:lnTo>
                  <a:lnTo>
                    <a:pt x="1703" y="0"/>
                  </a:ln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5" name="Google Shape;385;p5"/>
            <p:cNvSpPr/>
            <p:nvPr/>
          </p:nvSpPr>
          <p:spPr>
            <a:xfrm>
              <a:off x="1698425" y="3036825"/>
              <a:ext cx="376250" cy="293500"/>
            </a:xfrm>
            <a:custGeom>
              <a:avLst/>
              <a:gdLst/>
              <a:ahLst/>
              <a:cxnLst/>
              <a:rect l="l" t="t" r="r" b="b"/>
              <a:pathLst>
                <a:path w="15050" h="11740" extrusionOk="0">
                  <a:moveTo>
                    <a:pt x="1703" y="0"/>
                  </a:moveTo>
                  <a:lnTo>
                    <a:pt x="0" y="2465"/>
                  </a:lnTo>
                  <a:lnTo>
                    <a:pt x="13347" y="11740"/>
                  </a:lnTo>
                  <a:lnTo>
                    <a:pt x="15050" y="9275"/>
                  </a:lnTo>
                  <a:lnTo>
                    <a:pt x="1703" y="0"/>
                  </a:ln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6" name="Google Shape;386;p5"/>
            <p:cNvSpPr/>
            <p:nvPr/>
          </p:nvSpPr>
          <p:spPr>
            <a:xfrm>
              <a:off x="1781750" y="2916550"/>
              <a:ext cx="376575" cy="293225"/>
            </a:xfrm>
            <a:custGeom>
              <a:avLst/>
              <a:gdLst/>
              <a:ahLst/>
              <a:cxnLst/>
              <a:rect l="l" t="t" r="r" b="b"/>
              <a:pathLst>
                <a:path w="15063" h="11729" extrusionOk="0">
                  <a:moveTo>
                    <a:pt x="1715" y="1"/>
                  </a:moveTo>
                  <a:lnTo>
                    <a:pt x="1" y="2454"/>
                  </a:lnTo>
                  <a:lnTo>
                    <a:pt x="13348" y="11729"/>
                  </a:lnTo>
                  <a:lnTo>
                    <a:pt x="15062" y="9264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5"/>
            <p:cNvSpPr/>
            <p:nvPr/>
          </p:nvSpPr>
          <p:spPr>
            <a:xfrm>
              <a:off x="1865700" y="2796000"/>
              <a:ext cx="376550" cy="293525"/>
            </a:xfrm>
            <a:custGeom>
              <a:avLst/>
              <a:gdLst/>
              <a:ahLst/>
              <a:cxnLst/>
              <a:rect l="l" t="t" r="r" b="b"/>
              <a:pathLst>
                <a:path w="15062" h="11741" extrusionOk="0">
                  <a:moveTo>
                    <a:pt x="1715" y="1"/>
                  </a:moveTo>
                  <a:lnTo>
                    <a:pt x="0" y="2465"/>
                  </a:lnTo>
                  <a:lnTo>
                    <a:pt x="13347" y="11740"/>
                  </a:lnTo>
                  <a:lnTo>
                    <a:pt x="15062" y="9276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5"/>
            <p:cNvSpPr/>
            <p:nvPr/>
          </p:nvSpPr>
          <p:spPr>
            <a:xfrm>
              <a:off x="1949350" y="2675450"/>
              <a:ext cx="376250" cy="293525"/>
            </a:xfrm>
            <a:custGeom>
              <a:avLst/>
              <a:gdLst/>
              <a:ahLst/>
              <a:cxnLst/>
              <a:rect l="l" t="t" r="r" b="b"/>
              <a:pathLst>
                <a:path w="15050" h="11741" extrusionOk="0">
                  <a:moveTo>
                    <a:pt x="1703" y="1"/>
                  </a:moveTo>
                  <a:lnTo>
                    <a:pt x="0" y="2465"/>
                  </a:lnTo>
                  <a:lnTo>
                    <a:pt x="13347" y="11740"/>
                  </a:lnTo>
                  <a:lnTo>
                    <a:pt x="15050" y="9276"/>
                  </a:lnTo>
                  <a:lnTo>
                    <a:pt x="1703" y="1"/>
                  </a:ln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9" name="Google Shape;389;p5"/>
            <p:cNvSpPr/>
            <p:nvPr/>
          </p:nvSpPr>
          <p:spPr>
            <a:xfrm>
              <a:off x="1322175" y="2535550"/>
              <a:ext cx="755175" cy="766800"/>
            </a:xfrm>
            <a:custGeom>
              <a:avLst/>
              <a:gdLst/>
              <a:ahLst/>
              <a:cxnLst/>
              <a:rect l="l" t="t" r="r" b="b"/>
              <a:pathLst>
                <a:path w="30207" h="30672" extrusionOk="0">
                  <a:moveTo>
                    <a:pt x="16776" y="1"/>
                  </a:moveTo>
                  <a:lnTo>
                    <a:pt x="7454" y="1954"/>
                  </a:lnTo>
                  <a:lnTo>
                    <a:pt x="1036" y="9002"/>
                  </a:lnTo>
                  <a:lnTo>
                    <a:pt x="1" y="18479"/>
                  </a:lnTo>
                  <a:lnTo>
                    <a:pt x="4739" y="26754"/>
                  </a:lnTo>
                  <a:lnTo>
                    <a:pt x="13431" y="30671"/>
                  </a:lnTo>
                  <a:lnTo>
                    <a:pt x="22765" y="28719"/>
                  </a:lnTo>
                  <a:lnTo>
                    <a:pt x="29183" y="21670"/>
                  </a:lnTo>
                  <a:lnTo>
                    <a:pt x="30207" y="12181"/>
                  </a:lnTo>
                  <a:lnTo>
                    <a:pt x="25468" y="3918"/>
                  </a:lnTo>
                  <a:lnTo>
                    <a:pt x="167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36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5"/>
            <p:cNvSpPr/>
            <p:nvPr/>
          </p:nvSpPr>
          <p:spPr>
            <a:xfrm>
              <a:off x="1699900" y="2536150"/>
              <a:ext cx="257200" cy="383125"/>
            </a:xfrm>
            <a:custGeom>
              <a:avLst/>
              <a:gdLst/>
              <a:ahLst/>
              <a:cxnLst/>
              <a:rect l="l" t="t" r="r" b="b"/>
              <a:pathLst>
                <a:path w="10288" h="15325" extrusionOk="0">
                  <a:moveTo>
                    <a:pt x="1751" y="1"/>
                  </a:moveTo>
                  <a:lnTo>
                    <a:pt x="1" y="15324"/>
                  </a:lnTo>
                  <a:lnTo>
                    <a:pt x="10288" y="3858"/>
                  </a:lnTo>
                  <a:lnTo>
                    <a:pt x="17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5"/>
            <p:cNvSpPr/>
            <p:nvPr/>
          </p:nvSpPr>
          <p:spPr>
            <a:xfrm>
              <a:off x="1349550" y="2585875"/>
              <a:ext cx="350375" cy="333400"/>
            </a:xfrm>
            <a:custGeom>
              <a:avLst/>
              <a:gdLst/>
              <a:ahLst/>
              <a:cxnLst/>
              <a:rect l="l" t="t" r="r" b="b"/>
              <a:pathLst>
                <a:path w="14015" h="13336" extrusionOk="0">
                  <a:moveTo>
                    <a:pt x="6299" y="0"/>
                  </a:moveTo>
                  <a:lnTo>
                    <a:pt x="1" y="6929"/>
                  </a:lnTo>
                  <a:lnTo>
                    <a:pt x="14015" y="13335"/>
                  </a:lnTo>
                  <a:lnTo>
                    <a:pt x="62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1323075" y="2919250"/>
              <a:ext cx="376850" cy="283675"/>
            </a:xfrm>
            <a:custGeom>
              <a:avLst/>
              <a:gdLst/>
              <a:ahLst/>
              <a:cxnLst/>
              <a:rect l="l" t="t" r="r" b="b"/>
              <a:pathLst>
                <a:path w="15074" h="11347" extrusionOk="0">
                  <a:moveTo>
                    <a:pt x="15074" y="0"/>
                  </a:moveTo>
                  <a:lnTo>
                    <a:pt x="0" y="3215"/>
                  </a:lnTo>
                  <a:lnTo>
                    <a:pt x="4656" y="11347"/>
                  </a:lnTo>
                  <a:lnTo>
                    <a:pt x="150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1659725" y="2919250"/>
              <a:ext cx="229800" cy="382800"/>
            </a:xfrm>
            <a:custGeom>
              <a:avLst/>
              <a:gdLst/>
              <a:ahLst/>
              <a:cxnLst/>
              <a:rect l="l" t="t" r="r" b="b"/>
              <a:pathLst>
                <a:path w="9192" h="15312" extrusionOk="0">
                  <a:moveTo>
                    <a:pt x="1608" y="0"/>
                  </a:moveTo>
                  <a:lnTo>
                    <a:pt x="0" y="15311"/>
                  </a:lnTo>
                  <a:lnTo>
                    <a:pt x="0" y="15311"/>
                  </a:lnTo>
                  <a:lnTo>
                    <a:pt x="9192" y="13395"/>
                  </a:lnTo>
                  <a:lnTo>
                    <a:pt x="16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1699900" y="2842150"/>
              <a:ext cx="377450" cy="232775"/>
            </a:xfrm>
            <a:custGeom>
              <a:avLst/>
              <a:gdLst/>
              <a:ahLst/>
              <a:cxnLst/>
              <a:rect l="l" t="t" r="r" b="b"/>
              <a:pathLst>
                <a:path w="15098" h="9311" extrusionOk="0">
                  <a:moveTo>
                    <a:pt x="15098" y="0"/>
                  </a:moveTo>
                  <a:lnTo>
                    <a:pt x="1" y="3084"/>
                  </a:lnTo>
                  <a:lnTo>
                    <a:pt x="14074" y="9311"/>
                  </a:lnTo>
                  <a:lnTo>
                    <a:pt x="150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1675200" y="3444650"/>
              <a:ext cx="90450" cy="183050"/>
            </a:xfrm>
            <a:custGeom>
              <a:avLst/>
              <a:gdLst/>
              <a:ahLst/>
              <a:cxnLst/>
              <a:rect l="l" t="t" r="r" b="b"/>
              <a:pathLst>
                <a:path w="3618" h="7322" extrusionOk="0">
                  <a:moveTo>
                    <a:pt x="2031" y="0"/>
                  </a:moveTo>
                  <a:cubicBezTo>
                    <a:pt x="1964" y="0"/>
                    <a:pt x="1895" y="4"/>
                    <a:pt x="1822" y="10"/>
                  </a:cubicBezTo>
                  <a:cubicBezTo>
                    <a:pt x="0" y="189"/>
                    <a:pt x="393" y="2558"/>
                    <a:pt x="596" y="3642"/>
                  </a:cubicBezTo>
                  <a:cubicBezTo>
                    <a:pt x="727" y="4678"/>
                    <a:pt x="798" y="5487"/>
                    <a:pt x="1001" y="6440"/>
                  </a:cubicBezTo>
                  <a:cubicBezTo>
                    <a:pt x="1120" y="6976"/>
                    <a:pt x="1512" y="7285"/>
                    <a:pt x="2167" y="7321"/>
                  </a:cubicBezTo>
                  <a:cubicBezTo>
                    <a:pt x="2179" y="7321"/>
                    <a:pt x="2191" y="7321"/>
                    <a:pt x="2202" y="7321"/>
                  </a:cubicBezTo>
                  <a:cubicBezTo>
                    <a:pt x="2694" y="7321"/>
                    <a:pt x="3005" y="7072"/>
                    <a:pt x="3179" y="6618"/>
                  </a:cubicBezTo>
                  <a:cubicBezTo>
                    <a:pt x="3358" y="6166"/>
                    <a:pt x="3334" y="5797"/>
                    <a:pt x="3358" y="5333"/>
                  </a:cubicBezTo>
                  <a:cubicBezTo>
                    <a:pt x="3406" y="4535"/>
                    <a:pt x="3453" y="3749"/>
                    <a:pt x="3453" y="2939"/>
                  </a:cubicBezTo>
                  <a:cubicBezTo>
                    <a:pt x="3453" y="1854"/>
                    <a:pt x="3618" y="0"/>
                    <a:pt x="2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5"/>
            <p:cNvSpPr/>
            <p:nvPr/>
          </p:nvSpPr>
          <p:spPr>
            <a:xfrm>
              <a:off x="1723725" y="3464550"/>
              <a:ext cx="36625" cy="68475"/>
            </a:xfrm>
            <a:custGeom>
              <a:avLst/>
              <a:gdLst/>
              <a:ahLst/>
              <a:cxnLst/>
              <a:rect l="l" t="t" r="r" b="b"/>
              <a:pathLst>
                <a:path w="1465" h="2739" extrusionOk="0">
                  <a:moveTo>
                    <a:pt x="232" y="1"/>
                  </a:moveTo>
                  <a:cubicBezTo>
                    <a:pt x="138" y="1"/>
                    <a:pt x="55" y="21"/>
                    <a:pt x="0" y="72"/>
                  </a:cubicBezTo>
                  <a:cubicBezTo>
                    <a:pt x="822" y="488"/>
                    <a:pt x="1191" y="1858"/>
                    <a:pt x="1334" y="2739"/>
                  </a:cubicBezTo>
                  <a:cubicBezTo>
                    <a:pt x="1417" y="1786"/>
                    <a:pt x="1465" y="1286"/>
                    <a:pt x="1155" y="691"/>
                  </a:cubicBezTo>
                  <a:cubicBezTo>
                    <a:pt x="1095" y="584"/>
                    <a:pt x="810" y="179"/>
                    <a:pt x="703" y="119"/>
                  </a:cubicBezTo>
                  <a:cubicBezTo>
                    <a:pt x="563" y="53"/>
                    <a:pt x="383" y="1"/>
                    <a:pt x="232" y="1"/>
                  </a:cubicBezTo>
                  <a:close/>
                </a:path>
              </a:pathLst>
            </a:custGeom>
            <a:solidFill>
              <a:srgbClr val="FFC9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1688600" y="3464550"/>
              <a:ext cx="36325" cy="68475"/>
            </a:xfrm>
            <a:custGeom>
              <a:avLst/>
              <a:gdLst/>
              <a:ahLst/>
              <a:cxnLst/>
              <a:rect l="l" t="t" r="r" b="b"/>
              <a:pathLst>
                <a:path w="1453" h="2739" extrusionOk="0">
                  <a:moveTo>
                    <a:pt x="1226" y="1"/>
                  </a:moveTo>
                  <a:cubicBezTo>
                    <a:pt x="1074" y="1"/>
                    <a:pt x="890" y="53"/>
                    <a:pt x="750" y="119"/>
                  </a:cubicBezTo>
                  <a:cubicBezTo>
                    <a:pt x="655" y="179"/>
                    <a:pt x="369" y="584"/>
                    <a:pt x="310" y="691"/>
                  </a:cubicBezTo>
                  <a:cubicBezTo>
                    <a:pt x="0" y="1286"/>
                    <a:pt x="36" y="1786"/>
                    <a:pt x="131" y="2739"/>
                  </a:cubicBezTo>
                  <a:cubicBezTo>
                    <a:pt x="262" y="1858"/>
                    <a:pt x="631" y="488"/>
                    <a:pt x="1453" y="72"/>
                  </a:cubicBezTo>
                  <a:cubicBezTo>
                    <a:pt x="1402" y="21"/>
                    <a:pt x="1320" y="1"/>
                    <a:pt x="1226" y="1"/>
                  </a:cubicBezTo>
                  <a:close/>
                </a:path>
              </a:pathLst>
            </a:custGeom>
            <a:solidFill>
              <a:srgbClr val="FFC9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1780275" y="3497675"/>
              <a:ext cx="109850" cy="179825"/>
            </a:xfrm>
            <a:custGeom>
              <a:avLst/>
              <a:gdLst/>
              <a:ahLst/>
              <a:cxnLst/>
              <a:rect l="l" t="t" r="r" b="b"/>
              <a:pathLst>
                <a:path w="4394" h="7193" extrusionOk="0">
                  <a:moveTo>
                    <a:pt x="2129" y="0"/>
                  </a:moveTo>
                  <a:cubicBezTo>
                    <a:pt x="873" y="0"/>
                    <a:pt x="692" y="1667"/>
                    <a:pt x="512" y="2664"/>
                  </a:cubicBezTo>
                  <a:cubicBezTo>
                    <a:pt x="357" y="3473"/>
                    <a:pt x="262" y="4247"/>
                    <a:pt x="155" y="5033"/>
                  </a:cubicBezTo>
                  <a:cubicBezTo>
                    <a:pt x="96" y="5498"/>
                    <a:pt x="0" y="5855"/>
                    <a:pt x="96" y="6307"/>
                  </a:cubicBezTo>
                  <a:cubicBezTo>
                    <a:pt x="179" y="6783"/>
                    <a:pt x="465" y="7105"/>
                    <a:pt x="953" y="7176"/>
                  </a:cubicBezTo>
                  <a:cubicBezTo>
                    <a:pt x="1037" y="7187"/>
                    <a:pt x="1118" y="7193"/>
                    <a:pt x="1196" y="7193"/>
                  </a:cubicBezTo>
                  <a:cubicBezTo>
                    <a:pt x="1710" y="7193"/>
                    <a:pt x="2076" y="6956"/>
                    <a:pt x="2262" y="6521"/>
                  </a:cubicBezTo>
                  <a:cubicBezTo>
                    <a:pt x="2655" y="5640"/>
                    <a:pt x="2858" y="4866"/>
                    <a:pt x="3191" y="3866"/>
                  </a:cubicBezTo>
                  <a:cubicBezTo>
                    <a:pt x="3572" y="2842"/>
                    <a:pt x="4394" y="580"/>
                    <a:pt x="2643" y="80"/>
                  </a:cubicBezTo>
                  <a:cubicBezTo>
                    <a:pt x="2454" y="25"/>
                    <a:pt x="2284" y="0"/>
                    <a:pt x="21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1794850" y="3517275"/>
              <a:ext cx="44675" cy="62775"/>
            </a:xfrm>
            <a:custGeom>
              <a:avLst/>
              <a:gdLst/>
              <a:ahLst/>
              <a:cxnLst/>
              <a:rect l="l" t="t" r="r" b="b"/>
              <a:pathLst>
                <a:path w="1787" h="2511" extrusionOk="0">
                  <a:moveTo>
                    <a:pt x="1410" y="0"/>
                  </a:moveTo>
                  <a:cubicBezTo>
                    <a:pt x="1301" y="0"/>
                    <a:pt x="1188" y="17"/>
                    <a:pt x="1096" y="46"/>
                  </a:cubicBezTo>
                  <a:cubicBezTo>
                    <a:pt x="977" y="82"/>
                    <a:pt x="644" y="427"/>
                    <a:pt x="548" y="523"/>
                  </a:cubicBezTo>
                  <a:cubicBezTo>
                    <a:pt x="132" y="1034"/>
                    <a:pt x="72" y="1535"/>
                    <a:pt x="1" y="2511"/>
                  </a:cubicBezTo>
                  <a:cubicBezTo>
                    <a:pt x="298" y="1677"/>
                    <a:pt x="906" y="392"/>
                    <a:pt x="1787" y="130"/>
                  </a:cubicBezTo>
                  <a:cubicBezTo>
                    <a:pt x="1723" y="37"/>
                    <a:pt x="1570" y="0"/>
                    <a:pt x="1410" y="0"/>
                  </a:cubicBezTo>
                  <a:close/>
                </a:path>
              </a:pathLst>
            </a:custGeom>
            <a:solidFill>
              <a:srgbClr val="FFC9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1838900" y="3519350"/>
              <a:ext cx="30100" cy="72625"/>
            </a:xfrm>
            <a:custGeom>
              <a:avLst/>
              <a:gdLst/>
              <a:ahLst/>
              <a:cxnLst/>
              <a:rect l="l" t="t" r="r" b="b"/>
              <a:pathLst>
                <a:path w="1204" h="2905" extrusionOk="0">
                  <a:moveTo>
                    <a:pt x="136" y="1"/>
                  </a:moveTo>
                  <a:cubicBezTo>
                    <a:pt x="83" y="1"/>
                    <a:pt x="36" y="11"/>
                    <a:pt x="1" y="35"/>
                  </a:cubicBezTo>
                  <a:cubicBezTo>
                    <a:pt x="715" y="606"/>
                    <a:pt x="834" y="2011"/>
                    <a:pt x="799" y="2904"/>
                  </a:cubicBezTo>
                  <a:cubicBezTo>
                    <a:pt x="1072" y="1975"/>
                    <a:pt x="1203" y="1475"/>
                    <a:pt x="1013" y="856"/>
                  </a:cubicBezTo>
                  <a:cubicBezTo>
                    <a:pt x="965" y="737"/>
                    <a:pt x="775" y="297"/>
                    <a:pt x="668" y="225"/>
                  </a:cubicBezTo>
                  <a:cubicBezTo>
                    <a:pt x="524" y="99"/>
                    <a:pt x="299" y="1"/>
                    <a:pt x="136" y="1"/>
                  </a:cubicBezTo>
                  <a:close/>
                </a:path>
              </a:pathLst>
            </a:custGeom>
            <a:solidFill>
              <a:srgbClr val="FFC9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01" name="Google Shape;401;p5"/>
          <p:cNvGrpSpPr/>
          <p:nvPr/>
        </p:nvGrpSpPr>
        <p:grpSpPr>
          <a:xfrm flipH="1">
            <a:off x="55" y="5634558"/>
            <a:ext cx="4106951" cy="1222935"/>
            <a:chOff x="1321202" y="3526247"/>
            <a:chExt cx="7822763" cy="1617068"/>
          </a:xfrm>
        </p:grpSpPr>
        <p:sp>
          <p:nvSpPr>
            <p:cNvPr id="402" name="Google Shape;402;p5"/>
            <p:cNvSpPr/>
            <p:nvPr/>
          </p:nvSpPr>
          <p:spPr>
            <a:xfrm>
              <a:off x="1321202" y="3526247"/>
              <a:ext cx="7822725" cy="1613015"/>
            </a:xfrm>
            <a:custGeom>
              <a:avLst/>
              <a:gdLst/>
              <a:ahLst/>
              <a:cxnLst/>
              <a:rect l="l" t="t" r="r" b="b"/>
              <a:pathLst>
                <a:path w="67462" h="13920" extrusionOk="0">
                  <a:moveTo>
                    <a:pt x="60681" y="1"/>
                  </a:moveTo>
                  <a:cubicBezTo>
                    <a:pt x="58623" y="1"/>
                    <a:pt x="56591" y="352"/>
                    <a:pt x="54936" y="1179"/>
                  </a:cubicBezTo>
                  <a:cubicBezTo>
                    <a:pt x="50483" y="3370"/>
                    <a:pt x="45828" y="6466"/>
                    <a:pt x="39851" y="7049"/>
                  </a:cubicBezTo>
                  <a:cubicBezTo>
                    <a:pt x="39110" y="7121"/>
                    <a:pt x="38399" y="7151"/>
                    <a:pt x="37706" y="7151"/>
                  </a:cubicBezTo>
                  <a:cubicBezTo>
                    <a:pt x="35422" y="7151"/>
                    <a:pt x="33325" y="6825"/>
                    <a:pt x="30969" y="6597"/>
                  </a:cubicBezTo>
                  <a:cubicBezTo>
                    <a:pt x="28654" y="6365"/>
                    <a:pt x="26459" y="6204"/>
                    <a:pt x="24236" y="6204"/>
                  </a:cubicBezTo>
                  <a:cubicBezTo>
                    <a:pt x="22572" y="6204"/>
                    <a:pt x="20892" y="6294"/>
                    <a:pt x="19134" y="6513"/>
                  </a:cubicBezTo>
                  <a:cubicBezTo>
                    <a:pt x="15086" y="7002"/>
                    <a:pt x="12026" y="7847"/>
                    <a:pt x="9121" y="9585"/>
                  </a:cubicBezTo>
                  <a:cubicBezTo>
                    <a:pt x="7216" y="10740"/>
                    <a:pt x="5311" y="11966"/>
                    <a:pt x="3096" y="12883"/>
                  </a:cubicBezTo>
                  <a:cubicBezTo>
                    <a:pt x="2108" y="13276"/>
                    <a:pt x="1084" y="13621"/>
                    <a:pt x="1" y="13919"/>
                  </a:cubicBezTo>
                  <a:lnTo>
                    <a:pt x="10800" y="13919"/>
                  </a:lnTo>
                  <a:cubicBezTo>
                    <a:pt x="10883" y="13871"/>
                    <a:pt x="10966" y="13848"/>
                    <a:pt x="11038" y="13800"/>
                  </a:cubicBezTo>
                  <a:cubicBezTo>
                    <a:pt x="13407" y="12657"/>
                    <a:pt x="16062" y="10776"/>
                    <a:pt x="19110" y="10419"/>
                  </a:cubicBezTo>
                  <a:cubicBezTo>
                    <a:pt x="20176" y="10294"/>
                    <a:pt x="21236" y="10242"/>
                    <a:pt x="22291" y="10242"/>
                  </a:cubicBezTo>
                  <a:cubicBezTo>
                    <a:pt x="27870" y="10242"/>
                    <a:pt x="33331" y="11702"/>
                    <a:pt x="38905" y="11702"/>
                  </a:cubicBezTo>
                  <a:cubicBezTo>
                    <a:pt x="40456" y="11702"/>
                    <a:pt x="42016" y="11589"/>
                    <a:pt x="43589" y="11300"/>
                  </a:cubicBezTo>
                  <a:cubicBezTo>
                    <a:pt x="47614" y="10561"/>
                    <a:pt x="50662" y="9418"/>
                    <a:pt x="53757" y="7668"/>
                  </a:cubicBezTo>
                  <a:cubicBezTo>
                    <a:pt x="55400" y="6738"/>
                    <a:pt x="56206" y="5837"/>
                    <a:pt x="58427" y="5837"/>
                  </a:cubicBezTo>
                  <a:cubicBezTo>
                    <a:pt x="58621" y="5837"/>
                    <a:pt x="58826" y="5844"/>
                    <a:pt x="59044" y="5859"/>
                  </a:cubicBezTo>
                  <a:cubicBezTo>
                    <a:pt x="61259" y="5989"/>
                    <a:pt x="63626" y="6786"/>
                    <a:pt x="65932" y="6786"/>
                  </a:cubicBezTo>
                  <a:cubicBezTo>
                    <a:pt x="66365" y="6786"/>
                    <a:pt x="66796" y="6758"/>
                    <a:pt x="67223" y="6692"/>
                  </a:cubicBezTo>
                  <a:cubicBezTo>
                    <a:pt x="67319" y="6668"/>
                    <a:pt x="67390" y="6656"/>
                    <a:pt x="67461" y="6644"/>
                  </a:cubicBezTo>
                  <a:lnTo>
                    <a:pt x="67461" y="1537"/>
                  </a:lnTo>
                  <a:cubicBezTo>
                    <a:pt x="65818" y="679"/>
                    <a:pt x="63342" y="108"/>
                    <a:pt x="61615" y="24"/>
                  </a:cubicBezTo>
                  <a:cubicBezTo>
                    <a:pt x="61304" y="9"/>
                    <a:pt x="60992" y="1"/>
                    <a:pt x="60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1959100" y="3762634"/>
              <a:ext cx="7184843" cy="1380680"/>
            </a:xfrm>
            <a:custGeom>
              <a:avLst/>
              <a:gdLst/>
              <a:ahLst/>
              <a:cxnLst/>
              <a:rect l="l" t="t" r="r" b="b"/>
              <a:pathLst>
                <a:path w="61961" h="11915" extrusionOk="0">
                  <a:moveTo>
                    <a:pt x="55567" y="0"/>
                  </a:moveTo>
                  <a:cubicBezTo>
                    <a:pt x="53497" y="0"/>
                    <a:pt x="51436" y="341"/>
                    <a:pt x="49768" y="1175"/>
                  </a:cubicBezTo>
                  <a:cubicBezTo>
                    <a:pt x="45327" y="3366"/>
                    <a:pt x="40660" y="6462"/>
                    <a:pt x="34695" y="7045"/>
                  </a:cubicBezTo>
                  <a:cubicBezTo>
                    <a:pt x="33954" y="7117"/>
                    <a:pt x="33243" y="7147"/>
                    <a:pt x="32548" y="7147"/>
                  </a:cubicBezTo>
                  <a:cubicBezTo>
                    <a:pt x="30262" y="7147"/>
                    <a:pt x="28160" y="6821"/>
                    <a:pt x="25813" y="6593"/>
                  </a:cubicBezTo>
                  <a:cubicBezTo>
                    <a:pt x="23483" y="6367"/>
                    <a:pt x="21275" y="6203"/>
                    <a:pt x="19037" y="6203"/>
                  </a:cubicBezTo>
                  <a:cubicBezTo>
                    <a:pt x="17387" y="6203"/>
                    <a:pt x="15721" y="6292"/>
                    <a:pt x="13978" y="6509"/>
                  </a:cubicBezTo>
                  <a:cubicBezTo>
                    <a:pt x="9930" y="6997"/>
                    <a:pt x="6858" y="7843"/>
                    <a:pt x="3965" y="9593"/>
                  </a:cubicBezTo>
                  <a:cubicBezTo>
                    <a:pt x="2679" y="10355"/>
                    <a:pt x="1381" y="11177"/>
                    <a:pt x="0" y="11915"/>
                  </a:cubicBezTo>
                  <a:lnTo>
                    <a:pt x="9501" y="11915"/>
                  </a:lnTo>
                  <a:cubicBezTo>
                    <a:pt x="10883" y="11224"/>
                    <a:pt x="12371" y="10617"/>
                    <a:pt x="13943" y="10438"/>
                  </a:cubicBezTo>
                  <a:cubicBezTo>
                    <a:pt x="15011" y="10314"/>
                    <a:pt x="16075" y="10261"/>
                    <a:pt x="17134" y="10261"/>
                  </a:cubicBezTo>
                  <a:cubicBezTo>
                    <a:pt x="22714" y="10261"/>
                    <a:pt x="28178" y="11717"/>
                    <a:pt x="33760" y="11717"/>
                  </a:cubicBezTo>
                  <a:cubicBezTo>
                    <a:pt x="35307" y="11717"/>
                    <a:pt x="36863" y="11605"/>
                    <a:pt x="38434" y="11319"/>
                  </a:cubicBezTo>
                  <a:cubicBezTo>
                    <a:pt x="42446" y="10569"/>
                    <a:pt x="45494" y="9438"/>
                    <a:pt x="48590" y="7688"/>
                  </a:cubicBezTo>
                  <a:cubicBezTo>
                    <a:pt x="50233" y="6757"/>
                    <a:pt x="51050" y="5845"/>
                    <a:pt x="53268" y="5845"/>
                  </a:cubicBezTo>
                  <a:cubicBezTo>
                    <a:pt x="53459" y="5845"/>
                    <a:pt x="53662" y="5852"/>
                    <a:pt x="53876" y="5866"/>
                  </a:cubicBezTo>
                  <a:cubicBezTo>
                    <a:pt x="56081" y="6008"/>
                    <a:pt x="58431" y="6794"/>
                    <a:pt x="60738" y="6794"/>
                  </a:cubicBezTo>
                  <a:cubicBezTo>
                    <a:pt x="61148" y="6794"/>
                    <a:pt x="61555" y="6769"/>
                    <a:pt x="61960" y="6712"/>
                  </a:cubicBezTo>
                  <a:lnTo>
                    <a:pt x="61960" y="1354"/>
                  </a:lnTo>
                  <a:cubicBezTo>
                    <a:pt x="60341" y="604"/>
                    <a:pt x="58055" y="92"/>
                    <a:pt x="56448" y="20"/>
                  </a:cubicBezTo>
                  <a:cubicBezTo>
                    <a:pt x="56155" y="7"/>
                    <a:pt x="55860" y="0"/>
                    <a:pt x="55567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2884115" y="4152442"/>
              <a:ext cx="6259850" cy="986813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2689124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 txBox="1">
            <a:spLocks noGrp="1"/>
          </p:cNvSpPr>
          <p:nvPr>
            <p:ph type="title"/>
          </p:nvPr>
        </p:nvSpPr>
        <p:spPr>
          <a:xfrm>
            <a:off x="1664550" y="650367"/>
            <a:ext cx="5814900" cy="9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6"/>
          <p:cNvSpPr/>
          <p:nvPr/>
        </p:nvSpPr>
        <p:spPr>
          <a:xfrm rot="10800000" flipH="1">
            <a:off x="7189600" y="1"/>
            <a:ext cx="1954436" cy="635499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8" name="Google Shape;408;p6"/>
          <p:cNvSpPr/>
          <p:nvPr/>
        </p:nvSpPr>
        <p:spPr>
          <a:xfrm>
            <a:off x="294776" y="337639"/>
            <a:ext cx="837253" cy="258691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9" name="Google Shape;409;p6"/>
          <p:cNvSpPr/>
          <p:nvPr/>
        </p:nvSpPr>
        <p:spPr>
          <a:xfrm rot="-858798">
            <a:off x="940041" y="248215"/>
            <a:ext cx="492140" cy="646675"/>
          </a:xfrm>
          <a:custGeom>
            <a:avLst/>
            <a:gdLst/>
            <a:ahLst/>
            <a:cxnLst/>
            <a:rect l="l" t="t" r="r" b="b"/>
            <a:pathLst>
              <a:path w="4906" h="4835" extrusionOk="0">
                <a:moveTo>
                  <a:pt x="1608" y="0"/>
                </a:moveTo>
                <a:lnTo>
                  <a:pt x="1643" y="1381"/>
                </a:lnTo>
                <a:lnTo>
                  <a:pt x="1643" y="1381"/>
                </a:lnTo>
                <a:lnTo>
                  <a:pt x="298" y="1107"/>
                </a:lnTo>
                <a:lnTo>
                  <a:pt x="1215" y="2131"/>
                </a:lnTo>
                <a:lnTo>
                  <a:pt x="0" y="2786"/>
                </a:lnTo>
                <a:lnTo>
                  <a:pt x="1357" y="2977"/>
                </a:lnTo>
                <a:lnTo>
                  <a:pt x="846" y="4263"/>
                </a:lnTo>
                <a:lnTo>
                  <a:pt x="2024" y="3513"/>
                </a:lnTo>
                <a:lnTo>
                  <a:pt x="2453" y="4834"/>
                </a:lnTo>
                <a:lnTo>
                  <a:pt x="2881" y="3513"/>
                </a:lnTo>
                <a:lnTo>
                  <a:pt x="4060" y="4263"/>
                </a:lnTo>
                <a:lnTo>
                  <a:pt x="3536" y="2977"/>
                </a:lnTo>
                <a:lnTo>
                  <a:pt x="4906" y="2786"/>
                </a:lnTo>
                <a:lnTo>
                  <a:pt x="3691" y="2131"/>
                </a:lnTo>
                <a:lnTo>
                  <a:pt x="4608" y="1107"/>
                </a:lnTo>
                <a:lnTo>
                  <a:pt x="4608" y="1107"/>
                </a:lnTo>
                <a:lnTo>
                  <a:pt x="3251" y="1381"/>
                </a:lnTo>
                <a:lnTo>
                  <a:pt x="3298" y="0"/>
                </a:lnTo>
                <a:lnTo>
                  <a:pt x="3298" y="0"/>
                </a:lnTo>
                <a:lnTo>
                  <a:pt x="2453" y="1107"/>
                </a:lnTo>
                <a:lnTo>
                  <a:pt x="160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0" name="Google Shape;410;p6"/>
          <p:cNvSpPr/>
          <p:nvPr/>
        </p:nvSpPr>
        <p:spPr>
          <a:xfrm>
            <a:off x="6094951" y="6417684"/>
            <a:ext cx="1002419" cy="269328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1" name="Google Shape;411;p6"/>
          <p:cNvSpPr/>
          <p:nvPr/>
        </p:nvSpPr>
        <p:spPr>
          <a:xfrm flipH="1">
            <a:off x="50" y="6250667"/>
            <a:ext cx="3487490" cy="603364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7381120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" name="Google Shape;413;p7"/>
          <p:cNvGrpSpPr/>
          <p:nvPr/>
        </p:nvGrpSpPr>
        <p:grpSpPr>
          <a:xfrm>
            <a:off x="4038528" y="0"/>
            <a:ext cx="5105476" cy="7636656"/>
            <a:chOff x="4419482" y="-22"/>
            <a:chExt cx="4724668" cy="5727492"/>
          </a:xfrm>
        </p:grpSpPr>
        <p:grpSp>
          <p:nvGrpSpPr>
            <p:cNvPr id="414" name="Google Shape;414;p7"/>
            <p:cNvGrpSpPr/>
            <p:nvPr/>
          </p:nvGrpSpPr>
          <p:grpSpPr>
            <a:xfrm rot="-5400000">
              <a:off x="2147888" y="2272020"/>
              <a:ext cx="5727045" cy="1183855"/>
              <a:chOff x="1321202" y="3526247"/>
              <a:chExt cx="7822763" cy="1617068"/>
            </a:xfrm>
          </p:grpSpPr>
          <p:sp>
            <p:nvSpPr>
              <p:cNvPr id="415" name="Google Shape;415;p7"/>
              <p:cNvSpPr/>
              <p:nvPr/>
            </p:nvSpPr>
            <p:spPr>
              <a:xfrm>
                <a:off x="1321202" y="3526247"/>
                <a:ext cx="7822725" cy="1613015"/>
              </a:xfrm>
              <a:custGeom>
                <a:avLst/>
                <a:gdLst/>
                <a:ahLst/>
                <a:cxnLst/>
                <a:rect l="l" t="t" r="r" b="b"/>
                <a:pathLst>
                  <a:path w="67462" h="13920" extrusionOk="0">
                    <a:moveTo>
                      <a:pt x="60681" y="1"/>
                    </a:moveTo>
                    <a:cubicBezTo>
                      <a:pt x="58623" y="1"/>
                      <a:pt x="56591" y="352"/>
                      <a:pt x="54936" y="1179"/>
                    </a:cubicBezTo>
                    <a:cubicBezTo>
                      <a:pt x="50483" y="3370"/>
                      <a:pt x="45828" y="6466"/>
                      <a:pt x="39851" y="7049"/>
                    </a:cubicBezTo>
                    <a:cubicBezTo>
                      <a:pt x="39110" y="7121"/>
                      <a:pt x="38399" y="7151"/>
                      <a:pt x="37706" y="7151"/>
                    </a:cubicBezTo>
                    <a:cubicBezTo>
                      <a:pt x="35422" y="7151"/>
                      <a:pt x="33325" y="6825"/>
                      <a:pt x="30969" y="6597"/>
                    </a:cubicBezTo>
                    <a:cubicBezTo>
                      <a:pt x="28654" y="6365"/>
                      <a:pt x="26459" y="6204"/>
                      <a:pt x="24236" y="6204"/>
                    </a:cubicBezTo>
                    <a:cubicBezTo>
                      <a:pt x="22572" y="6204"/>
                      <a:pt x="20892" y="6294"/>
                      <a:pt x="19134" y="6513"/>
                    </a:cubicBezTo>
                    <a:cubicBezTo>
                      <a:pt x="15086" y="7002"/>
                      <a:pt x="12026" y="7847"/>
                      <a:pt x="9121" y="9585"/>
                    </a:cubicBezTo>
                    <a:cubicBezTo>
                      <a:pt x="7216" y="10740"/>
                      <a:pt x="5311" y="11966"/>
                      <a:pt x="3096" y="12883"/>
                    </a:cubicBezTo>
                    <a:cubicBezTo>
                      <a:pt x="2108" y="13276"/>
                      <a:pt x="1084" y="13621"/>
                      <a:pt x="1" y="13919"/>
                    </a:cubicBezTo>
                    <a:lnTo>
                      <a:pt x="10800" y="13919"/>
                    </a:lnTo>
                    <a:cubicBezTo>
                      <a:pt x="10883" y="13871"/>
                      <a:pt x="10966" y="13848"/>
                      <a:pt x="11038" y="13800"/>
                    </a:cubicBezTo>
                    <a:cubicBezTo>
                      <a:pt x="13407" y="12657"/>
                      <a:pt x="16062" y="10776"/>
                      <a:pt x="19110" y="10419"/>
                    </a:cubicBezTo>
                    <a:cubicBezTo>
                      <a:pt x="20176" y="10294"/>
                      <a:pt x="21236" y="10242"/>
                      <a:pt x="22291" y="10242"/>
                    </a:cubicBezTo>
                    <a:cubicBezTo>
                      <a:pt x="27870" y="10242"/>
                      <a:pt x="33331" y="11702"/>
                      <a:pt x="38905" y="11702"/>
                    </a:cubicBezTo>
                    <a:cubicBezTo>
                      <a:pt x="40456" y="11702"/>
                      <a:pt x="42016" y="11589"/>
                      <a:pt x="43589" y="11300"/>
                    </a:cubicBezTo>
                    <a:cubicBezTo>
                      <a:pt x="47614" y="10561"/>
                      <a:pt x="50662" y="9418"/>
                      <a:pt x="53757" y="7668"/>
                    </a:cubicBezTo>
                    <a:cubicBezTo>
                      <a:pt x="55400" y="6738"/>
                      <a:pt x="56206" y="5837"/>
                      <a:pt x="58427" y="5837"/>
                    </a:cubicBezTo>
                    <a:cubicBezTo>
                      <a:pt x="58621" y="5837"/>
                      <a:pt x="58826" y="5844"/>
                      <a:pt x="59044" y="5859"/>
                    </a:cubicBezTo>
                    <a:cubicBezTo>
                      <a:pt x="61259" y="5989"/>
                      <a:pt x="63626" y="6786"/>
                      <a:pt x="65932" y="6786"/>
                    </a:cubicBezTo>
                    <a:cubicBezTo>
                      <a:pt x="66365" y="6786"/>
                      <a:pt x="66796" y="6758"/>
                      <a:pt x="67223" y="6692"/>
                    </a:cubicBezTo>
                    <a:cubicBezTo>
                      <a:pt x="67319" y="6668"/>
                      <a:pt x="67390" y="6656"/>
                      <a:pt x="67461" y="6644"/>
                    </a:cubicBezTo>
                    <a:lnTo>
                      <a:pt x="67461" y="1537"/>
                    </a:lnTo>
                    <a:cubicBezTo>
                      <a:pt x="65818" y="679"/>
                      <a:pt x="63342" y="108"/>
                      <a:pt x="61615" y="24"/>
                    </a:cubicBezTo>
                    <a:cubicBezTo>
                      <a:pt x="61304" y="9"/>
                      <a:pt x="60992" y="1"/>
                      <a:pt x="606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6" name="Google Shape;416;p7"/>
              <p:cNvSpPr/>
              <p:nvPr/>
            </p:nvSpPr>
            <p:spPr>
              <a:xfrm>
                <a:off x="1959100" y="3762634"/>
                <a:ext cx="7184843" cy="1380680"/>
              </a:xfrm>
              <a:custGeom>
                <a:avLst/>
                <a:gdLst/>
                <a:ahLst/>
                <a:cxnLst/>
                <a:rect l="l" t="t" r="r" b="b"/>
                <a:pathLst>
                  <a:path w="61961" h="11915" extrusionOk="0">
                    <a:moveTo>
                      <a:pt x="55567" y="0"/>
                    </a:moveTo>
                    <a:cubicBezTo>
                      <a:pt x="53497" y="0"/>
                      <a:pt x="51436" y="341"/>
                      <a:pt x="49768" y="1175"/>
                    </a:cubicBezTo>
                    <a:cubicBezTo>
                      <a:pt x="45327" y="3366"/>
                      <a:pt x="40660" y="6462"/>
                      <a:pt x="34695" y="7045"/>
                    </a:cubicBezTo>
                    <a:cubicBezTo>
                      <a:pt x="33954" y="7117"/>
                      <a:pt x="33243" y="7147"/>
                      <a:pt x="32548" y="7147"/>
                    </a:cubicBezTo>
                    <a:cubicBezTo>
                      <a:pt x="30262" y="7147"/>
                      <a:pt x="28160" y="6821"/>
                      <a:pt x="25813" y="6593"/>
                    </a:cubicBezTo>
                    <a:cubicBezTo>
                      <a:pt x="23483" y="6367"/>
                      <a:pt x="21275" y="6203"/>
                      <a:pt x="19037" y="6203"/>
                    </a:cubicBezTo>
                    <a:cubicBezTo>
                      <a:pt x="17387" y="6203"/>
                      <a:pt x="15721" y="6292"/>
                      <a:pt x="13978" y="6509"/>
                    </a:cubicBezTo>
                    <a:cubicBezTo>
                      <a:pt x="9930" y="6997"/>
                      <a:pt x="6858" y="7843"/>
                      <a:pt x="3965" y="9593"/>
                    </a:cubicBezTo>
                    <a:cubicBezTo>
                      <a:pt x="2679" y="10355"/>
                      <a:pt x="1381" y="11177"/>
                      <a:pt x="0" y="11915"/>
                    </a:cubicBezTo>
                    <a:lnTo>
                      <a:pt x="9501" y="11915"/>
                    </a:lnTo>
                    <a:cubicBezTo>
                      <a:pt x="10883" y="11224"/>
                      <a:pt x="12371" y="10617"/>
                      <a:pt x="13943" y="10438"/>
                    </a:cubicBezTo>
                    <a:cubicBezTo>
                      <a:pt x="15011" y="10314"/>
                      <a:pt x="16075" y="10261"/>
                      <a:pt x="17134" y="10261"/>
                    </a:cubicBezTo>
                    <a:cubicBezTo>
                      <a:pt x="22714" y="10261"/>
                      <a:pt x="28178" y="11717"/>
                      <a:pt x="33760" y="11717"/>
                    </a:cubicBezTo>
                    <a:cubicBezTo>
                      <a:pt x="35307" y="11717"/>
                      <a:pt x="36863" y="11605"/>
                      <a:pt x="38434" y="11319"/>
                    </a:cubicBezTo>
                    <a:cubicBezTo>
                      <a:pt x="42446" y="10569"/>
                      <a:pt x="45494" y="9438"/>
                      <a:pt x="48590" y="7688"/>
                    </a:cubicBezTo>
                    <a:cubicBezTo>
                      <a:pt x="50233" y="6757"/>
                      <a:pt x="51050" y="5845"/>
                      <a:pt x="53268" y="5845"/>
                    </a:cubicBezTo>
                    <a:cubicBezTo>
                      <a:pt x="53459" y="5845"/>
                      <a:pt x="53662" y="5852"/>
                      <a:pt x="53876" y="5866"/>
                    </a:cubicBezTo>
                    <a:cubicBezTo>
                      <a:pt x="56081" y="6008"/>
                      <a:pt x="58431" y="6794"/>
                      <a:pt x="60738" y="6794"/>
                    </a:cubicBezTo>
                    <a:cubicBezTo>
                      <a:pt x="61148" y="6794"/>
                      <a:pt x="61555" y="6769"/>
                      <a:pt x="61960" y="6712"/>
                    </a:cubicBezTo>
                    <a:lnTo>
                      <a:pt x="61960" y="1354"/>
                    </a:lnTo>
                    <a:cubicBezTo>
                      <a:pt x="60341" y="604"/>
                      <a:pt x="58055" y="92"/>
                      <a:pt x="56448" y="20"/>
                    </a:cubicBezTo>
                    <a:cubicBezTo>
                      <a:pt x="56155" y="7"/>
                      <a:pt x="55860" y="0"/>
                      <a:pt x="55567" y="0"/>
                    </a:cubicBezTo>
                    <a:close/>
                  </a:path>
                </a:pathLst>
              </a:custGeom>
              <a:solidFill>
                <a:srgbClr val="AED2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7" name="Google Shape;417;p7"/>
              <p:cNvSpPr/>
              <p:nvPr/>
            </p:nvSpPr>
            <p:spPr>
              <a:xfrm>
                <a:off x="2884115" y="4152442"/>
                <a:ext cx="6259850" cy="986813"/>
              </a:xfrm>
              <a:custGeom>
                <a:avLst/>
                <a:gdLst/>
                <a:ahLst/>
                <a:cxnLst/>
                <a:rect l="l" t="t" r="r" b="b"/>
                <a:pathLst>
                  <a:path w="53984" h="8516" extrusionOk="0">
                    <a:moveTo>
                      <a:pt x="46657" y="1"/>
                    </a:moveTo>
                    <a:cubicBezTo>
                      <a:pt x="46074" y="1"/>
                      <a:pt x="45488" y="51"/>
                      <a:pt x="44899" y="169"/>
                    </a:cubicBezTo>
                    <a:cubicBezTo>
                      <a:pt x="43542" y="431"/>
                      <a:pt x="42387" y="1407"/>
                      <a:pt x="41470" y="2038"/>
                    </a:cubicBezTo>
                    <a:cubicBezTo>
                      <a:pt x="39232" y="3574"/>
                      <a:pt x="37029" y="4872"/>
                      <a:pt x="33612" y="5336"/>
                    </a:cubicBezTo>
                    <a:cubicBezTo>
                      <a:pt x="32989" y="5416"/>
                      <a:pt x="32472" y="5460"/>
                      <a:pt x="31980" y="5460"/>
                    </a:cubicBezTo>
                    <a:cubicBezTo>
                      <a:pt x="31371" y="5460"/>
                      <a:pt x="30802" y="5392"/>
                      <a:pt x="30123" y="5241"/>
                    </a:cubicBezTo>
                    <a:cubicBezTo>
                      <a:pt x="29750" y="5162"/>
                      <a:pt x="28846" y="5072"/>
                      <a:pt x="27839" y="5072"/>
                    </a:cubicBezTo>
                    <a:cubicBezTo>
                      <a:pt x="26724" y="5072"/>
                      <a:pt x="25482" y="5182"/>
                      <a:pt x="24694" y="5538"/>
                    </a:cubicBezTo>
                    <a:cubicBezTo>
                      <a:pt x="23539" y="6071"/>
                      <a:pt x="22016" y="6265"/>
                      <a:pt x="20469" y="6265"/>
                    </a:cubicBezTo>
                    <a:cubicBezTo>
                      <a:pt x="19146" y="6265"/>
                      <a:pt x="17804" y="6123"/>
                      <a:pt x="16657" y="5931"/>
                    </a:cubicBezTo>
                    <a:cubicBezTo>
                      <a:pt x="14636" y="5589"/>
                      <a:pt x="12849" y="5387"/>
                      <a:pt x="11110" y="5387"/>
                    </a:cubicBezTo>
                    <a:cubicBezTo>
                      <a:pt x="8793" y="5387"/>
                      <a:pt x="6562" y="5746"/>
                      <a:pt x="3977" y="6610"/>
                    </a:cubicBezTo>
                    <a:cubicBezTo>
                      <a:pt x="2417" y="7134"/>
                      <a:pt x="1179" y="7801"/>
                      <a:pt x="0" y="8515"/>
                    </a:cubicBezTo>
                    <a:lnTo>
                      <a:pt x="53983" y="8515"/>
                    </a:lnTo>
                    <a:lnTo>
                      <a:pt x="53983" y="1574"/>
                    </a:lnTo>
                    <a:cubicBezTo>
                      <a:pt x="51696" y="973"/>
                      <a:pt x="49211" y="1"/>
                      <a:pt x="466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18" name="Google Shape;418;p7"/>
            <p:cNvSpPr/>
            <p:nvPr/>
          </p:nvSpPr>
          <p:spPr>
            <a:xfrm>
              <a:off x="5581650" y="0"/>
              <a:ext cx="3562500" cy="51435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9" name="Google Shape;419;p7"/>
            <p:cNvSpPr/>
            <p:nvPr/>
          </p:nvSpPr>
          <p:spPr>
            <a:xfrm rot="-5400000">
              <a:off x="5084461" y="1087772"/>
              <a:ext cx="5143461" cy="2967996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0" name="Google Shape;420;p7"/>
            <p:cNvSpPr/>
            <p:nvPr/>
          </p:nvSpPr>
          <p:spPr>
            <a:xfrm rot="-5400000">
              <a:off x="7513169" y="92437"/>
              <a:ext cx="1723284" cy="1538367"/>
            </a:xfrm>
            <a:custGeom>
              <a:avLst/>
              <a:gdLst/>
              <a:ahLst/>
              <a:cxnLst/>
              <a:rect l="l" t="t" r="r" b="b"/>
              <a:pathLst>
                <a:path w="18087" h="4414" extrusionOk="0">
                  <a:moveTo>
                    <a:pt x="9433" y="1"/>
                  </a:moveTo>
                  <a:cubicBezTo>
                    <a:pt x="8856" y="1"/>
                    <a:pt x="8275" y="50"/>
                    <a:pt x="7692" y="163"/>
                  </a:cubicBezTo>
                  <a:cubicBezTo>
                    <a:pt x="6323" y="425"/>
                    <a:pt x="5180" y="1402"/>
                    <a:pt x="4263" y="2033"/>
                  </a:cubicBezTo>
                  <a:cubicBezTo>
                    <a:pt x="2918" y="2961"/>
                    <a:pt x="1584" y="3795"/>
                    <a:pt x="1" y="4414"/>
                  </a:cubicBezTo>
                  <a:lnTo>
                    <a:pt x="18086" y="4414"/>
                  </a:lnTo>
                  <a:lnTo>
                    <a:pt x="18086" y="4402"/>
                  </a:lnTo>
                  <a:lnTo>
                    <a:pt x="18086" y="1878"/>
                  </a:lnTo>
                  <a:cubicBezTo>
                    <a:pt x="15443" y="1377"/>
                    <a:pt x="12488" y="1"/>
                    <a:pt x="9433" y="1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21" name="Google Shape;421;p7"/>
          <p:cNvSpPr txBox="1">
            <a:spLocks noGrp="1"/>
          </p:cNvSpPr>
          <p:nvPr>
            <p:ph type="title"/>
          </p:nvPr>
        </p:nvSpPr>
        <p:spPr>
          <a:xfrm>
            <a:off x="713100" y="914496"/>
            <a:ext cx="2838900" cy="15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7"/>
          <p:cNvSpPr txBox="1">
            <a:spLocks noGrp="1"/>
          </p:cNvSpPr>
          <p:nvPr>
            <p:ph type="subTitle" idx="1"/>
          </p:nvPr>
        </p:nvSpPr>
        <p:spPr>
          <a:xfrm>
            <a:off x="713200" y="2340929"/>
            <a:ext cx="3240600" cy="3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00"/>
              <a:buChar char="○"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25542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4" name="Google Shape;424;p8"/>
          <p:cNvGrpSpPr/>
          <p:nvPr/>
        </p:nvGrpSpPr>
        <p:grpSpPr>
          <a:xfrm rot="-1284144">
            <a:off x="218155" y="995281"/>
            <a:ext cx="2747529" cy="3325291"/>
            <a:chOff x="747700" y="1105791"/>
            <a:chExt cx="2747649" cy="2494076"/>
          </a:xfrm>
        </p:grpSpPr>
        <p:sp>
          <p:nvSpPr>
            <p:cNvPr id="425" name="Google Shape;425;p8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3" name="Google Shape;433;p8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4" name="Google Shape;434;p8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1" name="Google Shape;451;p8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65" name="Google Shape;465;p8"/>
          <p:cNvSpPr/>
          <p:nvPr/>
        </p:nvSpPr>
        <p:spPr>
          <a:xfrm rot="10800000" flipH="1">
            <a:off x="5616218" y="1"/>
            <a:ext cx="3527734" cy="635499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66" name="Google Shape;466;p8"/>
          <p:cNvGrpSpPr/>
          <p:nvPr/>
        </p:nvGrpSpPr>
        <p:grpSpPr>
          <a:xfrm>
            <a:off x="2799281" y="696198"/>
            <a:ext cx="1250565" cy="2210053"/>
            <a:chOff x="428625" y="2562950"/>
            <a:chExt cx="751000" cy="995400"/>
          </a:xfrm>
        </p:grpSpPr>
        <p:sp>
          <p:nvSpPr>
            <p:cNvPr id="467" name="Google Shape;467;p8"/>
            <p:cNvSpPr/>
            <p:nvPr/>
          </p:nvSpPr>
          <p:spPr>
            <a:xfrm>
              <a:off x="898325" y="3364650"/>
              <a:ext cx="189625" cy="122875"/>
            </a:xfrm>
            <a:custGeom>
              <a:avLst/>
              <a:gdLst/>
              <a:ahLst/>
              <a:cxnLst/>
              <a:rect l="l" t="t" r="r" b="b"/>
              <a:pathLst>
                <a:path w="7585" h="4915" extrusionOk="0">
                  <a:moveTo>
                    <a:pt x="1243" y="0"/>
                  </a:moveTo>
                  <a:cubicBezTo>
                    <a:pt x="866" y="0"/>
                    <a:pt x="530" y="204"/>
                    <a:pt x="262" y="615"/>
                  </a:cubicBezTo>
                  <a:cubicBezTo>
                    <a:pt x="0" y="1032"/>
                    <a:pt x="60" y="1460"/>
                    <a:pt x="357" y="1853"/>
                  </a:cubicBezTo>
                  <a:cubicBezTo>
                    <a:pt x="655" y="2222"/>
                    <a:pt x="988" y="2401"/>
                    <a:pt x="1381" y="2651"/>
                  </a:cubicBezTo>
                  <a:cubicBezTo>
                    <a:pt x="2048" y="3103"/>
                    <a:pt x="2715" y="3544"/>
                    <a:pt x="3417" y="3961"/>
                  </a:cubicBezTo>
                  <a:cubicBezTo>
                    <a:pt x="4031" y="4323"/>
                    <a:pt x="4888" y="4915"/>
                    <a:pt x="5635" y="4915"/>
                  </a:cubicBezTo>
                  <a:cubicBezTo>
                    <a:pt x="6091" y="4915"/>
                    <a:pt x="6505" y="4695"/>
                    <a:pt x="6799" y="4068"/>
                  </a:cubicBezTo>
                  <a:cubicBezTo>
                    <a:pt x="7584" y="2401"/>
                    <a:pt x="5310" y="1508"/>
                    <a:pt x="4263" y="1127"/>
                  </a:cubicBezTo>
                  <a:cubicBezTo>
                    <a:pt x="3286" y="710"/>
                    <a:pt x="2560" y="353"/>
                    <a:pt x="1631" y="67"/>
                  </a:cubicBezTo>
                  <a:cubicBezTo>
                    <a:pt x="1498" y="23"/>
                    <a:pt x="1368" y="0"/>
                    <a:pt x="1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972725" y="3452350"/>
              <a:ext cx="76225" cy="22625"/>
            </a:xfrm>
            <a:custGeom>
              <a:avLst/>
              <a:gdLst/>
              <a:ahLst/>
              <a:cxnLst/>
              <a:rect l="l" t="t" r="r" b="b"/>
              <a:pathLst>
                <a:path w="3049" h="905" extrusionOk="0">
                  <a:moveTo>
                    <a:pt x="1" y="0"/>
                  </a:moveTo>
                  <a:lnTo>
                    <a:pt x="1" y="0"/>
                  </a:lnTo>
                  <a:cubicBezTo>
                    <a:pt x="775" y="584"/>
                    <a:pt x="1203" y="881"/>
                    <a:pt x="1870" y="905"/>
                  </a:cubicBezTo>
                  <a:cubicBezTo>
                    <a:pt x="2001" y="905"/>
                    <a:pt x="2501" y="857"/>
                    <a:pt x="2596" y="798"/>
                  </a:cubicBezTo>
                  <a:cubicBezTo>
                    <a:pt x="2811" y="667"/>
                    <a:pt x="3049" y="405"/>
                    <a:pt x="3001" y="226"/>
                  </a:cubicBezTo>
                  <a:lnTo>
                    <a:pt x="3001" y="226"/>
                  </a:lnTo>
                  <a:cubicBezTo>
                    <a:pt x="2732" y="394"/>
                    <a:pt x="2392" y="459"/>
                    <a:pt x="2029" y="459"/>
                  </a:cubicBezTo>
                  <a:cubicBezTo>
                    <a:pt x="1333" y="459"/>
                    <a:pt x="548" y="21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1006075" y="3395775"/>
              <a:ext cx="48825" cy="62850"/>
            </a:xfrm>
            <a:custGeom>
              <a:avLst/>
              <a:gdLst/>
              <a:ahLst/>
              <a:cxnLst/>
              <a:rect l="l" t="t" r="r" b="b"/>
              <a:pathLst>
                <a:path w="1953" h="2514" extrusionOk="0">
                  <a:moveTo>
                    <a:pt x="0" y="1"/>
                  </a:moveTo>
                  <a:lnTo>
                    <a:pt x="0" y="1"/>
                  </a:lnTo>
                  <a:cubicBezTo>
                    <a:pt x="703" y="561"/>
                    <a:pt x="1679" y="1608"/>
                    <a:pt x="1643" y="2513"/>
                  </a:cubicBezTo>
                  <a:cubicBezTo>
                    <a:pt x="1822" y="2466"/>
                    <a:pt x="1941" y="2132"/>
                    <a:pt x="1953" y="1894"/>
                  </a:cubicBezTo>
                  <a:cubicBezTo>
                    <a:pt x="1953" y="1751"/>
                    <a:pt x="1762" y="1311"/>
                    <a:pt x="1679" y="1203"/>
                  </a:cubicBezTo>
                  <a:cubicBezTo>
                    <a:pt x="1357" y="644"/>
                    <a:pt x="881" y="41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811100" y="3409750"/>
              <a:ext cx="177425" cy="148600"/>
            </a:xfrm>
            <a:custGeom>
              <a:avLst/>
              <a:gdLst/>
              <a:ahLst/>
              <a:cxnLst/>
              <a:rect l="l" t="t" r="r" b="b"/>
              <a:pathLst>
                <a:path w="7097" h="5944" extrusionOk="0">
                  <a:moveTo>
                    <a:pt x="1196" y="1"/>
                  </a:moveTo>
                  <a:cubicBezTo>
                    <a:pt x="913" y="1"/>
                    <a:pt x="652" y="120"/>
                    <a:pt x="429" y="383"/>
                  </a:cubicBezTo>
                  <a:cubicBezTo>
                    <a:pt x="12" y="883"/>
                    <a:pt x="1" y="1406"/>
                    <a:pt x="322" y="1847"/>
                  </a:cubicBezTo>
                  <a:cubicBezTo>
                    <a:pt x="917" y="2657"/>
                    <a:pt x="1489" y="3240"/>
                    <a:pt x="2191" y="4038"/>
                  </a:cubicBezTo>
                  <a:cubicBezTo>
                    <a:pt x="2716" y="4698"/>
                    <a:pt x="3743" y="5944"/>
                    <a:pt x="4791" y="5944"/>
                  </a:cubicBezTo>
                  <a:cubicBezTo>
                    <a:pt x="5122" y="5944"/>
                    <a:pt x="5455" y="5820"/>
                    <a:pt x="5775" y="5514"/>
                  </a:cubicBezTo>
                  <a:cubicBezTo>
                    <a:pt x="7097" y="4264"/>
                    <a:pt x="5489" y="3085"/>
                    <a:pt x="4608" y="2323"/>
                  </a:cubicBezTo>
                  <a:cubicBezTo>
                    <a:pt x="4001" y="1787"/>
                    <a:pt x="3358" y="1299"/>
                    <a:pt x="2727" y="799"/>
                  </a:cubicBezTo>
                  <a:cubicBezTo>
                    <a:pt x="2358" y="513"/>
                    <a:pt x="2084" y="240"/>
                    <a:pt x="1632" y="85"/>
                  </a:cubicBezTo>
                  <a:cubicBezTo>
                    <a:pt x="1482" y="30"/>
                    <a:pt x="1336" y="1"/>
                    <a:pt x="1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912300" y="3461575"/>
              <a:ext cx="40200" cy="69675"/>
            </a:xfrm>
            <a:custGeom>
              <a:avLst/>
              <a:gdLst/>
              <a:ahLst/>
              <a:cxnLst/>
              <a:rect l="l" t="t" r="r" b="b"/>
              <a:pathLst>
                <a:path w="1608" h="2787" extrusionOk="0">
                  <a:moveTo>
                    <a:pt x="1" y="0"/>
                  </a:moveTo>
                  <a:cubicBezTo>
                    <a:pt x="584" y="691"/>
                    <a:pt x="1370" y="1893"/>
                    <a:pt x="1144" y="2786"/>
                  </a:cubicBezTo>
                  <a:cubicBezTo>
                    <a:pt x="1322" y="2774"/>
                    <a:pt x="1513" y="2477"/>
                    <a:pt x="1584" y="2215"/>
                  </a:cubicBezTo>
                  <a:cubicBezTo>
                    <a:pt x="1608" y="2096"/>
                    <a:pt x="1489" y="1619"/>
                    <a:pt x="1441" y="1488"/>
                  </a:cubicBezTo>
                  <a:cubicBezTo>
                    <a:pt x="1203" y="869"/>
                    <a:pt x="786" y="54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869150" y="3510975"/>
              <a:ext cx="72950" cy="32250"/>
            </a:xfrm>
            <a:custGeom>
              <a:avLst/>
              <a:gdLst/>
              <a:ahLst/>
              <a:cxnLst/>
              <a:rect l="l" t="t" r="r" b="b"/>
              <a:pathLst>
                <a:path w="2918" h="1290" extrusionOk="0">
                  <a:moveTo>
                    <a:pt x="0" y="1"/>
                  </a:moveTo>
                  <a:cubicBezTo>
                    <a:pt x="655" y="703"/>
                    <a:pt x="1012" y="1072"/>
                    <a:pt x="1655" y="1239"/>
                  </a:cubicBezTo>
                  <a:cubicBezTo>
                    <a:pt x="1748" y="1264"/>
                    <a:pt x="2019" y="1289"/>
                    <a:pt x="2212" y="1289"/>
                  </a:cubicBezTo>
                  <a:cubicBezTo>
                    <a:pt x="2292" y="1289"/>
                    <a:pt x="2359" y="1285"/>
                    <a:pt x="2393" y="1275"/>
                  </a:cubicBezTo>
                  <a:cubicBezTo>
                    <a:pt x="2632" y="1179"/>
                    <a:pt x="2917" y="953"/>
                    <a:pt x="2905" y="775"/>
                  </a:cubicBezTo>
                  <a:lnTo>
                    <a:pt x="2905" y="775"/>
                  </a:lnTo>
                  <a:cubicBezTo>
                    <a:pt x="2741" y="839"/>
                    <a:pt x="2559" y="868"/>
                    <a:pt x="2367" y="868"/>
                  </a:cubicBezTo>
                  <a:cubicBezTo>
                    <a:pt x="1575" y="868"/>
                    <a:pt x="614" y="384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428625" y="2562950"/>
              <a:ext cx="751000" cy="778100"/>
            </a:xfrm>
            <a:custGeom>
              <a:avLst/>
              <a:gdLst/>
              <a:ahLst/>
              <a:cxnLst/>
              <a:rect l="l" t="t" r="r" b="b"/>
              <a:pathLst>
                <a:path w="30040" h="31124" extrusionOk="0">
                  <a:moveTo>
                    <a:pt x="14323" y="0"/>
                  </a:moveTo>
                  <a:lnTo>
                    <a:pt x="5298" y="3394"/>
                  </a:lnTo>
                  <a:lnTo>
                    <a:pt x="0" y="11430"/>
                  </a:lnTo>
                  <a:lnTo>
                    <a:pt x="452" y="21050"/>
                  </a:lnTo>
                  <a:lnTo>
                    <a:pt x="6441" y="28563"/>
                  </a:lnTo>
                  <a:lnTo>
                    <a:pt x="15728" y="31123"/>
                  </a:lnTo>
                  <a:lnTo>
                    <a:pt x="24741" y="27730"/>
                  </a:lnTo>
                  <a:lnTo>
                    <a:pt x="30039" y="19693"/>
                  </a:lnTo>
                  <a:lnTo>
                    <a:pt x="29599" y="10085"/>
                  </a:lnTo>
                  <a:lnTo>
                    <a:pt x="23586" y="2560"/>
                  </a:lnTo>
                  <a:lnTo>
                    <a:pt x="143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33350" dir="312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786700" y="2562950"/>
              <a:ext cx="231600" cy="389350"/>
            </a:xfrm>
            <a:custGeom>
              <a:avLst/>
              <a:gdLst/>
              <a:ahLst/>
              <a:cxnLst/>
              <a:rect l="l" t="t" r="r" b="b"/>
              <a:pathLst>
                <a:path w="9264" h="15574" extrusionOk="0">
                  <a:moveTo>
                    <a:pt x="0" y="0"/>
                  </a:moveTo>
                  <a:lnTo>
                    <a:pt x="691" y="15574"/>
                  </a:lnTo>
                  <a:lnTo>
                    <a:pt x="9263" y="25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428625" y="2647775"/>
              <a:ext cx="375350" cy="304525"/>
            </a:xfrm>
            <a:custGeom>
              <a:avLst/>
              <a:gdLst/>
              <a:ahLst/>
              <a:cxnLst/>
              <a:rect l="l" t="t" r="r" b="b"/>
              <a:pathLst>
                <a:path w="15014" h="12181" extrusionOk="0">
                  <a:moveTo>
                    <a:pt x="5298" y="1"/>
                  </a:moveTo>
                  <a:lnTo>
                    <a:pt x="0" y="8037"/>
                  </a:lnTo>
                  <a:lnTo>
                    <a:pt x="15014" y="12181"/>
                  </a:lnTo>
                  <a:lnTo>
                    <a:pt x="52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439925" y="2952275"/>
              <a:ext cx="364050" cy="324775"/>
            </a:xfrm>
            <a:custGeom>
              <a:avLst/>
              <a:gdLst/>
              <a:ahLst/>
              <a:cxnLst/>
              <a:rect l="l" t="t" r="r" b="b"/>
              <a:pathLst>
                <a:path w="14562" h="12991" extrusionOk="0">
                  <a:moveTo>
                    <a:pt x="14562" y="1"/>
                  </a:moveTo>
                  <a:lnTo>
                    <a:pt x="0" y="5477"/>
                  </a:lnTo>
                  <a:lnTo>
                    <a:pt x="5989" y="12990"/>
                  </a:lnTo>
                  <a:lnTo>
                    <a:pt x="14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803950" y="2952275"/>
              <a:ext cx="243225" cy="388775"/>
            </a:xfrm>
            <a:custGeom>
              <a:avLst/>
              <a:gdLst/>
              <a:ahLst/>
              <a:cxnLst/>
              <a:rect l="l" t="t" r="r" b="b"/>
              <a:pathLst>
                <a:path w="9729" h="15551" extrusionOk="0">
                  <a:moveTo>
                    <a:pt x="1" y="1"/>
                  </a:moveTo>
                  <a:lnTo>
                    <a:pt x="715" y="15550"/>
                  </a:lnTo>
                  <a:lnTo>
                    <a:pt x="9728" y="121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803950" y="2815050"/>
              <a:ext cx="375675" cy="240250"/>
            </a:xfrm>
            <a:custGeom>
              <a:avLst/>
              <a:gdLst/>
              <a:ahLst/>
              <a:cxnLst/>
              <a:rect l="l" t="t" r="r" b="b"/>
              <a:pathLst>
                <a:path w="15027" h="9610" extrusionOk="0">
                  <a:moveTo>
                    <a:pt x="14586" y="1"/>
                  </a:moveTo>
                  <a:lnTo>
                    <a:pt x="1" y="5490"/>
                  </a:lnTo>
                  <a:lnTo>
                    <a:pt x="15026" y="9609"/>
                  </a:lnTo>
                  <a:lnTo>
                    <a:pt x="145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79" name="Google Shape;479;p8"/>
          <p:cNvGrpSpPr/>
          <p:nvPr/>
        </p:nvGrpSpPr>
        <p:grpSpPr>
          <a:xfrm rot="638277">
            <a:off x="6540240" y="1766343"/>
            <a:ext cx="2747612" cy="3325391"/>
            <a:chOff x="747700" y="1105791"/>
            <a:chExt cx="2747649" cy="2494076"/>
          </a:xfrm>
        </p:grpSpPr>
        <p:sp>
          <p:nvSpPr>
            <p:cNvPr id="480" name="Google Shape;480;p8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5" name="Google Shape;505;p8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20" name="Google Shape;520;p8"/>
          <p:cNvGrpSpPr/>
          <p:nvPr/>
        </p:nvGrpSpPr>
        <p:grpSpPr>
          <a:xfrm>
            <a:off x="778556" y="441542"/>
            <a:ext cx="1818684" cy="2719364"/>
            <a:chOff x="1322175" y="2535550"/>
            <a:chExt cx="1018300" cy="1141950"/>
          </a:xfrm>
        </p:grpSpPr>
        <p:sp>
          <p:nvSpPr>
            <p:cNvPr id="521" name="Google Shape;521;p8"/>
            <p:cNvSpPr/>
            <p:nvPr/>
          </p:nvSpPr>
          <p:spPr>
            <a:xfrm>
              <a:off x="1531125" y="2654625"/>
              <a:ext cx="809350" cy="916200"/>
            </a:xfrm>
            <a:custGeom>
              <a:avLst/>
              <a:gdLst/>
              <a:ahLst/>
              <a:cxnLst/>
              <a:rect l="l" t="t" r="r" b="b"/>
              <a:pathLst>
                <a:path w="32374" h="36648" extrusionOk="0">
                  <a:moveTo>
                    <a:pt x="19027" y="0"/>
                  </a:moveTo>
                  <a:lnTo>
                    <a:pt x="1" y="27373"/>
                  </a:lnTo>
                  <a:lnTo>
                    <a:pt x="13348" y="36648"/>
                  </a:lnTo>
                  <a:lnTo>
                    <a:pt x="32374" y="9275"/>
                  </a:lnTo>
                  <a:lnTo>
                    <a:pt x="190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1530825" y="3277925"/>
              <a:ext cx="376275" cy="293200"/>
            </a:xfrm>
            <a:custGeom>
              <a:avLst/>
              <a:gdLst/>
              <a:ahLst/>
              <a:cxnLst/>
              <a:rect l="l" t="t" r="r" b="b"/>
              <a:pathLst>
                <a:path w="15051" h="11728" extrusionOk="0">
                  <a:moveTo>
                    <a:pt x="1703" y="0"/>
                  </a:moveTo>
                  <a:lnTo>
                    <a:pt x="1" y="2453"/>
                  </a:lnTo>
                  <a:lnTo>
                    <a:pt x="13348" y="11728"/>
                  </a:lnTo>
                  <a:lnTo>
                    <a:pt x="15050" y="9263"/>
                  </a:lnTo>
                  <a:lnTo>
                    <a:pt x="1703" y="0"/>
                  </a:ln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1614775" y="3157375"/>
              <a:ext cx="376250" cy="293500"/>
            </a:xfrm>
            <a:custGeom>
              <a:avLst/>
              <a:gdLst/>
              <a:ahLst/>
              <a:cxnLst/>
              <a:rect l="l" t="t" r="r" b="b"/>
              <a:pathLst>
                <a:path w="15050" h="11740" extrusionOk="0">
                  <a:moveTo>
                    <a:pt x="1703" y="0"/>
                  </a:moveTo>
                  <a:lnTo>
                    <a:pt x="0" y="2465"/>
                  </a:lnTo>
                  <a:lnTo>
                    <a:pt x="13347" y="11740"/>
                  </a:lnTo>
                  <a:lnTo>
                    <a:pt x="15050" y="9275"/>
                  </a:lnTo>
                  <a:lnTo>
                    <a:pt x="1703" y="0"/>
                  </a:ln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1698425" y="3036825"/>
              <a:ext cx="376250" cy="293500"/>
            </a:xfrm>
            <a:custGeom>
              <a:avLst/>
              <a:gdLst/>
              <a:ahLst/>
              <a:cxnLst/>
              <a:rect l="l" t="t" r="r" b="b"/>
              <a:pathLst>
                <a:path w="15050" h="11740" extrusionOk="0">
                  <a:moveTo>
                    <a:pt x="1703" y="0"/>
                  </a:moveTo>
                  <a:lnTo>
                    <a:pt x="0" y="2465"/>
                  </a:lnTo>
                  <a:lnTo>
                    <a:pt x="13347" y="11740"/>
                  </a:lnTo>
                  <a:lnTo>
                    <a:pt x="15050" y="9275"/>
                  </a:lnTo>
                  <a:lnTo>
                    <a:pt x="1703" y="0"/>
                  </a:ln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1781750" y="2916550"/>
              <a:ext cx="376575" cy="293225"/>
            </a:xfrm>
            <a:custGeom>
              <a:avLst/>
              <a:gdLst/>
              <a:ahLst/>
              <a:cxnLst/>
              <a:rect l="l" t="t" r="r" b="b"/>
              <a:pathLst>
                <a:path w="15063" h="11729" extrusionOk="0">
                  <a:moveTo>
                    <a:pt x="1715" y="1"/>
                  </a:moveTo>
                  <a:lnTo>
                    <a:pt x="1" y="2454"/>
                  </a:lnTo>
                  <a:lnTo>
                    <a:pt x="13348" y="11729"/>
                  </a:lnTo>
                  <a:lnTo>
                    <a:pt x="15062" y="9264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1865700" y="2796000"/>
              <a:ext cx="376550" cy="293525"/>
            </a:xfrm>
            <a:custGeom>
              <a:avLst/>
              <a:gdLst/>
              <a:ahLst/>
              <a:cxnLst/>
              <a:rect l="l" t="t" r="r" b="b"/>
              <a:pathLst>
                <a:path w="15062" h="11741" extrusionOk="0">
                  <a:moveTo>
                    <a:pt x="1715" y="1"/>
                  </a:moveTo>
                  <a:lnTo>
                    <a:pt x="0" y="2465"/>
                  </a:lnTo>
                  <a:lnTo>
                    <a:pt x="13347" y="11740"/>
                  </a:lnTo>
                  <a:lnTo>
                    <a:pt x="15062" y="9276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1949350" y="2675450"/>
              <a:ext cx="376250" cy="293525"/>
            </a:xfrm>
            <a:custGeom>
              <a:avLst/>
              <a:gdLst/>
              <a:ahLst/>
              <a:cxnLst/>
              <a:rect l="l" t="t" r="r" b="b"/>
              <a:pathLst>
                <a:path w="15050" h="11741" extrusionOk="0">
                  <a:moveTo>
                    <a:pt x="1703" y="1"/>
                  </a:moveTo>
                  <a:lnTo>
                    <a:pt x="0" y="2465"/>
                  </a:lnTo>
                  <a:lnTo>
                    <a:pt x="13347" y="11740"/>
                  </a:lnTo>
                  <a:lnTo>
                    <a:pt x="15050" y="9276"/>
                  </a:lnTo>
                  <a:lnTo>
                    <a:pt x="1703" y="1"/>
                  </a:ln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1322175" y="2535550"/>
              <a:ext cx="755175" cy="766800"/>
            </a:xfrm>
            <a:custGeom>
              <a:avLst/>
              <a:gdLst/>
              <a:ahLst/>
              <a:cxnLst/>
              <a:rect l="l" t="t" r="r" b="b"/>
              <a:pathLst>
                <a:path w="30207" h="30672" extrusionOk="0">
                  <a:moveTo>
                    <a:pt x="16776" y="1"/>
                  </a:moveTo>
                  <a:lnTo>
                    <a:pt x="7454" y="1954"/>
                  </a:lnTo>
                  <a:lnTo>
                    <a:pt x="1036" y="9002"/>
                  </a:lnTo>
                  <a:lnTo>
                    <a:pt x="1" y="18479"/>
                  </a:lnTo>
                  <a:lnTo>
                    <a:pt x="4739" y="26754"/>
                  </a:lnTo>
                  <a:lnTo>
                    <a:pt x="13431" y="30671"/>
                  </a:lnTo>
                  <a:lnTo>
                    <a:pt x="22765" y="28719"/>
                  </a:lnTo>
                  <a:lnTo>
                    <a:pt x="29183" y="21670"/>
                  </a:lnTo>
                  <a:lnTo>
                    <a:pt x="30207" y="12181"/>
                  </a:lnTo>
                  <a:lnTo>
                    <a:pt x="25468" y="3918"/>
                  </a:lnTo>
                  <a:lnTo>
                    <a:pt x="167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36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1699900" y="2536150"/>
              <a:ext cx="257200" cy="383125"/>
            </a:xfrm>
            <a:custGeom>
              <a:avLst/>
              <a:gdLst/>
              <a:ahLst/>
              <a:cxnLst/>
              <a:rect l="l" t="t" r="r" b="b"/>
              <a:pathLst>
                <a:path w="10288" h="15325" extrusionOk="0">
                  <a:moveTo>
                    <a:pt x="1751" y="1"/>
                  </a:moveTo>
                  <a:lnTo>
                    <a:pt x="1" y="15324"/>
                  </a:lnTo>
                  <a:lnTo>
                    <a:pt x="10288" y="3858"/>
                  </a:lnTo>
                  <a:lnTo>
                    <a:pt x="17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0" name="Google Shape;530;p8"/>
            <p:cNvSpPr/>
            <p:nvPr/>
          </p:nvSpPr>
          <p:spPr>
            <a:xfrm>
              <a:off x="1349550" y="2585875"/>
              <a:ext cx="350375" cy="333400"/>
            </a:xfrm>
            <a:custGeom>
              <a:avLst/>
              <a:gdLst/>
              <a:ahLst/>
              <a:cxnLst/>
              <a:rect l="l" t="t" r="r" b="b"/>
              <a:pathLst>
                <a:path w="14015" h="13336" extrusionOk="0">
                  <a:moveTo>
                    <a:pt x="6299" y="0"/>
                  </a:moveTo>
                  <a:lnTo>
                    <a:pt x="1" y="6929"/>
                  </a:lnTo>
                  <a:lnTo>
                    <a:pt x="14015" y="13335"/>
                  </a:lnTo>
                  <a:lnTo>
                    <a:pt x="62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1" name="Google Shape;531;p8"/>
            <p:cNvSpPr/>
            <p:nvPr/>
          </p:nvSpPr>
          <p:spPr>
            <a:xfrm>
              <a:off x="1323075" y="2919250"/>
              <a:ext cx="376850" cy="283675"/>
            </a:xfrm>
            <a:custGeom>
              <a:avLst/>
              <a:gdLst/>
              <a:ahLst/>
              <a:cxnLst/>
              <a:rect l="l" t="t" r="r" b="b"/>
              <a:pathLst>
                <a:path w="15074" h="11347" extrusionOk="0">
                  <a:moveTo>
                    <a:pt x="15074" y="0"/>
                  </a:moveTo>
                  <a:lnTo>
                    <a:pt x="0" y="3215"/>
                  </a:lnTo>
                  <a:lnTo>
                    <a:pt x="4656" y="11347"/>
                  </a:lnTo>
                  <a:lnTo>
                    <a:pt x="150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659725" y="2919250"/>
              <a:ext cx="229800" cy="382800"/>
            </a:xfrm>
            <a:custGeom>
              <a:avLst/>
              <a:gdLst/>
              <a:ahLst/>
              <a:cxnLst/>
              <a:rect l="l" t="t" r="r" b="b"/>
              <a:pathLst>
                <a:path w="9192" h="15312" extrusionOk="0">
                  <a:moveTo>
                    <a:pt x="1608" y="0"/>
                  </a:moveTo>
                  <a:lnTo>
                    <a:pt x="0" y="15311"/>
                  </a:lnTo>
                  <a:lnTo>
                    <a:pt x="0" y="15311"/>
                  </a:lnTo>
                  <a:lnTo>
                    <a:pt x="9192" y="13395"/>
                  </a:lnTo>
                  <a:lnTo>
                    <a:pt x="16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699900" y="2842150"/>
              <a:ext cx="377450" cy="232775"/>
            </a:xfrm>
            <a:custGeom>
              <a:avLst/>
              <a:gdLst/>
              <a:ahLst/>
              <a:cxnLst/>
              <a:rect l="l" t="t" r="r" b="b"/>
              <a:pathLst>
                <a:path w="15098" h="9311" extrusionOk="0">
                  <a:moveTo>
                    <a:pt x="15098" y="0"/>
                  </a:moveTo>
                  <a:lnTo>
                    <a:pt x="1" y="3084"/>
                  </a:lnTo>
                  <a:lnTo>
                    <a:pt x="14074" y="9311"/>
                  </a:lnTo>
                  <a:lnTo>
                    <a:pt x="150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675200" y="3444650"/>
              <a:ext cx="90450" cy="183050"/>
            </a:xfrm>
            <a:custGeom>
              <a:avLst/>
              <a:gdLst/>
              <a:ahLst/>
              <a:cxnLst/>
              <a:rect l="l" t="t" r="r" b="b"/>
              <a:pathLst>
                <a:path w="3618" h="7322" extrusionOk="0">
                  <a:moveTo>
                    <a:pt x="2031" y="0"/>
                  </a:moveTo>
                  <a:cubicBezTo>
                    <a:pt x="1964" y="0"/>
                    <a:pt x="1895" y="4"/>
                    <a:pt x="1822" y="10"/>
                  </a:cubicBezTo>
                  <a:cubicBezTo>
                    <a:pt x="0" y="189"/>
                    <a:pt x="393" y="2558"/>
                    <a:pt x="596" y="3642"/>
                  </a:cubicBezTo>
                  <a:cubicBezTo>
                    <a:pt x="727" y="4678"/>
                    <a:pt x="798" y="5487"/>
                    <a:pt x="1001" y="6440"/>
                  </a:cubicBezTo>
                  <a:cubicBezTo>
                    <a:pt x="1120" y="6976"/>
                    <a:pt x="1512" y="7285"/>
                    <a:pt x="2167" y="7321"/>
                  </a:cubicBezTo>
                  <a:cubicBezTo>
                    <a:pt x="2179" y="7321"/>
                    <a:pt x="2191" y="7321"/>
                    <a:pt x="2202" y="7321"/>
                  </a:cubicBezTo>
                  <a:cubicBezTo>
                    <a:pt x="2694" y="7321"/>
                    <a:pt x="3005" y="7072"/>
                    <a:pt x="3179" y="6618"/>
                  </a:cubicBezTo>
                  <a:cubicBezTo>
                    <a:pt x="3358" y="6166"/>
                    <a:pt x="3334" y="5797"/>
                    <a:pt x="3358" y="5333"/>
                  </a:cubicBezTo>
                  <a:cubicBezTo>
                    <a:pt x="3406" y="4535"/>
                    <a:pt x="3453" y="3749"/>
                    <a:pt x="3453" y="2939"/>
                  </a:cubicBezTo>
                  <a:cubicBezTo>
                    <a:pt x="3453" y="1854"/>
                    <a:pt x="3618" y="0"/>
                    <a:pt x="2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723725" y="3464550"/>
              <a:ext cx="36625" cy="68475"/>
            </a:xfrm>
            <a:custGeom>
              <a:avLst/>
              <a:gdLst/>
              <a:ahLst/>
              <a:cxnLst/>
              <a:rect l="l" t="t" r="r" b="b"/>
              <a:pathLst>
                <a:path w="1465" h="2739" extrusionOk="0">
                  <a:moveTo>
                    <a:pt x="232" y="1"/>
                  </a:moveTo>
                  <a:cubicBezTo>
                    <a:pt x="138" y="1"/>
                    <a:pt x="55" y="21"/>
                    <a:pt x="0" y="72"/>
                  </a:cubicBezTo>
                  <a:cubicBezTo>
                    <a:pt x="822" y="488"/>
                    <a:pt x="1191" y="1858"/>
                    <a:pt x="1334" y="2739"/>
                  </a:cubicBezTo>
                  <a:cubicBezTo>
                    <a:pt x="1417" y="1786"/>
                    <a:pt x="1465" y="1286"/>
                    <a:pt x="1155" y="691"/>
                  </a:cubicBezTo>
                  <a:cubicBezTo>
                    <a:pt x="1095" y="584"/>
                    <a:pt x="810" y="179"/>
                    <a:pt x="703" y="119"/>
                  </a:cubicBezTo>
                  <a:cubicBezTo>
                    <a:pt x="563" y="53"/>
                    <a:pt x="383" y="1"/>
                    <a:pt x="232" y="1"/>
                  </a:cubicBezTo>
                  <a:close/>
                </a:path>
              </a:pathLst>
            </a:custGeom>
            <a:solidFill>
              <a:srgbClr val="FFC9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688600" y="3464550"/>
              <a:ext cx="36325" cy="68475"/>
            </a:xfrm>
            <a:custGeom>
              <a:avLst/>
              <a:gdLst/>
              <a:ahLst/>
              <a:cxnLst/>
              <a:rect l="l" t="t" r="r" b="b"/>
              <a:pathLst>
                <a:path w="1453" h="2739" extrusionOk="0">
                  <a:moveTo>
                    <a:pt x="1226" y="1"/>
                  </a:moveTo>
                  <a:cubicBezTo>
                    <a:pt x="1074" y="1"/>
                    <a:pt x="890" y="53"/>
                    <a:pt x="750" y="119"/>
                  </a:cubicBezTo>
                  <a:cubicBezTo>
                    <a:pt x="655" y="179"/>
                    <a:pt x="369" y="584"/>
                    <a:pt x="310" y="691"/>
                  </a:cubicBezTo>
                  <a:cubicBezTo>
                    <a:pt x="0" y="1286"/>
                    <a:pt x="36" y="1786"/>
                    <a:pt x="131" y="2739"/>
                  </a:cubicBezTo>
                  <a:cubicBezTo>
                    <a:pt x="262" y="1858"/>
                    <a:pt x="631" y="488"/>
                    <a:pt x="1453" y="72"/>
                  </a:cubicBezTo>
                  <a:cubicBezTo>
                    <a:pt x="1402" y="21"/>
                    <a:pt x="1320" y="1"/>
                    <a:pt x="1226" y="1"/>
                  </a:cubicBezTo>
                  <a:close/>
                </a:path>
              </a:pathLst>
            </a:custGeom>
            <a:solidFill>
              <a:srgbClr val="FFC9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780275" y="3497675"/>
              <a:ext cx="109850" cy="179825"/>
            </a:xfrm>
            <a:custGeom>
              <a:avLst/>
              <a:gdLst/>
              <a:ahLst/>
              <a:cxnLst/>
              <a:rect l="l" t="t" r="r" b="b"/>
              <a:pathLst>
                <a:path w="4394" h="7193" extrusionOk="0">
                  <a:moveTo>
                    <a:pt x="2129" y="0"/>
                  </a:moveTo>
                  <a:cubicBezTo>
                    <a:pt x="873" y="0"/>
                    <a:pt x="692" y="1667"/>
                    <a:pt x="512" y="2664"/>
                  </a:cubicBezTo>
                  <a:cubicBezTo>
                    <a:pt x="357" y="3473"/>
                    <a:pt x="262" y="4247"/>
                    <a:pt x="155" y="5033"/>
                  </a:cubicBezTo>
                  <a:cubicBezTo>
                    <a:pt x="96" y="5498"/>
                    <a:pt x="0" y="5855"/>
                    <a:pt x="96" y="6307"/>
                  </a:cubicBezTo>
                  <a:cubicBezTo>
                    <a:pt x="179" y="6783"/>
                    <a:pt x="465" y="7105"/>
                    <a:pt x="953" y="7176"/>
                  </a:cubicBezTo>
                  <a:cubicBezTo>
                    <a:pt x="1037" y="7187"/>
                    <a:pt x="1118" y="7193"/>
                    <a:pt x="1196" y="7193"/>
                  </a:cubicBezTo>
                  <a:cubicBezTo>
                    <a:pt x="1710" y="7193"/>
                    <a:pt x="2076" y="6956"/>
                    <a:pt x="2262" y="6521"/>
                  </a:cubicBezTo>
                  <a:cubicBezTo>
                    <a:pt x="2655" y="5640"/>
                    <a:pt x="2858" y="4866"/>
                    <a:pt x="3191" y="3866"/>
                  </a:cubicBezTo>
                  <a:cubicBezTo>
                    <a:pt x="3572" y="2842"/>
                    <a:pt x="4394" y="580"/>
                    <a:pt x="2643" y="80"/>
                  </a:cubicBezTo>
                  <a:cubicBezTo>
                    <a:pt x="2454" y="25"/>
                    <a:pt x="2284" y="0"/>
                    <a:pt x="21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794850" y="3517275"/>
              <a:ext cx="44675" cy="62775"/>
            </a:xfrm>
            <a:custGeom>
              <a:avLst/>
              <a:gdLst/>
              <a:ahLst/>
              <a:cxnLst/>
              <a:rect l="l" t="t" r="r" b="b"/>
              <a:pathLst>
                <a:path w="1787" h="2511" extrusionOk="0">
                  <a:moveTo>
                    <a:pt x="1410" y="0"/>
                  </a:moveTo>
                  <a:cubicBezTo>
                    <a:pt x="1301" y="0"/>
                    <a:pt x="1188" y="17"/>
                    <a:pt x="1096" y="46"/>
                  </a:cubicBezTo>
                  <a:cubicBezTo>
                    <a:pt x="977" y="82"/>
                    <a:pt x="644" y="427"/>
                    <a:pt x="548" y="523"/>
                  </a:cubicBezTo>
                  <a:cubicBezTo>
                    <a:pt x="132" y="1034"/>
                    <a:pt x="72" y="1535"/>
                    <a:pt x="1" y="2511"/>
                  </a:cubicBezTo>
                  <a:cubicBezTo>
                    <a:pt x="298" y="1677"/>
                    <a:pt x="906" y="392"/>
                    <a:pt x="1787" y="130"/>
                  </a:cubicBezTo>
                  <a:cubicBezTo>
                    <a:pt x="1723" y="37"/>
                    <a:pt x="1570" y="0"/>
                    <a:pt x="1410" y="0"/>
                  </a:cubicBezTo>
                  <a:close/>
                </a:path>
              </a:pathLst>
            </a:custGeom>
            <a:solidFill>
              <a:srgbClr val="FFC9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838900" y="3519350"/>
              <a:ext cx="30100" cy="72625"/>
            </a:xfrm>
            <a:custGeom>
              <a:avLst/>
              <a:gdLst/>
              <a:ahLst/>
              <a:cxnLst/>
              <a:rect l="l" t="t" r="r" b="b"/>
              <a:pathLst>
                <a:path w="1204" h="2905" extrusionOk="0">
                  <a:moveTo>
                    <a:pt x="136" y="1"/>
                  </a:moveTo>
                  <a:cubicBezTo>
                    <a:pt x="83" y="1"/>
                    <a:pt x="36" y="11"/>
                    <a:pt x="1" y="35"/>
                  </a:cubicBezTo>
                  <a:cubicBezTo>
                    <a:pt x="715" y="606"/>
                    <a:pt x="834" y="2011"/>
                    <a:pt x="799" y="2904"/>
                  </a:cubicBezTo>
                  <a:cubicBezTo>
                    <a:pt x="1072" y="1975"/>
                    <a:pt x="1203" y="1475"/>
                    <a:pt x="1013" y="856"/>
                  </a:cubicBezTo>
                  <a:cubicBezTo>
                    <a:pt x="965" y="737"/>
                    <a:pt x="775" y="297"/>
                    <a:pt x="668" y="225"/>
                  </a:cubicBezTo>
                  <a:cubicBezTo>
                    <a:pt x="524" y="99"/>
                    <a:pt x="299" y="1"/>
                    <a:pt x="136" y="1"/>
                  </a:cubicBezTo>
                  <a:close/>
                </a:path>
              </a:pathLst>
            </a:custGeom>
            <a:solidFill>
              <a:srgbClr val="FFC9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40" name="Google Shape;540;p8"/>
          <p:cNvSpPr/>
          <p:nvPr/>
        </p:nvSpPr>
        <p:spPr>
          <a:xfrm rot="9900062">
            <a:off x="-242138" y="179502"/>
            <a:ext cx="1170928" cy="1321556"/>
          </a:xfrm>
          <a:custGeom>
            <a:avLst/>
            <a:gdLst/>
            <a:ahLst/>
            <a:cxnLst/>
            <a:rect l="l" t="t" r="r" b="b"/>
            <a:pathLst>
              <a:path w="29768" h="25198" extrusionOk="0">
                <a:moveTo>
                  <a:pt x="28706" y="0"/>
                </a:moveTo>
                <a:cubicBezTo>
                  <a:pt x="28706" y="0"/>
                  <a:pt x="28683" y="107"/>
                  <a:pt x="28647" y="286"/>
                </a:cubicBezTo>
                <a:cubicBezTo>
                  <a:pt x="28635" y="369"/>
                  <a:pt x="28611" y="488"/>
                  <a:pt x="28575" y="631"/>
                </a:cubicBezTo>
                <a:cubicBezTo>
                  <a:pt x="28552" y="762"/>
                  <a:pt x="28516" y="905"/>
                  <a:pt x="28456" y="1072"/>
                </a:cubicBezTo>
                <a:cubicBezTo>
                  <a:pt x="28397" y="1238"/>
                  <a:pt x="28337" y="1429"/>
                  <a:pt x="28278" y="1619"/>
                </a:cubicBezTo>
                <a:cubicBezTo>
                  <a:pt x="28218" y="1834"/>
                  <a:pt x="28111" y="2036"/>
                  <a:pt x="28028" y="2262"/>
                </a:cubicBezTo>
                <a:cubicBezTo>
                  <a:pt x="27980" y="2369"/>
                  <a:pt x="27933" y="2477"/>
                  <a:pt x="27897" y="2596"/>
                </a:cubicBezTo>
                <a:cubicBezTo>
                  <a:pt x="26399" y="2354"/>
                  <a:pt x="20976" y="1508"/>
                  <a:pt x="18281" y="1508"/>
                </a:cubicBezTo>
                <a:cubicBezTo>
                  <a:pt x="17119" y="1508"/>
                  <a:pt x="16464" y="1665"/>
                  <a:pt x="16848" y="2096"/>
                </a:cubicBezTo>
                <a:cubicBezTo>
                  <a:pt x="17861" y="3230"/>
                  <a:pt x="22903" y="3406"/>
                  <a:pt x="25750" y="3406"/>
                </a:cubicBezTo>
                <a:cubicBezTo>
                  <a:pt x="26550" y="3406"/>
                  <a:pt x="27176" y="3392"/>
                  <a:pt x="27492" y="3381"/>
                </a:cubicBezTo>
                <a:lnTo>
                  <a:pt x="27492" y="3381"/>
                </a:lnTo>
                <a:cubicBezTo>
                  <a:pt x="27432" y="3501"/>
                  <a:pt x="27361" y="3620"/>
                  <a:pt x="27278" y="3739"/>
                </a:cubicBezTo>
                <a:cubicBezTo>
                  <a:pt x="27123" y="4001"/>
                  <a:pt x="26968" y="4286"/>
                  <a:pt x="26778" y="4560"/>
                </a:cubicBezTo>
                <a:cubicBezTo>
                  <a:pt x="26587" y="4822"/>
                  <a:pt x="26409" y="5120"/>
                  <a:pt x="26182" y="5394"/>
                </a:cubicBezTo>
                <a:cubicBezTo>
                  <a:pt x="25968" y="5667"/>
                  <a:pt x="25754" y="5965"/>
                  <a:pt x="25516" y="6239"/>
                </a:cubicBezTo>
                <a:cubicBezTo>
                  <a:pt x="25397" y="6382"/>
                  <a:pt x="25277" y="6525"/>
                  <a:pt x="25158" y="6668"/>
                </a:cubicBezTo>
                <a:cubicBezTo>
                  <a:pt x="25039" y="6822"/>
                  <a:pt x="24896" y="6953"/>
                  <a:pt x="24765" y="7096"/>
                </a:cubicBezTo>
                <a:cubicBezTo>
                  <a:pt x="24658" y="7215"/>
                  <a:pt x="24563" y="7334"/>
                  <a:pt x="24444" y="7453"/>
                </a:cubicBezTo>
                <a:cubicBezTo>
                  <a:pt x="22451" y="7037"/>
                  <a:pt x="16306" y="5777"/>
                  <a:pt x="13663" y="5777"/>
                </a:cubicBezTo>
                <a:cubicBezTo>
                  <a:pt x="12753" y="5777"/>
                  <a:pt x="12258" y="5926"/>
                  <a:pt x="12490" y="6310"/>
                </a:cubicBezTo>
                <a:cubicBezTo>
                  <a:pt x="13383" y="7787"/>
                  <a:pt x="21360" y="8096"/>
                  <a:pt x="23742" y="8156"/>
                </a:cubicBezTo>
                <a:cubicBezTo>
                  <a:pt x="23515" y="8382"/>
                  <a:pt x="23289" y="8584"/>
                  <a:pt x="23075" y="8799"/>
                </a:cubicBezTo>
                <a:cubicBezTo>
                  <a:pt x="22777" y="9085"/>
                  <a:pt x="22456" y="9346"/>
                  <a:pt x="22158" y="9632"/>
                </a:cubicBezTo>
                <a:cubicBezTo>
                  <a:pt x="21848" y="9894"/>
                  <a:pt x="21539" y="10168"/>
                  <a:pt x="21206" y="10430"/>
                </a:cubicBezTo>
                <a:cubicBezTo>
                  <a:pt x="20717" y="10835"/>
                  <a:pt x="20217" y="11228"/>
                  <a:pt x="19705" y="11597"/>
                </a:cubicBezTo>
                <a:cubicBezTo>
                  <a:pt x="18173" y="10937"/>
                  <a:pt x="11342" y="8009"/>
                  <a:pt x="9539" y="8009"/>
                </a:cubicBezTo>
                <a:cubicBezTo>
                  <a:pt x="9030" y="8009"/>
                  <a:pt x="8921" y="8242"/>
                  <a:pt x="9442" y="8823"/>
                </a:cubicBezTo>
                <a:cubicBezTo>
                  <a:pt x="11204" y="10811"/>
                  <a:pt x="17372" y="11894"/>
                  <a:pt x="18979" y="12144"/>
                </a:cubicBezTo>
                <a:cubicBezTo>
                  <a:pt x="18408" y="12561"/>
                  <a:pt x="17836" y="12954"/>
                  <a:pt x="17276" y="13335"/>
                </a:cubicBezTo>
                <a:cubicBezTo>
                  <a:pt x="16824" y="13645"/>
                  <a:pt x="16372" y="13930"/>
                  <a:pt x="15931" y="14204"/>
                </a:cubicBezTo>
                <a:cubicBezTo>
                  <a:pt x="14714" y="13877"/>
                  <a:pt x="8313" y="12201"/>
                  <a:pt x="6010" y="12201"/>
                </a:cubicBezTo>
                <a:cubicBezTo>
                  <a:pt x="5385" y="12201"/>
                  <a:pt x="5062" y="12325"/>
                  <a:pt x="5227" y="12633"/>
                </a:cubicBezTo>
                <a:cubicBezTo>
                  <a:pt x="5954" y="13990"/>
                  <a:pt x="13276" y="14585"/>
                  <a:pt x="15121" y="14704"/>
                </a:cubicBezTo>
                <a:cubicBezTo>
                  <a:pt x="14598" y="15014"/>
                  <a:pt x="14109" y="15312"/>
                  <a:pt x="13645" y="15573"/>
                </a:cubicBezTo>
                <a:cubicBezTo>
                  <a:pt x="12562" y="16193"/>
                  <a:pt x="11645" y="16681"/>
                  <a:pt x="10990" y="17014"/>
                </a:cubicBezTo>
                <a:cubicBezTo>
                  <a:pt x="9274" y="16537"/>
                  <a:pt x="4757" y="15316"/>
                  <a:pt x="3092" y="15316"/>
                </a:cubicBezTo>
                <a:cubicBezTo>
                  <a:pt x="2469" y="15316"/>
                  <a:pt x="2245" y="15487"/>
                  <a:pt x="2715" y="15931"/>
                </a:cubicBezTo>
                <a:cubicBezTo>
                  <a:pt x="4356" y="17469"/>
                  <a:pt x="8286" y="17610"/>
                  <a:pt x="9787" y="17610"/>
                </a:cubicBezTo>
                <a:cubicBezTo>
                  <a:pt x="9865" y="17610"/>
                  <a:pt x="9937" y="17610"/>
                  <a:pt x="10002" y="17609"/>
                </a:cubicBezTo>
                <a:lnTo>
                  <a:pt x="10061" y="17728"/>
                </a:lnTo>
                <a:cubicBezTo>
                  <a:pt x="8311" y="18443"/>
                  <a:pt x="0" y="21848"/>
                  <a:pt x="1382" y="22265"/>
                </a:cubicBezTo>
                <a:cubicBezTo>
                  <a:pt x="1598" y="22330"/>
                  <a:pt x="1836" y="22360"/>
                  <a:pt x="2092" y="22360"/>
                </a:cubicBezTo>
                <a:cubicBezTo>
                  <a:pt x="5099" y="22360"/>
                  <a:pt x="10490" y="18193"/>
                  <a:pt x="10490" y="18193"/>
                </a:cubicBezTo>
                <a:lnTo>
                  <a:pt x="10490" y="18193"/>
                </a:lnTo>
                <a:cubicBezTo>
                  <a:pt x="10490" y="18193"/>
                  <a:pt x="7895" y="25197"/>
                  <a:pt x="9271" y="25197"/>
                </a:cubicBezTo>
                <a:cubicBezTo>
                  <a:pt x="9406" y="25197"/>
                  <a:pt x="9580" y="25129"/>
                  <a:pt x="9799" y="24979"/>
                </a:cubicBezTo>
                <a:cubicBezTo>
                  <a:pt x="10752" y="24325"/>
                  <a:pt x="11597" y="17657"/>
                  <a:pt x="11657" y="17216"/>
                </a:cubicBezTo>
                <a:cubicBezTo>
                  <a:pt x="12264" y="16907"/>
                  <a:pt x="13026" y="16502"/>
                  <a:pt x="13907" y="16026"/>
                </a:cubicBezTo>
                <a:cubicBezTo>
                  <a:pt x="14348" y="15776"/>
                  <a:pt x="14824" y="15514"/>
                  <a:pt x="15336" y="15216"/>
                </a:cubicBezTo>
                <a:lnTo>
                  <a:pt x="15336" y="15216"/>
                </a:lnTo>
                <a:cubicBezTo>
                  <a:pt x="14228" y="18026"/>
                  <a:pt x="12966" y="24098"/>
                  <a:pt x="13978" y="24444"/>
                </a:cubicBezTo>
                <a:cubicBezTo>
                  <a:pt x="13997" y="24450"/>
                  <a:pt x="14015" y="24452"/>
                  <a:pt x="14033" y="24452"/>
                </a:cubicBezTo>
                <a:cubicBezTo>
                  <a:pt x="14954" y="24452"/>
                  <a:pt x="15852" y="16842"/>
                  <a:pt x="16074" y="14764"/>
                </a:cubicBezTo>
                <a:cubicBezTo>
                  <a:pt x="16562" y="14466"/>
                  <a:pt x="17074" y="14157"/>
                  <a:pt x="17598" y="13811"/>
                </a:cubicBezTo>
                <a:cubicBezTo>
                  <a:pt x="18086" y="13490"/>
                  <a:pt x="18586" y="13156"/>
                  <a:pt x="19098" y="12799"/>
                </a:cubicBezTo>
                <a:lnTo>
                  <a:pt x="19098" y="12799"/>
                </a:lnTo>
                <a:cubicBezTo>
                  <a:pt x="18205" y="14811"/>
                  <a:pt x="15479" y="21241"/>
                  <a:pt x="17145" y="21681"/>
                </a:cubicBezTo>
                <a:cubicBezTo>
                  <a:pt x="17194" y="21694"/>
                  <a:pt x="17243" y="21701"/>
                  <a:pt x="17290" y="21701"/>
                </a:cubicBezTo>
                <a:cubicBezTo>
                  <a:pt x="18934" y="21701"/>
                  <a:pt x="19783" y="14101"/>
                  <a:pt x="19991" y="12180"/>
                </a:cubicBezTo>
                <a:cubicBezTo>
                  <a:pt x="20539" y="11775"/>
                  <a:pt x="21086" y="11359"/>
                  <a:pt x="21622" y="10942"/>
                </a:cubicBezTo>
                <a:lnTo>
                  <a:pt x="22610" y="10132"/>
                </a:lnTo>
                <a:cubicBezTo>
                  <a:pt x="22920" y="9858"/>
                  <a:pt x="23253" y="9585"/>
                  <a:pt x="23551" y="9299"/>
                </a:cubicBezTo>
                <a:lnTo>
                  <a:pt x="24265" y="8632"/>
                </a:lnTo>
                <a:lnTo>
                  <a:pt x="24265" y="8632"/>
                </a:lnTo>
                <a:cubicBezTo>
                  <a:pt x="23134" y="11859"/>
                  <a:pt x="21968" y="19050"/>
                  <a:pt x="23158" y="19383"/>
                </a:cubicBezTo>
                <a:cubicBezTo>
                  <a:pt x="23176" y="19388"/>
                  <a:pt x="23194" y="19391"/>
                  <a:pt x="23212" y="19391"/>
                </a:cubicBezTo>
                <a:cubicBezTo>
                  <a:pt x="24345" y="19391"/>
                  <a:pt x="24981" y="9417"/>
                  <a:pt x="25075" y="7811"/>
                </a:cubicBezTo>
                <a:cubicBezTo>
                  <a:pt x="25158" y="7739"/>
                  <a:pt x="25230" y="7668"/>
                  <a:pt x="25289" y="7596"/>
                </a:cubicBezTo>
                <a:cubicBezTo>
                  <a:pt x="25420" y="7441"/>
                  <a:pt x="25551" y="7311"/>
                  <a:pt x="25694" y="7156"/>
                </a:cubicBezTo>
                <a:cubicBezTo>
                  <a:pt x="25825" y="7013"/>
                  <a:pt x="25944" y="6858"/>
                  <a:pt x="26063" y="6715"/>
                </a:cubicBezTo>
                <a:cubicBezTo>
                  <a:pt x="26313" y="6429"/>
                  <a:pt x="26540" y="6132"/>
                  <a:pt x="26766" y="5834"/>
                </a:cubicBezTo>
                <a:cubicBezTo>
                  <a:pt x="27004" y="5548"/>
                  <a:pt x="27194" y="5251"/>
                  <a:pt x="27385" y="4977"/>
                </a:cubicBezTo>
                <a:cubicBezTo>
                  <a:pt x="27432" y="4917"/>
                  <a:pt x="27480" y="4858"/>
                  <a:pt x="27516" y="4774"/>
                </a:cubicBezTo>
                <a:lnTo>
                  <a:pt x="27516" y="4774"/>
                </a:lnTo>
                <a:cubicBezTo>
                  <a:pt x="27135" y="8584"/>
                  <a:pt x="27397" y="15109"/>
                  <a:pt x="28611" y="15216"/>
                </a:cubicBezTo>
                <a:cubicBezTo>
                  <a:pt x="28617" y="15217"/>
                  <a:pt x="28623" y="15217"/>
                  <a:pt x="28629" y="15217"/>
                </a:cubicBezTo>
                <a:cubicBezTo>
                  <a:pt x="29767" y="15217"/>
                  <a:pt x="28705" y="5940"/>
                  <a:pt x="28385" y="3322"/>
                </a:cubicBezTo>
                <a:lnTo>
                  <a:pt x="28385" y="3310"/>
                </a:lnTo>
                <a:cubicBezTo>
                  <a:pt x="28456" y="3167"/>
                  <a:pt x="28516" y="3048"/>
                  <a:pt x="28575" y="2917"/>
                </a:cubicBezTo>
                <a:cubicBezTo>
                  <a:pt x="28635" y="2786"/>
                  <a:pt x="28683" y="2667"/>
                  <a:pt x="28742" y="2548"/>
                </a:cubicBezTo>
                <a:cubicBezTo>
                  <a:pt x="28849" y="2310"/>
                  <a:pt x="28945" y="2084"/>
                  <a:pt x="29028" y="1857"/>
                </a:cubicBezTo>
                <a:cubicBezTo>
                  <a:pt x="29099" y="1643"/>
                  <a:pt x="29171" y="1441"/>
                  <a:pt x="29230" y="1262"/>
                </a:cubicBezTo>
                <a:cubicBezTo>
                  <a:pt x="29290" y="1084"/>
                  <a:pt x="29337" y="929"/>
                  <a:pt x="29361" y="774"/>
                </a:cubicBezTo>
                <a:cubicBezTo>
                  <a:pt x="29397" y="631"/>
                  <a:pt x="29421" y="512"/>
                  <a:pt x="29457" y="405"/>
                </a:cubicBezTo>
                <a:cubicBezTo>
                  <a:pt x="29504" y="214"/>
                  <a:pt x="29528" y="107"/>
                  <a:pt x="29528" y="107"/>
                </a:cubicBezTo>
                <a:lnTo>
                  <a:pt x="287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1" name="Google Shape;541;p8"/>
          <p:cNvSpPr/>
          <p:nvPr/>
        </p:nvSpPr>
        <p:spPr>
          <a:xfrm rot="9900160">
            <a:off x="-83336" y="1160507"/>
            <a:ext cx="1169829" cy="1275292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rgbClr val="67B5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2" name="Google Shape;542;p8"/>
          <p:cNvSpPr/>
          <p:nvPr/>
        </p:nvSpPr>
        <p:spPr>
          <a:xfrm rot="-484943">
            <a:off x="4920035" y="-398221"/>
            <a:ext cx="1169830" cy="1275293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43" name="Google Shape;543;p8"/>
          <p:cNvGrpSpPr/>
          <p:nvPr/>
        </p:nvGrpSpPr>
        <p:grpSpPr>
          <a:xfrm rot="-5481901">
            <a:off x="4124855" y="-226238"/>
            <a:ext cx="1836696" cy="1087986"/>
            <a:chOff x="4513350" y="1013350"/>
            <a:chExt cx="788825" cy="623025"/>
          </a:xfrm>
        </p:grpSpPr>
        <p:sp>
          <p:nvSpPr>
            <p:cNvPr id="544" name="Google Shape;544;p8"/>
            <p:cNvSpPr/>
            <p:nvPr/>
          </p:nvSpPr>
          <p:spPr>
            <a:xfrm>
              <a:off x="4592525" y="1216500"/>
              <a:ext cx="222075" cy="37900"/>
            </a:xfrm>
            <a:custGeom>
              <a:avLst/>
              <a:gdLst/>
              <a:ahLst/>
              <a:cxnLst/>
              <a:rect l="l" t="t" r="r" b="b"/>
              <a:pathLst>
                <a:path w="8883" h="1516" extrusionOk="0">
                  <a:moveTo>
                    <a:pt x="5216" y="0"/>
                  </a:moveTo>
                  <a:cubicBezTo>
                    <a:pt x="2184" y="0"/>
                    <a:pt x="1" y="1209"/>
                    <a:pt x="1" y="1209"/>
                  </a:cubicBezTo>
                  <a:cubicBezTo>
                    <a:pt x="708" y="1431"/>
                    <a:pt x="1576" y="1516"/>
                    <a:pt x="2489" y="1516"/>
                  </a:cubicBezTo>
                  <a:cubicBezTo>
                    <a:pt x="5448" y="1516"/>
                    <a:pt x="8883" y="626"/>
                    <a:pt x="8883" y="626"/>
                  </a:cubicBezTo>
                  <a:cubicBezTo>
                    <a:pt x="7589" y="167"/>
                    <a:pt x="6344" y="0"/>
                    <a:pt x="521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5" name="Google Shape;545;p8"/>
            <p:cNvSpPr/>
            <p:nvPr/>
          </p:nvSpPr>
          <p:spPr>
            <a:xfrm>
              <a:off x="4702350" y="1273800"/>
              <a:ext cx="169700" cy="126825"/>
            </a:xfrm>
            <a:custGeom>
              <a:avLst/>
              <a:gdLst/>
              <a:ahLst/>
              <a:cxnLst/>
              <a:rect l="l" t="t" r="r" b="b"/>
              <a:pathLst>
                <a:path w="6788" h="5073" extrusionOk="0">
                  <a:moveTo>
                    <a:pt x="6788" y="0"/>
                  </a:moveTo>
                  <a:lnTo>
                    <a:pt x="6788" y="0"/>
                  </a:lnTo>
                  <a:cubicBezTo>
                    <a:pt x="1501" y="2417"/>
                    <a:pt x="1" y="5072"/>
                    <a:pt x="1" y="5072"/>
                  </a:cubicBezTo>
                  <a:cubicBezTo>
                    <a:pt x="3835" y="4894"/>
                    <a:pt x="6787" y="1"/>
                    <a:pt x="6788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6" name="Google Shape;546;p8"/>
            <p:cNvSpPr/>
            <p:nvPr/>
          </p:nvSpPr>
          <p:spPr>
            <a:xfrm>
              <a:off x="4729450" y="1319350"/>
              <a:ext cx="215825" cy="139925"/>
            </a:xfrm>
            <a:custGeom>
              <a:avLst/>
              <a:gdLst/>
              <a:ahLst/>
              <a:cxnLst/>
              <a:rect l="l" t="t" r="r" b="b"/>
              <a:pathLst>
                <a:path w="8633" h="5597" extrusionOk="0">
                  <a:moveTo>
                    <a:pt x="8632" y="0"/>
                  </a:moveTo>
                  <a:cubicBezTo>
                    <a:pt x="8632" y="0"/>
                    <a:pt x="8632" y="0"/>
                    <a:pt x="8632" y="0"/>
                  </a:cubicBezTo>
                  <a:lnTo>
                    <a:pt x="8632" y="0"/>
                  </a:lnTo>
                  <a:cubicBezTo>
                    <a:pt x="8632" y="0"/>
                    <a:pt x="8632" y="0"/>
                    <a:pt x="8632" y="0"/>
                  </a:cubicBezTo>
                  <a:close/>
                  <a:moveTo>
                    <a:pt x="8632" y="0"/>
                  </a:moveTo>
                  <a:cubicBezTo>
                    <a:pt x="8608" y="10"/>
                    <a:pt x="1568" y="1986"/>
                    <a:pt x="0" y="5596"/>
                  </a:cubicBezTo>
                  <a:cubicBezTo>
                    <a:pt x="0" y="5596"/>
                    <a:pt x="4132" y="3715"/>
                    <a:pt x="8632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4792550" y="1343150"/>
              <a:ext cx="211075" cy="194100"/>
            </a:xfrm>
            <a:custGeom>
              <a:avLst/>
              <a:gdLst/>
              <a:ahLst/>
              <a:cxnLst/>
              <a:rect l="l" t="t" r="r" b="b"/>
              <a:pathLst>
                <a:path w="8443" h="7764" extrusionOk="0">
                  <a:moveTo>
                    <a:pt x="8442" y="1"/>
                  </a:moveTo>
                  <a:lnTo>
                    <a:pt x="8442" y="1"/>
                  </a:lnTo>
                  <a:cubicBezTo>
                    <a:pt x="3346" y="1167"/>
                    <a:pt x="1" y="7763"/>
                    <a:pt x="1" y="7763"/>
                  </a:cubicBezTo>
                  <a:cubicBezTo>
                    <a:pt x="3799" y="6454"/>
                    <a:pt x="8442" y="1"/>
                    <a:pt x="8442" y="1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4513350" y="1013350"/>
              <a:ext cx="788825" cy="623025"/>
            </a:xfrm>
            <a:custGeom>
              <a:avLst/>
              <a:gdLst/>
              <a:ahLst/>
              <a:cxnLst/>
              <a:rect l="l" t="t" r="r" b="b"/>
              <a:pathLst>
                <a:path w="31553" h="24921" extrusionOk="0">
                  <a:moveTo>
                    <a:pt x="7406" y="0"/>
                  </a:moveTo>
                  <a:cubicBezTo>
                    <a:pt x="6763" y="4584"/>
                    <a:pt x="10871" y="7680"/>
                    <a:pt x="11633" y="8204"/>
                  </a:cubicBezTo>
                  <a:cubicBezTo>
                    <a:pt x="11454" y="8144"/>
                    <a:pt x="11276" y="8073"/>
                    <a:pt x="11109" y="8013"/>
                  </a:cubicBezTo>
                  <a:cubicBezTo>
                    <a:pt x="10978" y="7966"/>
                    <a:pt x="10847" y="7918"/>
                    <a:pt x="10716" y="7894"/>
                  </a:cubicBezTo>
                  <a:lnTo>
                    <a:pt x="10573" y="7811"/>
                  </a:lnTo>
                  <a:cubicBezTo>
                    <a:pt x="7109" y="4954"/>
                    <a:pt x="1" y="953"/>
                    <a:pt x="0" y="953"/>
                  </a:cubicBezTo>
                  <a:lnTo>
                    <a:pt x="0" y="953"/>
                  </a:lnTo>
                  <a:cubicBezTo>
                    <a:pt x="1810" y="5537"/>
                    <a:pt x="6728" y="7085"/>
                    <a:pt x="9323" y="7692"/>
                  </a:cubicBezTo>
                  <a:lnTo>
                    <a:pt x="9311" y="7728"/>
                  </a:lnTo>
                  <a:cubicBezTo>
                    <a:pt x="9311" y="7728"/>
                    <a:pt x="9716" y="7859"/>
                    <a:pt x="10430" y="8085"/>
                  </a:cubicBezTo>
                  <a:cubicBezTo>
                    <a:pt x="10609" y="8144"/>
                    <a:pt x="10799" y="8204"/>
                    <a:pt x="11026" y="8275"/>
                  </a:cubicBezTo>
                  <a:cubicBezTo>
                    <a:pt x="11228" y="8371"/>
                    <a:pt x="11454" y="8442"/>
                    <a:pt x="11692" y="8549"/>
                  </a:cubicBezTo>
                  <a:cubicBezTo>
                    <a:pt x="11931" y="8633"/>
                    <a:pt x="12181" y="8740"/>
                    <a:pt x="12454" y="8847"/>
                  </a:cubicBezTo>
                  <a:cubicBezTo>
                    <a:pt x="12585" y="8906"/>
                    <a:pt x="12740" y="8966"/>
                    <a:pt x="12871" y="9037"/>
                  </a:cubicBezTo>
                  <a:cubicBezTo>
                    <a:pt x="8454" y="9716"/>
                    <a:pt x="6013" y="12907"/>
                    <a:pt x="6013" y="12907"/>
                  </a:cubicBezTo>
                  <a:cubicBezTo>
                    <a:pt x="10359" y="11954"/>
                    <a:pt x="12573" y="9680"/>
                    <a:pt x="13050" y="9121"/>
                  </a:cubicBezTo>
                  <a:cubicBezTo>
                    <a:pt x="13121" y="9156"/>
                    <a:pt x="13193" y="9204"/>
                    <a:pt x="13288" y="9228"/>
                  </a:cubicBezTo>
                  <a:cubicBezTo>
                    <a:pt x="13431" y="9299"/>
                    <a:pt x="13586" y="9359"/>
                    <a:pt x="13728" y="9442"/>
                  </a:cubicBezTo>
                  <a:cubicBezTo>
                    <a:pt x="13883" y="9514"/>
                    <a:pt x="14050" y="9573"/>
                    <a:pt x="14193" y="9656"/>
                  </a:cubicBezTo>
                  <a:cubicBezTo>
                    <a:pt x="14490" y="9823"/>
                    <a:pt x="14800" y="9990"/>
                    <a:pt x="15133" y="10168"/>
                  </a:cubicBezTo>
                  <a:cubicBezTo>
                    <a:pt x="15300" y="10252"/>
                    <a:pt x="15455" y="10335"/>
                    <a:pt x="15621" y="10430"/>
                  </a:cubicBezTo>
                  <a:cubicBezTo>
                    <a:pt x="15788" y="10537"/>
                    <a:pt x="15955" y="10633"/>
                    <a:pt x="16110" y="10728"/>
                  </a:cubicBezTo>
                  <a:cubicBezTo>
                    <a:pt x="16276" y="10835"/>
                    <a:pt x="16443" y="10942"/>
                    <a:pt x="16598" y="11026"/>
                  </a:cubicBezTo>
                  <a:cubicBezTo>
                    <a:pt x="16764" y="11133"/>
                    <a:pt x="16943" y="11228"/>
                    <a:pt x="17110" y="11347"/>
                  </a:cubicBezTo>
                  <a:cubicBezTo>
                    <a:pt x="17443" y="11561"/>
                    <a:pt x="17777" y="11788"/>
                    <a:pt x="18110" y="12026"/>
                  </a:cubicBezTo>
                  <a:cubicBezTo>
                    <a:pt x="18193" y="12085"/>
                    <a:pt x="18277" y="12145"/>
                    <a:pt x="18360" y="12204"/>
                  </a:cubicBezTo>
                  <a:lnTo>
                    <a:pt x="18610" y="12395"/>
                  </a:lnTo>
                  <a:cubicBezTo>
                    <a:pt x="18777" y="12514"/>
                    <a:pt x="18943" y="12657"/>
                    <a:pt x="19122" y="12776"/>
                  </a:cubicBezTo>
                  <a:cubicBezTo>
                    <a:pt x="19289" y="12895"/>
                    <a:pt x="19467" y="13026"/>
                    <a:pt x="19622" y="13145"/>
                  </a:cubicBezTo>
                  <a:cubicBezTo>
                    <a:pt x="19789" y="13264"/>
                    <a:pt x="19955" y="13407"/>
                    <a:pt x="20122" y="13550"/>
                  </a:cubicBezTo>
                  <a:lnTo>
                    <a:pt x="21098" y="14347"/>
                  </a:lnTo>
                  <a:cubicBezTo>
                    <a:pt x="21134" y="14383"/>
                    <a:pt x="21158" y="14395"/>
                    <a:pt x="21170" y="14419"/>
                  </a:cubicBezTo>
                  <a:cubicBezTo>
                    <a:pt x="16229" y="16788"/>
                    <a:pt x="12716" y="22896"/>
                    <a:pt x="12716" y="22896"/>
                  </a:cubicBezTo>
                  <a:cubicBezTo>
                    <a:pt x="16550" y="21110"/>
                    <a:pt x="20455" y="15729"/>
                    <a:pt x="21313" y="14526"/>
                  </a:cubicBezTo>
                  <a:cubicBezTo>
                    <a:pt x="21872" y="15038"/>
                    <a:pt x="22456" y="15538"/>
                    <a:pt x="22991" y="16062"/>
                  </a:cubicBezTo>
                  <a:cubicBezTo>
                    <a:pt x="23361" y="16407"/>
                    <a:pt x="23706" y="16764"/>
                    <a:pt x="24063" y="17098"/>
                  </a:cubicBezTo>
                  <a:cubicBezTo>
                    <a:pt x="23063" y="18027"/>
                    <a:pt x="18336" y="22503"/>
                    <a:pt x="18812" y="24920"/>
                  </a:cubicBezTo>
                  <a:cubicBezTo>
                    <a:pt x="18812" y="24920"/>
                    <a:pt x="21682" y="22218"/>
                    <a:pt x="24123" y="17181"/>
                  </a:cubicBezTo>
                  <a:cubicBezTo>
                    <a:pt x="24325" y="17384"/>
                    <a:pt x="24539" y="17598"/>
                    <a:pt x="24730" y="17800"/>
                  </a:cubicBezTo>
                  <a:cubicBezTo>
                    <a:pt x="25016" y="18086"/>
                    <a:pt x="25266" y="18384"/>
                    <a:pt x="25539" y="18669"/>
                  </a:cubicBezTo>
                  <a:cubicBezTo>
                    <a:pt x="25670" y="18800"/>
                    <a:pt x="25801" y="18943"/>
                    <a:pt x="25920" y="19086"/>
                  </a:cubicBezTo>
                  <a:cubicBezTo>
                    <a:pt x="26039" y="19217"/>
                    <a:pt x="26170" y="19360"/>
                    <a:pt x="26289" y="19503"/>
                  </a:cubicBezTo>
                  <a:lnTo>
                    <a:pt x="27004" y="20301"/>
                  </a:lnTo>
                  <a:cubicBezTo>
                    <a:pt x="27230" y="20551"/>
                    <a:pt x="27456" y="20824"/>
                    <a:pt x="27659" y="21063"/>
                  </a:cubicBezTo>
                  <a:cubicBezTo>
                    <a:pt x="27873" y="21301"/>
                    <a:pt x="28064" y="21539"/>
                    <a:pt x="28254" y="21765"/>
                  </a:cubicBezTo>
                  <a:cubicBezTo>
                    <a:pt x="28433" y="21979"/>
                    <a:pt x="28611" y="22206"/>
                    <a:pt x="28778" y="22396"/>
                  </a:cubicBezTo>
                  <a:cubicBezTo>
                    <a:pt x="29111" y="22801"/>
                    <a:pt x="29385" y="23146"/>
                    <a:pt x="29623" y="23444"/>
                  </a:cubicBezTo>
                  <a:cubicBezTo>
                    <a:pt x="30088" y="24027"/>
                    <a:pt x="30361" y="24361"/>
                    <a:pt x="30361" y="24361"/>
                  </a:cubicBezTo>
                  <a:lnTo>
                    <a:pt x="31028" y="23825"/>
                  </a:lnTo>
                  <a:cubicBezTo>
                    <a:pt x="31028" y="23825"/>
                    <a:pt x="30754" y="23503"/>
                    <a:pt x="30266" y="22920"/>
                  </a:cubicBezTo>
                  <a:cubicBezTo>
                    <a:pt x="30028" y="22610"/>
                    <a:pt x="29730" y="22265"/>
                    <a:pt x="29385" y="21860"/>
                  </a:cubicBezTo>
                  <a:cubicBezTo>
                    <a:pt x="29230" y="21670"/>
                    <a:pt x="29028" y="21444"/>
                    <a:pt x="28837" y="21217"/>
                  </a:cubicBezTo>
                  <a:cubicBezTo>
                    <a:pt x="28647" y="21003"/>
                    <a:pt x="28433" y="20777"/>
                    <a:pt x="28230" y="20539"/>
                  </a:cubicBezTo>
                  <a:cubicBezTo>
                    <a:pt x="28016" y="20301"/>
                    <a:pt x="27802" y="20051"/>
                    <a:pt x="27563" y="19801"/>
                  </a:cubicBezTo>
                  <a:cubicBezTo>
                    <a:pt x="27325" y="19539"/>
                    <a:pt x="27087" y="19277"/>
                    <a:pt x="26825" y="19003"/>
                  </a:cubicBezTo>
                  <a:cubicBezTo>
                    <a:pt x="26706" y="18872"/>
                    <a:pt x="26575" y="18741"/>
                    <a:pt x="26444" y="18586"/>
                  </a:cubicBezTo>
                  <a:cubicBezTo>
                    <a:pt x="26313" y="18455"/>
                    <a:pt x="26170" y="18324"/>
                    <a:pt x="26039" y="18169"/>
                  </a:cubicBezTo>
                  <a:cubicBezTo>
                    <a:pt x="25778" y="17884"/>
                    <a:pt x="25492" y="17610"/>
                    <a:pt x="25206" y="17324"/>
                  </a:cubicBezTo>
                  <a:cubicBezTo>
                    <a:pt x="24885" y="17014"/>
                    <a:pt x="24539" y="16681"/>
                    <a:pt x="24194" y="16360"/>
                  </a:cubicBezTo>
                  <a:cubicBezTo>
                    <a:pt x="26754" y="14693"/>
                    <a:pt x="31552" y="5621"/>
                    <a:pt x="31552" y="5620"/>
                  </a:cubicBezTo>
                  <a:lnTo>
                    <a:pt x="31552" y="5620"/>
                  </a:lnTo>
                  <a:cubicBezTo>
                    <a:pt x="27778" y="7382"/>
                    <a:pt x="24682" y="14586"/>
                    <a:pt x="24027" y="16193"/>
                  </a:cubicBezTo>
                  <a:cubicBezTo>
                    <a:pt x="23825" y="16002"/>
                    <a:pt x="23611" y="15800"/>
                    <a:pt x="23396" y="15610"/>
                  </a:cubicBezTo>
                  <a:cubicBezTo>
                    <a:pt x="23194" y="15431"/>
                    <a:pt x="22991" y="15252"/>
                    <a:pt x="22801" y="15074"/>
                  </a:cubicBezTo>
                  <a:cubicBezTo>
                    <a:pt x="25801" y="11716"/>
                    <a:pt x="29790" y="4073"/>
                    <a:pt x="29790" y="4072"/>
                  </a:cubicBezTo>
                  <a:lnTo>
                    <a:pt x="29790" y="4072"/>
                  </a:lnTo>
                  <a:cubicBezTo>
                    <a:pt x="24980" y="7871"/>
                    <a:pt x="23099" y="13157"/>
                    <a:pt x="22575" y="14895"/>
                  </a:cubicBezTo>
                  <a:cubicBezTo>
                    <a:pt x="22206" y="14574"/>
                    <a:pt x="21813" y="14252"/>
                    <a:pt x="21444" y="13931"/>
                  </a:cubicBezTo>
                  <a:cubicBezTo>
                    <a:pt x="21289" y="13812"/>
                    <a:pt x="21146" y="13693"/>
                    <a:pt x="20979" y="13574"/>
                  </a:cubicBezTo>
                  <a:cubicBezTo>
                    <a:pt x="24361" y="10371"/>
                    <a:pt x="26337" y="1727"/>
                    <a:pt x="26337" y="1727"/>
                  </a:cubicBezTo>
                  <a:lnTo>
                    <a:pt x="26337" y="1727"/>
                  </a:lnTo>
                  <a:cubicBezTo>
                    <a:pt x="22753" y="4823"/>
                    <a:pt x="21146" y="11657"/>
                    <a:pt x="20777" y="13407"/>
                  </a:cubicBezTo>
                  <a:cubicBezTo>
                    <a:pt x="20658" y="13324"/>
                    <a:pt x="20539" y="13216"/>
                    <a:pt x="20420" y="13121"/>
                  </a:cubicBezTo>
                  <a:cubicBezTo>
                    <a:pt x="20253" y="12990"/>
                    <a:pt x="20086" y="12859"/>
                    <a:pt x="19908" y="12740"/>
                  </a:cubicBezTo>
                  <a:cubicBezTo>
                    <a:pt x="19729" y="12621"/>
                    <a:pt x="19562" y="12490"/>
                    <a:pt x="19384" y="12371"/>
                  </a:cubicBezTo>
                  <a:cubicBezTo>
                    <a:pt x="19372" y="12347"/>
                    <a:pt x="19348" y="12335"/>
                    <a:pt x="19324" y="12323"/>
                  </a:cubicBezTo>
                  <a:cubicBezTo>
                    <a:pt x="22301" y="7347"/>
                    <a:pt x="22098" y="822"/>
                    <a:pt x="22098" y="822"/>
                  </a:cubicBezTo>
                  <a:lnTo>
                    <a:pt x="22098" y="822"/>
                  </a:lnTo>
                  <a:cubicBezTo>
                    <a:pt x="18943" y="4608"/>
                    <a:pt x="19015" y="10478"/>
                    <a:pt x="19110" y="12157"/>
                  </a:cubicBezTo>
                  <a:cubicBezTo>
                    <a:pt x="19027" y="12097"/>
                    <a:pt x="18943" y="12038"/>
                    <a:pt x="18872" y="12002"/>
                  </a:cubicBezTo>
                  <a:lnTo>
                    <a:pt x="18610" y="11811"/>
                  </a:lnTo>
                  <a:cubicBezTo>
                    <a:pt x="18527" y="11752"/>
                    <a:pt x="18431" y="11704"/>
                    <a:pt x="18348" y="11657"/>
                  </a:cubicBezTo>
                  <a:cubicBezTo>
                    <a:pt x="18229" y="11585"/>
                    <a:pt x="18098" y="11490"/>
                    <a:pt x="17979" y="11419"/>
                  </a:cubicBezTo>
                  <a:cubicBezTo>
                    <a:pt x="19301" y="7097"/>
                    <a:pt x="17836" y="762"/>
                    <a:pt x="17836" y="762"/>
                  </a:cubicBezTo>
                  <a:cubicBezTo>
                    <a:pt x="15633" y="5215"/>
                    <a:pt x="17098" y="9752"/>
                    <a:pt x="17681" y="11228"/>
                  </a:cubicBezTo>
                  <a:cubicBezTo>
                    <a:pt x="17562" y="11145"/>
                    <a:pt x="17443" y="11061"/>
                    <a:pt x="17324" y="10990"/>
                  </a:cubicBezTo>
                  <a:cubicBezTo>
                    <a:pt x="17157" y="10871"/>
                    <a:pt x="16979" y="10776"/>
                    <a:pt x="16800" y="10668"/>
                  </a:cubicBezTo>
                  <a:cubicBezTo>
                    <a:pt x="16622" y="10573"/>
                    <a:pt x="16455" y="10478"/>
                    <a:pt x="16288" y="10371"/>
                  </a:cubicBezTo>
                  <a:cubicBezTo>
                    <a:pt x="16133" y="10276"/>
                    <a:pt x="15967" y="10180"/>
                    <a:pt x="15800" y="10097"/>
                  </a:cubicBezTo>
                  <a:lnTo>
                    <a:pt x="15312" y="9823"/>
                  </a:lnTo>
                  <a:cubicBezTo>
                    <a:pt x="15098" y="9716"/>
                    <a:pt x="14907" y="9621"/>
                    <a:pt x="14705" y="9514"/>
                  </a:cubicBezTo>
                  <a:cubicBezTo>
                    <a:pt x="16205" y="5573"/>
                    <a:pt x="14741" y="406"/>
                    <a:pt x="14740" y="405"/>
                  </a:cubicBezTo>
                  <a:lnTo>
                    <a:pt x="14740" y="405"/>
                  </a:lnTo>
                  <a:cubicBezTo>
                    <a:pt x="13371" y="2275"/>
                    <a:pt x="14264" y="7978"/>
                    <a:pt x="14538" y="9418"/>
                  </a:cubicBezTo>
                  <a:cubicBezTo>
                    <a:pt x="14478" y="9394"/>
                    <a:pt x="14407" y="9359"/>
                    <a:pt x="14348" y="9323"/>
                  </a:cubicBezTo>
                  <a:cubicBezTo>
                    <a:pt x="14193" y="9228"/>
                    <a:pt x="14026" y="9168"/>
                    <a:pt x="13883" y="9109"/>
                  </a:cubicBezTo>
                  <a:cubicBezTo>
                    <a:pt x="13728" y="9037"/>
                    <a:pt x="13586" y="8978"/>
                    <a:pt x="13431" y="8918"/>
                  </a:cubicBezTo>
                  <a:cubicBezTo>
                    <a:pt x="13288" y="8859"/>
                    <a:pt x="13133" y="8787"/>
                    <a:pt x="13002" y="8728"/>
                  </a:cubicBezTo>
                  <a:cubicBezTo>
                    <a:pt x="14728" y="5477"/>
                    <a:pt x="11931" y="1120"/>
                    <a:pt x="11931" y="1120"/>
                  </a:cubicBezTo>
                  <a:lnTo>
                    <a:pt x="11931" y="1120"/>
                  </a:lnTo>
                  <a:cubicBezTo>
                    <a:pt x="10930" y="4227"/>
                    <a:pt x="12764" y="8275"/>
                    <a:pt x="12978" y="8704"/>
                  </a:cubicBezTo>
                  <a:cubicBezTo>
                    <a:pt x="12835" y="8644"/>
                    <a:pt x="12716" y="8585"/>
                    <a:pt x="12585" y="8549"/>
                  </a:cubicBezTo>
                  <a:cubicBezTo>
                    <a:pt x="12300" y="8442"/>
                    <a:pt x="12050" y="8347"/>
                    <a:pt x="11800" y="8263"/>
                  </a:cubicBezTo>
                  <a:cubicBezTo>
                    <a:pt x="11788" y="8263"/>
                    <a:pt x="11752" y="8252"/>
                    <a:pt x="11740" y="8252"/>
                  </a:cubicBezTo>
                  <a:cubicBezTo>
                    <a:pt x="11442" y="6085"/>
                    <a:pt x="7406" y="1"/>
                    <a:pt x="740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49" name="Google Shape;549;p8"/>
          <p:cNvGrpSpPr/>
          <p:nvPr/>
        </p:nvGrpSpPr>
        <p:grpSpPr>
          <a:xfrm>
            <a:off x="997850" y="4431071"/>
            <a:ext cx="8145843" cy="2426680"/>
            <a:chOff x="1321202" y="3526247"/>
            <a:chExt cx="7822763" cy="1617068"/>
          </a:xfrm>
        </p:grpSpPr>
        <p:sp>
          <p:nvSpPr>
            <p:cNvPr id="550" name="Google Shape;550;p8"/>
            <p:cNvSpPr/>
            <p:nvPr/>
          </p:nvSpPr>
          <p:spPr>
            <a:xfrm>
              <a:off x="1321202" y="3526247"/>
              <a:ext cx="7822725" cy="1613015"/>
            </a:xfrm>
            <a:custGeom>
              <a:avLst/>
              <a:gdLst/>
              <a:ahLst/>
              <a:cxnLst/>
              <a:rect l="l" t="t" r="r" b="b"/>
              <a:pathLst>
                <a:path w="67462" h="13920" extrusionOk="0">
                  <a:moveTo>
                    <a:pt x="60681" y="1"/>
                  </a:moveTo>
                  <a:cubicBezTo>
                    <a:pt x="58623" y="1"/>
                    <a:pt x="56591" y="352"/>
                    <a:pt x="54936" y="1179"/>
                  </a:cubicBezTo>
                  <a:cubicBezTo>
                    <a:pt x="50483" y="3370"/>
                    <a:pt x="45828" y="6466"/>
                    <a:pt x="39851" y="7049"/>
                  </a:cubicBezTo>
                  <a:cubicBezTo>
                    <a:pt x="39110" y="7121"/>
                    <a:pt x="38399" y="7151"/>
                    <a:pt x="37706" y="7151"/>
                  </a:cubicBezTo>
                  <a:cubicBezTo>
                    <a:pt x="35422" y="7151"/>
                    <a:pt x="33325" y="6825"/>
                    <a:pt x="30969" y="6597"/>
                  </a:cubicBezTo>
                  <a:cubicBezTo>
                    <a:pt x="28654" y="6365"/>
                    <a:pt x="26459" y="6204"/>
                    <a:pt x="24236" y="6204"/>
                  </a:cubicBezTo>
                  <a:cubicBezTo>
                    <a:pt x="22572" y="6204"/>
                    <a:pt x="20892" y="6294"/>
                    <a:pt x="19134" y="6513"/>
                  </a:cubicBezTo>
                  <a:cubicBezTo>
                    <a:pt x="15086" y="7002"/>
                    <a:pt x="12026" y="7847"/>
                    <a:pt x="9121" y="9585"/>
                  </a:cubicBezTo>
                  <a:cubicBezTo>
                    <a:pt x="7216" y="10740"/>
                    <a:pt x="5311" y="11966"/>
                    <a:pt x="3096" y="12883"/>
                  </a:cubicBezTo>
                  <a:cubicBezTo>
                    <a:pt x="2108" y="13276"/>
                    <a:pt x="1084" y="13621"/>
                    <a:pt x="1" y="13919"/>
                  </a:cubicBezTo>
                  <a:lnTo>
                    <a:pt x="10800" y="13919"/>
                  </a:lnTo>
                  <a:cubicBezTo>
                    <a:pt x="10883" y="13871"/>
                    <a:pt x="10966" y="13848"/>
                    <a:pt x="11038" y="13800"/>
                  </a:cubicBezTo>
                  <a:cubicBezTo>
                    <a:pt x="13407" y="12657"/>
                    <a:pt x="16062" y="10776"/>
                    <a:pt x="19110" y="10419"/>
                  </a:cubicBezTo>
                  <a:cubicBezTo>
                    <a:pt x="20176" y="10294"/>
                    <a:pt x="21236" y="10242"/>
                    <a:pt x="22291" y="10242"/>
                  </a:cubicBezTo>
                  <a:cubicBezTo>
                    <a:pt x="27870" y="10242"/>
                    <a:pt x="33331" y="11702"/>
                    <a:pt x="38905" y="11702"/>
                  </a:cubicBezTo>
                  <a:cubicBezTo>
                    <a:pt x="40456" y="11702"/>
                    <a:pt x="42016" y="11589"/>
                    <a:pt x="43589" y="11300"/>
                  </a:cubicBezTo>
                  <a:cubicBezTo>
                    <a:pt x="47614" y="10561"/>
                    <a:pt x="50662" y="9418"/>
                    <a:pt x="53757" y="7668"/>
                  </a:cubicBezTo>
                  <a:cubicBezTo>
                    <a:pt x="55400" y="6738"/>
                    <a:pt x="56206" y="5837"/>
                    <a:pt x="58427" y="5837"/>
                  </a:cubicBezTo>
                  <a:cubicBezTo>
                    <a:pt x="58621" y="5837"/>
                    <a:pt x="58826" y="5844"/>
                    <a:pt x="59044" y="5859"/>
                  </a:cubicBezTo>
                  <a:cubicBezTo>
                    <a:pt x="61259" y="5989"/>
                    <a:pt x="63626" y="6786"/>
                    <a:pt x="65932" y="6786"/>
                  </a:cubicBezTo>
                  <a:cubicBezTo>
                    <a:pt x="66365" y="6786"/>
                    <a:pt x="66796" y="6758"/>
                    <a:pt x="67223" y="6692"/>
                  </a:cubicBezTo>
                  <a:cubicBezTo>
                    <a:pt x="67319" y="6668"/>
                    <a:pt x="67390" y="6656"/>
                    <a:pt x="67461" y="6644"/>
                  </a:cubicBezTo>
                  <a:lnTo>
                    <a:pt x="67461" y="1537"/>
                  </a:lnTo>
                  <a:cubicBezTo>
                    <a:pt x="65818" y="679"/>
                    <a:pt x="63342" y="108"/>
                    <a:pt x="61615" y="24"/>
                  </a:cubicBezTo>
                  <a:cubicBezTo>
                    <a:pt x="61304" y="9"/>
                    <a:pt x="60992" y="1"/>
                    <a:pt x="60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1959100" y="3762634"/>
              <a:ext cx="7184843" cy="1380680"/>
            </a:xfrm>
            <a:custGeom>
              <a:avLst/>
              <a:gdLst/>
              <a:ahLst/>
              <a:cxnLst/>
              <a:rect l="l" t="t" r="r" b="b"/>
              <a:pathLst>
                <a:path w="61961" h="11915" extrusionOk="0">
                  <a:moveTo>
                    <a:pt x="55567" y="0"/>
                  </a:moveTo>
                  <a:cubicBezTo>
                    <a:pt x="53497" y="0"/>
                    <a:pt x="51436" y="341"/>
                    <a:pt x="49768" y="1175"/>
                  </a:cubicBezTo>
                  <a:cubicBezTo>
                    <a:pt x="45327" y="3366"/>
                    <a:pt x="40660" y="6462"/>
                    <a:pt x="34695" y="7045"/>
                  </a:cubicBezTo>
                  <a:cubicBezTo>
                    <a:pt x="33954" y="7117"/>
                    <a:pt x="33243" y="7147"/>
                    <a:pt x="32548" y="7147"/>
                  </a:cubicBezTo>
                  <a:cubicBezTo>
                    <a:pt x="30262" y="7147"/>
                    <a:pt x="28160" y="6821"/>
                    <a:pt x="25813" y="6593"/>
                  </a:cubicBezTo>
                  <a:cubicBezTo>
                    <a:pt x="23483" y="6367"/>
                    <a:pt x="21275" y="6203"/>
                    <a:pt x="19037" y="6203"/>
                  </a:cubicBezTo>
                  <a:cubicBezTo>
                    <a:pt x="17387" y="6203"/>
                    <a:pt x="15721" y="6292"/>
                    <a:pt x="13978" y="6509"/>
                  </a:cubicBezTo>
                  <a:cubicBezTo>
                    <a:pt x="9930" y="6997"/>
                    <a:pt x="6858" y="7843"/>
                    <a:pt x="3965" y="9593"/>
                  </a:cubicBezTo>
                  <a:cubicBezTo>
                    <a:pt x="2679" y="10355"/>
                    <a:pt x="1381" y="11177"/>
                    <a:pt x="0" y="11915"/>
                  </a:cubicBezTo>
                  <a:lnTo>
                    <a:pt x="9501" y="11915"/>
                  </a:lnTo>
                  <a:cubicBezTo>
                    <a:pt x="10883" y="11224"/>
                    <a:pt x="12371" y="10617"/>
                    <a:pt x="13943" y="10438"/>
                  </a:cubicBezTo>
                  <a:cubicBezTo>
                    <a:pt x="15011" y="10314"/>
                    <a:pt x="16075" y="10261"/>
                    <a:pt x="17134" y="10261"/>
                  </a:cubicBezTo>
                  <a:cubicBezTo>
                    <a:pt x="22714" y="10261"/>
                    <a:pt x="28178" y="11717"/>
                    <a:pt x="33760" y="11717"/>
                  </a:cubicBezTo>
                  <a:cubicBezTo>
                    <a:pt x="35307" y="11717"/>
                    <a:pt x="36863" y="11605"/>
                    <a:pt x="38434" y="11319"/>
                  </a:cubicBezTo>
                  <a:cubicBezTo>
                    <a:pt x="42446" y="10569"/>
                    <a:pt x="45494" y="9438"/>
                    <a:pt x="48590" y="7688"/>
                  </a:cubicBezTo>
                  <a:cubicBezTo>
                    <a:pt x="50233" y="6757"/>
                    <a:pt x="51050" y="5845"/>
                    <a:pt x="53268" y="5845"/>
                  </a:cubicBezTo>
                  <a:cubicBezTo>
                    <a:pt x="53459" y="5845"/>
                    <a:pt x="53662" y="5852"/>
                    <a:pt x="53876" y="5866"/>
                  </a:cubicBezTo>
                  <a:cubicBezTo>
                    <a:pt x="56081" y="6008"/>
                    <a:pt x="58431" y="6794"/>
                    <a:pt x="60738" y="6794"/>
                  </a:cubicBezTo>
                  <a:cubicBezTo>
                    <a:pt x="61148" y="6794"/>
                    <a:pt x="61555" y="6769"/>
                    <a:pt x="61960" y="6712"/>
                  </a:cubicBezTo>
                  <a:lnTo>
                    <a:pt x="61960" y="1354"/>
                  </a:lnTo>
                  <a:cubicBezTo>
                    <a:pt x="60341" y="604"/>
                    <a:pt x="58055" y="92"/>
                    <a:pt x="56448" y="20"/>
                  </a:cubicBezTo>
                  <a:cubicBezTo>
                    <a:pt x="56155" y="7"/>
                    <a:pt x="55860" y="0"/>
                    <a:pt x="55567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2884115" y="4152442"/>
              <a:ext cx="6259850" cy="986813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53" name="Google Shape;553;p8"/>
          <p:cNvSpPr txBox="1">
            <a:spLocks noGrp="1"/>
          </p:cNvSpPr>
          <p:nvPr>
            <p:ph type="title"/>
          </p:nvPr>
        </p:nvSpPr>
        <p:spPr>
          <a:xfrm>
            <a:off x="2264975" y="2130233"/>
            <a:ext cx="4614300" cy="25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10850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9"/>
          <p:cNvSpPr txBox="1">
            <a:spLocks noGrp="1"/>
          </p:cNvSpPr>
          <p:nvPr>
            <p:ph type="title"/>
          </p:nvPr>
        </p:nvSpPr>
        <p:spPr>
          <a:xfrm>
            <a:off x="5115250" y="2060800"/>
            <a:ext cx="3002100" cy="8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9"/>
          <p:cNvSpPr txBox="1">
            <a:spLocks noGrp="1"/>
          </p:cNvSpPr>
          <p:nvPr>
            <p:ph type="subTitle" idx="1"/>
          </p:nvPr>
        </p:nvSpPr>
        <p:spPr>
          <a:xfrm>
            <a:off x="5115250" y="2869600"/>
            <a:ext cx="3002100" cy="19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00"/>
            </a:lvl9pPr>
          </a:lstStyle>
          <a:p>
            <a:endParaRPr/>
          </a:p>
        </p:txBody>
      </p:sp>
      <p:sp>
        <p:nvSpPr>
          <p:cNvPr id="557" name="Google Shape;557;p9"/>
          <p:cNvSpPr/>
          <p:nvPr/>
        </p:nvSpPr>
        <p:spPr>
          <a:xfrm>
            <a:off x="246326" y="1199602"/>
            <a:ext cx="735519" cy="227257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8" name="Google Shape;558;p9"/>
          <p:cNvSpPr/>
          <p:nvPr/>
        </p:nvSpPr>
        <p:spPr>
          <a:xfrm>
            <a:off x="4854227" y="5459134"/>
            <a:ext cx="4289875" cy="1394897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9" name="Google Shape;559;p9"/>
          <p:cNvSpPr/>
          <p:nvPr/>
        </p:nvSpPr>
        <p:spPr>
          <a:xfrm rot="10800000">
            <a:off x="19" y="-3"/>
            <a:ext cx="2871583" cy="933737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792955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10"/>
          <p:cNvSpPr txBox="1">
            <a:spLocks noGrp="1"/>
          </p:cNvSpPr>
          <p:nvPr>
            <p:ph type="title"/>
          </p:nvPr>
        </p:nvSpPr>
        <p:spPr>
          <a:xfrm>
            <a:off x="4995325" y="2959600"/>
            <a:ext cx="3542700" cy="31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23653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11"/>
          <p:cNvGrpSpPr/>
          <p:nvPr/>
        </p:nvGrpSpPr>
        <p:grpSpPr>
          <a:xfrm>
            <a:off x="0" y="1"/>
            <a:ext cx="9144000" cy="3962956"/>
            <a:chOff x="0" y="0"/>
            <a:chExt cx="9144000" cy="2972217"/>
          </a:xfrm>
        </p:grpSpPr>
        <p:sp>
          <p:nvSpPr>
            <p:cNvPr id="564" name="Google Shape;564;p11"/>
            <p:cNvSpPr/>
            <p:nvPr/>
          </p:nvSpPr>
          <p:spPr>
            <a:xfrm>
              <a:off x="0" y="0"/>
              <a:ext cx="9144000" cy="280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65" name="Google Shape;565;p11"/>
            <p:cNvGrpSpPr/>
            <p:nvPr/>
          </p:nvGrpSpPr>
          <p:grpSpPr>
            <a:xfrm>
              <a:off x="0" y="1985404"/>
              <a:ext cx="9143965" cy="986813"/>
              <a:chOff x="0" y="2497167"/>
              <a:chExt cx="9143965" cy="986813"/>
            </a:xfrm>
          </p:grpSpPr>
          <p:sp>
            <p:nvSpPr>
              <p:cNvPr id="566" name="Google Shape;566;p11"/>
              <p:cNvSpPr/>
              <p:nvPr/>
            </p:nvSpPr>
            <p:spPr>
              <a:xfrm>
                <a:off x="2884115" y="2497167"/>
                <a:ext cx="6259850" cy="986813"/>
              </a:xfrm>
              <a:custGeom>
                <a:avLst/>
                <a:gdLst/>
                <a:ahLst/>
                <a:cxnLst/>
                <a:rect l="l" t="t" r="r" b="b"/>
                <a:pathLst>
                  <a:path w="53984" h="8516" extrusionOk="0">
                    <a:moveTo>
                      <a:pt x="46657" y="1"/>
                    </a:moveTo>
                    <a:cubicBezTo>
                      <a:pt x="46074" y="1"/>
                      <a:pt x="45488" y="51"/>
                      <a:pt x="44899" y="169"/>
                    </a:cubicBezTo>
                    <a:cubicBezTo>
                      <a:pt x="43542" y="431"/>
                      <a:pt x="42387" y="1407"/>
                      <a:pt x="41470" y="2038"/>
                    </a:cubicBezTo>
                    <a:cubicBezTo>
                      <a:pt x="39232" y="3574"/>
                      <a:pt x="37029" y="4872"/>
                      <a:pt x="33612" y="5336"/>
                    </a:cubicBezTo>
                    <a:cubicBezTo>
                      <a:pt x="32989" y="5416"/>
                      <a:pt x="32472" y="5460"/>
                      <a:pt x="31980" y="5460"/>
                    </a:cubicBezTo>
                    <a:cubicBezTo>
                      <a:pt x="31371" y="5460"/>
                      <a:pt x="30802" y="5392"/>
                      <a:pt x="30123" y="5241"/>
                    </a:cubicBezTo>
                    <a:cubicBezTo>
                      <a:pt x="29750" y="5162"/>
                      <a:pt x="28846" y="5072"/>
                      <a:pt x="27839" y="5072"/>
                    </a:cubicBezTo>
                    <a:cubicBezTo>
                      <a:pt x="26724" y="5072"/>
                      <a:pt x="25482" y="5182"/>
                      <a:pt x="24694" y="5538"/>
                    </a:cubicBezTo>
                    <a:cubicBezTo>
                      <a:pt x="23539" y="6071"/>
                      <a:pt x="22016" y="6265"/>
                      <a:pt x="20469" y="6265"/>
                    </a:cubicBezTo>
                    <a:cubicBezTo>
                      <a:pt x="19146" y="6265"/>
                      <a:pt x="17804" y="6123"/>
                      <a:pt x="16657" y="5931"/>
                    </a:cubicBezTo>
                    <a:cubicBezTo>
                      <a:pt x="14636" y="5589"/>
                      <a:pt x="12849" y="5387"/>
                      <a:pt x="11110" y="5387"/>
                    </a:cubicBezTo>
                    <a:cubicBezTo>
                      <a:pt x="8793" y="5387"/>
                      <a:pt x="6562" y="5746"/>
                      <a:pt x="3977" y="6610"/>
                    </a:cubicBezTo>
                    <a:cubicBezTo>
                      <a:pt x="2417" y="7134"/>
                      <a:pt x="1179" y="7801"/>
                      <a:pt x="0" y="8515"/>
                    </a:cubicBezTo>
                    <a:lnTo>
                      <a:pt x="53983" y="8515"/>
                    </a:lnTo>
                    <a:lnTo>
                      <a:pt x="53983" y="1574"/>
                    </a:lnTo>
                    <a:cubicBezTo>
                      <a:pt x="51696" y="973"/>
                      <a:pt x="49211" y="1"/>
                      <a:pt x="466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7" name="Google Shape;567;p11"/>
              <p:cNvSpPr/>
              <p:nvPr/>
            </p:nvSpPr>
            <p:spPr>
              <a:xfrm flipH="1">
                <a:off x="0" y="2812272"/>
                <a:ext cx="6259850" cy="671699"/>
              </a:xfrm>
              <a:custGeom>
                <a:avLst/>
                <a:gdLst/>
                <a:ahLst/>
                <a:cxnLst/>
                <a:rect l="l" t="t" r="r" b="b"/>
                <a:pathLst>
                  <a:path w="53984" h="8516" extrusionOk="0">
                    <a:moveTo>
                      <a:pt x="46657" y="1"/>
                    </a:moveTo>
                    <a:cubicBezTo>
                      <a:pt x="46074" y="1"/>
                      <a:pt x="45488" y="51"/>
                      <a:pt x="44899" y="169"/>
                    </a:cubicBezTo>
                    <a:cubicBezTo>
                      <a:pt x="43542" y="431"/>
                      <a:pt x="42387" y="1407"/>
                      <a:pt x="41470" y="2038"/>
                    </a:cubicBezTo>
                    <a:cubicBezTo>
                      <a:pt x="39232" y="3574"/>
                      <a:pt x="37029" y="4872"/>
                      <a:pt x="33612" y="5336"/>
                    </a:cubicBezTo>
                    <a:cubicBezTo>
                      <a:pt x="32989" y="5416"/>
                      <a:pt x="32472" y="5460"/>
                      <a:pt x="31980" y="5460"/>
                    </a:cubicBezTo>
                    <a:cubicBezTo>
                      <a:pt x="31371" y="5460"/>
                      <a:pt x="30802" y="5392"/>
                      <a:pt x="30123" y="5241"/>
                    </a:cubicBezTo>
                    <a:cubicBezTo>
                      <a:pt x="29750" y="5162"/>
                      <a:pt x="28846" y="5072"/>
                      <a:pt x="27839" y="5072"/>
                    </a:cubicBezTo>
                    <a:cubicBezTo>
                      <a:pt x="26724" y="5072"/>
                      <a:pt x="25482" y="5182"/>
                      <a:pt x="24694" y="5538"/>
                    </a:cubicBezTo>
                    <a:cubicBezTo>
                      <a:pt x="23539" y="6071"/>
                      <a:pt x="22016" y="6265"/>
                      <a:pt x="20469" y="6265"/>
                    </a:cubicBezTo>
                    <a:cubicBezTo>
                      <a:pt x="19146" y="6265"/>
                      <a:pt x="17804" y="6123"/>
                      <a:pt x="16657" y="5931"/>
                    </a:cubicBezTo>
                    <a:cubicBezTo>
                      <a:pt x="14636" y="5589"/>
                      <a:pt x="12849" y="5387"/>
                      <a:pt x="11110" y="5387"/>
                    </a:cubicBezTo>
                    <a:cubicBezTo>
                      <a:pt x="8793" y="5387"/>
                      <a:pt x="6562" y="5746"/>
                      <a:pt x="3977" y="6610"/>
                    </a:cubicBezTo>
                    <a:cubicBezTo>
                      <a:pt x="2417" y="7134"/>
                      <a:pt x="1179" y="7801"/>
                      <a:pt x="0" y="8515"/>
                    </a:cubicBezTo>
                    <a:lnTo>
                      <a:pt x="53983" y="8515"/>
                    </a:lnTo>
                    <a:lnTo>
                      <a:pt x="53983" y="1574"/>
                    </a:lnTo>
                    <a:cubicBezTo>
                      <a:pt x="51696" y="973"/>
                      <a:pt x="49211" y="1"/>
                      <a:pt x="466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568" name="Google Shape;568;p11"/>
          <p:cNvSpPr txBox="1">
            <a:spLocks noGrp="1"/>
          </p:cNvSpPr>
          <p:nvPr>
            <p:ph type="title" hasCustomPrompt="1"/>
          </p:nvPr>
        </p:nvSpPr>
        <p:spPr>
          <a:xfrm>
            <a:off x="1660725" y="2342467"/>
            <a:ext cx="5822700" cy="165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9" name="Google Shape;569;p11"/>
          <p:cNvSpPr txBox="1">
            <a:spLocks noGrp="1"/>
          </p:cNvSpPr>
          <p:nvPr>
            <p:ph type="subTitle" idx="1"/>
          </p:nvPr>
        </p:nvSpPr>
        <p:spPr>
          <a:xfrm>
            <a:off x="1660575" y="4121633"/>
            <a:ext cx="5823000" cy="6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70" name="Google Shape;570;p11"/>
          <p:cNvSpPr/>
          <p:nvPr/>
        </p:nvSpPr>
        <p:spPr>
          <a:xfrm>
            <a:off x="1824475" y="376900"/>
            <a:ext cx="871716" cy="269339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1" name="Google Shape;571;p11"/>
          <p:cNvSpPr/>
          <p:nvPr/>
        </p:nvSpPr>
        <p:spPr>
          <a:xfrm>
            <a:off x="264351" y="916933"/>
            <a:ext cx="1002419" cy="269328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2" name="Google Shape;572;p11"/>
          <p:cNvSpPr/>
          <p:nvPr/>
        </p:nvSpPr>
        <p:spPr>
          <a:xfrm>
            <a:off x="8331926" y="2183133"/>
            <a:ext cx="1002419" cy="269328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9499650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5755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13"/>
          <p:cNvGrpSpPr/>
          <p:nvPr/>
        </p:nvGrpSpPr>
        <p:grpSpPr>
          <a:xfrm>
            <a:off x="0" y="1"/>
            <a:ext cx="9144000" cy="3962956"/>
            <a:chOff x="0" y="0"/>
            <a:chExt cx="9144000" cy="2972217"/>
          </a:xfrm>
        </p:grpSpPr>
        <p:sp>
          <p:nvSpPr>
            <p:cNvPr id="576" name="Google Shape;576;p13"/>
            <p:cNvSpPr/>
            <p:nvPr/>
          </p:nvSpPr>
          <p:spPr>
            <a:xfrm>
              <a:off x="0" y="0"/>
              <a:ext cx="9144000" cy="280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77" name="Google Shape;577;p13"/>
            <p:cNvGrpSpPr/>
            <p:nvPr/>
          </p:nvGrpSpPr>
          <p:grpSpPr>
            <a:xfrm>
              <a:off x="0" y="1985404"/>
              <a:ext cx="9143965" cy="986813"/>
              <a:chOff x="0" y="2497167"/>
              <a:chExt cx="9143965" cy="986813"/>
            </a:xfrm>
          </p:grpSpPr>
          <p:sp>
            <p:nvSpPr>
              <p:cNvPr id="578" name="Google Shape;578;p13"/>
              <p:cNvSpPr/>
              <p:nvPr/>
            </p:nvSpPr>
            <p:spPr>
              <a:xfrm>
                <a:off x="2884115" y="2497167"/>
                <a:ext cx="6259850" cy="986813"/>
              </a:xfrm>
              <a:custGeom>
                <a:avLst/>
                <a:gdLst/>
                <a:ahLst/>
                <a:cxnLst/>
                <a:rect l="l" t="t" r="r" b="b"/>
                <a:pathLst>
                  <a:path w="53984" h="8516" extrusionOk="0">
                    <a:moveTo>
                      <a:pt x="46657" y="1"/>
                    </a:moveTo>
                    <a:cubicBezTo>
                      <a:pt x="46074" y="1"/>
                      <a:pt x="45488" y="51"/>
                      <a:pt x="44899" y="169"/>
                    </a:cubicBezTo>
                    <a:cubicBezTo>
                      <a:pt x="43542" y="431"/>
                      <a:pt x="42387" y="1407"/>
                      <a:pt x="41470" y="2038"/>
                    </a:cubicBezTo>
                    <a:cubicBezTo>
                      <a:pt x="39232" y="3574"/>
                      <a:pt x="37029" y="4872"/>
                      <a:pt x="33612" y="5336"/>
                    </a:cubicBezTo>
                    <a:cubicBezTo>
                      <a:pt x="32989" y="5416"/>
                      <a:pt x="32472" y="5460"/>
                      <a:pt x="31980" y="5460"/>
                    </a:cubicBezTo>
                    <a:cubicBezTo>
                      <a:pt x="31371" y="5460"/>
                      <a:pt x="30802" y="5392"/>
                      <a:pt x="30123" y="5241"/>
                    </a:cubicBezTo>
                    <a:cubicBezTo>
                      <a:pt x="29750" y="5162"/>
                      <a:pt x="28846" y="5072"/>
                      <a:pt x="27839" y="5072"/>
                    </a:cubicBezTo>
                    <a:cubicBezTo>
                      <a:pt x="26724" y="5072"/>
                      <a:pt x="25482" y="5182"/>
                      <a:pt x="24694" y="5538"/>
                    </a:cubicBezTo>
                    <a:cubicBezTo>
                      <a:pt x="23539" y="6071"/>
                      <a:pt x="22016" y="6265"/>
                      <a:pt x="20469" y="6265"/>
                    </a:cubicBezTo>
                    <a:cubicBezTo>
                      <a:pt x="19146" y="6265"/>
                      <a:pt x="17804" y="6123"/>
                      <a:pt x="16657" y="5931"/>
                    </a:cubicBezTo>
                    <a:cubicBezTo>
                      <a:pt x="14636" y="5589"/>
                      <a:pt x="12849" y="5387"/>
                      <a:pt x="11110" y="5387"/>
                    </a:cubicBezTo>
                    <a:cubicBezTo>
                      <a:pt x="8793" y="5387"/>
                      <a:pt x="6562" y="5746"/>
                      <a:pt x="3977" y="6610"/>
                    </a:cubicBezTo>
                    <a:cubicBezTo>
                      <a:pt x="2417" y="7134"/>
                      <a:pt x="1179" y="7801"/>
                      <a:pt x="0" y="8515"/>
                    </a:cubicBezTo>
                    <a:lnTo>
                      <a:pt x="53983" y="8515"/>
                    </a:lnTo>
                    <a:lnTo>
                      <a:pt x="53983" y="1574"/>
                    </a:lnTo>
                    <a:cubicBezTo>
                      <a:pt x="51696" y="973"/>
                      <a:pt x="49211" y="1"/>
                      <a:pt x="466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9" name="Google Shape;579;p13"/>
              <p:cNvSpPr/>
              <p:nvPr/>
            </p:nvSpPr>
            <p:spPr>
              <a:xfrm flipH="1">
                <a:off x="0" y="2812272"/>
                <a:ext cx="6259850" cy="671699"/>
              </a:xfrm>
              <a:custGeom>
                <a:avLst/>
                <a:gdLst/>
                <a:ahLst/>
                <a:cxnLst/>
                <a:rect l="l" t="t" r="r" b="b"/>
                <a:pathLst>
                  <a:path w="53984" h="8516" extrusionOk="0">
                    <a:moveTo>
                      <a:pt x="46657" y="1"/>
                    </a:moveTo>
                    <a:cubicBezTo>
                      <a:pt x="46074" y="1"/>
                      <a:pt x="45488" y="51"/>
                      <a:pt x="44899" y="169"/>
                    </a:cubicBezTo>
                    <a:cubicBezTo>
                      <a:pt x="43542" y="431"/>
                      <a:pt x="42387" y="1407"/>
                      <a:pt x="41470" y="2038"/>
                    </a:cubicBezTo>
                    <a:cubicBezTo>
                      <a:pt x="39232" y="3574"/>
                      <a:pt x="37029" y="4872"/>
                      <a:pt x="33612" y="5336"/>
                    </a:cubicBezTo>
                    <a:cubicBezTo>
                      <a:pt x="32989" y="5416"/>
                      <a:pt x="32472" y="5460"/>
                      <a:pt x="31980" y="5460"/>
                    </a:cubicBezTo>
                    <a:cubicBezTo>
                      <a:pt x="31371" y="5460"/>
                      <a:pt x="30802" y="5392"/>
                      <a:pt x="30123" y="5241"/>
                    </a:cubicBezTo>
                    <a:cubicBezTo>
                      <a:pt x="29750" y="5162"/>
                      <a:pt x="28846" y="5072"/>
                      <a:pt x="27839" y="5072"/>
                    </a:cubicBezTo>
                    <a:cubicBezTo>
                      <a:pt x="26724" y="5072"/>
                      <a:pt x="25482" y="5182"/>
                      <a:pt x="24694" y="5538"/>
                    </a:cubicBezTo>
                    <a:cubicBezTo>
                      <a:pt x="23539" y="6071"/>
                      <a:pt x="22016" y="6265"/>
                      <a:pt x="20469" y="6265"/>
                    </a:cubicBezTo>
                    <a:cubicBezTo>
                      <a:pt x="19146" y="6265"/>
                      <a:pt x="17804" y="6123"/>
                      <a:pt x="16657" y="5931"/>
                    </a:cubicBezTo>
                    <a:cubicBezTo>
                      <a:pt x="14636" y="5589"/>
                      <a:pt x="12849" y="5387"/>
                      <a:pt x="11110" y="5387"/>
                    </a:cubicBezTo>
                    <a:cubicBezTo>
                      <a:pt x="8793" y="5387"/>
                      <a:pt x="6562" y="5746"/>
                      <a:pt x="3977" y="6610"/>
                    </a:cubicBezTo>
                    <a:cubicBezTo>
                      <a:pt x="2417" y="7134"/>
                      <a:pt x="1179" y="7801"/>
                      <a:pt x="0" y="8515"/>
                    </a:cubicBezTo>
                    <a:lnTo>
                      <a:pt x="53983" y="8515"/>
                    </a:lnTo>
                    <a:lnTo>
                      <a:pt x="53983" y="1574"/>
                    </a:lnTo>
                    <a:cubicBezTo>
                      <a:pt x="51696" y="973"/>
                      <a:pt x="49211" y="1"/>
                      <a:pt x="466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580" name="Google Shape;580;p13"/>
          <p:cNvSpPr/>
          <p:nvPr/>
        </p:nvSpPr>
        <p:spPr>
          <a:xfrm>
            <a:off x="6375325" y="916933"/>
            <a:ext cx="1353404" cy="418168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1" name="Google Shape;581;p13"/>
          <p:cNvSpPr/>
          <p:nvPr/>
        </p:nvSpPr>
        <p:spPr>
          <a:xfrm>
            <a:off x="-158975" y="449867"/>
            <a:ext cx="1002419" cy="269328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2" name="Google Shape;582;p13"/>
          <p:cNvSpPr/>
          <p:nvPr/>
        </p:nvSpPr>
        <p:spPr>
          <a:xfrm>
            <a:off x="7809801" y="376900"/>
            <a:ext cx="1002419" cy="269328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3" name="Google Shape;583;p13"/>
          <p:cNvSpPr/>
          <p:nvPr/>
        </p:nvSpPr>
        <p:spPr>
          <a:xfrm rot="9900062">
            <a:off x="-213938" y="4985402"/>
            <a:ext cx="1170928" cy="1321556"/>
          </a:xfrm>
          <a:custGeom>
            <a:avLst/>
            <a:gdLst/>
            <a:ahLst/>
            <a:cxnLst/>
            <a:rect l="l" t="t" r="r" b="b"/>
            <a:pathLst>
              <a:path w="29768" h="25198" extrusionOk="0">
                <a:moveTo>
                  <a:pt x="28706" y="0"/>
                </a:moveTo>
                <a:cubicBezTo>
                  <a:pt x="28706" y="0"/>
                  <a:pt x="28683" y="107"/>
                  <a:pt x="28647" y="286"/>
                </a:cubicBezTo>
                <a:cubicBezTo>
                  <a:pt x="28635" y="369"/>
                  <a:pt x="28611" y="488"/>
                  <a:pt x="28575" y="631"/>
                </a:cubicBezTo>
                <a:cubicBezTo>
                  <a:pt x="28552" y="762"/>
                  <a:pt x="28516" y="905"/>
                  <a:pt x="28456" y="1072"/>
                </a:cubicBezTo>
                <a:cubicBezTo>
                  <a:pt x="28397" y="1238"/>
                  <a:pt x="28337" y="1429"/>
                  <a:pt x="28278" y="1619"/>
                </a:cubicBezTo>
                <a:cubicBezTo>
                  <a:pt x="28218" y="1834"/>
                  <a:pt x="28111" y="2036"/>
                  <a:pt x="28028" y="2262"/>
                </a:cubicBezTo>
                <a:cubicBezTo>
                  <a:pt x="27980" y="2369"/>
                  <a:pt x="27933" y="2477"/>
                  <a:pt x="27897" y="2596"/>
                </a:cubicBezTo>
                <a:cubicBezTo>
                  <a:pt x="26399" y="2354"/>
                  <a:pt x="20976" y="1508"/>
                  <a:pt x="18281" y="1508"/>
                </a:cubicBezTo>
                <a:cubicBezTo>
                  <a:pt x="17119" y="1508"/>
                  <a:pt x="16464" y="1665"/>
                  <a:pt x="16848" y="2096"/>
                </a:cubicBezTo>
                <a:cubicBezTo>
                  <a:pt x="17861" y="3230"/>
                  <a:pt x="22903" y="3406"/>
                  <a:pt x="25750" y="3406"/>
                </a:cubicBezTo>
                <a:cubicBezTo>
                  <a:pt x="26550" y="3406"/>
                  <a:pt x="27176" y="3392"/>
                  <a:pt x="27492" y="3381"/>
                </a:cubicBezTo>
                <a:lnTo>
                  <a:pt x="27492" y="3381"/>
                </a:lnTo>
                <a:cubicBezTo>
                  <a:pt x="27432" y="3501"/>
                  <a:pt x="27361" y="3620"/>
                  <a:pt x="27278" y="3739"/>
                </a:cubicBezTo>
                <a:cubicBezTo>
                  <a:pt x="27123" y="4001"/>
                  <a:pt x="26968" y="4286"/>
                  <a:pt x="26778" y="4560"/>
                </a:cubicBezTo>
                <a:cubicBezTo>
                  <a:pt x="26587" y="4822"/>
                  <a:pt x="26409" y="5120"/>
                  <a:pt x="26182" y="5394"/>
                </a:cubicBezTo>
                <a:cubicBezTo>
                  <a:pt x="25968" y="5667"/>
                  <a:pt x="25754" y="5965"/>
                  <a:pt x="25516" y="6239"/>
                </a:cubicBezTo>
                <a:cubicBezTo>
                  <a:pt x="25397" y="6382"/>
                  <a:pt x="25277" y="6525"/>
                  <a:pt x="25158" y="6668"/>
                </a:cubicBezTo>
                <a:cubicBezTo>
                  <a:pt x="25039" y="6822"/>
                  <a:pt x="24896" y="6953"/>
                  <a:pt x="24765" y="7096"/>
                </a:cubicBezTo>
                <a:cubicBezTo>
                  <a:pt x="24658" y="7215"/>
                  <a:pt x="24563" y="7334"/>
                  <a:pt x="24444" y="7453"/>
                </a:cubicBezTo>
                <a:cubicBezTo>
                  <a:pt x="22451" y="7037"/>
                  <a:pt x="16306" y="5777"/>
                  <a:pt x="13663" y="5777"/>
                </a:cubicBezTo>
                <a:cubicBezTo>
                  <a:pt x="12753" y="5777"/>
                  <a:pt x="12258" y="5926"/>
                  <a:pt x="12490" y="6310"/>
                </a:cubicBezTo>
                <a:cubicBezTo>
                  <a:pt x="13383" y="7787"/>
                  <a:pt x="21360" y="8096"/>
                  <a:pt x="23742" y="8156"/>
                </a:cubicBezTo>
                <a:cubicBezTo>
                  <a:pt x="23515" y="8382"/>
                  <a:pt x="23289" y="8584"/>
                  <a:pt x="23075" y="8799"/>
                </a:cubicBezTo>
                <a:cubicBezTo>
                  <a:pt x="22777" y="9085"/>
                  <a:pt x="22456" y="9346"/>
                  <a:pt x="22158" y="9632"/>
                </a:cubicBezTo>
                <a:cubicBezTo>
                  <a:pt x="21848" y="9894"/>
                  <a:pt x="21539" y="10168"/>
                  <a:pt x="21206" y="10430"/>
                </a:cubicBezTo>
                <a:cubicBezTo>
                  <a:pt x="20717" y="10835"/>
                  <a:pt x="20217" y="11228"/>
                  <a:pt x="19705" y="11597"/>
                </a:cubicBezTo>
                <a:cubicBezTo>
                  <a:pt x="18173" y="10937"/>
                  <a:pt x="11342" y="8009"/>
                  <a:pt x="9539" y="8009"/>
                </a:cubicBezTo>
                <a:cubicBezTo>
                  <a:pt x="9030" y="8009"/>
                  <a:pt x="8921" y="8242"/>
                  <a:pt x="9442" y="8823"/>
                </a:cubicBezTo>
                <a:cubicBezTo>
                  <a:pt x="11204" y="10811"/>
                  <a:pt x="17372" y="11894"/>
                  <a:pt x="18979" y="12144"/>
                </a:cubicBezTo>
                <a:cubicBezTo>
                  <a:pt x="18408" y="12561"/>
                  <a:pt x="17836" y="12954"/>
                  <a:pt x="17276" y="13335"/>
                </a:cubicBezTo>
                <a:cubicBezTo>
                  <a:pt x="16824" y="13645"/>
                  <a:pt x="16372" y="13930"/>
                  <a:pt x="15931" y="14204"/>
                </a:cubicBezTo>
                <a:cubicBezTo>
                  <a:pt x="14714" y="13877"/>
                  <a:pt x="8313" y="12201"/>
                  <a:pt x="6010" y="12201"/>
                </a:cubicBezTo>
                <a:cubicBezTo>
                  <a:pt x="5385" y="12201"/>
                  <a:pt x="5062" y="12325"/>
                  <a:pt x="5227" y="12633"/>
                </a:cubicBezTo>
                <a:cubicBezTo>
                  <a:pt x="5954" y="13990"/>
                  <a:pt x="13276" y="14585"/>
                  <a:pt x="15121" y="14704"/>
                </a:cubicBezTo>
                <a:cubicBezTo>
                  <a:pt x="14598" y="15014"/>
                  <a:pt x="14109" y="15312"/>
                  <a:pt x="13645" y="15573"/>
                </a:cubicBezTo>
                <a:cubicBezTo>
                  <a:pt x="12562" y="16193"/>
                  <a:pt x="11645" y="16681"/>
                  <a:pt x="10990" y="17014"/>
                </a:cubicBezTo>
                <a:cubicBezTo>
                  <a:pt x="9274" y="16537"/>
                  <a:pt x="4757" y="15316"/>
                  <a:pt x="3092" y="15316"/>
                </a:cubicBezTo>
                <a:cubicBezTo>
                  <a:pt x="2469" y="15316"/>
                  <a:pt x="2245" y="15487"/>
                  <a:pt x="2715" y="15931"/>
                </a:cubicBezTo>
                <a:cubicBezTo>
                  <a:pt x="4356" y="17469"/>
                  <a:pt x="8286" y="17610"/>
                  <a:pt x="9787" y="17610"/>
                </a:cubicBezTo>
                <a:cubicBezTo>
                  <a:pt x="9865" y="17610"/>
                  <a:pt x="9937" y="17610"/>
                  <a:pt x="10002" y="17609"/>
                </a:cubicBezTo>
                <a:lnTo>
                  <a:pt x="10061" y="17728"/>
                </a:lnTo>
                <a:cubicBezTo>
                  <a:pt x="8311" y="18443"/>
                  <a:pt x="0" y="21848"/>
                  <a:pt x="1382" y="22265"/>
                </a:cubicBezTo>
                <a:cubicBezTo>
                  <a:pt x="1598" y="22330"/>
                  <a:pt x="1836" y="22360"/>
                  <a:pt x="2092" y="22360"/>
                </a:cubicBezTo>
                <a:cubicBezTo>
                  <a:pt x="5099" y="22360"/>
                  <a:pt x="10490" y="18193"/>
                  <a:pt x="10490" y="18193"/>
                </a:cubicBezTo>
                <a:lnTo>
                  <a:pt x="10490" y="18193"/>
                </a:lnTo>
                <a:cubicBezTo>
                  <a:pt x="10490" y="18193"/>
                  <a:pt x="7895" y="25197"/>
                  <a:pt x="9271" y="25197"/>
                </a:cubicBezTo>
                <a:cubicBezTo>
                  <a:pt x="9406" y="25197"/>
                  <a:pt x="9580" y="25129"/>
                  <a:pt x="9799" y="24979"/>
                </a:cubicBezTo>
                <a:cubicBezTo>
                  <a:pt x="10752" y="24325"/>
                  <a:pt x="11597" y="17657"/>
                  <a:pt x="11657" y="17216"/>
                </a:cubicBezTo>
                <a:cubicBezTo>
                  <a:pt x="12264" y="16907"/>
                  <a:pt x="13026" y="16502"/>
                  <a:pt x="13907" y="16026"/>
                </a:cubicBezTo>
                <a:cubicBezTo>
                  <a:pt x="14348" y="15776"/>
                  <a:pt x="14824" y="15514"/>
                  <a:pt x="15336" y="15216"/>
                </a:cubicBezTo>
                <a:lnTo>
                  <a:pt x="15336" y="15216"/>
                </a:lnTo>
                <a:cubicBezTo>
                  <a:pt x="14228" y="18026"/>
                  <a:pt x="12966" y="24098"/>
                  <a:pt x="13978" y="24444"/>
                </a:cubicBezTo>
                <a:cubicBezTo>
                  <a:pt x="13997" y="24450"/>
                  <a:pt x="14015" y="24452"/>
                  <a:pt x="14033" y="24452"/>
                </a:cubicBezTo>
                <a:cubicBezTo>
                  <a:pt x="14954" y="24452"/>
                  <a:pt x="15852" y="16842"/>
                  <a:pt x="16074" y="14764"/>
                </a:cubicBezTo>
                <a:cubicBezTo>
                  <a:pt x="16562" y="14466"/>
                  <a:pt x="17074" y="14157"/>
                  <a:pt x="17598" y="13811"/>
                </a:cubicBezTo>
                <a:cubicBezTo>
                  <a:pt x="18086" y="13490"/>
                  <a:pt x="18586" y="13156"/>
                  <a:pt x="19098" y="12799"/>
                </a:cubicBezTo>
                <a:lnTo>
                  <a:pt x="19098" y="12799"/>
                </a:lnTo>
                <a:cubicBezTo>
                  <a:pt x="18205" y="14811"/>
                  <a:pt x="15479" y="21241"/>
                  <a:pt x="17145" y="21681"/>
                </a:cubicBezTo>
                <a:cubicBezTo>
                  <a:pt x="17194" y="21694"/>
                  <a:pt x="17243" y="21701"/>
                  <a:pt x="17290" y="21701"/>
                </a:cubicBezTo>
                <a:cubicBezTo>
                  <a:pt x="18934" y="21701"/>
                  <a:pt x="19783" y="14101"/>
                  <a:pt x="19991" y="12180"/>
                </a:cubicBezTo>
                <a:cubicBezTo>
                  <a:pt x="20539" y="11775"/>
                  <a:pt x="21086" y="11359"/>
                  <a:pt x="21622" y="10942"/>
                </a:cubicBezTo>
                <a:lnTo>
                  <a:pt x="22610" y="10132"/>
                </a:lnTo>
                <a:cubicBezTo>
                  <a:pt x="22920" y="9858"/>
                  <a:pt x="23253" y="9585"/>
                  <a:pt x="23551" y="9299"/>
                </a:cubicBezTo>
                <a:lnTo>
                  <a:pt x="24265" y="8632"/>
                </a:lnTo>
                <a:lnTo>
                  <a:pt x="24265" y="8632"/>
                </a:lnTo>
                <a:cubicBezTo>
                  <a:pt x="23134" y="11859"/>
                  <a:pt x="21968" y="19050"/>
                  <a:pt x="23158" y="19383"/>
                </a:cubicBezTo>
                <a:cubicBezTo>
                  <a:pt x="23176" y="19388"/>
                  <a:pt x="23194" y="19391"/>
                  <a:pt x="23212" y="19391"/>
                </a:cubicBezTo>
                <a:cubicBezTo>
                  <a:pt x="24345" y="19391"/>
                  <a:pt x="24981" y="9417"/>
                  <a:pt x="25075" y="7811"/>
                </a:cubicBezTo>
                <a:cubicBezTo>
                  <a:pt x="25158" y="7739"/>
                  <a:pt x="25230" y="7668"/>
                  <a:pt x="25289" y="7596"/>
                </a:cubicBezTo>
                <a:cubicBezTo>
                  <a:pt x="25420" y="7441"/>
                  <a:pt x="25551" y="7311"/>
                  <a:pt x="25694" y="7156"/>
                </a:cubicBezTo>
                <a:cubicBezTo>
                  <a:pt x="25825" y="7013"/>
                  <a:pt x="25944" y="6858"/>
                  <a:pt x="26063" y="6715"/>
                </a:cubicBezTo>
                <a:cubicBezTo>
                  <a:pt x="26313" y="6429"/>
                  <a:pt x="26540" y="6132"/>
                  <a:pt x="26766" y="5834"/>
                </a:cubicBezTo>
                <a:cubicBezTo>
                  <a:pt x="27004" y="5548"/>
                  <a:pt x="27194" y="5251"/>
                  <a:pt x="27385" y="4977"/>
                </a:cubicBezTo>
                <a:cubicBezTo>
                  <a:pt x="27432" y="4917"/>
                  <a:pt x="27480" y="4858"/>
                  <a:pt x="27516" y="4774"/>
                </a:cubicBezTo>
                <a:lnTo>
                  <a:pt x="27516" y="4774"/>
                </a:lnTo>
                <a:cubicBezTo>
                  <a:pt x="27135" y="8584"/>
                  <a:pt x="27397" y="15109"/>
                  <a:pt x="28611" y="15216"/>
                </a:cubicBezTo>
                <a:cubicBezTo>
                  <a:pt x="28617" y="15217"/>
                  <a:pt x="28623" y="15217"/>
                  <a:pt x="28629" y="15217"/>
                </a:cubicBezTo>
                <a:cubicBezTo>
                  <a:pt x="29767" y="15217"/>
                  <a:pt x="28705" y="5940"/>
                  <a:pt x="28385" y="3322"/>
                </a:cubicBezTo>
                <a:lnTo>
                  <a:pt x="28385" y="3310"/>
                </a:lnTo>
                <a:cubicBezTo>
                  <a:pt x="28456" y="3167"/>
                  <a:pt x="28516" y="3048"/>
                  <a:pt x="28575" y="2917"/>
                </a:cubicBezTo>
                <a:cubicBezTo>
                  <a:pt x="28635" y="2786"/>
                  <a:pt x="28683" y="2667"/>
                  <a:pt x="28742" y="2548"/>
                </a:cubicBezTo>
                <a:cubicBezTo>
                  <a:pt x="28849" y="2310"/>
                  <a:pt x="28945" y="2084"/>
                  <a:pt x="29028" y="1857"/>
                </a:cubicBezTo>
                <a:cubicBezTo>
                  <a:pt x="29099" y="1643"/>
                  <a:pt x="29171" y="1441"/>
                  <a:pt x="29230" y="1262"/>
                </a:cubicBezTo>
                <a:cubicBezTo>
                  <a:pt x="29290" y="1084"/>
                  <a:pt x="29337" y="929"/>
                  <a:pt x="29361" y="774"/>
                </a:cubicBezTo>
                <a:cubicBezTo>
                  <a:pt x="29397" y="631"/>
                  <a:pt x="29421" y="512"/>
                  <a:pt x="29457" y="405"/>
                </a:cubicBezTo>
                <a:cubicBezTo>
                  <a:pt x="29504" y="214"/>
                  <a:pt x="29528" y="107"/>
                  <a:pt x="29528" y="107"/>
                </a:cubicBezTo>
                <a:lnTo>
                  <a:pt x="287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84" name="Google Shape;584;p13"/>
          <p:cNvGrpSpPr/>
          <p:nvPr/>
        </p:nvGrpSpPr>
        <p:grpSpPr>
          <a:xfrm>
            <a:off x="8046695" y="4866363"/>
            <a:ext cx="1377525" cy="1450652"/>
            <a:chOff x="4513350" y="1013350"/>
            <a:chExt cx="788825" cy="623025"/>
          </a:xfrm>
        </p:grpSpPr>
        <p:sp>
          <p:nvSpPr>
            <p:cNvPr id="585" name="Google Shape;585;p13"/>
            <p:cNvSpPr/>
            <p:nvPr/>
          </p:nvSpPr>
          <p:spPr>
            <a:xfrm>
              <a:off x="4592525" y="1216500"/>
              <a:ext cx="222075" cy="37900"/>
            </a:xfrm>
            <a:custGeom>
              <a:avLst/>
              <a:gdLst/>
              <a:ahLst/>
              <a:cxnLst/>
              <a:rect l="l" t="t" r="r" b="b"/>
              <a:pathLst>
                <a:path w="8883" h="1516" extrusionOk="0">
                  <a:moveTo>
                    <a:pt x="5216" y="0"/>
                  </a:moveTo>
                  <a:cubicBezTo>
                    <a:pt x="2184" y="0"/>
                    <a:pt x="1" y="1209"/>
                    <a:pt x="1" y="1209"/>
                  </a:cubicBezTo>
                  <a:cubicBezTo>
                    <a:pt x="708" y="1431"/>
                    <a:pt x="1576" y="1516"/>
                    <a:pt x="2489" y="1516"/>
                  </a:cubicBezTo>
                  <a:cubicBezTo>
                    <a:pt x="5448" y="1516"/>
                    <a:pt x="8883" y="626"/>
                    <a:pt x="8883" y="626"/>
                  </a:cubicBezTo>
                  <a:cubicBezTo>
                    <a:pt x="7589" y="167"/>
                    <a:pt x="6344" y="0"/>
                    <a:pt x="521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6" name="Google Shape;586;p13"/>
            <p:cNvSpPr/>
            <p:nvPr/>
          </p:nvSpPr>
          <p:spPr>
            <a:xfrm>
              <a:off x="4702350" y="1273800"/>
              <a:ext cx="169700" cy="126825"/>
            </a:xfrm>
            <a:custGeom>
              <a:avLst/>
              <a:gdLst/>
              <a:ahLst/>
              <a:cxnLst/>
              <a:rect l="l" t="t" r="r" b="b"/>
              <a:pathLst>
                <a:path w="6788" h="5073" extrusionOk="0">
                  <a:moveTo>
                    <a:pt x="6788" y="0"/>
                  </a:moveTo>
                  <a:lnTo>
                    <a:pt x="6788" y="0"/>
                  </a:lnTo>
                  <a:cubicBezTo>
                    <a:pt x="1501" y="2417"/>
                    <a:pt x="1" y="5072"/>
                    <a:pt x="1" y="5072"/>
                  </a:cubicBezTo>
                  <a:cubicBezTo>
                    <a:pt x="3835" y="4894"/>
                    <a:pt x="6787" y="1"/>
                    <a:pt x="6788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7" name="Google Shape;587;p13"/>
            <p:cNvSpPr/>
            <p:nvPr/>
          </p:nvSpPr>
          <p:spPr>
            <a:xfrm>
              <a:off x="4729450" y="1319350"/>
              <a:ext cx="215825" cy="139925"/>
            </a:xfrm>
            <a:custGeom>
              <a:avLst/>
              <a:gdLst/>
              <a:ahLst/>
              <a:cxnLst/>
              <a:rect l="l" t="t" r="r" b="b"/>
              <a:pathLst>
                <a:path w="8633" h="5597" extrusionOk="0">
                  <a:moveTo>
                    <a:pt x="8632" y="0"/>
                  </a:moveTo>
                  <a:cubicBezTo>
                    <a:pt x="8632" y="0"/>
                    <a:pt x="8632" y="0"/>
                    <a:pt x="8632" y="0"/>
                  </a:cubicBezTo>
                  <a:lnTo>
                    <a:pt x="8632" y="0"/>
                  </a:lnTo>
                  <a:cubicBezTo>
                    <a:pt x="8632" y="0"/>
                    <a:pt x="8632" y="0"/>
                    <a:pt x="8632" y="0"/>
                  </a:cubicBezTo>
                  <a:close/>
                  <a:moveTo>
                    <a:pt x="8632" y="0"/>
                  </a:moveTo>
                  <a:cubicBezTo>
                    <a:pt x="8608" y="10"/>
                    <a:pt x="1568" y="1986"/>
                    <a:pt x="0" y="5596"/>
                  </a:cubicBezTo>
                  <a:cubicBezTo>
                    <a:pt x="0" y="5596"/>
                    <a:pt x="4132" y="3715"/>
                    <a:pt x="8632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8" name="Google Shape;588;p13"/>
            <p:cNvSpPr/>
            <p:nvPr/>
          </p:nvSpPr>
          <p:spPr>
            <a:xfrm>
              <a:off x="4792550" y="1343150"/>
              <a:ext cx="211075" cy="194100"/>
            </a:xfrm>
            <a:custGeom>
              <a:avLst/>
              <a:gdLst/>
              <a:ahLst/>
              <a:cxnLst/>
              <a:rect l="l" t="t" r="r" b="b"/>
              <a:pathLst>
                <a:path w="8443" h="7764" extrusionOk="0">
                  <a:moveTo>
                    <a:pt x="8442" y="1"/>
                  </a:moveTo>
                  <a:lnTo>
                    <a:pt x="8442" y="1"/>
                  </a:lnTo>
                  <a:cubicBezTo>
                    <a:pt x="3346" y="1167"/>
                    <a:pt x="1" y="7763"/>
                    <a:pt x="1" y="7763"/>
                  </a:cubicBezTo>
                  <a:cubicBezTo>
                    <a:pt x="3799" y="6454"/>
                    <a:pt x="8442" y="1"/>
                    <a:pt x="8442" y="1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9" name="Google Shape;589;p13"/>
            <p:cNvSpPr/>
            <p:nvPr/>
          </p:nvSpPr>
          <p:spPr>
            <a:xfrm>
              <a:off x="4513350" y="1013350"/>
              <a:ext cx="788825" cy="623025"/>
            </a:xfrm>
            <a:custGeom>
              <a:avLst/>
              <a:gdLst/>
              <a:ahLst/>
              <a:cxnLst/>
              <a:rect l="l" t="t" r="r" b="b"/>
              <a:pathLst>
                <a:path w="31553" h="24921" extrusionOk="0">
                  <a:moveTo>
                    <a:pt x="7406" y="0"/>
                  </a:moveTo>
                  <a:cubicBezTo>
                    <a:pt x="6763" y="4584"/>
                    <a:pt x="10871" y="7680"/>
                    <a:pt x="11633" y="8204"/>
                  </a:cubicBezTo>
                  <a:cubicBezTo>
                    <a:pt x="11454" y="8144"/>
                    <a:pt x="11276" y="8073"/>
                    <a:pt x="11109" y="8013"/>
                  </a:cubicBezTo>
                  <a:cubicBezTo>
                    <a:pt x="10978" y="7966"/>
                    <a:pt x="10847" y="7918"/>
                    <a:pt x="10716" y="7894"/>
                  </a:cubicBezTo>
                  <a:lnTo>
                    <a:pt x="10573" y="7811"/>
                  </a:lnTo>
                  <a:cubicBezTo>
                    <a:pt x="7109" y="4954"/>
                    <a:pt x="1" y="953"/>
                    <a:pt x="0" y="953"/>
                  </a:cubicBezTo>
                  <a:lnTo>
                    <a:pt x="0" y="953"/>
                  </a:lnTo>
                  <a:cubicBezTo>
                    <a:pt x="1810" y="5537"/>
                    <a:pt x="6728" y="7085"/>
                    <a:pt x="9323" y="7692"/>
                  </a:cubicBezTo>
                  <a:lnTo>
                    <a:pt x="9311" y="7728"/>
                  </a:lnTo>
                  <a:cubicBezTo>
                    <a:pt x="9311" y="7728"/>
                    <a:pt x="9716" y="7859"/>
                    <a:pt x="10430" y="8085"/>
                  </a:cubicBezTo>
                  <a:cubicBezTo>
                    <a:pt x="10609" y="8144"/>
                    <a:pt x="10799" y="8204"/>
                    <a:pt x="11026" y="8275"/>
                  </a:cubicBezTo>
                  <a:cubicBezTo>
                    <a:pt x="11228" y="8371"/>
                    <a:pt x="11454" y="8442"/>
                    <a:pt x="11692" y="8549"/>
                  </a:cubicBezTo>
                  <a:cubicBezTo>
                    <a:pt x="11931" y="8633"/>
                    <a:pt x="12181" y="8740"/>
                    <a:pt x="12454" y="8847"/>
                  </a:cubicBezTo>
                  <a:cubicBezTo>
                    <a:pt x="12585" y="8906"/>
                    <a:pt x="12740" y="8966"/>
                    <a:pt x="12871" y="9037"/>
                  </a:cubicBezTo>
                  <a:cubicBezTo>
                    <a:pt x="8454" y="9716"/>
                    <a:pt x="6013" y="12907"/>
                    <a:pt x="6013" y="12907"/>
                  </a:cubicBezTo>
                  <a:cubicBezTo>
                    <a:pt x="10359" y="11954"/>
                    <a:pt x="12573" y="9680"/>
                    <a:pt x="13050" y="9121"/>
                  </a:cubicBezTo>
                  <a:cubicBezTo>
                    <a:pt x="13121" y="9156"/>
                    <a:pt x="13193" y="9204"/>
                    <a:pt x="13288" y="9228"/>
                  </a:cubicBezTo>
                  <a:cubicBezTo>
                    <a:pt x="13431" y="9299"/>
                    <a:pt x="13586" y="9359"/>
                    <a:pt x="13728" y="9442"/>
                  </a:cubicBezTo>
                  <a:cubicBezTo>
                    <a:pt x="13883" y="9514"/>
                    <a:pt x="14050" y="9573"/>
                    <a:pt x="14193" y="9656"/>
                  </a:cubicBezTo>
                  <a:cubicBezTo>
                    <a:pt x="14490" y="9823"/>
                    <a:pt x="14800" y="9990"/>
                    <a:pt x="15133" y="10168"/>
                  </a:cubicBezTo>
                  <a:cubicBezTo>
                    <a:pt x="15300" y="10252"/>
                    <a:pt x="15455" y="10335"/>
                    <a:pt x="15621" y="10430"/>
                  </a:cubicBezTo>
                  <a:cubicBezTo>
                    <a:pt x="15788" y="10537"/>
                    <a:pt x="15955" y="10633"/>
                    <a:pt x="16110" y="10728"/>
                  </a:cubicBezTo>
                  <a:cubicBezTo>
                    <a:pt x="16276" y="10835"/>
                    <a:pt x="16443" y="10942"/>
                    <a:pt x="16598" y="11026"/>
                  </a:cubicBezTo>
                  <a:cubicBezTo>
                    <a:pt x="16764" y="11133"/>
                    <a:pt x="16943" y="11228"/>
                    <a:pt x="17110" y="11347"/>
                  </a:cubicBezTo>
                  <a:cubicBezTo>
                    <a:pt x="17443" y="11561"/>
                    <a:pt x="17777" y="11788"/>
                    <a:pt x="18110" y="12026"/>
                  </a:cubicBezTo>
                  <a:cubicBezTo>
                    <a:pt x="18193" y="12085"/>
                    <a:pt x="18277" y="12145"/>
                    <a:pt x="18360" y="12204"/>
                  </a:cubicBezTo>
                  <a:lnTo>
                    <a:pt x="18610" y="12395"/>
                  </a:lnTo>
                  <a:cubicBezTo>
                    <a:pt x="18777" y="12514"/>
                    <a:pt x="18943" y="12657"/>
                    <a:pt x="19122" y="12776"/>
                  </a:cubicBezTo>
                  <a:cubicBezTo>
                    <a:pt x="19289" y="12895"/>
                    <a:pt x="19467" y="13026"/>
                    <a:pt x="19622" y="13145"/>
                  </a:cubicBezTo>
                  <a:cubicBezTo>
                    <a:pt x="19789" y="13264"/>
                    <a:pt x="19955" y="13407"/>
                    <a:pt x="20122" y="13550"/>
                  </a:cubicBezTo>
                  <a:lnTo>
                    <a:pt x="21098" y="14347"/>
                  </a:lnTo>
                  <a:cubicBezTo>
                    <a:pt x="21134" y="14383"/>
                    <a:pt x="21158" y="14395"/>
                    <a:pt x="21170" y="14419"/>
                  </a:cubicBezTo>
                  <a:cubicBezTo>
                    <a:pt x="16229" y="16788"/>
                    <a:pt x="12716" y="22896"/>
                    <a:pt x="12716" y="22896"/>
                  </a:cubicBezTo>
                  <a:cubicBezTo>
                    <a:pt x="16550" y="21110"/>
                    <a:pt x="20455" y="15729"/>
                    <a:pt x="21313" y="14526"/>
                  </a:cubicBezTo>
                  <a:cubicBezTo>
                    <a:pt x="21872" y="15038"/>
                    <a:pt x="22456" y="15538"/>
                    <a:pt x="22991" y="16062"/>
                  </a:cubicBezTo>
                  <a:cubicBezTo>
                    <a:pt x="23361" y="16407"/>
                    <a:pt x="23706" y="16764"/>
                    <a:pt x="24063" y="17098"/>
                  </a:cubicBezTo>
                  <a:cubicBezTo>
                    <a:pt x="23063" y="18027"/>
                    <a:pt x="18336" y="22503"/>
                    <a:pt x="18812" y="24920"/>
                  </a:cubicBezTo>
                  <a:cubicBezTo>
                    <a:pt x="18812" y="24920"/>
                    <a:pt x="21682" y="22218"/>
                    <a:pt x="24123" y="17181"/>
                  </a:cubicBezTo>
                  <a:cubicBezTo>
                    <a:pt x="24325" y="17384"/>
                    <a:pt x="24539" y="17598"/>
                    <a:pt x="24730" y="17800"/>
                  </a:cubicBezTo>
                  <a:cubicBezTo>
                    <a:pt x="25016" y="18086"/>
                    <a:pt x="25266" y="18384"/>
                    <a:pt x="25539" y="18669"/>
                  </a:cubicBezTo>
                  <a:cubicBezTo>
                    <a:pt x="25670" y="18800"/>
                    <a:pt x="25801" y="18943"/>
                    <a:pt x="25920" y="19086"/>
                  </a:cubicBezTo>
                  <a:cubicBezTo>
                    <a:pt x="26039" y="19217"/>
                    <a:pt x="26170" y="19360"/>
                    <a:pt x="26289" y="19503"/>
                  </a:cubicBezTo>
                  <a:lnTo>
                    <a:pt x="27004" y="20301"/>
                  </a:lnTo>
                  <a:cubicBezTo>
                    <a:pt x="27230" y="20551"/>
                    <a:pt x="27456" y="20824"/>
                    <a:pt x="27659" y="21063"/>
                  </a:cubicBezTo>
                  <a:cubicBezTo>
                    <a:pt x="27873" y="21301"/>
                    <a:pt x="28064" y="21539"/>
                    <a:pt x="28254" y="21765"/>
                  </a:cubicBezTo>
                  <a:cubicBezTo>
                    <a:pt x="28433" y="21979"/>
                    <a:pt x="28611" y="22206"/>
                    <a:pt x="28778" y="22396"/>
                  </a:cubicBezTo>
                  <a:cubicBezTo>
                    <a:pt x="29111" y="22801"/>
                    <a:pt x="29385" y="23146"/>
                    <a:pt x="29623" y="23444"/>
                  </a:cubicBezTo>
                  <a:cubicBezTo>
                    <a:pt x="30088" y="24027"/>
                    <a:pt x="30361" y="24361"/>
                    <a:pt x="30361" y="24361"/>
                  </a:cubicBezTo>
                  <a:lnTo>
                    <a:pt x="31028" y="23825"/>
                  </a:lnTo>
                  <a:cubicBezTo>
                    <a:pt x="31028" y="23825"/>
                    <a:pt x="30754" y="23503"/>
                    <a:pt x="30266" y="22920"/>
                  </a:cubicBezTo>
                  <a:cubicBezTo>
                    <a:pt x="30028" y="22610"/>
                    <a:pt x="29730" y="22265"/>
                    <a:pt x="29385" y="21860"/>
                  </a:cubicBezTo>
                  <a:cubicBezTo>
                    <a:pt x="29230" y="21670"/>
                    <a:pt x="29028" y="21444"/>
                    <a:pt x="28837" y="21217"/>
                  </a:cubicBezTo>
                  <a:cubicBezTo>
                    <a:pt x="28647" y="21003"/>
                    <a:pt x="28433" y="20777"/>
                    <a:pt x="28230" y="20539"/>
                  </a:cubicBezTo>
                  <a:cubicBezTo>
                    <a:pt x="28016" y="20301"/>
                    <a:pt x="27802" y="20051"/>
                    <a:pt x="27563" y="19801"/>
                  </a:cubicBezTo>
                  <a:cubicBezTo>
                    <a:pt x="27325" y="19539"/>
                    <a:pt x="27087" y="19277"/>
                    <a:pt x="26825" y="19003"/>
                  </a:cubicBezTo>
                  <a:cubicBezTo>
                    <a:pt x="26706" y="18872"/>
                    <a:pt x="26575" y="18741"/>
                    <a:pt x="26444" y="18586"/>
                  </a:cubicBezTo>
                  <a:cubicBezTo>
                    <a:pt x="26313" y="18455"/>
                    <a:pt x="26170" y="18324"/>
                    <a:pt x="26039" y="18169"/>
                  </a:cubicBezTo>
                  <a:cubicBezTo>
                    <a:pt x="25778" y="17884"/>
                    <a:pt x="25492" y="17610"/>
                    <a:pt x="25206" y="17324"/>
                  </a:cubicBezTo>
                  <a:cubicBezTo>
                    <a:pt x="24885" y="17014"/>
                    <a:pt x="24539" y="16681"/>
                    <a:pt x="24194" y="16360"/>
                  </a:cubicBezTo>
                  <a:cubicBezTo>
                    <a:pt x="26754" y="14693"/>
                    <a:pt x="31552" y="5621"/>
                    <a:pt x="31552" y="5620"/>
                  </a:cubicBezTo>
                  <a:lnTo>
                    <a:pt x="31552" y="5620"/>
                  </a:lnTo>
                  <a:cubicBezTo>
                    <a:pt x="27778" y="7382"/>
                    <a:pt x="24682" y="14586"/>
                    <a:pt x="24027" y="16193"/>
                  </a:cubicBezTo>
                  <a:cubicBezTo>
                    <a:pt x="23825" y="16002"/>
                    <a:pt x="23611" y="15800"/>
                    <a:pt x="23396" y="15610"/>
                  </a:cubicBezTo>
                  <a:cubicBezTo>
                    <a:pt x="23194" y="15431"/>
                    <a:pt x="22991" y="15252"/>
                    <a:pt x="22801" y="15074"/>
                  </a:cubicBezTo>
                  <a:cubicBezTo>
                    <a:pt x="25801" y="11716"/>
                    <a:pt x="29790" y="4073"/>
                    <a:pt x="29790" y="4072"/>
                  </a:cubicBezTo>
                  <a:lnTo>
                    <a:pt x="29790" y="4072"/>
                  </a:lnTo>
                  <a:cubicBezTo>
                    <a:pt x="24980" y="7871"/>
                    <a:pt x="23099" y="13157"/>
                    <a:pt x="22575" y="14895"/>
                  </a:cubicBezTo>
                  <a:cubicBezTo>
                    <a:pt x="22206" y="14574"/>
                    <a:pt x="21813" y="14252"/>
                    <a:pt x="21444" y="13931"/>
                  </a:cubicBezTo>
                  <a:cubicBezTo>
                    <a:pt x="21289" y="13812"/>
                    <a:pt x="21146" y="13693"/>
                    <a:pt x="20979" y="13574"/>
                  </a:cubicBezTo>
                  <a:cubicBezTo>
                    <a:pt x="24361" y="10371"/>
                    <a:pt x="26337" y="1727"/>
                    <a:pt x="26337" y="1727"/>
                  </a:cubicBezTo>
                  <a:lnTo>
                    <a:pt x="26337" y="1727"/>
                  </a:lnTo>
                  <a:cubicBezTo>
                    <a:pt x="22753" y="4823"/>
                    <a:pt x="21146" y="11657"/>
                    <a:pt x="20777" y="13407"/>
                  </a:cubicBezTo>
                  <a:cubicBezTo>
                    <a:pt x="20658" y="13324"/>
                    <a:pt x="20539" y="13216"/>
                    <a:pt x="20420" y="13121"/>
                  </a:cubicBezTo>
                  <a:cubicBezTo>
                    <a:pt x="20253" y="12990"/>
                    <a:pt x="20086" y="12859"/>
                    <a:pt x="19908" y="12740"/>
                  </a:cubicBezTo>
                  <a:cubicBezTo>
                    <a:pt x="19729" y="12621"/>
                    <a:pt x="19562" y="12490"/>
                    <a:pt x="19384" y="12371"/>
                  </a:cubicBezTo>
                  <a:cubicBezTo>
                    <a:pt x="19372" y="12347"/>
                    <a:pt x="19348" y="12335"/>
                    <a:pt x="19324" y="12323"/>
                  </a:cubicBezTo>
                  <a:cubicBezTo>
                    <a:pt x="22301" y="7347"/>
                    <a:pt x="22098" y="822"/>
                    <a:pt x="22098" y="822"/>
                  </a:cubicBezTo>
                  <a:lnTo>
                    <a:pt x="22098" y="822"/>
                  </a:lnTo>
                  <a:cubicBezTo>
                    <a:pt x="18943" y="4608"/>
                    <a:pt x="19015" y="10478"/>
                    <a:pt x="19110" y="12157"/>
                  </a:cubicBezTo>
                  <a:cubicBezTo>
                    <a:pt x="19027" y="12097"/>
                    <a:pt x="18943" y="12038"/>
                    <a:pt x="18872" y="12002"/>
                  </a:cubicBezTo>
                  <a:lnTo>
                    <a:pt x="18610" y="11811"/>
                  </a:lnTo>
                  <a:cubicBezTo>
                    <a:pt x="18527" y="11752"/>
                    <a:pt x="18431" y="11704"/>
                    <a:pt x="18348" y="11657"/>
                  </a:cubicBezTo>
                  <a:cubicBezTo>
                    <a:pt x="18229" y="11585"/>
                    <a:pt x="18098" y="11490"/>
                    <a:pt x="17979" y="11419"/>
                  </a:cubicBezTo>
                  <a:cubicBezTo>
                    <a:pt x="19301" y="7097"/>
                    <a:pt x="17836" y="762"/>
                    <a:pt x="17836" y="762"/>
                  </a:cubicBezTo>
                  <a:cubicBezTo>
                    <a:pt x="15633" y="5215"/>
                    <a:pt x="17098" y="9752"/>
                    <a:pt x="17681" y="11228"/>
                  </a:cubicBezTo>
                  <a:cubicBezTo>
                    <a:pt x="17562" y="11145"/>
                    <a:pt x="17443" y="11061"/>
                    <a:pt x="17324" y="10990"/>
                  </a:cubicBezTo>
                  <a:cubicBezTo>
                    <a:pt x="17157" y="10871"/>
                    <a:pt x="16979" y="10776"/>
                    <a:pt x="16800" y="10668"/>
                  </a:cubicBezTo>
                  <a:cubicBezTo>
                    <a:pt x="16622" y="10573"/>
                    <a:pt x="16455" y="10478"/>
                    <a:pt x="16288" y="10371"/>
                  </a:cubicBezTo>
                  <a:cubicBezTo>
                    <a:pt x="16133" y="10276"/>
                    <a:pt x="15967" y="10180"/>
                    <a:pt x="15800" y="10097"/>
                  </a:cubicBezTo>
                  <a:lnTo>
                    <a:pt x="15312" y="9823"/>
                  </a:lnTo>
                  <a:cubicBezTo>
                    <a:pt x="15098" y="9716"/>
                    <a:pt x="14907" y="9621"/>
                    <a:pt x="14705" y="9514"/>
                  </a:cubicBezTo>
                  <a:cubicBezTo>
                    <a:pt x="16205" y="5573"/>
                    <a:pt x="14741" y="406"/>
                    <a:pt x="14740" y="405"/>
                  </a:cubicBezTo>
                  <a:lnTo>
                    <a:pt x="14740" y="405"/>
                  </a:lnTo>
                  <a:cubicBezTo>
                    <a:pt x="13371" y="2275"/>
                    <a:pt x="14264" y="7978"/>
                    <a:pt x="14538" y="9418"/>
                  </a:cubicBezTo>
                  <a:cubicBezTo>
                    <a:pt x="14478" y="9394"/>
                    <a:pt x="14407" y="9359"/>
                    <a:pt x="14348" y="9323"/>
                  </a:cubicBezTo>
                  <a:cubicBezTo>
                    <a:pt x="14193" y="9228"/>
                    <a:pt x="14026" y="9168"/>
                    <a:pt x="13883" y="9109"/>
                  </a:cubicBezTo>
                  <a:cubicBezTo>
                    <a:pt x="13728" y="9037"/>
                    <a:pt x="13586" y="8978"/>
                    <a:pt x="13431" y="8918"/>
                  </a:cubicBezTo>
                  <a:cubicBezTo>
                    <a:pt x="13288" y="8859"/>
                    <a:pt x="13133" y="8787"/>
                    <a:pt x="13002" y="8728"/>
                  </a:cubicBezTo>
                  <a:cubicBezTo>
                    <a:pt x="14728" y="5477"/>
                    <a:pt x="11931" y="1120"/>
                    <a:pt x="11931" y="1120"/>
                  </a:cubicBezTo>
                  <a:lnTo>
                    <a:pt x="11931" y="1120"/>
                  </a:lnTo>
                  <a:cubicBezTo>
                    <a:pt x="10930" y="4227"/>
                    <a:pt x="12764" y="8275"/>
                    <a:pt x="12978" y="8704"/>
                  </a:cubicBezTo>
                  <a:cubicBezTo>
                    <a:pt x="12835" y="8644"/>
                    <a:pt x="12716" y="8585"/>
                    <a:pt x="12585" y="8549"/>
                  </a:cubicBezTo>
                  <a:cubicBezTo>
                    <a:pt x="12300" y="8442"/>
                    <a:pt x="12050" y="8347"/>
                    <a:pt x="11800" y="8263"/>
                  </a:cubicBezTo>
                  <a:cubicBezTo>
                    <a:pt x="11788" y="8263"/>
                    <a:pt x="11752" y="8252"/>
                    <a:pt x="11740" y="8252"/>
                  </a:cubicBezTo>
                  <a:cubicBezTo>
                    <a:pt x="11442" y="6085"/>
                    <a:pt x="7406" y="1"/>
                    <a:pt x="740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90" name="Google Shape;590;p13"/>
          <p:cNvSpPr/>
          <p:nvPr/>
        </p:nvSpPr>
        <p:spPr>
          <a:xfrm>
            <a:off x="568350" y="1825033"/>
            <a:ext cx="8007300" cy="46096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dist="76200" dir="330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1" name="Google Shape;591;p13"/>
          <p:cNvSpPr txBox="1">
            <a:spLocks noGrp="1"/>
          </p:cNvSpPr>
          <p:nvPr>
            <p:ph type="title"/>
          </p:nvPr>
        </p:nvSpPr>
        <p:spPr>
          <a:xfrm>
            <a:off x="1651520" y="2266592"/>
            <a:ext cx="27327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2" name="Google Shape;592;p13"/>
          <p:cNvSpPr txBox="1">
            <a:spLocks noGrp="1"/>
          </p:cNvSpPr>
          <p:nvPr>
            <p:ph type="subTitle" idx="1"/>
          </p:nvPr>
        </p:nvSpPr>
        <p:spPr>
          <a:xfrm>
            <a:off x="1651512" y="2645437"/>
            <a:ext cx="2732700" cy="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593" name="Google Shape;593;p13"/>
          <p:cNvSpPr txBox="1">
            <a:spLocks noGrp="1"/>
          </p:cNvSpPr>
          <p:nvPr>
            <p:ph type="title" idx="2"/>
          </p:nvPr>
        </p:nvSpPr>
        <p:spPr>
          <a:xfrm>
            <a:off x="5529215" y="2266592"/>
            <a:ext cx="27327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4" name="Google Shape;594;p13"/>
          <p:cNvSpPr txBox="1">
            <a:spLocks noGrp="1"/>
          </p:cNvSpPr>
          <p:nvPr>
            <p:ph type="subTitle" idx="3"/>
          </p:nvPr>
        </p:nvSpPr>
        <p:spPr>
          <a:xfrm>
            <a:off x="5529212" y="2645437"/>
            <a:ext cx="2732700" cy="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595" name="Google Shape;595;p13"/>
          <p:cNvSpPr txBox="1">
            <a:spLocks noGrp="1"/>
          </p:cNvSpPr>
          <p:nvPr>
            <p:ph type="title" idx="4" hasCustomPrompt="1"/>
          </p:nvPr>
        </p:nvSpPr>
        <p:spPr>
          <a:xfrm>
            <a:off x="882097" y="2212763"/>
            <a:ext cx="797400" cy="9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36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6" name="Google Shape;596;p13"/>
          <p:cNvSpPr txBox="1">
            <a:spLocks noGrp="1"/>
          </p:cNvSpPr>
          <p:nvPr>
            <p:ph type="title" idx="5" hasCustomPrompt="1"/>
          </p:nvPr>
        </p:nvSpPr>
        <p:spPr>
          <a:xfrm>
            <a:off x="4763098" y="2212763"/>
            <a:ext cx="797400" cy="9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36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7" name="Google Shape;597;p13"/>
          <p:cNvSpPr txBox="1">
            <a:spLocks noGrp="1"/>
          </p:cNvSpPr>
          <p:nvPr>
            <p:ph type="title" idx="6"/>
          </p:nvPr>
        </p:nvSpPr>
        <p:spPr>
          <a:xfrm>
            <a:off x="1651520" y="3674421"/>
            <a:ext cx="27327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8" name="Google Shape;598;p13"/>
          <p:cNvSpPr txBox="1">
            <a:spLocks noGrp="1"/>
          </p:cNvSpPr>
          <p:nvPr>
            <p:ph type="subTitle" idx="7"/>
          </p:nvPr>
        </p:nvSpPr>
        <p:spPr>
          <a:xfrm>
            <a:off x="1651512" y="4043401"/>
            <a:ext cx="2732700" cy="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599" name="Google Shape;599;p13"/>
          <p:cNvSpPr txBox="1">
            <a:spLocks noGrp="1"/>
          </p:cNvSpPr>
          <p:nvPr>
            <p:ph type="title" idx="8" hasCustomPrompt="1"/>
          </p:nvPr>
        </p:nvSpPr>
        <p:spPr>
          <a:xfrm>
            <a:off x="882097" y="3615329"/>
            <a:ext cx="797400" cy="9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36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0" name="Google Shape;600;p13"/>
          <p:cNvSpPr txBox="1">
            <a:spLocks noGrp="1"/>
          </p:cNvSpPr>
          <p:nvPr>
            <p:ph type="title" idx="9"/>
          </p:nvPr>
        </p:nvSpPr>
        <p:spPr>
          <a:xfrm>
            <a:off x="5529215" y="3674421"/>
            <a:ext cx="27327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1" name="Google Shape;601;p13"/>
          <p:cNvSpPr txBox="1">
            <a:spLocks noGrp="1"/>
          </p:cNvSpPr>
          <p:nvPr>
            <p:ph type="subTitle" idx="13"/>
          </p:nvPr>
        </p:nvSpPr>
        <p:spPr>
          <a:xfrm>
            <a:off x="5529212" y="4043401"/>
            <a:ext cx="2732700" cy="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602" name="Google Shape;602;p13"/>
          <p:cNvSpPr txBox="1">
            <a:spLocks noGrp="1"/>
          </p:cNvSpPr>
          <p:nvPr>
            <p:ph type="title" idx="14" hasCustomPrompt="1"/>
          </p:nvPr>
        </p:nvSpPr>
        <p:spPr>
          <a:xfrm>
            <a:off x="4763098" y="3615329"/>
            <a:ext cx="797400" cy="9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36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3" name="Google Shape;603;p13"/>
          <p:cNvSpPr txBox="1">
            <a:spLocks noGrp="1"/>
          </p:cNvSpPr>
          <p:nvPr>
            <p:ph type="title" idx="15"/>
          </p:nvPr>
        </p:nvSpPr>
        <p:spPr>
          <a:xfrm>
            <a:off x="1651520" y="5082249"/>
            <a:ext cx="27327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4" name="Google Shape;604;p13"/>
          <p:cNvSpPr txBox="1">
            <a:spLocks noGrp="1"/>
          </p:cNvSpPr>
          <p:nvPr>
            <p:ph type="subTitle" idx="16"/>
          </p:nvPr>
        </p:nvSpPr>
        <p:spPr>
          <a:xfrm>
            <a:off x="1651512" y="5441365"/>
            <a:ext cx="2732700" cy="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605" name="Google Shape;605;p13"/>
          <p:cNvSpPr txBox="1">
            <a:spLocks noGrp="1"/>
          </p:cNvSpPr>
          <p:nvPr>
            <p:ph type="title" idx="17" hasCustomPrompt="1"/>
          </p:nvPr>
        </p:nvSpPr>
        <p:spPr>
          <a:xfrm>
            <a:off x="882097" y="5004348"/>
            <a:ext cx="797400" cy="9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36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6" name="Google Shape;606;p13"/>
          <p:cNvSpPr txBox="1">
            <a:spLocks noGrp="1"/>
          </p:cNvSpPr>
          <p:nvPr>
            <p:ph type="title" idx="18"/>
          </p:nvPr>
        </p:nvSpPr>
        <p:spPr>
          <a:xfrm>
            <a:off x="5529215" y="5082249"/>
            <a:ext cx="27327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7" name="Google Shape;607;p13"/>
          <p:cNvSpPr txBox="1">
            <a:spLocks noGrp="1"/>
          </p:cNvSpPr>
          <p:nvPr>
            <p:ph type="subTitle" idx="19"/>
          </p:nvPr>
        </p:nvSpPr>
        <p:spPr>
          <a:xfrm>
            <a:off x="5529212" y="5441365"/>
            <a:ext cx="2732700" cy="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608" name="Google Shape;608;p13"/>
          <p:cNvSpPr txBox="1">
            <a:spLocks noGrp="1"/>
          </p:cNvSpPr>
          <p:nvPr>
            <p:ph type="title" idx="20" hasCustomPrompt="1"/>
          </p:nvPr>
        </p:nvSpPr>
        <p:spPr>
          <a:xfrm>
            <a:off x="4763098" y="5004348"/>
            <a:ext cx="797400" cy="9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36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9" name="Google Shape;609;p13"/>
          <p:cNvSpPr txBox="1">
            <a:spLocks noGrp="1"/>
          </p:cNvSpPr>
          <p:nvPr>
            <p:ph type="title" idx="21"/>
          </p:nvPr>
        </p:nvSpPr>
        <p:spPr>
          <a:xfrm>
            <a:off x="713100" y="646240"/>
            <a:ext cx="4407900" cy="9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13"/>
          <p:cNvSpPr/>
          <p:nvPr/>
        </p:nvSpPr>
        <p:spPr>
          <a:xfrm rot="4996939">
            <a:off x="7995187" y="5698207"/>
            <a:ext cx="1559729" cy="956443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1" name="Google Shape;611;p13"/>
          <p:cNvSpPr/>
          <p:nvPr/>
        </p:nvSpPr>
        <p:spPr>
          <a:xfrm rot="9900160">
            <a:off x="-55136" y="5966407"/>
            <a:ext cx="1169829" cy="1275292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rgbClr val="67B5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011158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F9973-6F97-45C0-ACAD-59B81B6EE8C0}" type="datetimeFigureOut">
              <a:rPr lang="ko-KR" altLang="en-US" smtClean="0"/>
              <a:t>2024-02-01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3054-E989-4968-823D-3EE8126328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2190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4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839825" y="3299267"/>
            <a:ext cx="2072100" cy="41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4" name="Google Shape;614;p14"/>
          <p:cNvSpPr txBox="1">
            <a:spLocks noGrp="1"/>
          </p:cNvSpPr>
          <p:nvPr>
            <p:ph type="subTitle" idx="1"/>
          </p:nvPr>
        </p:nvSpPr>
        <p:spPr>
          <a:xfrm>
            <a:off x="1037700" y="3822033"/>
            <a:ext cx="1676400" cy="95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615" name="Google Shape;615;p14">
            <a:hlinkClick r:id="rId2" action="ppaction://hlinksldjump"/>
          </p:cNvPr>
          <p:cNvSpPr txBox="1">
            <a:spLocks noGrp="1"/>
          </p:cNvSpPr>
          <p:nvPr>
            <p:ph type="title" idx="2" hasCustomPrompt="1"/>
          </p:nvPr>
        </p:nvSpPr>
        <p:spPr>
          <a:xfrm>
            <a:off x="839825" y="2482033"/>
            <a:ext cx="2072100" cy="6520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36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6" name="Google Shape;616;p14"/>
          <p:cNvSpPr txBox="1">
            <a:spLocks noGrp="1"/>
          </p:cNvSpPr>
          <p:nvPr>
            <p:ph type="title" idx="3"/>
          </p:nvPr>
        </p:nvSpPr>
        <p:spPr>
          <a:xfrm>
            <a:off x="713100" y="646240"/>
            <a:ext cx="4407900" cy="9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p14">
            <a:hlinkClick r:id="rId3" action="ppaction://hlinksldjump"/>
          </p:cNvPr>
          <p:cNvSpPr txBox="1">
            <a:spLocks noGrp="1"/>
          </p:cNvSpPr>
          <p:nvPr>
            <p:ph type="title" idx="4"/>
          </p:nvPr>
        </p:nvSpPr>
        <p:spPr>
          <a:xfrm>
            <a:off x="3535900" y="3299267"/>
            <a:ext cx="2072100" cy="41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8" name="Google Shape;618;p14"/>
          <p:cNvSpPr txBox="1">
            <a:spLocks noGrp="1"/>
          </p:cNvSpPr>
          <p:nvPr>
            <p:ph type="subTitle" idx="5"/>
          </p:nvPr>
        </p:nvSpPr>
        <p:spPr>
          <a:xfrm>
            <a:off x="3733813" y="3822033"/>
            <a:ext cx="1676400" cy="95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619" name="Google Shape;619;p14">
            <a:hlinkClick r:id="rId3" action="ppaction://hlinksldjump"/>
          </p:cNvPr>
          <p:cNvSpPr txBox="1">
            <a:spLocks noGrp="1"/>
          </p:cNvSpPr>
          <p:nvPr>
            <p:ph type="title" idx="6" hasCustomPrompt="1"/>
          </p:nvPr>
        </p:nvSpPr>
        <p:spPr>
          <a:xfrm>
            <a:off x="3535900" y="2482033"/>
            <a:ext cx="2072100" cy="6520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36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20" name="Google Shape;620;p14"/>
          <p:cNvSpPr txBox="1">
            <a:spLocks noGrp="1"/>
          </p:cNvSpPr>
          <p:nvPr>
            <p:ph type="title" idx="7"/>
          </p:nvPr>
        </p:nvSpPr>
        <p:spPr>
          <a:xfrm>
            <a:off x="6232125" y="3299267"/>
            <a:ext cx="2072100" cy="41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1" name="Google Shape;621;p14"/>
          <p:cNvSpPr txBox="1">
            <a:spLocks noGrp="1"/>
          </p:cNvSpPr>
          <p:nvPr>
            <p:ph type="subTitle" idx="8"/>
          </p:nvPr>
        </p:nvSpPr>
        <p:spPr>
          <a:xfrm>
            <a:off x="6430000" y="3822033"/>
            <a:ext cx="1676400" cy="95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1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622" name="Google Shape;622;p14"/>
          <p:cNvSpPr txBox="1">
            <a:spLocks noGrp="1"/>
          </p:cNvSpPr>
          <p:nvPr>
            <p:ph type="title" idx="9" hasCustomPrompt="1"/>
          </p:nvPr>
        </p:nvSpPr>
        <p:spPr>
          <a:xfrm>
            <a:off x="6232125" y="2482033"/>
            <a:ext cx="2072100" cy="6520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36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623" name="Google Shape;623;p14"/>
          <p:cNvGrpSpPr/>
          <p:nvPr/>
        </p:nvGrpSpPr>
        <p:grpSpPr>
          <a:xfrm>
            <a:off x="2182525" y="5222695"/>
            <a:ext cx="6961477" cy="1635395"/>
            <a:chOff x="1321202" y="3526247"/>
            <a:chExt cx="7822763" cy="1617068"/>
          </a:xfrm>
        </p:grpSpPr>
        <p:sp>
          <p:nvSpPr>
            <p:cNvPr id="624" name="Google Shape;624;p14"/>
            <p:cNvSpPr/>
            <p:nvPr/>
          </p:nvSpPr>
          <p:spPr>
            <a:xfrm>
              <a:off x="1321202" y="3526247"/>
              <a:ext cx="7822725" cy="1613015"/>
            </a:xfrm>
            <a:custGeom>
              <a:avLst/>
              <a:gdLst/>
              <a:ahLst/>
              <a:cxnLst/>
              <a:rect l="l" t="t" r="r" b="b"/>
              <a:pathLst>
                <a:path w="67462" h="13920" extrusionOk="0">
                  <a:moveTo>
                    <a:pt x="60681" y="1"/>
                  </a:moveTo>
                  <a:cubicBezTo>
                    <a:pt x="58623" y="1"/>
                    <a:pt x="56591" y="352"/>
                    <a:pt x="54936" y="1179"/>
                  </a:cubicBezTo>
                  <a:cubicBezTo>
                    <a:pt x="50483" y="3370"/>
                    <a:pt x="45828" y="6466"/>
                    <a:pt x="39851" y="7049"/>
                  </a:cubicBezTo>
                  <a:cubicBezTo>
                    <a:pt x="39110" y="7121"/>
                    <a:pt x="38399" y="7151"/>
                    <a:pt x="37706" y="7151"/>
                  </a:cubicBezTo>
                  <a:cubicBezTo>
                    <a:pt x="35422" y="7151"/>
                    <a:pt x="33325" y="6825"/>
                    <a:pt x="30969" y="6597"/>
                  </a:cubicBezTo>
                  <a:cubicBezTo>
                    <a:pt x="28654" y="6365"/>
                    <a:pt x="26459" y="6204"/>
                    <a:pt x="24236" y="6204"/>
                  </a:cubicBezTo>
                  <a:cubicBezTo>
                    <a:pt x="22572" y="6204"/>
                    <a:pt x="20892" y="6294"/>
                    <a:pt x="19134" y="6513"/>
                  </a:cubicBezTo>
                  <a:cubicBezTo>
                    <a:pt x="15086" y="7002"/>
                    <a:pt x="12026" y="7847"/>
                    <a:pt x="9121" y="9585"/>
                  </a:cubicBezTo>
                  <a:cubicBezTo>
                    <a:pt x="7216" y="10740"/>
                    <a:pt x="5311" y="11966"/>
                    <a:pt x="3096" y="12883"/>
                  </a:cubicBezTo>
                  <a:cubicBezTo>
                    <a:pt x="2108" y="13276"/>
                    <a:pt x="1084" y="13621"/>
                    <a:pt x="1" y="13919"/>
                  </a:cubicBezTo>
                  <a:lnTo>
                    <a:pt x="10800" y="13919"/>
                  </a:lnTo>
                  <a:cubicBezTo>
                    <a:pt x="10883" y="13871"/>
                    <a:pt x="10966" y="13848"/>
                    <a:pt x="11038" y="13800"/>
                  </a:cubicBezTo>
                  <a:cubicBezTo>
                    <a:pt x="13407" y="12657"/>
                    <a:pt x="16062" y="10776"/>
                    <a:pt x="19110" y="10419"/>
                  </a:cubicBezTo>
                  <a:cubicBezTo>
                    <a:pt x="20176" y="10294"/>
                    <a:pt x="21236" y="10242"/>
                    <a:pt x="22291" y="10242"/>
                  </a:cubicBezTo>
                  <a:cubicBezTo>
                    <a:pt x="27870" y="10242"/>
                    <a:pt x="33331" y="11702"/>
                    <a:pt x="38905" y="11702"/>
                  </a:cubicBezTo>
                  <a:cubicBezTo>
                    <a:pt x="40456" y="11702"/>
                    <a:pt x="42016" y="11589"/>
                    <a:pt x="43589" y="11300"/>
                  </a:cubicBezTo>
                  <a:cubicBezTo>
                    <a:pt x="47614" y="10561"/>
                    <a:pt x="50662" y="9418"/>
                    <a:pt x="53757" y="7668"/>
                  </a:cubicBezTo>
                  <a:cubicBezTo>
                    <a:pt x="55400" y="6738"/>
                    <a:pt x="56206" y="5837"/>
                    <a:pt x="58427" y="5837"/>
                  </a:cubicBezTo>
                  <a:cubicBezTo>
                    <a:pt x="58621" y="5837"/>
                    <a:pt x="58826" y="5844"/>
                    <a:pt x="59044" y="5859"/>
                  </a:cubicBezTo>
                  <a:cubicBezTo>
                    <a:pt x="61259" y="5989"/>
                    <a:pt x="63626" y="6786"/>
                    <a:pt x="65932" y="6786"/>
                  </a:cubicBezTo>
                  <a:cubicBezTo>
                    <a:pt x="66365" y="6786"/>
                    <a:pt x="66796" y="6758"/>
                    <a:pt x="67223" y="6692"/>
                  </a:cubicBezTo>
                  <a:cubicBezTo>
                    <a:pt x="67319" y="6668"/>
                    <a:pt x="67390" y="6656"/>
                    <a:pt x="67461" y="6644"/>
                  </a:cubicBezTo>
                  <a:lnTo>
                    <a:pt x="67461" y="1537"/>
                  </a:lnTo>
                  <a:cubicBezTo>
                    <a:pt x="65818" y="679"/>
                    <a:pt x="63342" y="108"/>
                    <a:pt x="61615" y="24"/>
                  </a:cubicBezTo>
                  <a:cubicBezTo>
                    <a:pt x="61304" y="9"/>
                    <a:pt x="60992" y="1"/>
                    <a:pt x="60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5" name="Google Shape;625;p14"/>
            <p:cNvSpPr/>
            <p:nvPr/>
          </p:nvSpPr>
          <p:spPr>
            <a:xfrm>
              <a:off x="1959100" y="3762634"/>
              <a:ext cx="7184843" cy="1380680"/>
            </a:xfrm>
            <a:custGeom>
              <a:avLst/>
              <a:gdLst/>
              <a:ahLst/>
              <a:cxnLst/>
              <a:rect l="l" t="t" r="r" b="b"/>
              <a:pathLst>
                <a:path w="61961" h="11915" extrusionOk="0">
                  <a:moveTo>
                    <a:pt x="55567" y="0"/>
                  </a:moveTo>
                  <a:cubicBezTo>
                    <a:pt x="53497" y="0"/>
                    <a:pt x="51436" y="341"/>
                    <a:pt x="49768" y="1175"/>
                  </a:cubicBezTo>
                  <a:cubicBezTo>
                    <a:pt x="45327" y="3366"/>
                    <a:pt x="40660" y="6462"/>
                    <a:pt x="34695" y="7045"/>
                  </a:cubicBezTo>
                  <a:cubicBezTo>
                    <a:pt x="33954" y="7117"/>
                    <a:pt x="33243" y="7147"/>
                    <a:pt x="32548" y="7147"/>
                  </a:cubicBezTo>
                  <a:cubicBezTo>
                    <a:pt x="30262" y="7147"/>
                    <a:pt x="28160" y="6821"/>
                    <a:pt x="25813" y="6593"/>
                  </a:cubicBezTo>
                  <a:cubicBezTo>
                    <a:pt x="23483" y="6367"/>
                    <a:pt x="21275" y="6203"/>
                    <a:pt x="19037" y="6203"/>
                  </a:cubicBezTo>
                  <a:cubicBezTo>
                    <a:pt x="17387" y="6203"/>
                    <a:pt x="15721" y="6292"/>
                    <a:pt x="13978" y="6509"/>
                  </a:cubicBezTo>
                  <a:cubicBezTo>
                    <a:pt x="9930" y="6997"/>
                    <a:pt x="6858" y="7843"/>
                    <a:pt x="3965" y="9593"/>
                  </a:cubicBezTo>
                  <a:cubicBezTo>
                    <a:pt x="2679" y="10355"/>
                    <a:pt x="1381" y="11177"/>
                    <a:pt x="0" y="11915"/>
                  </a:cubicBezTo>
                  <a:lnTo>
                    <a:pt x="9501" y="11915"/>
                  </a:lnTo>
                  <a:cubicBezTo>
                    <a:pt x="10883" y="11224"/>
                    <a:pt x="12371" y="10617"/>
                    <a:pt x="13943" y="10438"/>
                  </a:cubicBezTo>
                  <a:cubicBezTo>
                    <a:pt x="15011" y="10314"/>
                    <a:pt x="16075" y="10261"/>
                    <a:pt x="17134" y="10261"/>
                  </a:cubicBezTo>
                  <a:cubicBezTo>
                    <a:pt x="22714" y="10261"/>
                    <a:pt x="28178" y="11717"/>
                    <a:pt x="33760" y="11717"/>
                  </a:cubicBezTo>
                  <a:cubicBezTo>
                    <a:pt x="35307" y="11717"/>
                    <a:pt x="36863" y="11605"/>
                    <a:pt x="38434" y="11319"/>
                  </a:cubicBezTo>
                  <a:cubicBezTo>
                    <a:pt x="42446" y="10569"/>
                    <a:pt x="45494" y="9438"/>
                    <a:pt x="48590" y="7688"/>
                  </a:cubicBezTo>
                  <a:cubicBezTo>
                    <a:pt x="50233" y="6757"/>
                    <a:pt x="51050" y="5845"/>
                    <a:pt x="53268" y="5845"/>
                  </a:cubicBezTo>
                  <a:cubicBezTo>
                    <a:pt x="53459" y="5845"/>
                    <a:pt x="53662" y="5852"/>
                    <a:pt x="53876" y="5866"/>
                  </a:cubicBezTo>
                  <a:cubicBezTo>
                    <a:pt x="56081" y="6008"/>
                    <a:pt x="58431" y="6794"/>
                    <a:pt x="60738" y="6794"/>
                  </a:cubicBezTo>
                  <a:cubicBezTo>
                    <a:pt x="61148" y="6794"/>
                    <a:pt x="61555" y="6769"/>
                    <a:pt x="61960" y="6712"/>
                  </a:cubicBezTo>
                  <a:lnTo>
                    <a:pt x="61960" y="1354"/>
                  </a:lnTo>
                  <a:cubicBezTo>
                    <a:pt x="60341" y="604"/>
                    <a:pt x="58055" y="92"/>
                    <a:pt x="56448" y="20"/>
                  </a:cubicBezTo>
                  <a:cubicBezTo>
                    <a:pt x="56155" y="7"/>
                    <a:pt x="55860" y="0"/>
                    <a:pt x="55567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6" name="Google Shape;626;p14"/>
            <p:cNvSpPr/>
            <p:nvPr/>
          </p:nvSpPr>
          <p:spPr>
            <a:xfrm>
              <a:off x="2884115" y="4152442"/>
              <a:ext cx="6259850" cy="986813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27" name="Google Shape;627;p14"/>
          <p:cNvGrpSpPr/>
          <p:nvPr/>
        </p:nvGrpSpPr>
        <p:grpSpPr>
          <a:xfrm rot="2064314">
            <a:off x="4810182" y="-2005155"/>
            <a:ext cx="2747443" cy="3325185"/>
            <a:chOff x="747700" y="1105791"/>
            <a:chExt cx="2747649" cy="2494076"/>
          </a:xfrm>
        </p:grpSpPr>
        <p:sp>
          <p:nvSpPr>
            <p:cNvPr id="628" name="Google Shape;628;p14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9" name="Google Shape;629;p14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0" name="Google Shape;630;p14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1" name="Google Shape;631;p14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2" name="Google Shape;632;p14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3" name="Google Shape;633;p14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4" name="Google Shape;634;p14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5" name="Google Shape;635;p14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6" name="Google Shape;636;p14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7" name="Google Shape;637;p14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8" name="Google Shape;638;p14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9" name="Google Shape;639;p14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0" name="Google Shape;640;p14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1" name="Google Shape;641;p14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2" name="Google Shape;642;p14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3" name="Google Shape;643;p14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4" name="Google Shape;644;p14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5" name="Google Shape;645;p14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6" name="Google Shape;646;p14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7" name="Google Shape;647;p14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8" name="Google Shape;648;p14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9" name="Google Shape;649;p14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0" name="Google Shape;650;p14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1" name="Google Shape;651;p14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2" name="Google Shape;652;p14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3" name="Google Shape;653;p14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4" name="Google Shape;654;p14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5" name="Google Shape;655;p14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6" name="Google Shape;656;p14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7" name="Google Shape;657;p14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8" name="Google Shape;658;p14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9" name="Google Shape;659;p14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0" name="Google Shape;660;p14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1" name="Google Shape;661;p14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2" name="Google Shape;662;p14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3" name="Google Shape;663;p14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4" name="Google Shape;664;p14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5" name="Google Shape;665;p14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6" name="Google Shape;666;p14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7" name="Google Shape;667;p14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68" name="Google Shape;668;p14"/>
          <p:cNvGrpSpPr/>
          <p:nvPr/>
        </p:nvGrpSpPr>
        <p:grpSpPr>
          <a:xfrm rot="2064314">
            <a:off x="7392407" y="1640645"/>
            <a:ext cx="2747443" cy="3325185"/>
            <a:chOff x="747700" y="1105791"/>
            <a:chExt cx="2747649" cy="2494076"/>
          </a:xfrm>
        </p:grpSpPr>
        <p:sp>
          <p:nvSpPr>
            <p:cNvPr id="669" name="Google Shape;669;p14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0" name="Google Shape;670;p14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1" name="Google Shape;671;p14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2" name="Google Shape;672;p14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3" name="Google Shape;673;p14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4" name="Google Shape;674;p14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5" name="Google Shape;675;p14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6" name="Google Shape;676;p14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7" name="Google Shape;677;p14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8" name="Google Shape;678;p14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9" name="Google Shape;679;p14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0" name="Google Shape;680;p14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1" name="Google Shape;681;p14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2" name="Google Shape;682;p14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3" name="Google Shape;683;p14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4" name="Google Shape;684;p14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5" name="Google Shape;685;p14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6" name="Google Shape;686;p14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7" name="Google Shape;687;p14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8" name="Google Shape;688;p14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9" name="Google Shape;689;p14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0" name="Google Shape;690;p14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1" name="Google Shape;691;p14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2" name="Google Shape;692;p14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3" name="Google Shape;693;p14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4" name="Google Shape;694;p14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5" name="Google Shape;695;p14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6" name="Google Shape;696;p14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7" name="Google Shape;697;p14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8" name="Google Shape;698;p14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9" name="Google Shape;699;p14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0" name="Google Shape;700;p14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1" name="Google Shape;701;p14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2" name="Google Shape;702;p14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3" name="Google Shape;703;p14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4" name="Google Shape;704;p14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5" name="Google Shape;705;p14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6" name="Google Shape;706;p14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7" name="Google Shape;707;p14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8" name="Google Shape;708;p14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09" name="Google Shape;709;p14"/>
          <p:cNvSpPr/>
          <p:nvPr/>
        </p:nvSpPr>
        <p:spPr>
          <a:xfrm rot="-90647">
            <a:off x="8028144" y="122731"/>
            <a:ext cx="1405687" cy="1586516"/>
          </a:xfrm>
          <a:custGeom>
            <a:avLst/>
            <a:gdLst/>
            <a:ahLst/>
            <a:cxnLst/>
            <a:rect l="l" t="t" r="r" b="b"/>
            <a:pathLst>
              <a:path w="29768" h="25198" extrusionOk="0">
                <a:moveTo>
                  <a:pt x="28706" y="0"/>
                </a:moveTo>
                <a:cubicBezTo>
                  <a:pt x="28706" y="0"/>
                  <a:pt x="28683" y="107"/>
                  <a:pt x="28647" y="286"/>
                </a:cubicBezTo>
                <a:cubicBezTo>
                  <a:pt x="28635" y="369"/>
                  <a:pt x="28611" y="488"/>
                  <a:pt x="28575" y="631"/>
                </a:cubicBezTo>
                <a:cubicBezTo>
                  <a:pt x="28552" y="762"/>
                  <a:pt x="28516" y="905"/>
                  <a:pt x="28456" y="1072"/>
                </a:cubicBezTo>
                <a:cubicBezTo>
                  <a:pt x="28397" y="1238"/>
                  <a:pt x="28337" y="1429"/>
                  <a:pt x="28278" y="1619"/>
                </a:cubicBezTo>
                <a:cubicBezTo>
                  <a:pt x="28218" y="1834"/>
                  <a:pt x="28111" y="2036"/>
                  <a:pt x="28028" y="2262"/>
                </a:cubicBezTo>
                <a:cubicBezTo>
                  <a:pt x="27980" y="2369"/>
                  <a:pt x="27933" y="2477"/>
                  <a:pt x="27897" y="2596"/>
                </a:cubicBezTo>
                <a:cubicBezTo>
                  <a:pt x="26399" y="2354"/>
                  <a:pt x="20976" y="1508"/>
                  <a:pt x="18281" y="1508"/>
                </a:cubicBezTo>
                <a:cubicBezTo>
                  <a:pt x="17119" y="1508"/>
                  <a:pt x="16464" y="1665"/>
                  <a:pt x="16848" y="2096"/>
                </a:cubicBezTo>
                <a:cubicBezTo>
                  <a:pt x="17861" y="3230"/>
                  <a:pt x="22903" y="3406"/>
                  <a:pt x="25750" y="3406"/>
                </a:cubicBezTo>
                <a:cubicBezTo>
                  <a:pt x="26550" y="3406"/>
                  <a:pt x="27176" y="3392"/>
                  <a:pt x="27492" y="3381"/>
                </a:cubicBezTo>
                <a:lnTo>
                  <a:pt x="27492" y="3381"/>
                </a:lnTo>
                <a:cubicBezTo>
                  <a:pt x="27432" y="3501"/>
                  <a:pt x="27361" y="3620"/>
                  <a:pt x="27278" y="3739"/>
                </a:cubicBezTo>
                <a:cubicBezTo>
                  <a:pt x="27123" y="4001"/>
                  <a:pt x="26968" y="4286"/>
                  <a:pt x="26778" y="4560"/>
                </a:cubicBezTo>
                <a:cubicBezTo>
                  <a:pt x="26587" y="4822"/>
                  <a:pt x="26409" y="5120"/>
                  <a:pt x="26182" y="5394"/>
                </a:cubicBezTo>
                <a:cubicBezTo>
                  <a:pt x="25968" y="5667"/>
                  <a:pt x="25754" y="5965"/>
                  <a:pt x="25516" y="6239"/>
                </a:cubicBezTo>
                <a:cubicBezTo>
                  <a:pt x="25397" y="6382"/>
                  <a:pt x="25277" y="6525"/>
                  <a:pt x="25158" y="6668"/>
                </a:cubicBezTo>
                <a:cubicBezTo>
                  <a:pt x="25039" y="6822"/>
                  <a:pt x="24896" y="6953"/>
                  <a:pt x="24765" y="7096"/>
                </a:cubicBezTo>
                <a:cubicBezTo>
                  <a:pt x="24658" y="7215"/>
                  <a:pt x="24563" y="7334"/>
                  <a:pt x="24444" y="7453"/>
                </a:cubicBezTo>
                <a:cubicBezTo>
                  <a:pt x="22451" y="7037"/>
                  <a:pt x="16306" y="5777"/>
                  <a:pt x="13663" y="5777"/>
                </a:cubicBezTo>
                <a:cubicBezTo>
                  <a:pt x="12753" y="5777"/>
                  <a:pt x="12258" y="5926"/>
                  <a:pt x="12490" y="6310"/>
                </a:cubicBezTo>
                <a:cubicBezTo>
                  <a:pt x="13383" y="7787"/>
                  <a:pt x="21360" y="8096"/>
                  <a:pt x="23742" y="8156"/>
                </a:cubicBezTo>
                <a:cubicBezTo>
                  <a:pt x="23515" y="8382"/>
                  <a:pt x="23289" y="8584"/>
                  <a:pt x="23075" y="8799"/>
                </a:cubicBezTo>
                <a:cubicBezTo>
                  <a:pt x="22777" y="9085"/>
                  <a:pt x="22456" y="9346"/>
                  <a:pt x="22158" y="9632"/>
                </a:cubicBezTo>
                <a:cubicBezTo>
                  <a:pt x="21848" y="9894"/>
                  <a:pt x="21539" y="10168"/>
                  <a:pt x="21206" y="10430"/>
                </a:cubicBezTo>
                <a:cubicBezTo>
                  <a:pt x="20717" y="10835"/>
                  <a:pt x="20217" y="11228"/>
                  <a:pt x="19705" y="11597"/>
                </a:cubicBezTo>
                <a:cubicBezTo>
                  <a:pt x="18173" y="10937"/>
                  <a:pt x="11342" y="8009"/>
                  <a:pt x="9539" y="8009"/>
                </a:cubicBezTo>
                <a:cubicBezTo>
                  <a:pt x="9030" y="8009"/>
                  <a:pt x="8921" y="8242"/>
                  <a:pt x="9442" y="8823"/>
                </a:cubicBezTo>
                <a:cubicBezTo>
                  <a:pt x="11204" y="10811"/>
                  <a:pt x="17372" y="11894"/>
                  <a:pt x="18979" y="12144"/>
                </a:cubicBezTo>
                <a:cubicBezTo>
                  <a:pt x="18408" y="12561"/>
                  <a:pt x="17836" y="12954"/>
                  <a:pt x="17276" y="13335"/>
                </a:cubicBezTo>
                <a:cubicBezTo>
                  <a:pt x="16824" y="13645"/>
                  <a:pt x="16372" y="13930"/>
                  <a:pt x="15931" y="14204"/>
                </a:cubicBezTo>
                <a:cubicBezTo>
                  <a:pt x="14714" y="13877"/>
                  <a:pt x="8313" y="12201"/>
                  <a:pt x="6010" y="12201"/>
                </a:cubicBezTo>
                <a:cubicBezTo>
                  <a:pt x="5385" y="12201"/>
                  <a:pt x="5062" y="12325"/>
                  <a:pt x="5227" y="12633"/>
                </a:cubicBezTo>
                <a:cubicBezTo>
                  <a:pt x="5954" y="13990"/>
                  <a:pt x="13276" y="14585"/>
                  <a:pt x="15121" y="14704"/>
                </a:cubicBezTo>
                <a:cubicBezTo>
                  <a:pt x="14598" y="15014"/>
                  <a:pt x="14109" y="15312"/>
                  <a:pt x="13645" y="15573"/>
                </a:cubicBezTo>
                <a:cubicBezTo>
                  <a:pt x="12562" y="16193"/>
                  <a:pt x="11645" y="16681"/>
                  <a:pt x="10990" y="17014"/>
                </a:cubicBezTo>
                <a:cubicBezTo>
                  <a:pt x="9274" y="16537"/>
                  <a:pt x="4757" y="15316"/>
                  <a:pt x="3092" y="15316"/>
                </a:cubicBezTo>
                <a:cubicBezTo>
                  <a:pt x="2469" y="15316"/>
                  <a:pt x="2245" y="15487"/>
                  <a:pt x="2715" y="15931"/>
                </a:cubicBezTo>
                <a:cubicBezTo>
                  <a:pt x="4356" y="17469"/>
                  <a:pt x="8286" y="17610"/>
                  <a:pt x="9787" y="17610"/>
                </a:cubicBezTo>
                <a:cubicBezTo>
                  <a:pt x="9865" y="17610"/>
                  <a:pt x="9937" y="17610"/>
                  <a:pt x="10002" y="17609"/>
                </a:cubicBezTo>
                <a:lnTo>
                  <a:pt x="10061" y="17728"/>
                </a:lnTo>
                <a:cubicBezTo>
                  <a:pt x="8311" y="18443"/>
                  <a:pt x="0" y="21848"/>
                  <a:pt x="1382" y="22265"/>
                </a:cubicBezTo>
                <a:cubicBezTo>
                  <a:pt x="1598" y="22330"/>
                  <a:pt x="1836" y="22360"/>
                  <a:pt x="2092" y="22360"/>
                </a:cubicBezTo>
                <a:cubicBezTo>
                  <a:pt x="5099" y="22360"/>
                  <a:pt x="10490" y="18193"/>
                  <a:pt x="10490" y="18193"/>
                </a:cubicBezTo>
                <a:lnTo>
                  <a:pt x="10490" y="18193"/>
                </a:lnTo>
                <a:cubicBezTo>
                  <a:pt x="10490" y="18193"/>
                  <a:pt x="7895" y="25197"/>
                  <a:pt x="9271" y="25197"/>
                </a:cubicBezTo>
                <a:cubicBezTo>
                  <a:pt x="9406" y="25197"/>
                  <a:pt x="9580" y="25129"/>
                  <a:pt x="9799" y="24979"/>
                </a:cubicBezTo>
                <a:cubicBezTo>
                  <a:pt x="10752" y="24325"/>
                  <a:pt x="11597" y="17657"/>
                  <a:pt x="11657" y="17216"/>
                </a:cubicBezTo>
                <a:cubicBezTo>
                  <a:pt x="12264" y="16907"/>
                  <a:pt x="13026" y="16502"/>
                  <a:pt x="13907" y="16026"/>
                </a:cubicBezTo>
                <a:cubicBezTo>
                  <a:pt x="14348" y="15776"/>
                  <a:pt x="14824" y="15514"/>
                  <a:pt x="15336" y="15216"/>
                </a:cubicBezTo>
                <a:lnTo>
                  <a:pt x="15336" y="15216"/>
                </a:lnTo>
                <a:cubicBezTo>
                  <a:pt x="14228" y="18026"/>
                  <a:pt x="12966" y="24098"/>
                  <a:pt x="13978" y="24444"/>
                </a:cubicBezTo>
                <a:cubicBezTo>
                  <a:pt x="13997" y="24450"/>
                  <a:pt x="14015" y="24452"/>
                  <a:pt x="14033" y="24452"/>
                </a:cubicBezTo>
                <a:cubicBezTo>
                  <a:pt x="14954" y="24452"/>
                  <a:pt x="15852" y="16842"/>
                  <a:pt x="16074" y="14764"/>
                </a:cubicBezTo>
                <a:cubicBezTo>
                  <a:pt x="16562" y="14466"/>
                  <a:pt x="17074" y="14157"/>
                  <a:pt x="17598" y="13811"/>
                </a:cubicBezTo>
                <a:cubicBezTo>
                  <a:pt x="18086" y="13490"/>
                  <a:pt x="18586" y="13156"/>
                  <a:pt x="19098" y="12799"/>
                </a:cubicBezTo>
                <a:lnTo>
                  <a:pt x="19098" y="12799"/>
                </a:lnTo>
                <a:cubicBezTo>
                  <a:pt x="18205" y="14811"/>
                  <a:pt x="15479" y="21241"/>
                  <a:pt x="17145" y="21681"/>
                </a:cubicBezTo>
                <a:cubicBezTo>
                  <a:pt x="17194" y="21694"/>
                  <a:pt x="17243" y="21701"/>
                  <a:pt x="17290" y="21701"/>
                </a:cubicBezTo>
                <a:cubicBezTo>
                  <a:pt x="18934" y="21701"/>
                  <a:pt x="19783" y="14101"/>
                  <a:pt x="19991" y="12180"/>
                </a:cubicBezTo>
                <a:cubicBezTo>
                  <a:pt x="20539" y="11775"/>
                  <a:pt x="21086" y="11359"/>
                  <a:pt x="21622" y="10942"/>
                </a:cubicBezTo>
                <a:lnTo>
                  <a:pt x="22610" y="10132"/>
                </a:lnTo>
                <a:cubicBezTo>
                  <a:pt x="22920" y="9858"/>
                  <a:pt x="23253" y="9585"/>
                  <a:pt x="23551" y="9299"/>
                </a:cubicBezTo>
                <a:lnTo>
                  <a:pt x="24265" y="8632"/>
                </a:lnTo>
                <a:lnTo>
                  <a:pt x="24265" y="8632"/>
                </a:lnTo>
                <a:cubicBezTo>
                  <a:pt x="23134" y="11859"/>
                  <a:pt x="21968" y="19050"/>
                  <a:pt x="23158" y="19383"/>
                </a:cubicBezTo>
                <a:cubicBezTo>
                  <a:pt x="23176" y="19388"/>
                  <a:pt x="23194" y="19391"/>
                  <a:pt x="23212" y="19391"/>
                </a:cubicBezTo>
                <a:cubicBezTo>
                  <a:pt x="24345" y="19391"/>
                  <a:pt x="24981" y="9417"/>
                  <a:pt x="25075" y="7811"/>
                </a:cubicBezTo>
                <a:cubicBezTo>
                  <a:pt x="25158" y="7739"/>
                  <a:pt x="25230" y="7668"/>
                  <a:pt x="25289" y="7596"/>
                </a:cubicBezTo>
                <a:cubicBezTo>
                  <a:pt x="25420" y="7441"/>
                  <a:pt x="25551" y="7311"/>
                  <a:pt x="25694" y="7156"/>
                </a:cubicBezTo>
                <a:cubicBezTo>
                  <a:pt x="25825" y="7013"/>
                  <a:pt x="25944" y="6858"/>
                  <a:pt x="26063" y="6715"/>
                </a:cubicBezTo>
                <a:cubicBezTo>
                  <a:pt x="26313" y="6429"/>
                  <a:pt x="26540" y="6132"/>
                  <a:pt x="26766" y="5834"/>
                </a:cubicBezTo>
                <a:cubicBezTo>
                  <a:pt x="27004" y="5548"/>
                  <a:pt x="27194" y="5251"/>
                  <a:pt x="27385" y="4977"/>
                </a:cubicBezTo>
                <a:cubicBezTo>
                  <a:pt x="27432" y="4917"/>
                  <a:pt x="27480" y="4858"/>
                  <a:pt x="27516" y="4774"/>
                </a:cubicBezTo>
                <a:lnTo>
                  <a:pt x="27516" y="4774"/>
                </a:lnTo>
                <a:cubicBezTo>
                  <a:pt x="27135" y="8584"/>
                  <a:pt x="27397" y="15109"/>
                  <a:pt x="28611" y="15216"/>
                </a:cubicBezTo>
                <a:cubicBezTo>
                  <a:pt x="28617" y="15217"/>
                  <a:pt x="28623" y="15217"/>
                  <a:pt x="28629" y="15217"/>
                </a:cubicBezTo>
                <a:cubicBezTo>
                  <a:pt x="29767" y="15217"/>
                  <a:pt x="28705" y="5940"/>
                  <a:pt x="28385" y="3322"/>
                </a:cubicBezTo>
                <a:lnTo>
                  <a:pt x="28385" y="3310"/>
                </a:lnTo>
                <a:cubicBezTo>
                  <a:pt x="28456" y="3167"/>
                  <a:pt x="28516" y="3048"/>
                  <a:pt x="28575" y="2917"/>
                </a:cubicBezTo>
                <a:cubicBezTo>
                  <a:pt x="28635" y="2786"/>
                  <a:pt x="28683" y="2667"/>
                  <a:pt x="28742" y="2548"/>
                </a:cubicBezTo>
                <a:cubicBezTo>
                  <a:pt x="28849" y="2310"/>
                  <a:pt x="28945" y="2084"/>
                  <a:pt x="29028" y="1857"/>
                </a:cubicBezTo>
                <a:cubicBezTo>
                  <a:pt x="29099" y="1643"/>
                  <a:pt x="29171" y="1441"/>
                  <a:pt x="29230" y="1262"/>
                </a:cubicBezTo>
                <a:cubicBezTo>
                  <a:pt x="29290" y="1084"/>
                  <a:pt x="29337" y="929"/>
                  <a:pt x="29361" y="774"/>
                </a:cubicBezTo>
                <a:cubicBezTo>
                  <a:pt x="29397" y="631"/>
                  <a:pt x="29421" y="512"/>
                  <a:pt x="29457" y="405"/>
                </a:cubicBezTo>
                <a:cubicBezTo>
                  <a:pt x="29504" y="214"/>
                  <a:pt x="29528" y="107"/>
                  <a:pt x="29528" y="107"/>
                </a:cubicBezTo>
                <a:lnTo>
                  <a:pt x="287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0" name="Google Shape;710;p14"/>
          <p:cNvSpPr/>
          <p:nvPr/>
        </p:nvSpPr>
        <p:spPr>
          <a:xfrm rot="6617733" flipH="1">
            <a:off x="7688659" y="-41158"/>
            <a:ext cx="1518219" cy="930988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rgbClr val="67B5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7113295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5"/>
          <p:cNvSpPr txBox="1">
            <a:spLocks noGrp="1"/>
          </p:cNvSpPr>
          <p:nvPr>
            <p:ph type="title"/>
          </p:nvPr>
        </p:nvSpPr>
        <p:spPr>
          <a:xfrm>
            <a:off x="3781050" y="3245833"/>
            <a:ext cx="4394400" cy="6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13" name="Google Shape;713;p15"/>
          <p:cNvSpPr txBox="1">
            <a:spLocks noGrp="1"/>
          </p:cNvSpPr>
          <p:nvPr>
            <p:ph type="subTitle" idx="1"/>
          </p:nvPr>
        </p:nvSpPr>
        <p:spPr>
          <a:xfrm>
            <a:off x="3781050" y="4030667"/>
            <a:ext cx="4394400" cy="34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14" name="Google Shape;714;p15"/>
          <p:cNvSpPr txBox="1">
            <a:spLocks noGrp="1"/>
          </p:cNvSpPr>
          <p:nvPr>
            <p:ph type="title" idx="2" hasCustomPrompt="1"/>
          </p:nvPr>
        </p:nvSpPr>
        <p:spPr>
          <a:xfrm>
            <a:off x="3781050" y="2427800"/>
            <a:ext cx="1242900" cy="69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36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715" name="Google Shape;715;p15"/>
          <p:cNvGrpSpPr/>
          <p:nvPr/>
        </p:nvGrpSpPr>
        <p:grpSpPr>
          <a:xfrm rot="638277">
            <a:off x="5269465" y="3494243"/>
            <a:ext cx="2747612" cy="3325391"/>
            <a:chOff x="747700" y="1105791"/>
            <a:chExt cx="2747649" cy="2494076"/>
          </a:xfrm>
        </p:grpSpPr>
        <p:sp>
          <p:nvSpPr>
            <p:cNvPr id="716" name="Google Shape;716;p15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7" name="Google Shape;717;p15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8" name="Google Shape;718;p15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9" name="Google Shape;719;p15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0" name="Google Shape;720;p15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1" name="Google Shape;721;p15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2" name="Google Shape;722;p15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3" name="Google Shape;723;p15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4" name="Google Shape;724;p15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5" name="Google Shape;725;p15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6" name="Google Shape;726;p15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7" name="Google Shape;727;p15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8" name="Google Shape;728;p15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9" name="Google Shape;729;p15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0" name="Google Shape;730;p15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5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5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3" name="Google Shape;733;p15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4" name="Google Shape;734;p15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5" name="Google Shape;735;p15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6" name="Google Shape;736;p15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7" name="Google Shape;737;p15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8" name="Google Shape;738;p15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9" name="Google Shape;739;p15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0" name="Google Shape;740;p15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1" name="Google Shape;741;p15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5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5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5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5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5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5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5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5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5"/>
          <p:cNvGrpSpPr/>
          <p:nvPr/>
        </p:nvGrpSpPr>
        <p:grpSpPr>
          <a:xfrm>
            <a:off x="5037049" y="5329770"/>
            <a:ext cx="4106951" cy="1608228"/>
            <a:chOff x="1321202" y="3526247"/>
            <a:chExt cx="7822763" cy="1617068"/>
          </a:xfrm>
        </p:grpSpPr>
        <p:sp>
          <p:nvSpPr>
            <p:cNvPr id="757" name="Google Shape;757;p15"/>
            <p:cNvSpPr/>
            <p:nvPr/>
          </p:nvSpPr>
          <p:spPr>
            <a:xfrm>
              <a:off x="1321202" y="3526247"/>
              <a:ext cx="7822725" cy="1613015"/>
            </a:xfrm>
            <a:custGeom>
              <a:avLst/>
              <a:gdLst/>
              <a:ahLst/>
              <a:cxnLst/>
              <a:rect l="l" t="t" r="r" b="b"/>
              <a:pathLst>
                <a:path w="67462" h="13920" extrusionOk="0">
                  <a:moveTo>
                    <a:pt x="60681" y="1"/>
                  </a:moveTo>
                  <a:cubicBezTo>
                    <a:pt x="58623" y="1"/>
                    <a:pt x="56591" y="352"/>
                    <a:pt x="54936" y="1179"/>
                  </a:cubicBezTo>
                  <a:cubicBezTo>
                    <a:pt x="50483" y="3370"/>
                    <a:pt x="45828" y="6466"/>
                    <a:pt x="39851" y="7049"/>
                  </a:cubicBezTo>
                  <a:cubicBezTo>
                    <a:pt x="39110" y="7121"/>
                    <a:pt x="38399" y="7151"/>
                    <a:pt x="37706" y="7151"/>
                  </a:cubicBezTo>
                  <a:cubicBezTo>
                    <a:pt x="35422" y="7151"/>
                    <a:pt x="33325" y="6825"/>
                    <a:pt x="30969" y="6597"/>
                  </a:cubicBezTo>
                  <a:cubicBezTo>
                    <a:pt x="28654" y="6365"/>
                    <a:pt x="26459" y="6204"/>
                    <a:pt x="24236" y="6204"/>
                  </a:cubicBezTo>
                  <a:cubicBezTo>
                    <a:pt x="22572" y="6204"/>
                    <a:pt x="20892" y="6294"/>
                    <a:pt x="19134" y="6513"/>
                  </a:cubicBezTo>
                  <a:cubicBezTo>
                    <a:pt x="15086" y="7002"/>
                    <a:pt x="12026" y="7847"/>
                    <a:pt x="9121" y="9585"/>
                  </a:cubicBezTo>
                  <a:cubicBezTo>
                    <a:pt x="7216" y="10740"/>
                    <a:pt x="5311" y="11966"/>
                    <a:pt x="3096" y="12883"/>
                  </a:cubicBezTo>
                  <a:cubicBezTo>
                    <a:pt x="2108" y="13276"/>
                    <a:pt x="1084" y="13621"/>
                    <a:pt x="1" y="13919"/>
                  </a:cubicBezTo>
                  <a:lnTo>
                    <a:pt x="10800" y="13919"/>
                  </a:lnTo>
                  <a:cubicBezTo>
                    <a:pt x="10883" y="13871"/>
                    <a:pt x="10966" y="13848"/>
                    <a:pt x="11038" y="13800"/>
                  </a:cubicBezTo>
                  <a:cubicBezTo>
                    <a:pt x="13407" y="12657"/>
                    <a:pt x="16062" y="10776"/>
                    <a:pt x="19110" y="10419"/>
                  </a:cubicBezTo>
                  <a:cubicBezTo>
                    <a:pt x="20176" y="10294"/>
                    <a:pt x="21236" y="10242"/>
                    <a:pt x="22291" y="10242"/>
                  </a:cubicBezTo>
                  <a:cubicBezTo>
                    <a:pt x="27870" y="10242"/>
                    <a:pt x="33331" y="11702"/>
                    <a:pt x="38905" y="11702"/>
                  </a:cubicBezTo>
                  <a:cubicBezTo>
                    <a:pt x="40456" y="11702"/>
                    <a:pt x="42016" y="11589"/>
                    <a:pt x="43589" y="11300"/>
                  </a:cubicBezTo>
                  <a:cubicBezTo>
                    <a:pt x="47614" y="10561"/>
                    <a:pt x="50662" y="9418"/>
                    <a:pt x="53757" y="7668"/>
                  </a:cubicBezTo>
                  <a:cubicBezTo>
                    <a:pt x="55400" y="6738"/>
                    <a:pt x="56206" y="5837"/>
                    <a:pt x="58427" y="5837"/>
                  </a:cubicBezTo>
                  <a:cubicBezTo>
                    <a:pt x="58621" y="5837"/>
                    <a:pt x="58826" y="5844"/>
                    <a:pt x="59044" y="5859"/>
                  </a:cubicBezTo>
                  <a:cubicBezTo>
                    <a:pt x="61259" y="5989"/>
                    <a:pt x="63626" y="6786"/>
                    <a:pt x="65932" y="6786"/>
                  </a:cubicBezTo>
                  <a:cubicBezTo>
                    <a:pt x="66365" y="6786"/>
                    <a:pt x="66796" y="6758"/>
                    <a:pt x="67223" y="6692"/>
                  </a:cubicBezTo>
                  <a:cubicBezTo>
                    <a:pt x="67319" y="6668"/>
                    <a:pt x="67390" y="6656"/>
                    <a:pt x="67461" y="6644"/>
                  </a:cubicBezTo>
                  <a:lnTo>
                    <a:pt x="67461" y="1537"/>
                  </a:lnTo>
                  <a:cubicBezTo>
                    <a:pt x="65818" y="679"/>
                    <a:pt x="63342" y="108"/>
                    <a:pt x="61615" y="24"/>
                  </a:cubicBezTo>
                  <a:cubicBezTo>
                    <a:pt x="61304" y="9"/>
                    <a:pt x="60992" y="1"/>
                    <a:pt x="60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5"/>
            <p:cNvSpPr/>
            <p:nvPr/>
          </p:nvSpPr>
          <p:spPr>
            <a:xfrm>
              <a:off x="1959100" y="3762634"/>
              <a:ext cx="7184843" cy="1380680"/>
            </a:xfrm>
            <a:custGeom>
              <a:avLst/>
              <a:gdLst/>
              <a:ahLst/>
              <a:cxnLst/>
              <a:rect l="l" t="t" r="r" b="b"/>
              <a:pathLst>
                <a:path w="61961" h="11915" extrusionOk="0">
                  <a:moveTo>
                    <a:pt x="55567" y="0"/>
                  </a:moveTo>
                  <a:cubicBezTo>
                    <a:pt x="53497" y="0"/>
                    <a:pt x="51436" y="341"/>
                    <a:pt x="49768" y="1175"/>
                  </a:cubicBezTo>
                  <a:cubicBezTo>
                    <a:pt x="45327" y="3366"/>
                    <a:pt x="40660" y="6462"/>
                    <a:pt x="34695" y="7045"/>
                  </a:cubicBezTo>
                  <a:cubicBezTo>
                    <a:pt x="33954" y="7117"/>
                    <a:pt x="33243" y="7147"/>
                    <a:pt x="32548" y="7147"/>
                  </a:cubicBezTo>
                  <a:cubicBezTo>
                    <a:pt x="30262" y="7147"/>
                    <a:pt x="28160" y="6821"/>
                    <a:pt x="25813" y="6593"/>
                  </a:cubicBezTo>
                  <a:cubicBezTo>
                    <a:pt x="23483" y="6367"/>
                    <a:pt x="21275" y="6203"/>
                    <a:pt x="19037" y="6203"/>
                  </a:cubicBezTo>
                  <a:cubicBezTo>
                    <a:pt x="17387" y="6203"/>
                    <a:pt x="15721" y="6292"/>
                    <a:pt x="13978" y="6509"/>
                  </a:cubicBezTo>
                  <a:cubicBezTo>
                    <a:pt x="9930" y="6997"/>
                    <a:pt x="6858" y="7843"/>
                    <a:pt x="3965" y="9593"/>
                  </a:cubicBezTo>
                  <a:cubicBezTo>
                    <a:pt x="2679" y="10355"/>
                    <a:pt x="1381" y="11177"/>
                    <a:pt x="0" y="11915"/>
                  </a:cubicBezTo>
                  <a:lnTo>
                    <a:pt x="9501" y="11915"/>
                  </a:lnTo>
                  <a:cubicBezTo>
                    <a:pt x="10883" y="11224"/>
                    <a:pt x="12371" y="10617"/>
                    <a:pt x="13943" y="10438"/>
                  </a:cubicBezTo>
                  <a:cubicBezTo>
                    <a:pt x="15011" y="10314"/>
                    <a:pt x="16075" y="10261"/>
                    <a:pt x="17134" y="10261"/>
                  </a:cubicBezTo>
                  <a:cubicBezTo>
                    <a:pt x="22714" y="10261"/>
                    <a:pt x="28178" y="11717"/>
                    <a:pt x="33760" y="11717"/>
                  </a:cubicBezTo>
                  <a:cubicBezTo>
                    <a:pt x="35307" y="11717"/>
                    <a:pt x="36863" y="11605"/>
                    <a:pt x="38434" y="11319"/>
                  </a:cubicBezTo>
                  <a:cubicBezTo>
                    <a:pt x="42446" y="10569"/>
                    <a:pt x="45494" y="9438"/>
                    <a:pt x="48590" y="7688"/>
                  </a:cubicBezTo>
                  <a:cubicBezTo>
                    <a:pt x="50233" y="6757"/>
                    <a:pt x="51050" y="5845"/>
                    <a:pt x="53268" y="5845"/>
                  </a:cubicBezTo>
                  <a:cubicBezTo>
                    <a:pt x="53459" y="5845"/>
                    <a:pt x="53662" y="5852"/>
                    <a:pt x="53876" y="5866"/>
                  </a:cubicBezTo>
                  <a:cubicBezTo>
                    <a:pt x="56081" y="6008"/>
                    <a:pt x="58431" y="6794"/>
                    <a:pt x="60738" y="6794"/>
                  </a:cubicBezTo>
                  <a:cubicBezTo>
                    <a:pt x="61148" y="6794"/>
                    <a:pt x="61555" y="6769"/>
                    <a:pt x="61960" y="6712"/>
                  </a:cubicBezTo>
                  <a:lnTo>
                    <a:pt x="61960" y="1354"/>
                  </a:lnTo>
                  <a:cubicBezTo>
                    <a:pt x="60341" y="604"/>
                    <a:pt x="58055" y="92"/>
                    <a:pt x="56448" y="20"/>
                  </a:cubicBezTo>
                  <a:cubicBezTo>
                    <a:pt x="56155" y="7"/>
                    <a:pt x="55860" y="0"/>
                    <a:pt x="55567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5"/>
            <p:cNvSpPr/>
            <p:nvPr/>
          </p:nvSpPr>
          <p:spPr>
            <a:xfrm>
              <a:off x="2884115" y="4152442"/>
              <a:ext cx="6259850" cy="986813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0" name="Google Shape;760;p15"/>
          <p:cNvGrpSpPr/>
          <p:nvPr/>
        </p:nvGrpSpPr>
        <p:grpSpPr>
          <a:xfrm flipH="1">
            <a:off x="-39119" y="4857844"/>
            <a:ext cx="7149223" cy="2129787"/>
            <a:chOff x="1321202" y="3526247"/>
            <a:chExt cx="7822763" cy="1617068"/>
          </a:xfrm>
        </p:grpSpPr>
        <p:sp>
          <p:nvSpPr>
            <p:cNvPr id="761" name="Google Shape;761;p15"/>
            <p:cNvSpPr/>
            <p:nvPr/>
          </p:nvSpPr>
          <p:spPr>
            <a:xfrm>
              <a:off x="1321202" y="3526247"/>
              <a:ext cx="7822725" cy="1613015"/>
            </a:xfrm>
            <a:custGeom>
              <a:avLst/>
              <a:gdLst/>
              <a:ahLst/>
              <a:cxnLst/>
              <a:rect l="l" t="t" r="r" b="b"/>
              <a:pathLst>
                <a:path w="67462" h="13920" extrusionOk="0">
                  <a:moveTo>
                    <a:pt x="60681" y="1"/>
                  </a:moveTo>
                  <a:cubicBezTo>
                    <a:pt x="58623" y="1"/>
                    <a:pt x="56591" y="352"/>
                    <a:pt x="54936" y="1179"/>
                  </a:cubicBezTo>
                  <a:cubicBezTo>
                    <a:pt x="50483" y="3370"/>
                    <a:pt x="45828" y="6466"/>
                    <a:pt x="39851" y="7049"/>
                  </a:cubicBezTo>
                  <a:cubicBezTo>
                    <a:pt x="39110" y="7121"/>
                    <a:pt x="38399" y="7151"/>
                    <a:pt x="37706" y="7151"/>
                  </a:cubicBezTo>
                  <a:cubicBezTo>
                    <a:pt x="35422" y="7151"/>
                    <a:pt x="33325" y="6825"/>
                    <a:pt x="30969" y="6597"/>
                  </a:cubicBezTo>
                  <a:cubicBezTo>
                    <a:pt x="28654" y="6365"/>
                    <a:pt x="26459" y="6204"/>
                    <a:pt x="24236" y="6204"/>
                  </a:cubicBezTo>
                  <a:cubicBezTo>
                    <a:pt x="22572" y="6204"/>
                    <a:pt x="20892" y="6294"/>
                    <a:pt x="19134" y="6513"/>
                  </a:cubicBezTo>
                  <a:cubicBezTo>
                    <a:pt x="15086" y="7002"/>
                    <a:pt x="12026" y="7847"/>
                    <a:pt x="9121" y="9585"/>
                  </a:cubicBezTo>
                  <a:cubicBezTo>
                    <a:pt x="7216" y="10740"/>
                    <a:pt x="5311" y="11966"/>
                    <a:pt x="3096" y="12883"/>
                  </a:cubicBezTo>
                  <a:cubicBezTo>
                    <a:pt x="2108" y="13276"/>
                    <a:pt x="1084" y="13621"/>
                    <a:pt x="1" y="13919"/>
                  </a:cubicBezTo>
                  <a:lnTo>
                    <a:pt x="10800" y="13919"/>
                  </a:lnTo>
                  <a:cubicBezTo>
                    <a:pt x="10883" y="13871"/>
                    <a:pt x="10966" y="13848"/>
                    <a:pt x="11038" y="13800"/>
                  </a:cubicBezTo>
                  <a:cubicBezTo>
                    <a:pt x="13407" y="12657"/>
                    <a:pt x="16062" y="10776"/>
                    <a:pt x="19110" y="10419"/>
                  </a:cubicBezTo>
                  <a:cubicBezTo>
                    <a:pt x="20176" y="10294"/>
                    <a:pt x="21236" y="10242"/>
                    <a:pt x="22291" y="10242"/>
                  </a:cubicBezTo>
                  <a:cubicBezTo>
                    <a:pt x="27870" y="10242"/>
                    <a:pt x="33331" y="11702"/>
                    <a:pt x="38905" y="11702"/>
                  </a:cubicBezTo>
                  <a:cubicBezTo>
                    <a:pt x="40456" y="11702"/>
                    <a:pt x="42016" y="11589"/>
                    <a:pt x="43589" y="11300"/>
                  </a:cubicBezTo>
                  <a:cubicBezTo>
                    <a:pt x="47614" y="10561"/>
                    <a:pt x="50662" y="9418"/>
                    <a:pt x="53757" y="7668"/>
                  </a:cubicBezTo>
                  <a:cubicBezTo>
                    <a:pt x="55400" y="6738"/>
                    <a:pt x="56206" y="5837"/>
                    <a:pt x="58427" y="5837"/>
                  </a:cubicBezTo>
                  <a:cubicBezTo>
                    <a:pt x="58621" y="5837"/>
                    <a:pt x="58826" y="5844"/>
                    <a:pt x="59044" y="5859"/>
                  </a:cubicBezTo>
                  <a:cubicBezTo>
                    <a:pt x="61259" y="5989"/>
                    <a:pt x="63626" y="6786"/>
                    <a:pt x="65932" y="6786"/>
                  </a:cubicBezTo>
                  <a:cubicBezTo>
                    <a:pt x="66365" y="6786"/>
                    <a:pt x="66796" y="6758"/>
                    <a:pt x="67223" y="6692"/>
                  </a:cubicBezTo>
                  <a:cubicBezTo>
                    <a:pt x="67319" y="6668"/>
                    <a:pt x="67390" y="6656"/>
                    <a:pt x="67461" y="6644"/>
                  </a:cubicBezTo>
                  <a:lnTo>
                    <a:pt x="67461" y="1537"/>
                  </a:lnTo>
                  <a:cubicBezTo>
                    <a:pt x="65818" y="679"/>
                    <a:pt x="63342" y="108"/>
                    <a:pt x="61615" y="24"/>
                  </a:cubicBezTo>
                  <a:cubicBezTo>
                    <a:pt x="61304" y="9"/>
                    <a:pt x="60992" y="1"/>
                    <a:pt x="60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2" name="Google Shape;762;p15"/>
            <p:cNvSpPr/>
            <p:nvPr/>
          </p:nvSpPr>
          <p:spPr>
            <a:xfrm>
              <a:off x="1959100" y="3762634"/>
              <a:ext cx="7184843" cy="1380680"/>
            </a:xfrm>
            <a:custGeom>
              <a:avLst/>
              <a:gdLst/>
              <a:ahLst/>
              <a:cxnLst/>
              <a:rect l="l" t="t" r="r" b="b"/>
              <a:pathLst>
                <a:path w="61961" h="11915" extrusionOk="0">
                  <a:moveTo>
                    <a:pt x="55567" y="0"/>
                  </a:moveTo>
                  <a:cubicBezTo>
                    <a:pt x="53497" y="0"/>
                    <a:pt x="51436" y="341"/>
                    <a:pt x="49768" y="1175"/>
                  </a:cubicBezTo>
                  <a:cubicBezTo>
                    <a:pt x="45327" y="3366"/>
                    <a:pt x="40660" y="6462"/>
                    <a:pt x="34695" y="7045"/>
                  </a:cubicBezTo>
                  <a:cubicBezTo>
                    <a:pt x="33954" y="7117"/>
                    <a:pt x="33243" y="7147"/>
                    <a:pt x="32548" y="7147"/>
                  </a:cubicBezTo>
                  <a:cubicBezTo>
                    <a:pt x="30262" y="7147"/>
                    <a:pt x="28160" y="6821"/>
                    <a:pt x="25813" y="6593"/>
                  </a:cubicBezTo>
                  <a:cubicBezTo>
                    <a:pt x="23483" y="6367"/>
                    <a:pt x="21275" y="6203"/>
                    <a:pt x="19037" y="6203"/>
                  </a:cubicBezTo>
                  <a:cubicBezTo>
                    <a:pt x="17387" y="6203"/>
                    <a:pt x="15721" y="6292"/>
                    <a:pt x="13978" y="6509"/>
                  </a:cubicBezTo>
                  <a:cubicBezTo>
                    <a:pt x="9930" y="6997"/>
                    <a:pt x="6858" y="7843"/>
                    <a:pt x="3965" y="9593"/>
                  </a:cubicBezTo>
                  <a:cubicBezTo>
                    <a:pt x="2679" y="10355"/>
                    <a:pt x="1381" y="11177"/>
                    <a:pt x="0" y="11915"/>
                  </a:cubicBezTo>
                  <a:lnTo>
                    <a:pt x="9501" y="11915"/>
                  </a:lnTo>
                  <a:cubicBezTo>
                    <a:pt x="10883" y="11224"/>
                    <a:pt x="12371" y="10617"/>
                    <a:pt x="13943" y="10438"/>
                  </a:cubicBezTo>
                  <a:cubicBezTo>
                    <a:pt x="15011" y="10314"/>
                    <a:pt x="16075" y="10261"/>
                    <a:pt x="17134" y="10261"/>
                  </a:cubicBezTo>
                  <a:cubicBezTo>
                    <a:pt x="22714" y="10261"/>
                    <a:pt x="28178" y="11717"/>
                    <a:pt x="33760" y="11717"/>
                  </a:cubicBezTo>
                  <a:cubicBezTo>
                    <a:pt x="35307" y="11717"/>
                    <a:pt x="36863" y="11605"/>
                    <a:pt x="38434" y="11319"/>
                  </a:cubicBezTo>
                  <a:cubicBezTo>
                    <a:pt x="42446" y="10569"/>
                    <a:pt x="45494" y="9438"/>
                    <a:pt x="48590" y="7688"/>
                  </a:cubicBezTo>
                  <a:cubicBezTo>
                    <a:pt x="50233" y="6757"/>
                    <a:pt x="51050" y="5845"/>
                    <a:pt x="53268" y="5845"/>
                  </a:cubicBezTo>
                  <a:cubicBezTo>
                    <a:pt x="53459" y="5845"/>
                    <a:pt x="53662" y="5852"/>
                    <a:pt x="53876" y="5866"/>
                  </a:cubicBezTo>
                  <a:cubicBezTo>
                    <a:pt x="56081" y="6008"/>
                    <a:pt x="58431" y="6794"/>
                    <a:pt x="60738" y="6794"/>
                  </a:cubicBezTo>
                  <a:cubicBezTo>
                    <a:pt x="61148" y="6794"/>
                    <a:pt x="61555" y="6769"/>
                    <a:pt x="61960" y="6712"/>
                  </a:cubicBezTo>
                  <a:lnTo>
                    <a:pt x="61960" y="1354"/>
                  </a:lnTo>
                  <a:cubicBezTo>
                    <a:pt x="60341" y="604"/>
                    <a:pt x="58055" y="92"/>
                    <a:pt x="56448" y="20"/>
                  </a:cubicBezTo>
                  <a:cubicBezTo>
                    <a:pt x="56155" y="7"/>
                    <a:pt x="55860" y="0"/>
                    <a:pt x="55567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3" name="Google Shape;763;p15"/>
            <p:cNvSpPr/>
            <p:nvPr/>
          </p:nvSpPr>
          <p:spPr>
            <a:xfrm>
              <a:off x="2884115" y="4152442"/>
              <a:ext cx="6259850" cy="986813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4" name="Google Shape;764;p15"/>
          <p:cNvSpPr/>
          <p:nvPr/>
        </p:nvSpPr>
        <p:spPr>
          <a:xfrm rot="10800000" flipH="1">
            <a:off x="5616268" y="1"/>
            <a:ext cx="3527734" cy="635499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5" name="Google Shape;765;p15"/>
          <p:cNvGrpSpPr/>
          <p:nvPr/>
        </p:nvGrpSpPr>
        <p:grpSpPr>
          <a:xfrm>
            <a:off x="789181" y="565550"/>
            <a:ext cx="1446035" cy="2182492"/>
            <a:chOff x="789180" y="424162"/>
            <a:chExt cx="1446035" cy="1636869"/>
          </a:xfrm>
        </p:grpSpPr>
        <p:sp>
          <p:nvSpPr>
            <p:cNvPr id="766" name="Google Shape;766;p15"/>
            <p:cNvSpPr/>
            <p:nvPr/>
          </p:nvSpPr>
          <p:spPr>
            <a:xfrm>
              <a:off x="789716" y="424162"/>
              <a:ext cx="1445499" cy="1636333"/>
            </a:xfrm>
            <a:custGeom>
              <a:avLst/>
              <a:gdLst/>
              <a:ahLst/>
              <a:cxnLst/>
              <a:rect l="l" t="t" r="r" b="b"/>
              <a:pathLst>
                <a:path w="32374" h="36648" extrusionOk="0">
                  <a:moveTo>
                    <a:pt x="19027" y="0"/>
                  </a:moveTo>
                  <a:lnTo>
                    <a:pt x="1" y="27373"/>
                  </a:lnTo>
                  <a:lnTo>
                    <a:pt x="13348" y="36648"/>
                  </a:lnTo>
                  <a:lnTo>
                    <a:pt x="32374" y="9275"/>
                  </a:lnTo>
                  <a:lnTo>
                    <a:pt x="19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5"/>
            <p:cNvSpPr/>
            <p:nvPr/>
          </p:nvSpPr>
          <p:spPr>
            <a:xfrm>
              <a:off x="789180" y="1537376"/>
              <a:ext cx="672027" cy="523655"/>
            </a:xfrm>
            <a:custGeom>
              <a:avLst/>
              <a:gdLst/>
              <a:ahLst/>
              <a:cxnLst/>
              <a:rect l="l" t="t" r="r" b="b"/>
              <a:pathLst>
                <a:path w="15051" h="11728" extrusionOk="0">
                  <a:moveTo>
                    <a:pt x="1703" y="0"/>
                  </a:moveTo>
                  <a:lnTo>
                    <a:pt x="1" y="2453"/>
                  </a:lnTo>
                  <a:lnTo>
                    <a:pt x="13348" y="11728"/>
                  </a:lnTo>
                  <a:lnTo>
                    <a:pt x="15050" y="9263"/>
                  </a:lnTo>
                  <a:lnTo>
                    <a:pt x="17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8" name="Google Shape;768;p15"/>
            <p:cNvSpPr/>
            <p:nvPr/>
          </p:nvSpPr>
          <p:spPr>
            <a:xfrm>
              <a:off x="939115" y="1322073"/>
              <a:ext cx="671983" cy="524191"/>
            </a:xfrm>
            <a:custGeom>
              <a:avLst/>
              <a:gdLst/>
              <a:ahLst/>
              <a:cxnLst/>
              <a:rect l="l" t="t" r="r" b="b"/>
              <a:pathLst>
                <a:path w="15050" h="11740" extrusionOk="0">
                  <a:moveTo>
                    <a:pt x="1703" y="0"/>
                  </a:moveTo>
                  <a:lnTo>
                    <a:pt x="0" y="2465"/>
                  </a:lnTo>
                  <a:lnTo>
                    <a:pt x="13347" y="11740"/>
                  </a:lnTo>
                  <a:lnTo>
                    <a:pt x="15050" y="9275"/>
                  </a:lnTo>
                  <a:lnTo>
                    <a:pt x="17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9" name="Google Shape;769;p15"/>
            <p:cNvSpPr/>
            <p:nvPr/>
          </p:nvSpPr>
          <p:spPr>
            <a:xfrm>
              <a:off x="1088514" y="1106771"/>
              <a:ext cx="671983" cy="524191"/>
            </a:xfrm>
            <a:custGeom>
              <a:avLst/>
              <a:gdLst/>
              <a:ahLst/>
              <a:cxnLst/>
              <a:rect l="l" t="t" r="r" b="b"/>
              <a:pathLst>
                <a:path w="15050" h="11740" extrusionOk="0">
                  <a:moveTo>
                    <a:pt x="1703" y="0"/>
                  </a:moveTo>
                  <a:lnTo>
                    <a:pt x="0" y="2465"/>
                  </a:lnTo>
                  <a:lnTo>
                    <a:pt x="13347" y="11740"/>
                  </a:lnTo>
                  <a:lnTo>
                    <a:pt x="15050" y="9275"/>
                  </a:lnTo>
                  <a:lnTo>
                    <a:pt x="17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5"/>
            <p:cNvSpPr/>
            <p:nvPr/>
          </p:nvSpPr>
          <p:spPr>
            <a:xfrm>
              <a:off x="1237332" y="891960"/>
              <a:ext cx="672563" cy="523700"/>
            </a:xfrm>
            <a:custGeom>
              <a:avLst/>
              <a:gdLst/>
              <a:ahLst/>
              <a:cxnLst/>
              <a:rect l="l" t="t" r="r" b="b"/>
              <a:pathLst>
                <a:path w="15063" h="11729" extrusionOk="0">
                  <a:moveTo>
                    <a:pt x="1715" y="1"/>
                  </a:moveTo>
                  <a:lnTo>
                    <a:pt x="1" y="2454"/>
                  </a:lnTo>
                  <a:lnTo>
                    <a:pt x="13348" y="11729"/>
                  </a:lnTo>
                  <a:lnTo>
                    <a:pt x="15062" y="9264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1" name="Google Shape;771;p15"/>
            <p:cNvSpPr/>
            <p:nvPr/>
          </p:nvSpPr>
          <p:spPr>
            <a:xfrm>
              <a:off x="1387267" y="676658"/>
              <a:ext cx="672518" cy="524236"/>
            </a:xfrm>
            <a:custGeom>
              <a:avLst/>
              <a:gdLst/>
              <a:ahLst/>
              <a:cxnLst/>
              <a:rect l="l" t="t" r="r" b="b"/>
              <a:pathLst>
                <a:path w="15062" h="11741" extrusionOk="0">
                  <a:moveTo>
                    <a:pt x="1715" y="1"/>
                  </a:moveTo>
                  <a:lnTo>
                    <a:pt x="0" y="2465"/>
                  </a:lnTo>
                  <a:lnTo>
                    <a:pt x="13347" y="11740"/>
                  </a:lnTo>
                  <a:lnTo>
                    <a:pt x="15062" y="9276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2" name="Google Shape;772;p15"/>
            <p:cNvSpPr/>
            <p:nvPr/>
          </p:nvSpPr>
          <p:spPr>
            <a:xfrm>
              <a:off x="1536666" y="461355"/>
              <a:ext cx="671983" cy="524236"/>
            </a:xfrm>
            <a:custGeom>
              <a:avLst/>
              <a:gdLst/>
              <a:ahLst/>
              <a:cxnLst/>
              <a:rect l="l" t="t" r="r" b="b"/>
              <a:pathLst>
                <a:path w="15050" h="11741" extrusionOk="0">
                  <a:moveTo>
                    <a:pt x="1703" y="1"/>
                  </a:moveTo>
                  <a:lnTo>
                    <a:pt x="0" y="2465"/>
                  </a:lnTo>
                  <a:lnTo>
                    <a:pt x="13347" y="11740"/>
                  </a:lnTo>
                  <a:lnTo>
                    <a:pt x="15050" y="9276"/>
                  </a:lnTo>
                  <a:lnTo>
                    <a:pt x="17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3" name="Google Shape;773;p15"/>
          <p:cNvGrpSpPr/>
          <p:nvPr/>
        </p:nvGrpSpPr>
        <p:grpSpPr>
          <a:xfrm>
            <a:off x="261181" y="360098"/>
            <a:ext cx="1250565" cy="1727589"/>
            <a:chOff x="428625" y="2562950"/>
            <a:chExt cx="751000" cy="778100"/>
          </a:xfrm>
        </p:grpSpPr>
        <p:sp>
          <p:nvSpPr>
            <p:cNvPr id="774" name="Google Shape;774;p15"/>
            <p:cNvSpPr/>
            <p:nvPr/>
          </p:nvSpPr>
          <p:spPr>
            <a:xfrm>
              <a:off x="428625" y="2562950"/>
              <a:ext cx="751000" cy="778100"/>
            </a:xfrm>
            <a:custGeom>
              <a:avLst/>
              <a:gdLst/>
              <a:ahLst/>
              <a:cxnLst/>
              <a:rect l="l" t="t" r="r" b="b"/>
              <a:pathLst>
                <a:path w="30040" h="31124" extrusionOk="0">
                  <a:moveTo>
                    <a:pt x="14323" y="0"/>
                  </a:moveTo>
                  <a:lnTo>
                    <a:pt x="5298" y="3394"/>
                  </a:lnTo>
                  <a:lnTo>
                    <a:pt x="0" y="11430"/>
                  </a:lnTo>
                  <a:lnTo>
                    <a:pt x="452" y="21050"/>
                  </a:lnTo>
                  <a:lnTo>
                    <a:pt x="6441" y="28563"/>
                  </a:lnTo>
                  <a:lnTo>
                    <a:pt x="15728" y="31123"/>
                  </a:lnTo>
                  <a:lnTo>
                    <a:pt x="24741" y="27730"/>
                  </a:lnTo>
                  <a:lnTo>
                    <a:pt x="30039" y="19693"/>
                  </a:lnTo>
                  <a:lnTo>
                    <a:pt x="29599" y="10085"/>
                  </a:lnTo>
                  <a:lnTo>
                    <a:pt x="23586" y="2560"/>
                  </a:lnTo>
                  <a:lnTo>
                    <a:pt x="143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33350" dir="312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5" name="Google Shape;775;p15"/>
            <p:cNvSpPr/>
            <p:nvPr/>
          </p:nvSpPr>
          <p:spPr>
            <a:xfrm>
              <a:off x="786700" y="2562950"/>
              <a:ext cx="231600" cy="389350"/>
            </a:xfrm>
            <a:custGeom>
              <a:avLst/>
              <a:gdLst/>
              <a:ahLst/>
              <a:cxnLst/>
              <a:rect l="l" t="t" r="r" b="b"/>
              <a:pathLst>
                <a:path w="9264" h="15574" extrusionOk="0">
                  <a:moveTo>
                    <a:pt x="0" y="0"/>
                  </a:moveTo>
                  <a:lnTo>
                    <a:pt x="691" y="15574"/>
                  </a:lnTo>
                  <a:lnTo>
                    <a:pt x="9263" y="25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5"/>
            <p:cNvSpPr/>
            <p:nvPr/>
          </p:nvSpPr>
          <p:spPr>
            <a:xfrm>
              <a:off x="428625" y="2647775"/>
              <a:ext cx="375350" cy="304525"/>
            </a:xfrm>
            <a:custGeom>
              <a:avLst/>
              <a:gdLst/>
              <a:ahLst/>
              <a:cxnLst/>
              <a:rect l="l" t="t" r="r" b="b"/>
              <a:pathLst>
                <a:path w="15014" h="12181" extrusionOk="0">
                  <a:moveTo>
                    <a:pt x="5298" y="1"/>
                  </a:moveTo>
                  <a:lnTo>
                    <a:pt x="0" y="8037"/>
                  </a:lnTo>
                  <a:lnTo>
                    <a:pt x="15014" y="12181"/>
                  </a:lnTo>
                  <a:lnTo>
                    <a:pt x="52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5"/>
            <p:cNvSpPr/>
            <p:nvPr/>
          </p:nvSpPr>
          <p:spPr>
            <a:xfrm>
              <a:off x="439925" y="2952275"/>
              <a:ext cx="364050" cy="324775"/>
            </a:xfrm>
            <a:custGeom>
              <a:avLst/>
              <a:gdLst/>
              <a:ahLst/>
              <a:cxnLst/>
              <a:rect l="l" t="t" r="r" b="b"/>
              <a:pathLst>
                <a:path w="14562" h="12991" extrusionOk="0">
                  <a:moveTo>
                    <a:pt x="14562" y="1"/>
                  </a:moveTo>
                  <a:lnTo>
                    <a:pt x="0" y="5477"/>
                  </a:lnTo>
                  <a:lnTo>
                    <a:pt x="5989" y="12990"/>
                  </a:lnTo>
                  <a:lnTo>
                    <a:pt x="14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8" name="Google Shape;778;p15"/>
            <p:cNvSpPr/>
            <p:nvPr/>
          </p:nvSpPr>
          <p:spPr>
            <a:xfrm>
              <a:off x="803950" y="2952275"/>
              <a:ext cx="243225" cy="388775"/>
            </a:xfrm>
            <a:custGeom>
              <a:avLst/>
              <a:gdLst/>
              <a:ahLst/>
              <a:cxnLst/>
              <a:rect l="l" t="t" r="r" b="b"/>
              <a:pathLst>
                <a:path w="9729" h="15551" extrusionOk="0">
                  <a:moveTo>
                    <a:pt x="1" y="1"/>
                  </a:moveTo>
                  <a:lnTo>
                    <a:pt x="715" y="15550"/>
                  </a:lnTo>
                  <a:lnTo>
                    <a:pt x="9728" y="121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9" name="Google Shape;779;p15"/>
            <p:cNvSpPr/>
            <p:nvPr/>
          </p:nvSpPr>
          <p:spPr>
            <a:xfrm>
              <a:off x="803950" y="2815050"/>
              <a:ext cx="375675" cy="240250"/>
            </a:xfrm>
            <a:custGeom>
              <a:avLst/>
              <a:gdLst/>
              <a:ahLst/>
              <a:cxnLst/>
              <a:rect l="l" t="t" r="r" b="b"/>
              <a:pathLst>
                <a:path w="15027" h="9610" extrusionOk="0">
                  <a:moveTo>
                    <a:pt x="14586" y="1"/>
                  </a:moveTo>
                  <a:lnTo>
                    <a:pt x="1" y="5490"/>
                  </a:lnTo>
                  <a:lnTo>
                    <a:pt x="15026" y="9609"/>
                  </a:lnTo>
                  <a:lnTo>
                    <a:pt x="145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80" name="Google Shape;780;p15"/>
          <p:cNvGrpSpPr/>
          <p:nvPr/>
        </p:nvGrpSpPr>
        <p:grpSpPr>
          <a:xfrm>
            <a:off x="1047034" y="2446863"/>
            <a:ext cx="383856" cy="554493"/>
            <a:chOff x="1047034" y="1835147"/>
            <a:chExt cx="383856" cy="415870"/>
          </a:xfrm>
        </p:grpSpPr>
        <p:sp>
          <p:nvSpPr>
            <p:cNvPr id="781" name="Google Shape;781;p15"/>
            <p:cNvSpPr/>
            <p:nvPr/>
          </p:nvSpPr>
          <p:spPr>
            <a:xfrm>
              <a:off x="1047034" y="1835147"/>
              <a:ext cx="161544" cy="326927"/>
            </a:xfrm>
            <a:custGeom>
              <a:avLst/>
              <a:gdLst/>
              <a:ahLst/>
              <a:cxnLst/>
              <a:rect l="l" t="t" r="r" b="b"/>
              <a:pathLst>
                <a:path w="3618" h="7322" extrusionOk="0">
                  <a:moveTo>
                    <a:pt x="2031" y="0"/>
                  </a:moveTo>
                  <a:cubicBezTo>
                    <a:pt x="1964" y="0"/>
                    <a:pt x="1895" y="4"/>
                    <a:pt x="1822" y="10"/>
                  </a:cubicBezTo>
                  <a:cubicBezTo>
                    <a:pt x="0" y="189"/>
                    <a:pt x="393" y="2558"/>
                    <a:pt x="596" y="3642"/>
                  </a:cubicBezTo>
                  <a:cubicBezTo>
                    <a:pt x="727" y="4678"/>
                    <a:pt x="798" y="5487"/>
                    <a:pt x="1001" y="6440"/>
                  </a:cubicBezTo>
                  <a:cubicBezTo>
                    <a:pt x="1120" y="6976"/>
                    <a:pt x="1512" y="7285"/>
                    <a:pt x="2167" y="7321"/>
                  </a:cubicBezTo>
                  <a:cubicBezTo>
                    <a:pt x="2179" y="7321"/>
                    <a:pt x="2191" y="7321"/>
                    <a:pt x="2202" y="7321"/>
                  </a:cubicBezTo>
                  <a:cubicBezTo>
                    <a:pt x="2694" y="7321"/>
                    <a:pt x="3005" y="7072"/>
                    <a:pt x="3179" y="6618"/>
                  </a:cubicBezTo>
                  <a:cubicBezTo>
                    <a:pt x="3358" y="6166"/>
                    <a:pt x="3334" y="5797"/>
                    <a:pt x="3358" y="5333"/>
                  </a:cubicBezTo>
                  <a:cubicBezTo>
                    <a:pt x="3406" y="4535"/>
                    <a:pt x="3453" y="3749"/>
                    <a:pt x="3453" y="2939"/>
                  </a:cubicBezTo>
                  <a:cubicBezTo>
                    <a:pt x="3453" y="1854"/>
                    <a:pt x="3618" y="0"/>
                    <a:pt x="2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2" name="Google Shape;782;p15"/>
            <p:cNvSpPr/>
            <p:nvPr/>
          </p:nvSpPr>
          <p:spPr>
            <a:xfrm>
              <a:off x="1133699" y="1870688"/>
              <a:ext cx="65412" cy="122296"/>
            </a:xfrm>
            <a:custGeom>
              <a:avLst/>
              <a:gdLst/>
              <a:ahLst/>
              <a:cxnLst/>
              <a:rect l="l" t="t" r="r" b="b"/>
              <a:pathLst>
                <a:path w="1465" h="2739" extrusionOk="0">
                  <a:moveTo>
                    <a:pt x="232" y="1"/>
                  </a:moveTo>
                  <a:cubicBezTo>
                    <a:pt x="138" y="1"/>
                    <a:pt x="55" y="21"/>
                    <a:pt x="0" y="72"/>
                  </a:cubicBezTo>
                  <a:cubicBezTo>
                    <a:pt x="822" y="488"/>
                    <a:pt x="1191" y="1858"/>
                    <a:pt x="1334" y="2739"/>
                  </a:cubicBezTo>
                  <a:cubicBezTo>
                    <a:pt x="1417" y="1786"/>
                    <a:pt x="1465" y="1286"/>
                    <a:pt x="1155" y="691"/>
                  </a:cubicBezTo>
                  <a:cubicBezTo>
                    <a:pt x="1095" y="584"/>
                    <a:pt x="810" y="179"/>
                    <a:pt x="703" y="119"/>
                  </a:cubicBezTo>
                  <a:cubicBezTo>
                    <a:pt x="563" y="53"/>
                    <a:pt x="383" y="1"/>
                    <a:pt x="232" y="1"/>
                  </a:cubicBezTo>
                  <a:close/>
                </a:path>
              </a:pathLst>
            </a:custGeom>
            <a:solidFill>
              <a:srgbClr val="FFC9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3" name="Google Shape;783;p15"/>
            <p:cNvSpPr/>
            <p:nvPr/>
          </p:nvSpPr>
          <p:spPr>
            <a:xfrm>
              <a:off x="1070966" y="1870688"/>
              <a:ext cx="64876" cy="122296"/>
            </a:xfrm>
            <a:custGeom>
              <a:avLst/>
              <a:gdLst/>
              <a:ahLst/>
              <a:cxnLst/>
              <a:rect l="l" t="t" r="r" b="b"/>
              <a:pathLst>
                <a:path w="1453" h="2739" extrusionOk="0">
                  <a:moveTo>
                    <a:pt x="1226" y="1"/>
                  </a:moveTo>
                  <a:cubicBezTo>
                    <a:pt x="1074" y="1"/>
                    <a:pt x="890" y="53"/>
                    <a:pt x="750" y="119"/>
                  </a:cubicBezTo>
                  <a:cubicBezTo>
                    <a:pt x="655" y="179"/>
                    <a:pt x="369" y="584"/>
                    <a:pt x="310" y="691"/>
                  </a:cubicBezTo>
                  <a:cubicBezTo>
                    <a:pt x="0" y="1286"/>
                    <a:pt x="36" y="1786"/>
                    <a:pt x="131" y="2739"/>
                  </a:cubicBezTo>
                  <a:cubicBezTo>
                    <a:pt x="262" y="1858"/>
                    <a:pt x="631" y="488"/>
                    <a:pt x="1453" y="72"/>
                  </a:cubicBezTo>
                  <a:cubicBezTo>
                    <a:pt x="1402" y="21"/>
                    <a:pt x="1320" y="1"/>
                    <a:pt x="1226" y="1"/>
                  </a:cubicBezTo>
                  <a:close/>
                </a:path>
              </a:pathLst>
            </a:custGeom>
            <a:solidFill>
              <a:srgbClr val="FFC9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4" name="Google Shape;784;p15"/>
            <p:cNvSpPr/>
            <p:nvPr/>
          </p:nvSpPr>
          <p:spPr>
            <a:xfrm>
              <a:off x="1234698" y="1929849"/>
              <a:ext cx="196192" cy="321167"/>
            </a:xfrm>
            <a:custGeom>
              <a:avLst/>
              <a:gdLst/>
              <a:ahLst/>
              <a:cxnLst/>
              <a:rect l="l" t="t" r="r" b="b"/>
              <a:pathLst>
                <a:path w="4394" h="7193" extrusionOk="0">
                  <a:moveTo>
                    <a:pt x="2129" y="0"/>
                  </a:moveTo>
                  <a:cubicBezTo>
                    <a:pt x="873" y="0"/>
                    <a:pt x="692" y="1667"/>
                    <a:pt x="512" y="2664"/>
                  </a:cubicBezTo>
                  <a:cubicBezTo>
                    <a:pt x="357" y="3473"/>
                    <a:pt x="262" y="4247"/>
                    <a:pt x="155" y="5033"/>
                  </a:cubicBezTo>
                  <a:cubicBezTo>
                    <a:pt x="96" y="5498"/>
                    <a:pt x="0" y="5855"/>
                    <a:pt x="96" y="6307"/>
                  </a:cubicBezTo>
                  <a:cubicBezTo>
                    <a:pt x="179" y="6783"/>
                    <a:pt x="465" y="7105"/>
                    <a:pt x="953" y="7176"/>
                  </a:cubicBezTo>
                  <a:cubicBezTo>
                    <a:pt x="1037" y="7187"/>
                    <a:pt x="1118" y="7193"/>
                    <a:pt x="1196" y="7193"/>
                  </a:cubicBezTo>
                  <a:cubicBezTo>
                    <a:pt x="1710" y="7193"/>
                    <a:pt x="2076" y="6956"/>
                    <a:pt x="2262" y="6521"/>
                  </a:cubicBezTo>
                  <a:cubicBezTo>
                    <a:pt x="2655" y="5640"/>
                    <a:pt x="2858" y="4866"/>
                    <a:pt x="3191" y="3866"/>
                  </a:cubicBezTo>
                  <a:cubicBezTo>
                    <a:pt x="3572" y="2842"/>
                    <a:pt x="4394" y="580"/>
                    <a:pt x="2643" y="80"/>
                  </a:cubicBezTo>
                  <a:cubicBezTo>
                    <a:pt x="2454" y="25"/>
                    <a:pt x="2284" y="0"/>
                    <a:pt x="21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5" name="Google Shape;785;p15"/>
            <p:cNvSpPr/>
            <p:nvPr/>
          </p:nvSpPr>
          <p:spPr>
            <a:xfrm>
              <a:off x="1260729" y="1964855"/>
              <a:ext cx="79790" cy="112116"/>
            </a:xfrm>
            <a:custGeom>
              <a:avLst/>
              <a:gdLst/>
              <a:ahLst/>
              <a:cxnLst/>
              <a:rect l="l" t="t" r="r" b="b"/>
              <a:pathLst>
                <a:path w="1787" h="2511" extrusionOk="0">
                  <a:moveTo>
                    <a:pt x="1410" y="0"/>
                  </a:moveTo>
                  <a:cubicBezTo>
                    <a:pt x="1301" y="0"/>
                    <a:pt x="1188" y="17"/>
                    <a:pt x="1096" y="46"/>
                  </a:cubicBezTo>
                  <a:cubicBezTo>
                    <a:pt x="977" y="82"/>
                    <a:pt x="644" y="427"/>
                    <a:pt x="548" y="523"/>
                  </a:cubicBezTo>
                  <a:cubicBezTo>
                    <a:pt x="132" y="1034"/>
                    <a:pt x="72" y="1535"/>
                    <a:pt x="1" y="2511"/>
                  </a:cubicBezTo>
                  <a:cubicBezTo>
                    <a:pt x="298" y="1677"/>
                    <a:pt x="906" y="392"/>
                    <a:pt x="1787" y="130"/>
                  </a:cubicBezTo>
                  <a:cubicBezTo>
                    <a:pt x="1723" y="37"/>
                    <a:pt x="1570" y="0"/>
                    <a:pt x="1410" y="0"/>
                  </a:cubicBezTo>
                  <a:close/>
                </a:path>
              </a:pathLst>
            </a:custGeom>
            <a:solidFill>
              <a:srgbClr val="FFC9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6" name="Google Shape;786;p15"/>
            <p:cNvSpPr/>
            <p:nvPr/>
          </p:nvSpPr>
          <p:spPr>
            <a:xfrm>
              <a:off x="1339402" y="1968561"/>
              <a:ext cx="53759" cy="129708"/>
            </a:xfrm>
            <a:custGeom>
              <a:avLst/>
              <a:gdLst/>
              <a:ahLst/>
              <a:cxnLst/>
              <a:rect l="l" t="t" r="r" b="b"/>
              <a:pathLst>
                <a:path w="1204" h="2905" extrusionOk="0">
                  <a:moveTo>
                    <a:pt x="136" y="1"/>
                  </a:moveTo>
                  <a:cubicBezTo>
                    <a:pt x="83" y="1"/>
                    <a:pt x="36" y="11"/>
                    <a:pt x="1" y="35"/>
                  </a:cubicBezTo>
                  <a:cubicBezTo>
                    <a:pt x="715" y="606"/>
                    <a:pt x="834" y="2011"/>
                    <a:pt x="799" y="2904"/>
                  </a:cubicBezTo>
                  <a:cubicBezTo>
                    <a:pt x="1072" y="1975"/>
                    <a:pt x="1203" y="1475"/>
                    <a:pt x="1013" y="856"/>
                  </a:cubicBezTo>
                  <a:cubicBezTo>
                    <a:pt x="965" y="737"/>
                    <a:pt x="775" y="297"/>
                    <a:pt x="668" y="225"/>
                  </a:cubicBezTo>
                  <a:cubicBezTo>
                    <a:pt x="524" y="99"/>
                    <a:pt x="299" y="1"/>
                    <a:pt x="136" y="1"/>
                  </a:cubicBezTo>
                  <a:close/>
                </a:path>
              </a:pathLst>
            </a:custGeom>
            <a:solidFill>
              <a:srgbClr val="FFC9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87" name="Google Shape;787;p15"/>
          <p:cNvGrpSpPr/>
          <p:nvPr/>
        </p:nvGrpSpPr>
        <p:grpSpPr>
          <a:xfrm>
            <a:off x="1763101" y="4030667"/>
            <a:ext cx="333925" cy="456800"/>
            <a:chOff x="474000" y="3040525"/>
            <a:chExt cx="333925" cy="342600"/>
          </a:xfrm>
        </p:grpSpPr>
        <p:sp>
          <p:nvSpPr>
            <p:cNvPr id="788" name="Google Shape;788;p15"/>
            <p:cNvSpPr/>
            <p:nvPr/>
          </p:nvSpPr>
          <p:spPr>
            <a:xfrm>
              <a:off x="474000" y="3040525"/>
              <a:ext cx="333925" cy="342600"/>
            </a:xfrm>
            <a:custGeom>
              <a:avLst/>
              <a:gdLst/>
              <a:ahLst/>
              <a:cxnLst/>
              <a:rect l="l" t="t" r="r" b="b"/>
              <a:pathLst>
                <a:path w="13357" h="13704" extrusionOk="0">
                  <a:moveTo>
                    <a:pt x="9240" y="0"/>
                  </a:moveTo>
                  <a:cubicBezTo>
                    <a:pt x="8539" y="0"/>
                    <a:pt x="5731" y="3944"/>
                    <a:pt x="5731" y="3944"/>
                  </a:cubicBezTo>
                  <a:cubicBezTo>
                    <a:pt x="5725" y="3944"/>
                    <a:pt x="5719" y="3944"/>
                    <a:pt x="5713" y="3944"/>
                  </a:cubicBezTo>
                  <a:cubicBezTo>
                    <a:pt x="5160" y="3944"/>
                    <a:pt x="1982" y="1863"/>
                    <a:pt x="953" y="1863"/>
                  </a:cubicBezTo>
                  <a:cubicBezTo>
                    <a:pt x="835" y="1863"/>
                    <a:pt x="746" y="1890"/>
                    <a:pt x="691" y="1951"/>
                  </a:cubicBezTo>
                  <a:cubicBezTo>
                    <a:pt x="404" y="2268"/>
                    <a:pt x="3326" y="5611"/>
                    <a:pt x="3407" y="5796"/>
                  </a:cubicBezTo>
                  <a:cubicBezTo>
                    <a:pt x="3488" y="5981"/>
                    <a:pt x="0" y="9944"/>
                    <a:pt x="518" y="10184"/>
                  </a:cubicBezTo>
                  <a:cubicBezTo>
                    <a:pt x="544" y="10196"/>
                    <a:pt x="577" y="10201"/>
                    <a:pt x="618" y="10201"/>
                  </a:cubicBezTo>
                  <a:cubicBezTo>
                    <a:pt x="1355" y="10201"/>
                    <a:pt x="4427" y="8386"/>
                    <a:pt x="5115" y="8386"/>
                  </a:cubicBezTo>
                  <a:cubicBezTo>
                    <a:pt x="5162" y="8386"/>
                    <a:pt x="5198" y="8394"/>
                    <a:pt x="5221" y="8412"/>
                  </a:cubicBezTo>
                  <a:cubicBezTo>
                    <a:pt x="5602" y="8713"/>
                    <a:pt x="5827" y="13658"/>
                    <a:pt x="6239" y="13703"/>
                  </a:cubicBezTo>
                  <a:cubicBezTo>
                    <a:pt x="6241" y="13703"/>
                    <a:pt x="6243" y="13703"/>
                    <a:pt x="6245" y="13703"/>
                  </a:cubicBezTo>
                  <a:cubicBezTo>
                    <a:pt x="6664" y="13703"/>
                    <a:pt x="8088" y="8912"/>
                    <a:pt x="8187" y="8684"/>
                  </a:cubicBezTo>
                  <a:cubicBezTo>
                    <a:pt x="8197" y="8660"/>
                    <a:pt x="8252" y="8650"/>
                    <a:pt x="8344" y="8650"/>
                  </a:cubicBezTo>
                  <a:cubicBezTo>
                    <a:pt x="8954" y="8650"/>
                    <a:pt x="11176" y="9098"/>
                    <a:pt x="12342" y="9098"/>
                  </a:cubicBezTo>
                  <a:cubicBezTo>
                    <a:pt x="12735" y="9098"/>
                    <a:pt x="13008" y="9047"/>
                    <a:pt x="13061" y="8912"/>
                  </a:cubicBezTo>
                  <a:cubicBezTo>
                    <a:pt x="13357" y="8148"/>
                    <a:pt x="9105" y="6095"/>
                    <a:pt x="8830" y="5720"/>
                  </a:cubicBezTo>
                  <a:cubicBezTo>
                    <a:pt x="8554" y="5346"/>
                    <a:pt x="9899" y="206"/>
                    <a:pt x="9287" y="7"/>
                  </a:cubicBezTo>
                  <a:cubicBezTo>
                    <a:pt x="9272" y="3"/>
                    <a:pt x="9257" y="0"/>
                    <a:pt x="92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9" name="Google Shape;789;p15"/>
            <p:cNvSpPr/>
            <p:nvPr/>
          </p:nvSpPr>
          <p:spPr>
            <a:xfrm>
              <a:off x="612450" y="3171325"/>
              <a:ext cx="45850" cy="41450"/>
            </a:xfrm>
            <a:custGeom>
              <a:avLst/>
              <a:gdLst/>
              <a:ahLst/>
              <a:cxnLst/>
              <a:rect l="l" t="t" r="r" b="b"/>
              <a:pathLst>
                <a:path w="1834" h="1658" extrusionOk="0">
                  <a:moveTo>
                    <a:pt x="895" y="0"/>
                  </a:moveTo>
                  <a:cubicBezTo>
                    <a:pt x="673" y="0"/>
                    <a:pt x="455" y="89"/>
                    <a:pt x="295" y="256"/>
                  </a:cubicBezTo>
                  <a:cubicBezTo>
                    <a:pt x="64" y="499"/>
                    <a:pt x="1" y="857"/>
                    <a:pt x="137" y="1164"/>
                  </a:cubicBezTo>
                  <a:cubicBezTo>
                    <a:pt x="268" y="1464"/>
                    <a:pt x="566" y="1657"/>
                    <a:pt x="893" y="1657"/>
                  </a:cubicBezTo>
                  <a:cubicBezTo>
                    <a:pt x="900" y="1657"/>
                    <a:pt x="907" y="1657"/>
                    <a:pt x="914" y="1657"/>
                  </a:cubicBezTo>
                  <a:cubicBezTo>
                    <a:pt x="1248" y="1651"/>
                    <a:pt x="1546" y="1442"/>
                    <a:pt x="1668" y="1130"/>
                  </a:cubicBezTo>
                  <a:cubicBezTo>
                    <a:pt x="1834" y="703"/>
                    <a:pt x="1622" y="222"/>
                    <a:pt x="1195" y="56"/>
                  </a:cubicBezTo>
                  <a:cubicBezTo>
                    <a:pt x="1097" y="18"/>
                    <a:pt x="996" y="0"/>
                    <a:pt x="8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0" name="Google Shape;790;p15"/>
            <p:cNvSpPr/>
            <p:nvPr/>
          </p:nvSpPr>
          <p:spPr>
            <a:xfrm>
              <a:off x="638625" y="3144025"/>
              <a:ext cx="28850" cy="24575"/>
            </a:xfrm>
            <a:custGeom>
              <a:avLst/>
              <a:gdLst/>
              <a:ahLst/>
              <a:cxnLst/>
              <a:rect l="l" t="t" r="r" b="b"/>
              <a:pathLst>
                <a:path w="1154" h="983" extrusionOk="0">
                  <a:moveTo>
                    <a:pt x="595" y="0"/>
                  </a:moveTo>
                  <a:cubicBezTo>
                    <a:pt x="263" y="0"/>
                    <a:pt x="1" y="350"/>
                    <a:pt x="150" y="690"/>
                  </a:cubicBezTo>
                  <a:cubicBezTo>
                    <a:pt x="236" y="886"/>
                    <a:pt x="418" y="983"/>
                    <a:pt x="598" y="983"/>
                  </a:cubicBezTo>
                  <a:cubicBezTo>
                    <a:pt x="787" y="983"/>
                    <a:pt x="975" y="878"/>
                    <a:pt x="1056" y="670"/>
                  </a:cubicBezTo>
                  <a:cubicBezTo>
                    <a:pt x="1154" y="417"/>
                    <a:pt x="1028" y="133"/>
                    <a:pt x="777" y="35"/>
                  </a:cubicBezTo>
                  <a:cubicBezTo>
                    <a:pt x="715" y="11"/>
                    <a:pt x="654" y="0"/>
                    <a:pt x="5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1" name="Google Shape;791;p15"/>
            <p:cNvSpPr/>
            <p:nvPr/>
          </p:nvSpPr>
          <p:spPr>
            <a:xfrm>
              <a:off x="658050" y="3121850"/>
              <a:ext cx="17450" cy="14825"/>
            </a:xfrm>
            <a:custGeom>
              <a:avLst/>
              <a:gdLst/>
              <a:ahLst/>
              <a:cxnLst/>
              <a:rect l="l" t="t" r="r" b="b"/>
              <a:pathLst>
                <a:path w="698" h="593" extrusionOk="0">
                  <a:moveTo>
                    <a:pt x="361" y="0"/>
                  </a:moveTo>
                  <a:cubicBezTo>
                    <a:pt x="160" y="0"/>
                    <a:pt x="1" y="211"/>
                    <a:pt x="92" y="416"/>
                  </a:cubicBezTo>
                  <a:cubicBezTo>
                    <a:pt x="144" y="534"/>
                    <a:pt x="253" y="593"/>
                    <a:pt x="362" y="593"/>
                  </a:cubicBezTo>
                  <a:cubicBezTo>
                    <a:pt x="476" y="593"/>
                    <a:pt x="589" y="529"/>
                    <a:pt x="638" y="404"/>
                  </a:cubicBezTo>
                  <a:cubicBezTo>
                    <a:pt x="698" y="252"/>
                    <a:pt x="621" y="80"/>
                    <a:pt x="469" y="21"/>
                  </a:cubicBezTo>
                  <a:cubicBezTo>
                    <a:pt x="433" y="7"/>
                    <a:pt x="396" y="0"/>
                    <a:pt x="3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2" name="Google Shape;792;p15"/>
            <p:cNvSpPr/>
            <p:nvPr/>
          </p:nvSpPr>
          <p:spPr>
            <a:xfrm>
              <a:off x="672450" y="3101125"/>
              <a:ext cx="11150" cy="9475"/>
            </a:xfrm>
            <a:custGeom>
              <a:avLst/>
              <a:gdLst/>
              <a:ahLst/>
              <a:cxnLst/>
              <a:rect l="l" t="t" r="r" b="b"/>
              <a:pathLst>
                <a:path w="446" h="379" extrusionOk="0">
                  <a:moveTo>
                    <a:pt x="232" y="0"/>
                  </a:moveTo>
                  <a:cubicBezTo>
                    <a:pt x="103" y="0"/>
                    <a:pt x="1" y="135"/>
                    <a:pt x="59" y="266"/>
                  </a:cubicBezTo>
                  <a:cubicBezTo>
                    <a:pt x="92" y="341"/>
                    <a:pt x="161" y="378"/>
                    <a:pt x="231" y="378"/>
                  </a:cubicBezTo>
                  <a:cubicBezTo>
                    <a:pt x="304" y="378"/>
                    <a:pt x="376" y="338"/>
                    <a:pt x="408" y="258"/>
                  </a:cubicBezTo>
                  <a:cubicBezTo>
                    <a:pt x="446" y="160"/>
                    <a:pt x="396" y="51"/>
                    <a:pt x="300" y="13"/>
                  </a:cubicBezTo>
                  <a:cubicBezTo>
                    <a:pt x="277" y="4"/>
                    <a:pt x="254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3" name="Google Shape;793;p15"/>
            <p:cNvSpPr/>
            <p:nvPr/>
          </p:nvSpPr>
          <p:spPr>
            <a:xfrm>
              <a:off x="662775" y="3201175"/>
              <a:ext cx="29700" cy="24625"/>
            </a:xfrm>
            <a:custGeom>
              <a:avLst/>
              <a:gdLst/>
              <a:ahLst/>
              <a:cxnLst/>
              <a:rect l="l" t="t" r="r" b="b"/>
              <a:pathLst>
                <a:path w="1188" h="985" extrusionOk="0">
                  <a:moveTo>
                    <a:pt x="617" y="1"/>
                  </a:moveTo>
                  <a:cubicBezTo>
                    <a:pt x="541" y="1"/>
                    <a:pt x="462" y="19"/>
                    <a:pt x="386" y="60"/>
                  </a:cubicBezTo>
                  <a:cubicBezTo>
                    <a:pt x="1" y="265"/>
                    <a:pt x="54" y="834"/>
                    <a:pt x="472" y="963"/>
                  </a:cubicBezTo>
                  <a:cubicBezTo>
                    <a:pt x="520" y="977"/>
                    <a:pt x="569" y="984"/>
                    <a:pt x="616" y="984"/>
                  </a:cubicBezTo>
                  <a:cubicBezTo>
                    <a:pt x="826" y="984"/>
                    <a:pt x="1019" y="848"/>
                    <a:pt x="1084" y="637"/>
                  </a:cubicBezTo>
                  <a:cubicBezTo>
                    <a:pt x="1188" y="301"/>
                    <a:pt x="924" y="1"/>
                    <a:pt x="6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4" name="Google Shape;794;p15"/>
            <p:cNvSpPr/>
            <p:nvPr/>
          </p:nvSpPr>
          <p:spPr>
            <a:xfrm>
              <a:off x="696850" y="3217600"/>
              <a:ext cx="17925" cy="14850"/>
            </a:xfrm>
            <a:custGeom>
              <a:avLst/>
              <a:gdLst/>
              <a:ahLst/>
              <a:cxnLst/>
              <a:rect l="l" t="t" r="r" b="b"/>
              <a:pathLst>
                <a:path w="717" h="594" extrusionOk="0">
                  <a:moveTo>
                    <a:pt x="373" y="0"/>
                  </a:moveTo>
                  <a:cubicBezTo>
                    <a:pt x="327" y="0"/>
                    <a:pt x="280" y="11"/>
                    <a:pt x="234" y="36"/>
                  </a:cubicBezTo>
                  <a:cubicBezTo>
                    <a:pt x="1" y="158"/>
                    <a:pt x="34" y="502"/>
                    <a:pt x="285" y="580"/>
                  </a:cubicBezTo>
                  <a:cubicBezTo>
                    <a:pt x="314" y="589"/>
                    <a:pt x="343" y="593"/>
                    <a:pt x="372" y="593"/>
                  </a:cubicBezTo>
                  <a:cubicBezTo>
                    <a:pt x="498" y="593"/>
                    <a:pt x="615" y="511"/>
                    <a:pt x="654" y="383"/>
                  </a:cubicBezTo>
                  <a:cubicBezTo>
                    <a:pt x="716" y="182"/>
                    <a:pt x="557" y="0"/>
                    <a:pt x="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5" name="Google Shape;795;p15"/>
            <p:cNvSpPr/>
            <p:nvPr/>
          </p:nvSpPr>
          <p:spPr>
            <a:xfrm>
              <a:off x="724350" y="3229700"/>
              <a:ext cx="11450" cy="9475"/>
            </a:xfrm>
            <a:custGeom>
              <a:avLst/>
              <a:gdLst/>
              <a:ahLst/>
              <a:cxnLst/>
              <a:rect l="l" t="t" r="r" b="b"/>
              <a:pathLst>
                <a:path w="458" h="379" extrusionOk="0">
                  <a:moveTo>
                    <a:pt x="238" y="1"/>
                  </a:moveTo>
                  <a:cubicBezTo>
                    <a:pt x="209" y="1"/>
                    <a:pt x="179" y="8"/>
                    <a:pt x="149" y="23"/>
                  </a:cubicBezTo>
                  <a:cubicBezTo>
                    <a:pt x="0" y="101"/>
                    <a:pt x="22" y="321"/>
                    <a:pt x="182" y="371"/>
                  </a:cubicBezTo>
                  <a:cubicBezTo>
                    <a:pt x="200" y="376"/>
                    <a:pt x="219" y="379"/>
                    <a:pt x="236" y="379"/>
                  </a:cubicBezTo>
                  <a:cubicBezTo>
                    <a:pt x="318" y="379"/>
                    <a:pt x="393" y="326"/>
                    <a:pt x="419" y="245"/>
                  </a:cubicBezTo>
                  <a:cubicBezTo>
                    <a:pt x="457" y="116"/>
                    <a:pt x="357" y="1"/>
                    <a:pt x="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6" name="Google Shape;796;p15"/>
            <p:cNvSpPr/>
            <p:nvPr/>
          </p:nvSpPr>
          <p:spPr>
            <a:xfrm>
              <a:off x="573525" y="3153225"/>
              <a:ext cx="31775" cy="24550"/>
            </a:xfrm>
            <a:custGeom>
              <a:avLst/>
              <a:gdLst/>
              <a:ahLst/>
              <a:cxnLst/>
              <a:rect l="l" t="t" r="r" b="b"/>
              <a:pathLst>
                <a:path w="1271" h="982" extrusionOk="0">
                  <a:moveTo>
                    <a:pt x="634" y="0"/>
                  </a:moveTo>
                  <a:cubicBezTo>
                    <a:pt x="476" y="0"/>
                    <a:pt x="322" y="76"/>
                    <a:pt x="227" y="216"/>
                  </a:cubicBezTo>
                  <a:cubicBezTo>
                    <a:pt x="1" y="550"/>
                    <a:pt x="252" y="982"/>
                    <a:pt x="629" y="982"/>
                  </a:cubicBezTo>
                  <a:cubicBezTo>
                    <a:pt x="660" y="982"/>
                    <a:pt x="693" y="978"/>
                    <a:pt x="726" y="972"/>
                  </a:cubicBezTo>
                  <a:cubicBezTo>
                    <a:pt x="1156" y="889"/>
                    <a:pt x="1270" y="329"/>
                    <a:pt x="908" y="84"/>
                  </a:cubicBezTo>
                  <a:cubicBezTo>
                    <a:pt x="824" y="27"/>
                    <a:pt x="728" y="0"/>
                    <a:pt x="6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7" name="Google Shape;797;p15"/>
            <p:cNvSpPr/>
            <p:nvPr/>
          </p:nvSpPr>
          <p:spPr>
            <a:xfrm>
              <a:off x="556450" y="3138900"/>
              <a:ext cx="19125" cy="14800"/>
            </a:xfrm>
            <a:custGeom>
              <a:avLst/>
              <a:gdLst/>
              <a:ahLst/>
              <a:cxnLst/>
              <a:rect l="l" t="t" r="r" b="b"/>
              <a:pathLst>
                <a:path w="765" h="592" extrusionOk="0">
                  <a:moveTo>
                    <a:pt x="381" y="0"/>
                  </a:moveTo>
                  <a:cubicBezTo>
                    <a:pt x="287" y="0"/>
                    <a:pt x="193" y="46"/>
                    <a:pt x="136" y="131"/>
                  </a:cubicBezTo>
                  <a:cubicBezTo>
                    <a:pt x="0" y="332"/>
                    <a:pt x="151" y="592"/>
                    <a:pt x="377" y="592"/>
                  </a:cubicBezTo>
                  <a:cubicBezTo>
                    <a:pt x="396" y="592"/>
                    <a:pt x="416" y="590"/>
                    <a:pt x="437" y="586"/>
                  </a:cubicBezTo>
                  <a:cubicBezTo>
                    <a:pt x="696" y="536"/>
                    <a:pt x="764" y="199"/>
                    <a:pt x="546" y="52"/>
                  </a:cubicBezTo>
                  <a:cubicBezTo>
                    <a:pt x="496" y="17"/>
                    <a:pt x="438" y="0"/>
                    <a:pt x="3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8" name="Google Shape;798;p15"/>
            <p:cNvSpPr/>
            <p:nvPr/>
          </p:nvSpPr>
          <p:spPr>
            <a:xfrm>
              <a:off x="539550" y="3125525"/>
              <a:ext cx="12200" cy="9475"/>
            </a:xfrm>
            <a:custGeom>
              <a:avLst/>
              <a:gdLst/>
              <a:ahLst/>
              <a:cxnLst/>
              <a:rect l="l" t="t" r="r" b="b"/>
              <a:pathLst>
                <a:path w="488" h="379" extrusionOk="0">
                  <a:moveTo>
                    <a:pt x="244" y="1"/>
                  </a:moveTo>
                  <a:cubicBezTo>
                    <a:pt x="183" y="1"/>
                    <a:pt x="123" y="30"/>
                    <a:pt x="86" y="84"/>
                  </a:cubicBezTo>
                  <a:cubicBezTo>
                    <a:pt x="0" y="212"/>
                    <a:pt x="96" y="378"/>
                    <a:pt x="242" y="378"/>
                  </a:cubicBezTo>
                  <a:cubicBezTo>
                    <a:pt x="254" y="378"/>
                    <a:pt x="266" y="377"/>
                    <a:pt x="279" y="375"/>
                  </a:cubicBezTo>
                  <a:cubicBezTo>
                    <a:pt x="443" y="342"/>
                    <a:pt x="487" y="127"/>
                    <a:pt x="349" y="33"/>
                  </a:cubicBezTo>
                  <a:cubicBezTo>
                    <a:pt x="316" y="11"/>
                    <a:pt x="280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9" name="Google Shape;799;p15"/>
            <p:cNvSpPr/>
            <p:nvPr/>
          </p:nvSpPr>
          <p:spPr>
            <a:xfrm>
              <a:off x="630750" y="3233075"/>
              <a:ext cx="28725" cy="24550"/>
            </a:xfrm>
            <a:custGeom>
              <a:avLst/>
              <a:gdLst/>
              <a:ahLst/>
              <a:cxnLst/>
              <a:rect l="l" t="t" r="r" b="b"/>
              <a:pathLst>
                <a:path w="1149" h="982" extrusionOk="0">
                  <a:moveTo>
                    <a:pt x="499" y="0"/>
                  </a:moveTo>
                  <a:cubicBezTo>
                    <a:pt x="250" y="0"/>
                    <a:pt x="11" y="190"/>
                    <a:pt x="5" y="482"/>
                  </a:cubicBezTo>
                  <a:cubicBezTo>
                    <a:pt x="0" y="753"/>
                    <a:pt x="217" y="977"/>
                    <a:pt x="488" y="982"/>
                  </a:cubicBezTo>
                  <a:cubicBezTo>
                    <a:pt x="491" y="982"/>
                    <a:pt x="495" y="982"/>
                    <a:pt x="498" y="982"/>
                  </a:cubicBezTo>
                  <a:cubicBezTo>
                    <a:pt x="928" y="982"/>
                    <a:pt x="1149" y="463"/>
                    <a:pt x="848" y="151"/>
                  </a:cubicBezTo>
                  <a:cubicBezTo>
                    <a:pt x="748" y="47"/>
                    <a:pt x="622" y="0"/>
                    <a:pt x="4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0" name="Google Shape;800;p15"/>
            <p:cNvSpPr/>
            <p:nvPr/>
          </p:nvSpPr>
          <p:spPr>
            <a:xfrm>
              <a:off x="632300" y="3268025"/>
              <a:ext cx="17375" cy="14825"/>
            </a:xfrm>
            <a:custGeom>
              <a:avLst/>
              <a:gdLst/>
              <a:ahLst/>
              <a:cxnLst/>
              <a:rect l="l" t="t" r="r" b="b"/>
              <a:pathLst>
                <a:path w="695" h="593" extrusionOk="0">
                  <a:moveTo>
                    <a:pt x="302" y="1"/>
                  </a:moveTo>
                  <a:cubicBezTo>
                    <a:pt x="152" y="1"/>
                    <a:pt x="7" y="115"/>
                    <a:pt x="4" y="291"/>
                  </a:cubicBezTo>
                  <a:cubicBezTo>
                    <a:pt x="1" y="455"/>
                    <a:pt x="130" y="589"/>
                    <a:pt x="294" y="592"/>
                  </a:cubicBezTo>
                  <a:cubicBezTo>
                    <a:pt x="296" y="593"/>
                    <a:pt x="298" y="593"/>
                    <a:pt x="300" y="593"/>
                  </a:cubicBezTo>
                  <a:cubicBezTo>
                    <a:pt x="559" y="593"/>
                    <a:pt x="694" y="280"/>
                    <a:pt x="512" y="91"/>
                  </a:cubicBezTo>
                  <a:cubicBezTo>
                    <a:pt x="452" y="29"/>
                    <a:pt x="376" y="1"/>
                    <a:pt x="3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1" name="Google Shape;801;p15"/>
            <p:cNvSpPr/>
            <p:nvPr/>
          </p:nvSpPr>
          <p:spPr>
            <a:xfrm>
              <a:off x="576250" y="3202950"/>
              <a:ext cx="27225" cy="24575"/>
            </a:xfrm>
            <a:custGeom>
              <a:avLst/>
              <a:gdLst/>
              <a:ahLst/>
              <a:cxnLst/>
              <a:rect l="l" t="t" r="r" b="b"/>
              <a:pathLst>
                <a:path w="1089" h="983" extrusionOk="0">
                  <a:moveTo>
                    <a:pt x="554" y="0"/>
                  </a:moveTo>
                  <a:cubicBezTo>
                    <a:pt x="456" y="0"/>
                    <a:pt x="356" y="30"/>
                    <a:pt x="265" y="98"/>
                  </a:cubicBezTo>
                  <a:cubicBezTo>
                    <a:pt x="47" y="260"/>
                    <a:pt x="0" y="566"/>
                    <a:pt x="162" y="784"/>
                  </a:cubicBezTo>
                  <a:cubicBezTo>
                    <a:pt x="263" y="920"/>
                    <a:pt x="409" y="983"/>
                    <a:pt x="553" y="983"/>
                  </a:cubicBezTo>
                  <a:cubicBezTo>
                    <a:pt x="779" y="983"/>
                    <a:pt x="1002" y="828"/>
                    <a:pt x="1040" y="564"/>
                  </a:cubicBezTo>
                  <a:cubicBezTo>
                    <a:pt x="1088" y="245"/>
                    <a:pt x="832" y="0"/>
                    <a:pt x="5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2" name="Google Shape;802;p15"/>
            <p:cNvSpPr/>
            <p:nvPr/>
          </p:nvSpPr>
          <p:spPr>
            <a:xfrm>
              <a:off x="555900" y="3223500"/>
              <a:ext cx="16425" cy="14850"/>
            </a:xfrm>
            <a:custGeom>
              <a:avLst/>
              <a:gdLst/>
              <a:ahLst/>
              <a:cxnLst/>
              <a:rect l="l" t="t" r="r" b="b"/>
              <a:pathLst>
                <a:path w="657" h="594" extrusionOk="0">
                  <a:moveTo>
                    <a:pt x="334" y="1"/>
                  </a:moveTo>
                  <a:cubicBezTo>
                    <a:pt x="275" y="1"/>
                    <a:pt x="214" y="19"/>
                    <a:pt x="159" y="60"/>
                  </a:cubicBezTo>
                  <a:cubicBezTo>
                    <a:pt x="27" y="157"/>
                    <a:pt x="0" y="341"/>
                    <a:pt x="96" y="473"/>
                  </a:cubicBezTo>
                  <a:cubicBezTo>
                    <a:pt x="158" y="556"/>
                    <a:pt x="246" y="593"/>
                    <a:pt x="333" y="593"/>
                  </a:cubicBezTo>
                  <a:cubicBezTo>
                    <a:pt x="469" y="593"/>
                    <a:pt x="603" y="500"/>
                    <a:pt x="627" y="341"/>
                  </a:cubicBezTo>
                  <a:cubicBezTo>
                    <a:pt x="657" y="148"/>
                    <a:pt x="502" y="1"/>
                    <a:pt x="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3" name="Google Shape;803;p15"/>
            <p:cNvSpPr/>
            <p:nvPr/>
          </p:nvSpPr>
          <p:spPr>
            <a:xfrm>
              <a:off x="537050" y="3240025"/>
              <a:ext cx="10475" cy="9500"/>
            </a:xfrm>
            <a:custGeom>
              <a:avLst/>
              <a:gdLst/>
              <a:ahLst/>
              <a:cxnLst/>
              <a:rect l="l" t="t" r="r" b="b"/>
              <a:pathLst>
                <a:path w="419" h="380" extrusionOk="0">
                  <a:moveTo>
                    <a:pt x="213" y="1"/>
                  </a:moveTo>
                  <a:cubicBezTo>
                    <a:pt x="175" y="1"/>
                    <a:pt x="136" y="13"/>
                    <a:pt x="101" y="39"/>
                  </a:cubicBezTo>
                  <a:cubicBezTo>
                    <a:pt x="17" y="100"/>
                    <a:pt x="0" y="219"/>
                    <a:pt x="62" y="303"/>
                  </a:cubicBezTo>
                  <a:cubicBezTo>
                    <a:pt x="101" y="355"/>
                    <a:pt x="157" y="379"/>
                    <a:pt x="212" y="379"/>
                  </a:cubicBezTo>
                  <a:cubicBezTo>
                    <a:pt x="300" y="379"/>
                    <a:pt x="385" y="320"/>
                    <a:pt x="401" y="219"/>
                  </a:cubicBezTo>
                  <a:cubicBezTo>
                    <a:pt x="419" y="95"/>
                    <a:pt x="320" y="1"/>
                    <a:pt x="2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04" name="Google Shape;804;p15"/>
          <p:cNvGrpSpPr/>
          <p:nvPr/>
        </p:nvGrpSpPr>
        <p:grpSpPr>
          <a:xfrm rot="-858830">
            <a:off x="3046604" y="824112"/>
            <a:ext cx="245214" cy="216653"/>
            <a:chOff x="4324925" y="3720525"/>
            <a:chExt cx="47650" cy="31575"/>
          </a:xfrm>
        </p:grpSpPr>
        <p:sp>
          <p:nvSpPr>
            <p:cNvPr id="805" name="Google Shape;805;p15"/>
            <p:cNvSpPr/>
            <p:nvPr/>
          </p:nvSpPr>
          <p:spPr>
            <a:xfrm>
              <a:off x="4354700" y="3720525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3" y="1"/>
                    <a:pt x="0" y="72"/>
                    <a:pt x="0" y="179"/>
                  </a:cubicBezTo>
                  <a:cubicBezTo>
                    <a:pt x="0" y="286"/>
                    <a:pt x="143" y="358"/>
                    <a:pt x="322" y="358"/>
                  </a:cubicBezTo>
                  <a:cubicBezTo>
                    <a:pt x="512" y="358"/>
                    <a:pt x="655" y="286"/>
                    <a:pt x="655" y="179"/>
                  </a:cubicBezTo>
                  <a:cubicBezTo>
                    <a:pt x="655" y="72"/>
                    <a:pt x="512" y="1"/>
                    <a:pt x="3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4324925" y="373570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4" y="1"/>
                    <a:pt x="1" y="84"/>
                    <a:pt x="1" y="179"/>
                  </a:cubicBezTo>
                  <a:cubicBezTo>
                    <a:pt x="1" y="287"/>
                    <a:pt x="144" y="358"/>
                    <a:pt x="322" y="358"/>
                  </a:cubicBezTo>
                  <a:cubicBezTo>
                    <a:pt x="513" y="358"/>
                    <a:pt x="656" y="287"/>
                    <a:pt x="656" y="179"/>
                  </a:cubicBezTo>
                  <a:cubicBezTo>
                    <a:pt x="656" y="96"/>
                    <a:pt x="513" y="1"/>
                    <a:pt x="3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4356175" y="374315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34" y="0"/>
                  </a:moveTo>
                  <a:cubicBezTo>
                    <a:pt x="156" y="0"/>
                    <a:pt x="1" y="84"/>
                    <a:pt x="1" y="179"/>
                  </a:cubicBezTo>
                  <a:cubicBezTo>
                    <a:pt x="1" y="286"/>
                    <a:pt x="156" y="358"/>
                    <a:pt x="334" y="358"/>
                  </a:cubicBezTo>
                  <a:cubicBezTo>
                    <a:pt x="513" y="358"/>
                    <a:pt x="656" y="286"/>
                    <a:pt x="656" y="179"/>
                  </a:cubicBezTo>
                  <a:cubicBezTo>
                    <a:pt x="656" y="84"/>
                    <a:pt x="513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08" name="Google Shape;808;p15"/>
          <p:cNvGrpSpPr/>
          <p:nvPr/>
        </p:nvGrpSpPr>
        <p:grpSpPr>
          <a:xfrm rot="-10249470" flipH="1">
            <a:off x="225978" y="3925504"/>
            <a:ext cx="245214" cy="216653"/>
            <a:chOff x="4324925" y="3720525"/>
            <a:chExt cx="47650" cy="31575"/>
          </a:xfrm>
        </p:grpSpPr>
        <p:sp>
          <p:nvSpPr>
            <p:cNvPr id="809" name="Google Shape;809;p15"/>
            <p:cNvSpPr/>
            <p:nvPr/>
          </p:nvSpPr>
          <p:spPr>
            <a:xfrm>
              <a:off x="4354700" y="3720525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3" y="1"/>
                    <a:pt x="0" y="72"/>
                    <a:pt x="0" y="179"/>
                  </a:cubicBezTo>
                  <a:cubicBezTo>
                    <a:pt x="0" y="286"/>
                    <a:pt x="143" y="358"/>
                    <a:pt x="322" y="358"/>
                  </a:cubicBezTo>
                  <a:cubicBezTo>
                    <a:pt x="512" y="358"/>
                    <a:pt x="655" y="286"/>
                    <a:pt x="655" y="179"/>
                  </a:cubicBezTo>
                  <a:cubicBezTo>
                    <a:pt x="655" y="72"/>
                    <a:pt x="512" y="1"/>
                    <a:pt x="3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0" name="Google Shape;810;p15"/>
            <p:cNvSpPr/>
            <p:nvPr/>
          </p:nvSpPr>
          <p:spPr>
            <a:xfrm>
              <a:off x="4324925" y="373570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4" y="1"/>
                    <a:pt x="1" y="84"/>
                    <a:pt x="1" y="179"/>
                  </a:cubicBezTo>
                  <a:cubicBezTo>
                    <a:pt x="1" y="287"/>
                    <a:pt x="144" y="358"/>
                    <a:pt x="322" y="358"/>
                  </a:cubicBezTo>
                  <a:cubicBezTo>
                    <a:pt x="513" y="358"/>
                    <a:pt x="656" y="287"/>
                    <a:pt x="656" y="179"/>
                  </a:cubicBezTo>
                  <a:cubicBezTo>
                    <a:pt x="656" y="96"/>
                    <a:pt x="513" y="1"/>
                    <a:pt x="3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1" name="Google Shape;811;p15"/>
            <p:cNvSpPr/>
            <p:nvPr/>
          </p:nvSpPr>
          <p:spPr>
            <a:xfrm>
              <a:off x="4356175" y="374315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34" y="0"/>
                  </a:moveTo>
                  <a:cubicBezTo>
                    <a:pt x="156" y="0"/>
                    <a:pt x="1" y="84"/>
                    <a:pt x="1" y="179"/>
                  </a:cubicBezTo>
                  <a:cubicBezTo>
                    <a:pt x="1" y="286"/>
                    <a:pt x="156" y="358"/>
                    <a:pt x="334" y="358"/>
                  </a:cubicBezTo>
                  <a:cubicBezTo>
                    <a:pt x="513" y="358"/>
                    <a:pt x="656" y="286"/>
                    <a:pt x="656" y="179"/>
                  </a:cubicBezTo>
                  <a:cubicBezTo>
                    <a:pt x="656" y="84"/>
                    <a:pt x="513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12" name="Google Shape;812;p15"/>
          <p:cNvGrpSpPr/>
          <p:nvPr/>
        </p:nvGrpSpPr>
        <p:grpSpPr>
          <a:xfrm>
            <a:off x="4415881" y="176434"/>
            <a:ext cx="479316" cy="695611"/>
            <a:chOff x="1733531" y="2812751"/>
            <a:chExt cx="479316" cy="521708"/>
          </a:xfrm>
        </p:grpSpPr>
        <p:sp>
          <p:nvSpPr>
            <p:cNvPr id="813" name="Google Shape;813;p15"/>
            <p:cNvSpPr/>
            <p:nvPr/>
          </p:nvSpPr>
          <p:spPr>
            <a:xfrm rot="2700000">
              <a:off x="1780420" y="2906250"/>
              <a:ext cx="385538" cy="292317"/>
            </a:xfrm>
            <a:custGeom>
              <a:avLst/>
              <a:gdLst/>
              <a:ahLst/>
              <a:cxnLst/>
              <a:rect l="l" t="t" r="r" b="b"/>
              <a:pathLst>
                <a:path w="12064" h="9147" extrusionOk="0">
                  <a:moveTo>
                    <a:pt x="5790" y="1"/>
                  </a:moveTo>
                  <a:cubicBezTo>
                    <a:pt x="5535" y="1"/>
                    <a:pt x="5246" y="55"/>
                    <a:pt x="4925" y="197"/>
                  </a:cubicBezTo>
                  <a:cubicBezTo>
                    <a:pt x="3568" y="799"/>
                    <a:pt x="3751" y="2046"/>
                    <a:pt x="3751" y="2046"/>
                  </a:cubicBezTo>
                  <a:cubicBezTo>
                    <a:pt x="1750" y="2529"/>
                    <a:pt x="2064" y="4236"/>
                    <a:pt x="2064" y="4236"/>
                  </a:cubicBezTo>
                  <a:cubicBezTo>
                    <a:pt x="0" y="4746"/>
                    <a:pt x="1016" y="6289"/>
                    <a:pt x="1016" y="6289"/>
                  </a:cubicBezTo>
                  <a:lnTo>
                    <a:pt x="6898" y="9146"/>
                  </a:lnTo>
                  <a:lnTo>
                    <a:pt x="8566" y="8407"/>
                  </a:lnTo>
                  <a:lnTo>
                    <a:pt x="10231" y="7668"/>
                  </a:lnTo>
                  <a:lnTo>
                    <a:pt x="12064" y="1390"/>
                  </a:lnTo>
                  <a:cubicBezTo>
                    <a:pt x="12064" y="1390"/>
                    <a:pt x="11803" y="381"/>
                    <a:pt x="10927" y="381"/>
                  </a:cubicBezTo>
                  <a:cubicBezTo>
                    <a:pt x="10637" y="381"/>
                    <a:pt x="10278" y="492"/>
                    <a:pt x="9839" y="788"/>
                  </a:cubicBezTo>
                  <a:cubicBezTo>
                    <a:pt x="9839" y="788"/>
                    <a:pt x="9317" y="105"/>
                    <a:pt x="8415" y="105"/>
                  </a:cubicBezTo>
                  <a:cubicBezTo>
                    <a:pt x="8035" y="105"/>
                    <a:pt x="7588" y="226"/>
                    <a:pt x="7084" y="569"/>
                  </a:cubicBezTo>
                  <a:cubicBezTo>
                    <a:pt x="7084" y="569"/>
                    <a:pt x="6616" y="1"/>
                    <a:pt x="57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4" name="Google Shape;814;p15"/>
            <p:cNvSpPr/>
            <p:nvPr/>
          </p:nvSpPr>
          <p:spPr>
            <a:xfrm rot="2700000">
              <a:off x="1854314" y="3178867"/>
              <a:ext cx="163719" cy="114472"/>
            </a:xfrm>
            <a:custGeom>
              <a:avLst/>
              <a:gdLst/>
              <a:ahLst/>
              <a:cxnLst/>
              <a:rect l="l" t="t" r="r" b="b"/>
              <a:pathLst>
                <a:path w="5123" h="3582" extrusionOk="0">
                  <a:moveTo>
                    <a:pt x="3515" y="0"/>
                  </a:moveTo>
                  <a:lnTo>
                    <a:pt x="1850" y="740"/>
                  </a:lnTo>
                  <a:lnTo>
                    <a:pt x="182" y="1479"/>
                  </a:lnTo>
                  <a:lnTo>
                    <a:pt x="1" y="3480"/>
                  </a:lnTo>
                  <a:cubicBezTo>
                    <a:pt x="1" y="3480"/>
                    <a:pt x="389" y="3581"/>
                    <a:pt x="976" y="3581"/>
                  </a:cubicBezTo>
                  <a:cubicBezTo>
                    <a:pt x="1511" y="3581"/>
                    <a:pt x="2210" y="3497"/>
                    <a:pt x="2931" y="3177"/>
                  </a:cubicBezTo>
                  <a:cubicBezTo>
                    <a:pt x="4443" y="2506"/>
                    <a:pt x="5123" y="1209"/>
                    <a:pt x="5123" y="1209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5" name="Google Shape;815;p15"/>
            <p:cNvSpPr/>
            <p:nvPr/>
          </p:nvSpPr>
          <p:spPr>
            <a:xfrm rot="2700000">
              <a:off x="1807454" y="3008523"/>
              <a:ext cx="190212" cy="154547"/>
            </a:xfrm>
            <a:custGeom>
              <a:avLst/>
              <a:gdLst/>
              <a:ahLst/>
              <a:cxnLst/>
              <a:rect l="l" t="t" r="r" b="b"/>
              <a:pathLst>
                <a:path w="5952" h="4836" extrusionOk="0">
                  <a:moveTo>
                    <a:pt x="221" y="0"/>
                  </a:moveTo>
                  <a:cubicBezTo>
                    <a:pt x="97" y="0"/>
                    <a:pt x="1" y="187"/>
                    <a:pt x="127" y="290"/>
                  </a:cubicBezTo>
                  <a:lnTo>
                    <a:pt x="5641" y="4800"/>
                  </a:lnTo>
                  <a:cubicBezTo>
                    <a:pt x="5671" y="4825"/>
                    <a:pt x="5702" y="4836"/>
                    <a:pt x="5732" y="4836"/>
                  </a:cubicBezTo>
                  <a:cubicBezTo>
                    <a:pt x="5856" y="4836"/>
                    <a:pt x="5951" y="4650"/>
                    <a:pt x="5824" y="4546"/>
                  </a:cubicBezTo>
                  <a:lnTo>
                    <a:pt x="312" y="35"/>
                  </a:lnTo>
                  <a:cubicBezTo>
                    <a:pt x="282" y="11"/>
                    <a:pt x="250" y="0"/>
                    <a:pt x="2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6" name="Google Shape;816;p15"/>
            <p:cNvSpPr/>
            <p:nvPr/>
          </p:nvSpPr>
          <p:spPr>
            <a:xfrm rot="2700000">
              <a:off x="1875206" y="2976526"/>
              <a:ext cx="158318" cy="222585"/>
            </a:xfrm>
            <a:custGeom>
              <a:avLst/>
              <a:gdLst/>
              <a:ahLst/>
              <a:cxnLst/>
              <a:rect l="l" t="t" r="r" b="b"/>
              <a:pathLst>
                <a:path w="4954" h="6965" extrusionOk="0">
                  <a:moveTo>
                    <a:pt x="213" y="1"/>
                  </a:moveTo>
                  <a:cubicBezTo>
                    <a:pt x="105" y="1"/>
                    <a:pt x="1" y="95"/>
                    <a:pt x="69" y="210"/>
                  </a:cubicBezTo>
                  <a:cubicBezTo>
                    <a:pt x="730" y="1343"/>
                    <a:pt x="1557" y="2405"/>
                    <a:pt x="2297" y="3488"/>
                  </a:cubicBezTo>
                  <a:cubicBezTo>
                    <a:pt x="3072" y="4626"/>
                    <a:pt x="3850" y="5764"/>
                    <a:pt x="4627" y="6902"/>
                  </a:cubicBezTo>
                  <a:cubicBezTo>
                    <a:pt x="4657" y="6946"/>
                    <a:pt x="4697" y="6965"/>
                    <a:pt x="4736" y="6965"/>
                  </a:cubicBezTo>
                  <a:cubicBezTo>
                    <a:pt x="4845" y="6965"/>
                    <a:pt x="4954" y="6824"/>
                    <a:pt x="4870" y="6702"/>
                  </a:cubicBezTo>
                  <a:cubicBezTo>
                    <a:pt x="4139" y="5633"/>
                    <a:pt x="3410" y="4565"/>
                    <a:pt x="2680" y="3496"/>
                  </a:cubicBezTo>
                  <a:cubicBezTo>
                    <a:pt x="1931" y="2397"/>
                    <a:pt x="979" y="1146"/>
                    <a:pt x="357" y="83"/>
                  </a:cubicBezTo>
                  <a:cubicBezTo>
                    <a:pt x="323" y="25"/>
                    <a:pt x="268" y="1"/>
                    <a:pt x="2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7" name="Google Shape;817;p15"/>
            <p:cNvSpPr/>
            <p:nvPr/>
          </p:nvSpPr>
          <p:spPr>
            <a:xfrm rot="2700000">
              <a:off x="2037417" y="3023379"/>
              <a:ext cx="21795" cy="237190"/>
            </a:xfrm>
            <a:custGeom>
              <a:avLst/>
              <a:gdLst/>
              <a:ahLst/>
              <a:cxnLst/>
              <a:rect l="l" t="t" r="r" b="b"/>
              <a:pathLst>
                <a:path w="682" h="7422" extrusionOk="0">
                  <a:moveTo>
                    <a:pt x="507" y="1"/>
                  </a:moveTo>
                  <a:cubicBezTo>
                    <a:pt x="435" y="1"/>
                    <a:pt x="367" y="44"/>
                    <a:pt x="362" y="137"/>
                  </a:cubicBezTo>
                  <a:cubicBezTo>
                    <a:pt x="244" y="2507"/>
                    <a:pt x="125" y="4878"/>
                    <a:pt x="6" y="7250"/>
                  </a:cubicBezTo>
                  <a:cubicBezTo>
                    <a:pt x="1" y="7361"/>
                    <a:pt x="91" y="7421"/>
                    <a:pt x="176" y="7421"/>
                  </a:cubicBezTo>
                  <a:cubicBezTo>
                    <a:pt x="247" y="7421"/>
                    <a:pt x="314" y="7378"/>
                    <a:pt x="319" y="7286"/>
                  </a:cubicBezTo>
                  <a:cubicBezTo>
                    <a:pt x="438" y="4915"/>
                    <a:pt x="557" y="2543"/>
                    <a:pt x="676" y="171"/>
                  </a:cubicBezTo>
                  <a:cubicBezTo>
                    <a:pt x="681" y="62"/>
                    <a:pt x="592" y="1"/>
                    <a:pt x="5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8" name="Google Shape;818;p15"/>
            <p:cNvSpPr/>
            <p:nvPr/>
          </p:nvSpPr>
          <p:spPr>
            <a:xfrm rot="2700000">
              <a:off x="1972482" y="2978268"/>
              <a:ext cx="72033" cy="260072"/>
            </a:xfrm>
            <a:custGeom>
              <a:avLst/>
              <a:gdLst/>
              <a:ahLst/>
              <a:cxnLst/>
              <a:rect l="l" t="t" r="r" b="b"/>
              <a:pathLst>
                <a:path w="2254" h="8138" extrusionOk="0">
                  <a:moveTo>
                    <a:pt x="206" y="0"/>
                  </a:moveTo>
                  <a:cubicBezTo>
                    <a:pt x="109" y="0"/>
                    <a:pt x="0" y="100"/>
                    <a:pt x="40" y="225"/>
                  </a:cubicBezTo>
                  <a:cubicBezTo>
                    <a:pt x="399" y="1359"/>
                    <a:pt x="678" y="2863"/>
                    <a:pt x="979" y="4116"/>
                  </a:cubicBezTo>
                  <a:cubicBezTo>
                    <a:pt x="1292" y="5415"/>
                    <a:pt x="1605" y="6713"/>
                    <a:pt x="1915" y="8011"/>
                  </a:cubicBezTo>
                  <a:cubicBezTo>
                    <a:pt x="1937" y="8098"/>
                    <a:pt x="2009" y="8138"/>
                    <a:pt x="2080" y="8138"/>
                  </a:cubicBezTo>
                  <a:cubicBezTo>
                    <a:pt x="2168" y="8138"/>
                    <a:pt x="2254" y="8075"/>
                    <a:pt x="2228" y="7965"/>
                  </a:cubicBezTo>
                  <a:cubicBezTo>
                    <a:pt x="1915" y="6667"/>
                    <a:pt x="1605" y="5368"/>
                    <a:pt x="1292" y="4068"/>
                  </a:cubicBezTo>
                  <a:cubicBezTo>
                    <a:pt x="974" y="2753"/>
                    <a:pt x="735" y="1387"/>
                    <a:pt x="328" y="96"/>
                  </a:cubicBezTo>
                  <a:cubicBezTo>
                    <a:pt x="306" y="28"/>
                    <a:pt x="258" y="0"/>
                    <a:pt x="2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290481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16"/>
          <p:cNvSpPr txBox="1">
            <a:spLocks noGrp="1"/>
          </p:cNvSpPr>
          <p:nvPr>
            <p:ph type="title"/>
          </p:nvPr>
        </p:nvSpPr>
        <p:spPr>
          <a:xfrm>
            <a:off x="2991550" y="3529317"/>
            <a:ext cx="4279200" cy="6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21" name="Google Shape;821;p16"/>
          <p:cNvSpPr txBox="1">
            <a:spLocks noGrp="1"/>
          </p:cNvSpPr>
          <p:nvPr>
            <p:ph type="subTitle" idx="1"/>
          </p:nvPr>
        </p:nvSpPr>
        <p:spPr>
          <a:xfrm>
            <a:off x="2991550" y="4314151"/>
            <a:ext cx="4279200" cy="34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22" name="Google Shape;822;p16"/>
          <p:cNvSpPr txBox="1">
            <a:spLocks noGrp="1"/>
          </p:cNvSpPr>
          <p:nvPr>
            <p:ph type="title" idx="2" hasCustomPrompt="1"/>
          </p:nvPr>
        </p:nvSpPr>
        <p:spPr>
          <a:xfrm>
            <a:off x="1451575" y="1139733"/>
            <a:ext cx="984900" cy="1313600"/>
          </a:xfrm>
          <a:prstGeom prst="rect">
            <a:avLst/>
          </a:prstGeom>
          <a:solidFill>
            <a:schemeClr val="lt1"/>
          </a:solidFill>
          <a:effectLst>
            <a:outerShdw dist="38100" dir="33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36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823" name="Google Shape;823;p16"/>
          <p:cNvGrpSpPr/>
          <p:nvPr/>
        </p:nvGrpSpPr>
        <p:grpSpPr>
          <a:xfrm rot="2418663">
            <a:off x="206093" y="2261498"/>
            <a:ext cx="2747492" cy="3325245"/>
            <a:chOff x="747700" y="1105791"/>
            <a:chExt cx="2747649" cy="2494076"/>
          </a:xfrm>
        </p:grpSpPr>
        <p:sp>
          <p:nvSpPr>
            <p:cNvPr id="824" name="Google Shape;824;p16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5" name="Google Shape;825;p16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6" name="Google Shape;826;p16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7" name="Google Shape;827;p16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8" name="Google Shape;828;p16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9" name="Google Shape;829;p16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0" name="Google Shape;830;p16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1" name="Google Shape;831;p16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2" name="Google Shape;832;p16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3" name="Google Shape;833;p16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4" name="Google Shape;834;p16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5" name="Google Shape;835;p16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6" name="Google Shape;836;p16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7" name="Google Shape;837;p16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8" name="Google Shape;838;p16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9" name="Google Shape;839;p16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0" name="Google Shape;840;p16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1" name="Google Shape;841;p16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2" name="Google Shape;842;p16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3" name="Google Shape;843;p16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4" name="Google Shape;844;p16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5" name="Google Shape;845;p16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6" name="Google Shape;846;p16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7" name="Google Shape;847;p16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8" name="Google Shape;848;p16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9" name="Google Shape;849;p16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0" name="Google Shape;850;p16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1" name="Google Shape;851;p16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2" name="Google Shape;852;p16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3" name="Google Shape;853;p16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4" name="Google Shape;854;p16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5" name="Google Shape;855;p16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6" name="Google Shape;856;p16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7" name="Google Shape;857;p16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8" name="Google Shape;858;p16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9" name="Google Shape;859;p16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0" name="Google Shape;860;p16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1" name="Google Shape;861;p16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2" name="Google Shape;862;p16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3" name="Google Shape;863;p16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64" name="Google Shape;864;p16"/>
          <p:cNvGrpSpPr/>
          <p:nvPr/>
        </p:nvGrpSpPr>
        <p:grpSpPr>
          <a:xfrm flipH="1">
            <a:off x="-1" y="4301045"/>
            <a:ext cx="5689495" cy="2557339"/>
            <a:chOff x="1321202" y="3526247"/>
            <a:chExt cx="7822763" cy="1617068"/>
          </a:xfrm>
        </p:grpSpPr>
        <p:sp>
          <p:nvSpPr>
            <p:cNvPr id="865" name="Google Shape;865;p16"/>
            <p:cNvSpPr/>
            <p:nvPr/>
          </p:nvSpPr>
          <p:spPr>
            <a:xfrm>
              <a:off x="1321202" y="3526247"/>
              <a:ext cx="7822725" cy="1613015"/>
            </a:xfrm>
            <a:custGeom>
              <a:avLst/>
              <a:gdLst/>
              <a:ahLst/>
              <a:cxnLst/>
              <a:rect l="l" t="t" r="r" b="b"/>
              <a:pathLst>
                <a:path w="67462" h="13920" extrusionOk="0">
                  <a:moveTo>
                    <a:pt x="60681" y="1"/>
                  </a:moveTo>
                  <a:cubicBezTo>
                    <a:pt x="58623" y="1"/>
                    <a:pt x="56591" y="352"/>
                    <a:pt x="54936" y="1179"/>
                  </a:cubicBezTo>
                  <a:cubicBezTo>
                    <a:pt x="50483" y="3370"/>
                    <a:pt x="45828" y="6466"/>
                    <a:pt x="39851" y="7049"/>
                  </a:cubicBezTo>
                  <a:cubicBezTo>
                    <a:pt x="39110" y="7121"/>
                    <a:pt x="38399" y="7151"/>
                    <a:pt x="37706" y="7151"/>
                  </a:cubicBezTo>
                  <a:cubicBezTo>
                    <a:pt x="35422" y="7151"/>
                    <a:pt x="33325" y="6825"/>
                    <a:pt x="30969" y="6597"/>
                  </a:cubicBezTo>
                  <a:cubicBezTo>
                    <a:pt x="28654" y="6365"/>
                    <a:pt x="26459" y="6204"/>
                    <a:pt x="24236" y="6204"/>
                  </a:cubicBezTo>
                  <a:cubicBezTo>
                    <a:pt x="22572" y="6204"/>
                    <a:pt x="20892" y="6294"/>
                    <a:pt x="19134" y="6513"/>
                  </a:cubicBezTo>
                  <a:cubicBezTo>
                    <a:pt x="15086" y="7002"/>
                    <a:pt x="12026" y="7847"/>
                    <a:pt x="9121" y="9585"/>
                  </a:cubicBezTo>
                  <a:cubicBezTo>
                    <a:pt x="7216" y="10740"/>
                    <a:pt x="5311" y="11966"/>
                    <a:pt x="3096" y="12883"/>
                  </a:cubicBezTo>
                  <a:cubicBezTo>
                    <a:pt x="2108" y="13276"/>
                    <a:pt x="1084" y="13621"/>
                    <a:pt x="1" y="13919"/>
                  </a:cubicBezTo>
                  <a:lnTo>
                    <a:pt x="10800" y="13919"/>
                  </a:lnTo>
                  <a:cubicBezTo>
                    <a:pt x="10883" y="13871"/>
                    <a:pt x="10966" y="13848"/>
                    <a:pt x="11038" y="13800"/>
                  </a:cubicBezTo>
                  <a:cubicBezTo>
                    <a:pt x="13407" y="12657"/>
                    <a:pt x="16062" y="10776"/>
                    <a:pt x="19110" y="10419"/>
                  </a:cubicBezTo>
                  <a:cubicBezTo>
                    <a:pt x="20176" y="10294"/>
                    <a:pt x="21236" y="10242"/>
                    <a:pt x="22291" y="10242"/>
                  </a:cubicBezTo>
                  <a:cubicBezTo>
                    <a:pt x="27870" y="10242"/>
                    <a:pt x="33331" y="11702"/>
                    <a:pt x="38905" y="11702"/>
                  </a:cubicBezTo>
                  <a:cubicBezTo>
                    <a:pt x="40456" y="11702"/>
                    <a:pt x="42016" y="11589"/>
                    <a:pt x="43589" y="11300"/>
                  </a:cubicBezTo>
                  <a:cubicBezTo>
                    <a:pt x="47614" y="10561"/>
                    <a:pt x="50662" y="9418"/>
                    <a:pt x="53757" y="7668"/>
                  </a:cubicBezTo>
                  <a:cubicBezTo>
                    <a:pt x="55400" y="6738"/>
                    <a:pt x="56206" y="5837"/>
                    <a:pt x="58427" y="5837"/>
                  </a:cubicBezTo>
                  <a:cubicBezTo>
                    <a:pt x="58621" y="5837"/>
                    <a:pt x="58826" y="5844"/>
                    <a:pt x="59044" y="5859"/>
                  </a:cubicBezTo>
                  <a:cubicBezTo>
                    <a:pt x="61259" y="5989"/>
                    <a:pt x="63626" y="6786"/>
                    <a:pt x="65932" y="6786"/>
                  </a:cubicBezTo>
                  <a:cubicBezTo>
                    <a:pt x="66365" y="6786"/>
                    <a:pt x="66796" y="6758"/>
                    <a:pt x="67223" y="6692"/>
                  </a:cubicBezTo>
                  <a:cubicBezTo>
                    <a:pt x="67319" y="6668"/>
                    <a:pt x="67390" y="6656"/>
                    <a:pt x="67461" y="6644"/>
                  </a:cubicBezTo>
                  <a:lnTo>
                    <a:pt x="67461" y="1537"/>
                  </a:lnTo>
                  <a:cubicBezTo>
                    <a:pt x="65818" y="679"/>
                    <a:pt x="63342" y="108"/>
                    <a:pt x="61615" y="24"/>
                  </a:cubicBezTo>
                  <a:cubicBezTo>
                    <a:pt x="61304" y="9"/>
                    <a:pt x="60992" y="1"/>
                    <a:pt x="60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6" name="Google Shape;866;p16"/>
            <p:cNvSpPr/>
            <p:nvPr/>
          </p:nvSpPr>
          <p:spPr>
            <a:xfrm>
              <a:off x="1959100" y="3762634"/>
              <a:ext cx="7184843" cy="1380680"/>
            </a:xfrm>
            <a:custGeom>
              <a:avLst/>
              <a:gdLst/>
              <a:ahLst/>
              <a:cxnLst/>
              <a:rect l="l" t="t" r="r" b="b"/>
              <a:pathLst>
                <a:path w="61961" h="11915" extrusionOk="0">
                  <a:moveTo>
                    <a:pt x="55567" y="0"/>
                  </a:moveTo>
                  <a:cubicBezTo>
                    <a:pt x="53497" y="0"/>
                    <a:pt x="51436" y="341"/>
                    <a:pt x="49768" y="1175"/>
                  </a:cubicBezTo>
                  <a:cubicBezTo>
                    <a:pt x="45327" y="3366"/>
                    <a:pt x="40660" y="6462"/>
                    <a:pt x="34695" y="7045"/>
                  </a:cubicBezTo>
                  <a:cubicBezTo>
                    <a:pt x="33954" y="7117"/>
                    <a:pt x="33243" y="7147"/>
                    <a:pt x="32548" y="7147"/>
                  </a:cubicBezTo>
                  <a:cubicBezTo>
                    <a:pt x="30262" y="7147"/>
                    <a:pt x="28160" y="6821"/>
                    <a:pt x="25813" y="6593"/>
                  </a:cubicBezTo>
                  <a:cubicBezTo>
                    <a:pt x="23483" y="6367"/>
                    <a:pt x="21275" y="6203"/>
                    <a:pt x="19037" y="6203"/>
                  </a:cubicBezTo>
                  <a:cubicBezTo>
                    <a:pt x="17387" y="6203"/>
                    <a:pt x="15721" y="6292"/>
                    <a:pt x="13978" y="6509"/>
                  </a:cubicBezTo>
                  <a:cubicBezTo>
                    <a:pt x="9930" y="6997"/>
                    <a:pt x="6858" y="7843"/>
                    <a:pt x="3965" y="9593"/>
                  </a:cubicBezTo>
                  <a:cubicBezTo>
                    <a:pt x="2679" y="10355"/>
                    <a:pt x="1381" y="11177"/>
                    <a:pt x="0" y="11915"/>
                  </a:cubicBezTo>
                  <a:lnTo>
                    <a:pt x="9501" y="11915"/>
                  </a:lnTo>
                  <a:cubicBezTo>
                    <a:pt x="10883" y="11224"/>
                    <a:pt x="12371" y="10617"/>
                    <a:pt x="13943" y="10438"/>
                  </a:cubicBezTo>
                  <a:cubicBezTo>
                    <a:pt x="15011" y="10314"/>
                    <a:pt x="16075" y="10261"/>
                    <a:pt x="17134" y="10261"/>
                  </a:cubicBezTo>
                  <a:cubicBezTo>
                    <a:pt x="22714" y="10261"/>
                    <a:pt x="28178" y="11717"/>
                    <a:pt x="33760" y="11717"/>
                  </a:cubicBezTo>
                  <a:cubicBezTo>
                    <a:pt x="35307" y="11717"/>
                    <a:pt x="36863" y="11605"/>
                    <a:pt x="38434" y="11319"/>
                  </a:cubicBezTo>
                  <a:cubicBezTo>
                    <a:pt x="42446" y="10569"/>
                    <a:pt x="45494" y="9438"/>
                    <a:pt x="48590" y="7688"/>
                  </a:cubicBezTo>
                  <a:cubicBezTo>
                    <a:pt x="50233" y="6757"/>
                    <a:pt x="51050" y="5845"/>
                    <a:pt x="53268" y="5845"/>
                  </a:cubicBezTo>
                  <a:cubicBezTo>
                    <a:pt x="53459" y="5845"/>
                    <a:pt x="53662" y="5852"/>
                    <a:pt x="53876" y="5866"/>
                  </a:cubicBezTo>
                  <a:cubicBezTo>
                    <a:pt x="56081" y="6008"/>
                    <a:pt x="58431" y="6794"/>
                    <a:pt x="60738" y="6794"/>
                  </a:cubicBezTo>
                  <a:cubicBezTo>
                    <a:pt x="61148" y="6794"/>
                    <a:pt x="61555" y="6769"/>
                    <a:pt x="61960" y="6712"/>
                  </a:cubicBezTo>
                  <a:lnTo>
                    <a:pt x="61960" y="1354"/>
                  </a:lnTo>
                  <a:cubicBezTo>
                    <a:pt x="60341" y="604"/>
                    <a:pt x="58055" y="92"/>
                    <a:pt x="56448" y="20"/>
                  </a:cubicBezTo>
                  <a:cubicBezTo>
                    <a:pt x="56155" y="7"/>
                    <a:pt x="55860" y="0"/>
                    <a:pt x="55567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7" name="Google Shape;867;p16"/>
            <p:cNvSpPr/>
            <p:nvPr/>
          </p:nvSpPr>
          <p:spPr>
            <a:xfrm>
              <a:off x="2884115" y="4152442"/>
              <a:ext cx="6259850" cy="986813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868" name="Google Shape;868;p16"/>
          <p:cNvSpPr/>
          <p:nvPr/>
        </p:nvSpPr>
        <p:spPr>
          <a:xfrm rot="10800000">
            <a:off x="29" y="4"/>
            <a:ext cx="1743044" cy="694896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869" name="Google Shape;869;p16"/>
          <p:cNvGrpSpPr/>
          <p:nvPr/>
        </p:nvGrpSpPr>
        <p:grpSpPr>
          <a:xfrm rot="10800000" flipH="1">
            <a:off x="5037055" y="-9"/>
            <a:ext cx="4106951" cy="1222935"/>
            <a:chOff x="1321202" y="3526247"/>
            <a:chExt cx="7822763" cy="1617068"/>
          </a:xfrm>
        </p:grpSpPr>
        <p:sp>
          <p:nvSpPr>
            <p:cNvPr id="870" name="Google Shape;870;p16"/>
            <p:cNvSpPr/>
            <p:nvPr/>
          </p:nvSpPr>
          <p:spPr>
            <a:xfrm>
              <a:off x="1321202" y="3526247"/>
              <a:ext cx="7822725" cy="1613015"/>
            </a:xfrm>
            <a:custGeom>
              <a:avLst/>
              <a:gdLst/>
              <a:ahLst/>
              <a:cxnLst/>
              <a:rect l="l" t="t" r="r" b="b"/>
              <a:pathLst>
                <a:path w="67462" h="13920" extrusionOk="0">
                  <a:moveTo>
                    <a:pt x="60681" y="1"/>
                  </a:moveTo>
                  <a:cubicBezTo>
                    <a:pt x="58623" y="1"/>
                    <a:pt x="56591" y="352"/>
                    <a:pt x="54936" y="1179"/>
                  </a:cubicBezTo>
                  <a:cubicBezTo>
                    <a:pt x="50483" y="3370"/>
                    <a:pt x="45828" y="6466"/>
                    <a:pt x="39851" y="7049"/>
                  </a:cubicBezTo>
                  <a:cubicBezTo>
                    <a:pt x="39110" y="7121"/>
                    <a:pt x="38399" y="7151"/>
                    <a:pt x="37706" y="7151"/>
                  </a:cubicBezTo>
                  <a:cubicBezTo>
                    <a:pt x="35422" y="7151"/>
                    <a:pt x="33325" y="6825"/>
                    <a:pt x="30969" y="6597"/>
                  </a:cubicBezTo>
                  <a:cubicBezTo>
                    <a:pt x="28654" y="6365"/>
                    <a:pt x="26459" y="6204"/>
                    <a:pt x="24236" y="6204"/>
                  </a:cubicBezTo>
                  <a:cubicBezTo>
                    <a:pt x="22572" y="6204"/>
                    <a:pt x="20892" y="6294"/>
                    <a:pt x="19134" y="6513"/>
                  </a:cubicBezTo>
                  <a:cubicBezTo>
                    <a:pt x="15086" y="7002"/>
                    <a:pt x="12026" y="7847"/>
                    <a:pt x="9121" y="9585"/>
                  </a:cubicBezTo>
                  <a:cubicBezTo>
                    <a:pt x="7216" y="10740"/>
                    <a:pt x="5311" y="11966"/>
                    <a:pt x="3096" y="12883"/>
                  </a:cubicBezTo>
                  <a:cubicBezTo>
                    <a:pt x="2108" y="13276"/>
                    <a:pt x="1084" y="13621"/>
                    <a:pt x="1" y="13919"/>
                  </a:cubicBezTo>
                  <a:lnTo>
                    <a:pt x="10800" y="13919"/>
                  </a:lnTo>
                  <a:cubicBezTo>
                    <a:pt x="10883" y="13871"/>
                    <a:pt x="10966" y="13848"/>
                    <a:pt x="11038" y="13800"/>
                  </a:cubicBezTo>
                  <a:cubicBezTo>
                    <a:pt x="13407" y="12657"/>
                    <a:pt x="16062" y="10776"/>
                    <a:pt x="19110" y="10419"/>
                  </a:cubicBezTo>
                  <a:cubicBezTo>
                    <a:pt x="20176" y="10294"/>
                    <a:pt x="21236" y="10242"/>
                    <a:pt x="22291" y="10242"/>
                  </a:cubicBezTo>
                  <a:cubicBezTo>
                    <a:pt x="27870" y="10242"/>
                    <a:pt x="33331" y="11702"/>
                    <a:pt x="38905" y="11702"/>
                  </a:cubicBezTo>
                  <a:cubicBezTo>
                    <a:pt x="40456" y="11702"/>
                    <a:pt x="42016" y="11589"/>
                    <a:pt x="43589" y="11300"/>
                  </a:cubicBezTo>
                  <a:cubicBezTo>
                    <a:pt x="47614" y="10561"/>
                    <a:pt x="50662" y="9418"/>
                    <a:pt x="53757" y="7668"/>
                  </a:cubicBezTo>
                  <a:cubicBezTo>
                    <a:pt x="55400" y="6738"/>
                    <a:pt x="56206" y="5837"/>
                    <a:pt x="58427" y="5837"/>
                  </a:cubicBezTo>
                  <a:cubicBezTo>
                    <a:pt x="58621" y="5837"/>
                    <a:pt x="58826" y="5844"/>
                    <a:pt x="59044" y="5859"/>
                  </a:cubicBezTo>
                  <a:cubicBezTo>
                    <a:pt x="61259" y="5989"/>
                    <a:pt x="63626" y="6786"/>
                    <a:pt x="65932" y="6786"/>
                  </a:cubicBezTo>
                  <a:cubicBezTo>
                    <a:pt x="66365" y="6786"/>
                    <a:pt x="66796" y="6758"/>
                    <a:pt x="67223" y="6692"/>
                  </a:cubicBezTo>
                  <a:cubicBezTo>
                    <a:pt x="67319" y="6668"/>
                    <a:pt x="67390" y="6656"/>
                    <a:pt x="67461" y="6644"/>
                  </a:cubicBezTo>
                  <a:lnTo>
                    <a:pt x="67461" y="1537"/>
                  </a:lnTo>
                  <a:cubicBezTo>
                    <a:pt x="65818" y="679"/>
                    <a:pt x="63342" y="108"/>
                    <a:pt x="61615" y="24"/>
                  </a:cubicBezTo>
                  <a:cubicBezTo>
                    <a:pt x="61304" y="9"/>
                    <a:pt x="60992" y="1"/>
                    <a:pt x="60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1" name="Google Shape;871;p16"/>
            <p:cNvSpPr/>
            <p:nvPr/>
          </p:nvSpPr>
          <p:spPr>
            <a:xfrm>
              <a:off x="1959100" y="3762634"/>
              <a:ext cx="7184843" cy="1380680"/>
            </a:xfrm>
            <a:custGeom>
              <a:avLst/>
              <a:gdLst/>
              <a:ahLst/>
              <a:cxnLst/>
              <a:rect l="l" t="t" r="r" b="b"/>
              <a:pathLst>
                <a:path w="61961" h="11915" extrusionOk="0">
                  <a:moveTo>
                    <a:pt x="55567" y="0"/>
                  </a:moveTo>
                  <a:cubicBezTo>
                    <a:pt x="53497" y="0"/>
                    <a:pt x="51436" y="341"/>
                    <a:pt x="49768" y="1175"/>
                  </a:cubicBezTo>
                  <a:cubicBezTo>
                    <a:pt x="45327" y="3366"/>
                    <a:pt x="40660" y="6462"/>
                    <a:pt x="34695" y="7045"/>
                  </a:cubicBezTo>
                  <a:cubicBezTo>
                    <a:pt x="33954" y="7117"/>
                    <a:pt x="33243" y="7147"/>
                    <a:pt x="32548" y="7147"/>
                  </a:cubicBezTo>
                  <a:cubicBezTo>
                    <a:pt x="30262" y="7147"/>
                    <a:pt x="28160" y="6821"/>
                    <a:pt x="25813" y="6593"/>
                  </a:cubicBezTo>
                  <a:cubicBezTo>
                    <a:pt x="23483" y="6367"/>
                    <a:pt x="21275" y="6203"/>
                    <a:pt x="19037" y="6203"/>
                  </a:cubicBezTo>
                  <a:cubicBezTo>
                    <a:pt x="17387" y="6203"/>
                    <a:pt x="15721" y="6292"/>
                    <a:pt x="13978" y="6509"/>
                  </a:cubicBezTo>
                  <a:cubicBezTo>
                    <a:pt x="9930" y="6997"/>
                    <a:pt x="6858" y="7843"/>
                    <a:pt x="3965" y="9593"/>
                  </a:cubicBezTo>
                  <a:cubicBezTo>
                    <a:pt x="2679" y="10355"/>
                    <a:pt x="1381" y="11177"/>
                    <a:pt x="0" y="11915"/>
                  </a:cubicBezTo>
                  <a:lnTo>
                    <a:pt x="9501" y="11915"/>
                  </a:lnTo>
                  <a:cubicBezTo>
                    <a:pt x="10883" y="11224"/>
                    <a:pt x="12371" y="10617"/>
                    <a:pt x="13943" y="10438"/>
                  </a:cubicBezTo>
                  <a:cubicBezTo>
                    <a:pt x="15011" y="10314"/>
                    <a:pt x="16075" y="10261"/>
                    <a:pt x="17134" y="10261"/>
                  </a:cubicBezTo>
                  <a:cubicBezTo>
                    <a:pt x="22714" y="10261"/>
                    <a:pt x="28178" y="11717"/>
                    <a:pt x="33760" y="11717"/>
                  </a:cubicBezTo>
                  <a:cubicBezTo>
                    <a:pt x="35307" y="11717"/>
                    <a:pt x="36863" y="11605"/>
                    <a:pt x="38434" y="11319"/>
                  </a:cubicBezTo>
                  <a:cubicBezTo>
                    <a:pt x="42446" y="10569"/>
                    <a:pt x="45494" y="9438"/>
                    <a:pt x="48590" y="7688"/>
                  </a:cubicBezTo>
                  <a:cubicBezTo>
                    <a:pt x="50233" y="6757"/>
                    <a:pt x="51050" y="5845"/>
                    <a:pt x="53268" y="5845"/>
                  </a:cubicBezTo>
                  <a:cubicBezTo>
                    <a:pt x="53459" y="5845"/>
                    <a:pt x="53662" y="5852"/>
                    <a:pt x="53876" y="5866"/>
                  </a:cubicBezTo>
                  <a:cubicBezTo>
                    <a:pt x="56081" y="6008"/>
                    <a:pt x="58431" y="6794"/>
                    <a:pt x="60738" y="6794"/>
                  </a:cubicBezTo>
                  <a:cubicBezTo>
                    <a:pt x="61148" y="6794"/>
                    <a:pt x="61555" y="6769"/>
                    <a:pt x="61960" y="6712"/>
                  </a:cubicBezTo>
                  <a:lnTo>
                    <a:pt x="61960" y="1354"/>
                  </a:lnTo>
                  <a:cubicBezTo>
                    <a:pt x="60341" y="604"/>
                    <a:pt x="58055" y="92"/>
                    <a:pt x="56448" y="20"/>
                  </a:cubicBezTo>
                  <a:cubicBezTo>
                    <a:pt x="56155" y="7"/>
                    <a:pt x="55860" y="0"/>
                    <a:pt x="55567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2" name="Google Shape;872;p16"/>
            <p:cNvSpPr/>
            <p:nvPr/>
          </p:nvSpPr>
          <p:spPr>
            <a:xfrm>
              <a:off x="2884115" y="4152442"/>
              <a:ext cx="6259850" cy="986813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73" name="Google Shape;873;p16"/>
          <p:cNvGrpSpPr/>
          <p:nvPr/>
        </p:nvGrpSpPr>
        <p:grpSpPr>
          <a:xfrm>
            <a:off x="8046706" y="1743264"/>
            <a:ext cx="1250565" cy="2210053"/>
            <a:chOff x="428625" y="2562950"/>
            <a:chExt cx="751000" cy="995400"/>
          </a:xfrm>
        </p:grpSpPr>
        <p:sp>
          <p:nvSpPr>
            <p:cNvPr id="874" name="Google Shape;874;p16"/>
            <p:cNvSpPr/>
            <p:nvPr/>
          </p:nvSpPr>
          <p:spPr>
            <a:xfrm>
              <a:off x="898325" y="3364650"/>
              <a:ext cx="189625" cy="122875"/>
            </a:xfrm>
            <a:custGeom>
              <a:avLst/>
              <a:gdLst/>
              <a:ahLst/>
              <a:cxnLst/>
              <a:rect l="l" t="t" r="r" b="b"/>
              <a:pathLst>
                <a:path w="7585" h="4915" extrusionOk="0">
                  <a:moveTo>
                    <a:pt x="1243" y="0"/>
                  </a:moveTo>
                  <a:cubicBezTo>
                    <a:pt x="866" y="0"/>
                    <a:pt x="530" y="204"/>
                    <a:pt x="262" y="615"/>
                  </a:cubicBezTo>
                  <a:cubicBezTo>
                    <a:pt x="0" y="1032"/>
                    <a:pt x="60" y="1460"/>
                    <a:pt x="357" y="1853"/>
                  </a:cubicBezTo>
                  <a:cubicBezTo>
                    <a:pt x="655" y="2222"/>
                    <a:pt x="988" y="2401"/>
                    <a:pt x="1381" y="2651"/>
                  </a:cubicBezTo>
                  <a:cubicBezTo>
                    <a:pt x="2048" y="3103"/>
                    <a:pt x="2715" y="3544"/>
                    <a:pt x="3417" y="3961"/>
                  </a:cubicBezTo>
                  <a:cubicBezTo>
                    <a:pt x="4031" y="4323"/>
                    <a:pt x="4888" y="4915"/>
                    <a:pt x="5635" y="4915"/>
                  </a:cubicBezTo>
                  <a:cubicBezTo>
                    <a:pt x="6091" y="4915"/>
                    <a:pt x="6505" y="4695"/>
                    <a:pt x="6799" y="4068"/>
                  </a:cubicBezTo>
                  <a:cubicBezTo>
                    <a:pt x="7584" y="2401"/>
                    <a:pt x="5310" y="1508"/>
                    <a:pt x="4263" y="1127"/>
                  </a:cubicBezTo>
                  <a:cubicBezTo>
                    <a:pt x="3286" y="710"/>
                    <a:pt x="2560" y="353"/>
                    <a:pt x="1631" y="67"/>
                  </a:cubicBezTo>
                  <a:cubicBezTo>
                    <a:pt x="1498" y="23"/>
                    <a:pt x="1368" y="0"/>
                    <a:pt x="1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5" name="Google Shape;875;p16"/>
            <p:cNvSpPr/>
            <p:nvPr/>
          </p:nvSpPr>
          <p:spPr>
            <a:xfrm>
              <a:off x="972725" y="3452350"/>
              <a:ext cx="76225" cy="22625"/>
            </a:xfrm>
            <a:custGeom>
              <a:avLst/>
              <a:gdLst/>
              <a:ahLst/>
              <a:cxnLst/>
              <a:rect l="l" t="t" r="r" b="b"/>
              <a:pathLst>
                <a:path w="3049" h="905" extrusionOk="0">
                  <a:moveTo>
                    <a:pt x="1" y="0"/>
                  </a:moveTo>
                  <a:lnTo>
                    <a:pt x="1" y="0"/>
                  </a:lnTo>
                  <a:cubicBezTo>
                    <a:pt x="775" y="584"/>
                    <a:pt x="1203" y="881"/>
                    <a:pt x="1870" y="905"/>
                  </a:cubicBezTo>
                  <a:cubicBezTo>
                    <a:pt x="2001" y="905"/>
                    <a:pt x="2501" y="857"/>
                    <a:pt x="2596" y="798"/>
                  </a:cubicBezTo>
                  <a:cubicBezTo>
                    <a:pt x="2811" y="667"/>
                    <a:pt x="3049" y="405"/>
                    <a:pt x="3001" y="226"/>
                  </a:cubicBezTo>
                  <a:lnTo>
                    <a:pt x="3001" y="226"/>
                  </a:lnTo>
                  <a:cubicBezTo>
                    <a:pt x="2732" y="394"/>
                    <a:pt x="2392" y="459"/>
                    <a:pt x="2029" y="459"/>
                  </a:cubicBezTo>
                  <a:cubicBezTo>
                    <a:pt x="1333" y="459"/>
                    <a:pt x="548" y="21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6" name="Google Shape;876;p16"/>
            <p:cNvSpPr/>
            <p:nvPr/>
          </p:nvSpPr>
          <p:spPr>
            <a:xfrm>
              <a:off x="1006075" y="3395775"/>
              <a:ext cx="48825" cy="62850"/>
            </a:xfrm>
            <a:custGeom>
              <a:avLst/>
              <a:gdLst/>
              <a:ahLst/>
              <a:cxnLst/>
              <a:rect l="l" t="t" r="r" b="b"/>
              <a:pathLst>
                <a:path w="1953" h="2514" extrusionOk="0">
                  <a:moveTo>
                    <a:pt x="0" y="1"/>
                  </a:moveTo>
                  <a:lnTo>
                    <a:pt x="0" y="1"/>
                  </a:lnTo>
                  <a:cubicBezTo>
                    <a:pt x="703" y="561"/>
                    <a:pt x="1679" y="1608"/>
                    <a:pt x="1643" y="2513"/>
                  </a:cubicBezTo>
                  <a:cubicBezTo>
                    <a:pt x="1822" y="2466"/>
                    <a:pt x="1941" y="2132"/>
                    <a:pt x="1953" y="1894"/>
                  </a:cubicBezTo>
                  <a:cubicBezTo>
                    <a:pt x="1953" y="1751"/>
                    <a:pt x="1762" y="1311"/>
                    <a:pt x="1679" y="1203"/>
                  </a:cubicBezTo>
                  <a:cubicBezTo>
                    <a:pt x="1357" y="644"/>
                    <a:pt x="881" y="41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7" name="Google Shape;877;p16"/>
            <p:cNvSpPr/>
            <p:nvPr/>
          </p:nvSpPr>
          <p:spPr>
            <a:xfrm>
              <a:off x="811100" y="3409750"/>
              <a:ext cx="177425" cy="148600"/>
            </a:xfrm>
            <a:custGeom>
              <a:avLst/>
              <a:gdLst/>
              <a:ahLst/>
              <a:cxnLst/>
              <a:rect l="l" t="t" r="r" b="b"/>
              <a:pathLst>
                <a:path w="7097" h="5944" extrusionOk="0">
                  <a:moveTo>
                    <a:pt x="1196" y="1"/>
                  </a:moveTo>
                  <a:cubicBezTo>
                    <a:pt x="913" y="1"/>
                    <a:pt x="652" y="120"/>
                    <a:pt x="429" y="383"/>
                  </a:cubicBezTo>
                  <a:cubicBezTo>
                    <a:pt x="12" y="883"/>
                    <a:pt x="1" y="1406"/>
                    <a:pt x="322" y="1847"/>
                  </a:cubicBezTo>
                  <a:cubicBezTo>
                    <a:pt x="917" y="2657"/>
                    <a:pt x="1489" y="3240"/>
                    <a:pt x="2191" y="4038"/>
                  </a:cubicBezTo>
                  <a:cubicBezTo>
                    <a:pt x="2716" y="4698"/>
                    <a:pt x="3743" y="5944"/>
                    <a:pt x="4791" y="5944"/>
                  </a:cubicBezTo>
                  <a:cubicBezTo>
                    <a:pt x="5122" y="5944"/>
                    <a:pt x="5455" y="5820"/>
                    <a:pt x="5775" y="5514"/>
                  </a:cubicBezTo>
                  <a:cubicBezTo>
                    <a:pt x="7097" y="4264"/>
                    <a:pt x="5489" y="3085"/>
                    <a:pt x="4608" y="2323"/>
                  </a:cubicBezTo>
                  <a:cubicBezTo>
                    <a:pt x="4001" y="1787"/>
                    <a:pt x="3358" y="1299"/>
                    <a:pt x="2727" y="799"/>
                  </a:cubicBezTo>
                  <a:cubicBezTo>
                    <a:pt x="2358" y="513"/>
                    <a:pt x="2084" y="240"/>
                    <a:pt x="1632" y="85"/>
                  </a:cubicBezTo>
                  <a:cubicBezTo>
                    <a:pt x="1482" y="30"/>
                    <a:pt x="1336" y="1"/>
                    <a:pt x="1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8" name="Google Shape;878;p16"/>
            <p:cNvSpPr/>
            <p:nvPr/>
          </p:nvSpPr>
          <p:spPr>
            <a:xfrm>
              <a:off x="912300" y="3461575"/>
              <a:ext cx="40200" cy="69675"/>
            </a:xfrm>
            <a:custGeom>
              <a:avLst/>
              <a:gdLst/>
              <a:ahLst/>
              <a:cxnLst/>
              <a:rect l="l" t="t" r="r" b="b"/>
              <a:pathLst>
                <a:path w="1608" h="2787" extrusionOk="0">
                  <a:moveTo>
                    <a:pt x="1" y="0"/>
                  </a:moveTo>
                  <a:cubicBezTo>
                    <a:pt x="584" y="691"/>
                    <a:pt x="1370" y="1893"/>
                    <a:pt x="1144" y="2786"/>
                  </a:cubicBezTo>
                  <a:cubicBezTo>
                    <a:pt x="1322" y="2774"/>
                    <a:pt x="1513" y="2477"/>
                    <a:pt x="1584" y="2215"/>
                  </a:cubicBezTo>
                  <a:cubicBezTo>
                    <a:pt x="1608" y="2096"/>
                    <a:pt x="1489" y="1619"/>
                    <a:pt x="1441" y="1488"/>
                  </a:cubicBezTo>
                  <a:cubicBezTo>
                    <a:pt x="1203" y="869"/>
                    <a:pt x="786" y="54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9" name="Google Shape;879;p16"/>
            <p:cNvSpPr/>
            <p:nvPr/>
          </p:nvSpPr>
          <p:spPr>
            <a:xfrm>
              <a:off x="869150" y="3510975"/>
              <a:ext cx="72950" cy="32250"/>
            </a:xfrm>
            <a:custGeom>
              <a:avLst/>
              <a:gdLst/>
              <a:ahLst/>
              <a:cxnLst/>
              <a:rect l="l" t="t" r="r" b="b"/>
              <a:pathLst>
                <a:path w="2918" h="1290" extrusionOk="0">
                  <a:moveTo>
                    <a:pt x="0" y="1"/>
                  </a:moveTo>
                  <a:cubicBezTo>
                    <a:pt x="655" y="703"/>
                    <a:pt x="1012" y="1072"/>
                    <a:pt x="1655" y="1239"/>
                  </a:cubicBezTo>
                  <a:cubicBezTo>
                    <a:pt x="1748" y="1264"/>
                    <a:pt x="2019" y="1289"/>
                    <a:pt x="2212" y="1289"/>
                  </a:cubicBezTo>
                  <a:cubicBezTo>
                    <a:pt x="2292" y="1289"/>
                    <a:pt x="2359" y="1285"/>
                    <a:pt x="2393" y="1275"/>
                  </a:cubicBezTo>
                  <a:cubicBezTo>
                    <a:pt x="2632" y="1179"/>
                    <a:pt x="2917" y="953"/>
                    <a:pt x="2905" y="775"/>
                  </a:cubicBezTo>
                  <a:lnTo>
                    <a:pt x="2905" y="775"/>
                  </a:lnTo>
                  <a:cubicBezTo>
                    <a:pt x="2741" y="839"/>
                    <a:pt x="2559" y="868"/>
                    <a:pt x="2367" y="868"/>
                  </a:cubicBezTo>
                  <a:cubicBezTo>
                    <a:pt x="1575" y="868"/>
                    <a:pt x="614" y="384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0" name="Google Shape;880;p16"/>
            <p:cNvSpPr/>
            <p:nvPr/>
          </p:nvSpPr>
          <p:spPr>
            <a:xfrm>
              <a:off x="428625" y="2562950"/>
              <a:ext cx="751000" cy="778100"/>
            </a:xfrm>
            <a:custGeom>
              <a:avLst/>
              <a:gdLst/>
              <a:ahLst/>
              <a:cxnLst/>
              <a:rect l="l" t="t" r="r" b="b"/>
              <a:pathLst>
                <a:path w="30040" h="31124" extrusionOk="0">
                  <a:moveTo>
                    <a:pt x="14323" y="0"/>
                  </a:moveTo>
                  <a:lnTo>
                    <a:pt x="5298" y="3394"/>
                  </a:lnTo>
                  <a:lnTo>
                    <a:pt x="0" y="11430"/>
                  </a:lnTo>
                  <a:lnTo>
                    <a:pt x="452" y="21050"/>
                  </a:lnTo>
                  <a:lnTo>
                    <a:pt x="6441" y="28563"/>
                  </a:lnTo>
                  <a:lnTo>
                    <a:pt x="15728" y="31123"/>
                  </a:lnTo>
                  <a:lnTo>
                    <a:pt x="24741" y="27730"/>
                  </a:lnTo>
                  <a:lnTo>
                    <a:pt x="30039" y="19693"/>
                  </a:lnTo>
                  <a:lnTo>
                    <a:pt x="29599" y="10085"/>
                  </a:lnTo>
                  <a:lnTo>
                    <a:pt x="23586" y="2560"/>
                  </a:lnTo>
                  <a:lnTo>
                    <a:pt x="143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33350" dir="312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1" name="Google Shape;881;p16"/>
            <p:cNvSpPr/>
            <p:nvPr/>
          </p:nvSpPr>
          <p:spPr>
            <a:xfrm>
              <a:off x="786700" y="2562950"/>
              <a:ext cx="231600" cy="389350"/>
            </a:xfrm>
            <a:custGeom>
              <a:avLst/>
              <a:gdLst/>
              <a:ahLst/>
              <a:cxnLst/>
              <a:rect l="l" t="t" r="r" b="b"/>
              <a:pathLst>
                <a:path w="9264" h="15574" extrusionOk="0">
                  <a:moveTo>
                    <a:pt x="0" y="0"/>
                  </a:moveTo>
                  <a:lnTo>
                    <a:pt x="691" y="15574"/>
                  </a:lnTo>
                  <a:lnTo>
                    <a:pt x="9263" y="25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2" name="Google Shape;882;p16"/>
            <p:cNvSpPr/>
            <p:nvPr/>
          </p:nvSpPr>
          <p:spPr>
            <a:xfrm>
              <a:off x="428625" y="2647775"/>
              <a:ext cx="375350" cy="304525"/>
            </a:xfrm>
            <a:custGeom>
              <a:avLst/>
              <a:gdLst/>
              <a:ahLst/>
              <a:cxnLst/>
              <a:rect l="l" t="t" r="r" b="b"/>
              <a:pathLst>
                <a:path w="15014" h="12181" extrusionOk="0">
                  <a:moveTo>
                    <a:pt x="5298" y="1"/>
                  </a:moveTo>
                  <a:lnTo>
                    <a:pt x="0" y="8037"/>
                  </a:lnTo>
                  <a:lnTo>
                    <a:pt x="15014" y="12181"/>
                  </a:lnTo>
                  <a:lnTo>
                    <a:pt x="52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3" name="Google Shape;883;p16"/>
            <p:cNvSpPr/>
            <p:nvPr/>
          </p:nvSpPr>
          <p:spPr>
            <a:xfrm>
              <a:off x="439925" y="2952275"/>
              <a:ext cx="364050" cy="324775"/>
            </a:xfrm>
            <a:custGeom>
              <a:avLst/>
              <a:gdLst/>
              <a:ahLst/>
              <a:cxnLst/>
              <a:rect l="l" t="t" r="r" b="b"/>
              <a:pathLst>
                <a:path w="14562" h="12991" extrusionOk="0">
                  <a:moveTo>
                    <a:pt x="14562" y="1"/>
                  </a:moveTo>
                  <a:lnTo>
                    <a:pt x="0" y="5477"/>
                  </a:lnTo>
                  <a:lnTo>
                    <a:pt x="5989" y="12990"/>
                  </a:lnTo>
                  <a:lnTo>
                    <a:pt x="14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4" name="Google Shape;884;p16"/>
            <p:cNvSpPr/>
            <p:nvPr/>
          </p:nvSpPr>
          <p:spPr>
            <a:xfrm>
              <a:off x="803950" y="2952275"/>
              <a:ext cx="243225" cy="388775"/>
            </a:xfrm>
            <a:custGeom>
              <a:avLst/>
              <a:gdLst/>
              <a:ahLst/>
              <a:cxnLst/>
              <a:rect l="l" t="t" r="r" b="b"/>
              <a:pathLst>
                <a:path w="9729" h="15551" extrusionOk="0">
                  <a:moveTo>
                    <a:pt x="1" y="1"/>
                  </a:moveTo>
                  <a:lnTo>
                    <a:pt x="715" y="15550"/>
                  </a:lnTo>
                  <a:lnTo>
                    <a:pt x="9728" y="121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5" name="Google Shape;885;p16"/>
            <p:cNvSpPr/>
            <p:nvPr/>
          </p:nvSpPr>
          <p:spPr>
            <a:xfrm>
              <a:off x="803950" y="2815050"/>
              <a:ext cx="375675" cy="240250"/>
            </a:xfrm>
            <a:custGeom>
              <a:avLst/>
              <a:gdLst/>
              <a:ahLst/>
              <a:cxnLst/>
              <a:rect l="l" t="t" r="r" b="b"/>
              <a:pathLst>
                <a:path w="15027" h="9610" extrusionOk="0">
                  <a:moveTo>
                    <a:pt x="14586" y="1"/>
                  </a:moveTo>
                  <a:lnTo>
                    <a:pt x="1" y="5490"/>
                  </a:lnTo>
                  <a:lnTo>
                    <a:pt x="15026" y="9609"/>
                  </a:lnTo>
                  <a:lnTo>
                    <a:pt x="145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271286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17"/>
          <p:cNvSpPr txBox="1">
            <a:spLocks noGrp="1"/>
          </p:cNvSpPr>
          <p:nvPr>
            <p:ph type="subTitle" idx="1"/>
          </p:nvPr>
        </p:nvSpPr>
        <p:spPr>
          <a:xfrm>
            <a:off x="713100" y="3752233"/>
            <a:ext cx="3738900" cy="12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88" name="Google Shape;888;p17"/>
          <p:cNvSpPr txBox="1">
            <a:spLocks noGrp="1"/>
          </p:cNvSpPr>
          <p:nvPr>
            <p:ph type="title"/>
          </p:nvPr>
        </p:nvSpPr>
        <p:spPr>
          <a:xfrm>
            <a:off x="713100" y="1840967"/>
            <a:ext cx="3738900" cy="17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17"/>
          <p:cNvSpPr/>
          <p:nvPr/>
        </p:nvSpPr>
        <p:spPr>
          <a:xfrm rot="10800000">
            <a:off x="39" y="3"/>
            <a:ext cx="2123685" cy="846664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1140097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18"/>
          <p:cNvSpPr txBox="1">
            <a:spLocks noGrp="1"/>
          </p:cNvSpPr>
          <p:nvPr>
            <p:ph type="title"/>
          </p:nvPr>
        </p:nvSpPr>
        <p:spPr>
          <a:xfrm>
            <a:off x="3844050" y="3810251"/>
            <a:ext cx="433500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2" name="Google Shape;892;p18"/>
          <p:cNvSpPr txBox="1">
            <a:spLocks noGrp="1"/>
          </p:cNvSpPr>
          <p:nvPr>
            <p:ph type="body" idx="1"/>
          </p:nvPr>
        </p:nvSpPr>
        <p:spPr>
          <a:xfrm>
            <a:off x="4005900" y="4550351"/>
            <a:ext cx="4011300" cy="103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/>
            </a:lvl1pPr>
            <a:lvl2pPr marL="914400" lvl="1" indent="-304800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93" name="Google Shape;893;p18"/>
          <p:cNvSpPr/>
          <p:nvPr/>
        </p:nvSpPr>
        <p:spPr>
          <a:xfrm flipH="1">
            <a:off x="-144664" y="6051500"/>
            <a:ext cx="3038933" cy="802539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4" name="Google Shape;894;p18"/>
          <p:cNvSpPr/>
          <p:nvPr/>
        </p:nvSpPr>
        <p:spPr>
          <a:xfrm rot="9527459">
            <a:off x="-436112" y="4254386"/>
            <a:ext cx="1170901" cy="1321525"/>
          </a:xfrm>
          <a:custGeom>
            <a:avLst/>
            <a:gdLst/>
            <a:ahLst/>
            <a:cxnLst/>
            <a:rect l="l" t="t" r="r" b="b"/>
            <a:pathLst>
              <a:path w="29768" h="25198" extrusionOk="0">
                <a:moveTo>
                  <a:pt x="28706" y="0"/>
                </a:moveTo>
                <a:cubicBezTo>
                  <a:pt x="28706" y="0"/>
                  <a:pt x="28683" y="107"/>
                  <a:pt x="28647" y="286"/>
                </a:cubicBezTo>
                <a:cubicBezTo>
                  <a:pt x="28635" y="369"/>
                  <a:pt x="28611" y="488"/>
                  <a:pt x="28575" y="631"/>
                </a:cubicBezTo>
                <a:cubicBezTo>
                  <a:pt x="28552" y="762"/>
                  <a:pt x="28516" y="905"/>
                  <a:pt x="28456" y="1072"/>
                </a:cubicBezTo>
                <a:cubicBezTo>
                  <a:pt x="28397" y="1238"/>
                  <a:pt x="28337" y="1429"/>
                  <a:pt x="28278" y="1619"/>
                </a:cubicBezTo>
                <a:cubicBezTo>
                  <a:pt x="28218" y="1834"/>
                  <a:pt x="28111" y="2036"/>
                  <a:pt x="28028" y="2262"/>
                </a:cubicBezTo>
                <a:cubicBezTo>
                  <a:pt x="27980" y="2369"/>
                  <a:pt x="27933" y="2477"/>
                  <a:pt x="27897" y="2596"/>
                </a:cubicBezTo>
                <a:cubicBezTo>
                  <a:pt x="26399" y="2354"/>
                  <a:pt x="20976" y="1508"/>
                  <a:pt x="18281" y="1508"/>
                </a:cubicBezTo>
                <a:cubicBezTo>
                  <a:pt x="17119" y="1508"/>
                  <a:pt x="16464" y="1665"/>
                  <a:pt x="16848" y="2096"/>
                </a:cubicBezTo>
                <a:cubicBezTo>
                  <a:pt x="17861" y="3230"/>
                  <a:pt x="22903" y="3406"/>
                  <a:pt x="25750" y="3406"/>
                </a:cubicBezTo>
                <a:cubicBezTo>
                  <a:pt x="26550" y="3406"/>
                  <a:pt x="27176" y="3392"/>
                  <a:pt x="27492" y="3381"/>
                </a:cubicBezTo>
                <a:lnTo>
                  <a:pt x="27492" y="3381"/>
                </a:lnTo>
                <a:cubicBezTo>
                  <a:pt x="27432" y="3501"/>
                  <a:pt x="27361" y="3620"/>
                  <a:pt x="27278" y="3739"/>
                </a:cubicBezTo>
                <a:cubicBezTo>
                  <a:pt x="27123" y="4001"/>
                  <a:pt x="26968" y="4286"/>
                  <a:pt x="26778" y="4560"/>
                </a:cubicBezTo>
                <a:cubicBezTo>
                  <a:pt x="26587" y="4822"/>
                  <a:pt x="26409" y="5120"/>
                  <a:pt x="26182" y="5394"/>
                </a:cubicBezTo>
                <a:cubicBezTo>
                  <a:pt x="25968" y="5667"/>
                  <a:pt x="25754" y="5965"/>
                  <a:pt x="25516" y="6239"/>
                </a:cubicBezTo>
                <a:cubicBezTo>
                  <a:pt x="25397" y="6382"/>
                  <a:pt x="25277" y="6525"/>
                  <a:pt x="25158" y="6668"/>
                </a:cubicBezTo>
                <a:cubicBezTo>
                  <a:pt x="25039" y="6822"/>
                  <a:pt x="24896" y="6953"/>
                  <a:pt x="24765" y="7096"/>
                </a:cubicBezTo>
                <a:cubicBezTo>
                  <a:pt x="24658" y="7215"/>
                  <a:pt x="24563" y="7334"/>
                  <a:pt x="24444" y="7453"/>
                </a:cubicBezTo>
                <a:cubicBezTo>
                  <a:pt x="22451" y="7037"/>
                  <a:pt x="16306" y="5777"/>
                  <a:pt x="13663" y="5777"/>
                </a:cubicBezTo>
                <a:cubicBezTo>
                  <a:pt x="12753" y="5777"/>
                  <a:pt x="12258" y="5926"/>
                  <a:pt x="12490" y="6310"/>
                </a:cubicBezTo>
                <a:cubicBezTo>
                  <a:pt x="13383" y="7787"/>
                  <a:pt x="21360" y="8096"/>
                  <a:pt x="23742" y="8156"/>
                </a:cubicBezTo>
                <a:cubicBezTo>
                  <a:pt x="23515" y="8382"/>
                  <a:pt x="23289" y="8584"/>
                  <a:pt x="23075" y="8799"/>
                </a:cubicBezTo>
                <a:cubicBezTo>
                  <a:pt x="22777" y="9085"/>
                  <a:pt x="22456" y="9346"/>
                  <a:pt x="22158" y="9632"/>
                </a:cubicBezTo>
                <a:cubicBezTo>
                  <a:pt x="21848" y="9894"/>
                  <a:pt x="21539" y="10168"/>
                  <a:pt x="21206" y="10430"/>
                </a:cubicBezTo>
                <a:cubicBezTo>
                  <a:pt x="20717" y="10835"/>
                  <a:pt x="20217" y="11228"/>
                  <a:pt x="19705" y="11597"/>
                </a:cubicBezTo>
                <a:cubicBezTo>
                  <a:pt x="18173" y="10937"/>
                  <a:pt x="11342" y="8009"/>
                  <a:pt x="9539" y="8009"/>
                </a:cubicBezTo>
                <a:cubicBezTo>
                  <a:pt x="9030" y="8009"/>
                  <a:pt x="8921" y="8242"/>
                  <a:pt x="9442" y="8823"/>
                </a:cubicBezTo>
                <a:cubicBezTo>
                  <a:pt x="11204" y="10811"/>
                  <a:pt x="17372" y="11894"/>
                  <a:pt x="18979" y="12144"/>
                </a:cubicBezTo>
                <a:cubicBezTo>
                  <a:pt x="18408" y="12561"/>
                  <a:pt x="17836" y="12954"/>
                  <a:pt x="17276" y="13335"/>
                </a:cubicBezTo>
                <a:cubicBezTo>
                  <a:pt x="16824" y="13645"/>
                  <a:pt x="16372" y="13930"/>
                  <a:pt x="15931" y="14204"/>
                </a:cubicBezTo>
                <a:cubicBezTo>
                  <a:pt x="14714" y="13877"/>
                  <a:pt x="8313" y="12201"/>
                  <a:pt x="6010" y="12201"/>
                </a:cubicBezTo>
                <a:cubicBezTo>
                  <a:pt x="5385" y="12201"/>
                  <a:pt x="5062" y="12325"/>
                  <a:pt x="5227" y="12633"/>
                </a:cubicBezTo>
                <a:cubicBezTo>
                  <a:pt x="5954" y="13990"/>
                  <a:pt x="13276" y="14585"/>
                  <a:pt x="15121" y="14704"/>
                </a:cubicBezTo>
                <a:cubicBezTo>
                  <a:pt x="14598" y="15014"/>
                  <a:pt x="14109" y="15312"/>
                  <a:pt x="13645" y="15573"/>
                </a:cubicBezTo>
                <a:cubicBezTo>
                  <a:pt x="12562" y="16193"/>
                  <a:pt x="11645" y="16681"/>
                  <a:pt x="10990" y="17014"/>
                </a:cubicBezTo>
                <a:cubicBezTo>
                  <a:pt x="9274" y="16537"/>
                  <a:pt x="4757" y="15316"/>
                  <a:pt x="3092" y="15316"/>
                </a:cubicBezTo>
                <a:cubicBezTo>
                  <a:pt x="2469" y="15316"/>
                  <a:pt x="2245" y="15487"/>
                  <a:pt x="2715" y="15931"/>
                </a:cubicBezTo>
                <a:cubicBezTo>
                  <a:pt x="4356" y="17469"/>
                  <a:pt x="8286" y="17610"/>
                  <a:pt x="9787" y="17610"/>
                </a:cubicBezTo>
                <a:cubicBezTo>
                  <a:pt x="9865" y="17610"/>
                  <a:pt x="9937" y="17610"/>
                  <a:pt x="10002" y="17609"/>
                </a:cubicBezTo>
                <a:lnTo>
                  <a:pt x="10061" y="17728"/>
                </a:lnTo>
                <a:cubicBezTo>
                  <a:pt x="8311" y="18443"/>
                  <a:pt x="0" y="21848"/>
                  <a:pt x="1382" y="22265"/>
                </a:cubicBezTo>
                <a:cubicBezTo>
                  <a:pt x="1598" y="22330"/>
                  <a:pt x="1836" y="22360"/>
                  <a:pt x="2092" y="22360"/>
                </a:cubicBezTo>
                <a:cubicBezTo>
                  <a:pt x="5099" y="22360"/>
                  <a:pt x="10490" y="18193"/>
                  <a:pt x="10490" y="18193"/>
                </a:cubicBezTo>
                <a:lnTo>
                  <a:pt x="10490" y="18193"/>
                </a:lnTo>
                <a:cubicBezTo>
                  <a:pt x="10490" y="18193"/>
                  <a:pt x="7895" y="25197"/>
                  <a:pt x="9271" y="25197"/>
                </a:cubicBezTo>
                <a:cubicBezTo>
                  <a:pt x="9406" y="25197"/>
                  <a:pt x="9580" y="25129"/>
                  <a:pt x="9799" y="24979"/>
                </a:cubicBezTo>
                <a:cubicBezTo>
                  <a:pt x="10752" y="24325"/>
                  <a:pt x="11597" y="17657"/>
                  <a:pt x="11657" y="17216"/>
                </a:cubicBezTo>
                <a:cubicBezTo>
                  <a:pt x="12264" y="16907"/>
                  <a:pt x="13026" y="16502"/>
                  <a:pt x="13907" y="16026"/>
                </a:cubicBezTo>
                <a:cubicBezTo>
                  <a:pt x="14348" y="15776"/>
                  <a:pt x="14824" y="15514"/>
                  <a:pt x="15336" y="15216"/>
                </a:cubicBezTo>
                <a:lnTo>
                  <a:pt x="15336" y="15216"/>
                </a:lnTo>
                <a:cubicBezTo>
                  <a:pt x="14228" y="18026"/>
                  <a:pt x="12966" y="24098"/>
                  <a:pt x="13978" y="24444"/>
                </a:cubicBezTo>
                <a:cubicBezTo>
                  <a:pt x="13997" y="24450"/>
                  <a:pt x="14015" y="24452"/>
                  <a:pt x="14033" y="24452"/>
                </a:cubicBezTo>
                <a:cubicBezTo>
                  <a:pt x="14954" y="24452"/>
                  <a:pt x="15852" y="16842"/>
                  <a:pt x="16074" y="14764"/>
                </a:cubicBezTo>
                <a:cubicBezTo>
                  <a:pt x="16562" y="14466"/>
                  <a:pt x="17074" y="14157"/>
                  <a:pt x="17598" y="13811"/>
                </a:cubicBezTo>
                <a:cubicBezTo>
                  <a:pt x="18086" y="13490"/>
                  <a:pt x="18586" y="13156"/>
                  <a:pt x="19098" y="12799"/>
                </a:cubicBezTo>
                <a:lnTo>
                  <a:pt x="19098" y="12799"/>
                </a:lnTo>
                <a:cubicBezTo>
                  <a:pt x="18205" y="14811"/>
                  <a:pt x="15479" y="21241"/>
                  <a:pt x="17145" y="21681"/>
                </a:cubicBezTo>
                <a:cubicBezTo>
                  <a:pt x="17194" y="21694"/>
                  <a:pt x="17243" y="21701"/>
                  <a:pt x="17290" y="21701"/>
                </a:cubicBezTo>
                <a:cubicBezTo>
                  <a:pt x="18934" y="21701"/>
                  <a:pt x="19783" y="14101"/>
                  <a:pt x="19991" y="12180"/>
                </a:cubicBezTo>
                <a:cubicBezTo>
                  <a:pt x="20539" y="11775"/>
                  <a:pt x="21086" y="11359"/>
                  <a:pt x="21622" y="10942"/>
                </a:cubicBezTo>
                <a:lnTo>
                  <a:pt x="22610" y="10132"/>
                </a:lnTo>
                <a:cubicBezTo>
                  <a:pt x="22920" y="9858"/>
                  <a:pt x="23253" y="9585"/>
                  <a:pt x="23551" y="9299"/>
                </a:cubicBezTo>
                <a:lnTo>
                  <a:pt x="24265" y="8632"/>
                </a:lnTo>
                <a:lnTo>
                  <a:pt x="24265" y="8632"/>
                </a:lnTo>
                <a:cubicBezTo>
                  <a:pt x="23134" y="11859"/>
                  <a:pt x="21968" y="19050"/>
                  <a:pt x="23158" y="19383"/>
                </a:cubicBezTo>
                <a:cubicBezTo>
                  <a:pt x="23176" y="19388"/>
                  <a:pt x="23194" y="19391"/>
                  <a:pt x="23212" y="19391"/>
                </a:cubicBezTo>
                <a:cubicBezTo>
                  <a:pt x="24345" y="19391"/>
                  <a:pt x="24981" y="9417"/>
                  <a:pt x="25075" y="7811"/>
                </a:cubicBezTo>
                <a:cubicBezTo>
                  <a:pt x="25158" y="7739"/>
                  <a:pt x="25230" y="7668"/>
                  <a:pt x="25289" y="7596"/>
                </a:cubicBezTo>
                <a:cubicBezTo>
                  <a:pt x="25420" y="7441"/>
                  <a:pt x="25551" y="7311"/>
                  <a:pt x="25694" y="7156"/>
                </a:cubicBezTo>
                <a:cubicBezTo>
                  <a:pt x="25825" y="7013"/>
                  <a:pt x="25944" y="6858"/>
                  <a:pt x="26063" y="6715"/>
                </a:cubicBezTo>
                <a:cubicBezTo>
                  <a:pt x="26313" y="6429"/>
                  <a:pt x="26540" y="6132"/>
                  <a:pt x="26766" y="5834"/>
                </a:cubicBezTo>
                <a:cubicBezTo>
                  <a:pt x="27004" y="5548"/>
                  <a:pt x="27194" y="5251"/>
                  <a:pt x="27385" y="4977"/>
                </a:cubicBezTo>
                <a:cubicBezTo>
                  <a:pt x="27432" y="4917"/>
                  <a:pt x="27480" y="4858"/>
                  <a:pt x="27516" y="4774"/>
                </a:cubicBezTo>
                <a:lnTo>
                  <a:pt x="27516" y="4774"/>
                </a:lnTo>
                <a:cubicBezTo>
                  <a:pt x="27135" y="8584"/>
                  <a:pt x="27397" y="15109"/>
                  <a:pt x="28611" y="15216"/>
                </a:cubicBezTo>
                <a:cubicBezTo>
                  <a:pt x="28617" y="15217"/>
                  <a:pt x="28623" y="15217"/>
                  <a:pt x="28629" y="15217"/>
                </a:cubicBezTo>
                <a:cubicBezTo>
                  <a:pt x="29767" y="15217"/>
                  <a:pt x="28705" y="5940"/>
                  <a:pt x="28385" y="3322"/>
                </a:cubicBezTo>
                <a:lnTo>
                  <a:pt x="28385" y="3310"/>
                </a:lnTo>
                <a:cubicBezTo>
                  <a:pt x="28456" y="3167"/>
                  <a:pt x="28516" y="3048"/>
                  <a:pt x="28575" y="2917"/>
                </a:cubicBezTo>
                <a:cubicBezTo>
                  <a:pt x="28635" y="2786"/>
                  <a:pt x="28683" y="2667"/>
                  <a:pt x="28742" y="2548"/>
                </a:cubicBezTo>
                <a:cubicBezTo>
                  <a:pt x="28849" y="2310"/>
                  <a:pt x="28945" y="2084"/>
                  <a:pt x="29028" y="1857"/>
                </a:cubicBezTo>
                <a:cubicBezTo>
                  <a:pt x="29099" y="1643"/>
                  <a:pt x="29171" y="1441"/>
                  <a:pt x="29230" y="1262"/>
                </a:cubicBezTo>
                <a:cubicBezTo>
                  <a:pt x="29290" y="1084"/>
                  <a:pt x="29337" y="929"/>
                  <a:pt x="29361" y="774"/>
                </a:cubicBezTo>
                <a:cubicBezTo>
                  <a:pt x="29397" y="631"/>
                  <a:pt x="29421" y="512"/>
                  <a:pt x="29457" y="405"/>
                </a:cubicBezTo>
                <a:cubicBezTo>
                  <a:pt x="29504" y="214"/>
                  <a:pt x="29528" y="107"/>
                  <a:pt x="29528" y="107"/>
                </a:cubicBezTo>
                <a:lnTo>
                  <a:pt x="287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5" name="Google Shape;895;p18"/>
          <p:cNvSpPr/>
          <p:nvPr/>
        </p:nvSpPr>
        <p:spPr>
          <a:xfrm rot="9527574">
            <a:off x="-399797" y="5419520"/>
            <a:ext cx="1169867" cy="1275333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rgbClr val="67B5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896" name="Google Shape;896;p18"/>
          <p:cNvGrpSpPr/>
          <p:nvPr/>
        </p:nvGrpSpPr>
        <p:grpSpPr>
          <a:xfrm rot="-858830">
            <a:off x="2019054" y="5217612"/>
            <a:ext cx="245214" cy="216653"/>
            <a:chOff x="4324925" y="3720525"/>
            <a:chExt cx="47650" cy="31575"/>
          </a:xfrm>
        </p:grpSpPr>
        <p:sp>
          <p:nvSpPr>
            <p:cNvPr id="897" name="Google Shape;897;p18"/>
            <p:cNvSpPr/>
            <p:nvPr/>
          </p:nvSpPr>
          <p:spPr>
            <a:xfrm>
              <a:off x="4354700" y="3720525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3" y="1"/>
                    <a:pt x="0" y="72"/>
                    <a:pt x="0" y="179"/>
                  </a:cubicBezTo>
                  <a:cubicBezTo>
                    <a:pt x="0" y="286"/>
                    <a:pt x="143" y="358"/>
                    <a:pt x="322" y="358"/>
                  </a:cubicBezTo>
                  <a:cubicBezTo>
                    <a:pt x="512" y="358"/>
                    <a:pt x="655" y="286"/>
                    <a:pt x="655" y="179"/>
                  </a:cubicBezTo>
                  <a:cubicBezTo>
                    <a:pt x="655" y="72"/>
                    <a:pt x="512" y="1"/>
                    <a:pt x="3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8" name="Google Shape;898;p18"/>
            <p:cNvSpPr/>
            <p:nvPr/>
          </p:nvSpPr>
          <p:spPr>
            <a:xfrm>
              <a:off x="4324925" y="373570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4" y="1"/>
                    <a:pt x="1" y="84"/>
                    <a:pt x="1" y="179"/>
                  </a:cubicBezTo>
                  <a:cubicBezTo>
                    <a:pt x="1" y="287"/>
                    <a:pt x="144" y="358"/>
                    <a:pt x="322" y="358"/>
                  </a:cubicBezTo>
                  <a:cubicBezTo>
                    <a:pt x="513" y="358"/>
                    <a:pt x="656" y="287"/>
                    <a:pt x="656" y="179"/>
                  </a:cubicBezTo>
                  <a:cubicBezTo>
                    <a:pt x="656" y="96"/>
                    <a:pt x="513" y="1"/>
                    <a:pt x="3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9" name="Google Shape;899;p18"/>
            <p:cNvSpPr/>
            <p:nvPr/>
          </p:nvSpPr>
          <p:spPr>
            <a:xfrm>
              <a:off x="4356175" y="374315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34" y="0"/>
                  </a:moveTo>
                  <a:cubicBezTo>
                    <a:pt x="156" y="0"/>
                    <a:pt x="1" y="84"/>
                    <a:pt x="1" y="179"/>
                  </a:cubicBezTo>
                  <a:cubicBezTo>
                    <a:pt x="1" y="286"/>
                    <a:pt x="156" y="358"/>
                    <a:pt x="334" y="358"/>
                  </a:cubicBezTo>
                  <a:cubicBezTo>
                    <a:pt x="513" y="358"/>
                    <a:pt x="656" y="286"/>
                    <a:pt x="656" y="179"/>
                  </a:cubicBezTo>
                  <a:cubicBezTo>
                    <a:pt x="656" y="84"/>
                    <a:pt x="513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00" name="Google Shape;900;p18"/>
          <p:cNvGrpSpPr/>
          <p:nvPr/>
        </p:nvGrpSpPr>
        <p:grpSpPr>
          <a:xfrm rot="-858830">
            <a:off x="7281329" y="2337195"/>
            <a:ext cx="245214" cy="216653"/>
            <a:chOff x="4324925" y="3720525"/>
            <a:chExt cx="47650" cy="31575"/>
          </a:xfrm>
        </p:grpSpPr>
        <p:sp>
          <p:nvSpPr>
            <p:cNvPr id="901" name="Google Shape;901;p18"/>
            <p:cNvSpPr/>
            <p:nvPr/>
          </p:nvSpPr>
          <p:spPr>
            <a:xfrm>
              <a:off x="4354700" y="3720525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3" y="1"/>
                    <a:pt x="0" y="72"/>
                    <a:pt x="0" y="179"/>
                  </a:cubicBezTo>
                  <a:cubicBezTo>
                    <a:pt x="0" y="286"/>
                    <a:pt x="143" y="358"/>
                    <a:pt x="322" y="358"/>
                  </a:cubicBezTo>
                  <a:cubicBezTo>
                    <a:pt x="512" y="358"/>
                    <a:pt x="655" y="286"/>
                    <a:pt x="655" y="179"/>
                  </a:cubicBezTo>
                  <a:cubicBezTo>
                    <a:pt x="655" y="72"/>
                    <a:pt x="512" y="1"/>
                    <a:pt x="3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18"/>
            <p:cNvSpPr/>
            <p:nvPr/>
          </p:nvSpPr>
          <p:spPr>
            <a:xfrm>
              <a:off x="4324925" y="373570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4" y="1"/>
                    <a:pt x="1" y="84"/>
                    <a:pt x="1" y="179"/>
                  </a:cubicBezTo>
                  <a:cubicBezTo>
                    <a:pt x="1" y="287"/>
                    <a:pt x="144" y="358"/>
                    <a:pt x="322" y="358"/>
                  </a:cubicBezTo>
                  <a:cubicBezTo>
                    <a:pt x="513" y="358"/>
                    <a:pt x="656" y="287"/>
                    <a:pt x="656" y="179"/>
                  </a:cubicBezTo>
                  <a:cubicBezTo>
                    <a:pt x="656" y="96"/>
                    <a:pt x="513" y="1"/>
                    <a:pt x="3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18"/>
            <p:cNvSpPr/>
            <p:nvPr/>
          </p:nvSpPr>
          <p:spPr>
            <a:xfrm>
              <a:off x="4356175" y="374315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34" y="0"/>
                  </a:moveTo>
                  <a:cubicBezTo>
                    <a:pt x="156" y="0"/>
                    <a:pt x="1" y="84"/>
                    <a:pt x="1" y="179"/>
                  </a:cubicBezTo>
                  <a:cubicBezTo>
                    <a:pt x="1" y="286"/>
                    <a:pt x="156" y="358"/>
                    <a:pt x="334" y="358"/>
                  </a:cubicBezTo>
                  <a:cubicBezTo>
                    <a:pt x="513" y="358"/>
                    <a:pt x="656" y="286"/>
                    <a:pt x="656" y="179"/>
                  </a:cubicBezTo>
                  <a:cubicBezTo>
                    <a:pt x="656" y="84"/>
                    <a:pt x="513" y="0"/>
                    <a:pt x="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5954487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19"/>
          <p:cNvSpPr txBox="1">
            <a:spLocks noGrp="1"/>
          </p:cNvSpPr>
          <p:nvPr>
            <p:ph type="subTitle" idx="1"/>
          </p:nvPr>
        </p:nvSpPr>
        <p:spPr>
          <a:xfrm>
            <a:off x="5058013" y="2853733"/>
            <a:ext cx="2821800" cy="20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06" name="Google Shape;906;p19"/>
          <p:cNvSpPr txBox="1">
            <a:spLocks noGrp="1"/>
          </p:cNvSpPr>
          <p:nvPr>
            <p:ph type="title"/>
          </p:nvPr>
        </p:nvSpPr>
        <p:spPr>
          <a:xfrm>
            <a:off x="5058013" y="1981400"/>
            <a:ext cx="28218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07" name="Google Shape;907;p19"/>
          <p:cNvGrpSpPr/>
          <p:nvPr/>
        </p:nvGrpSpPr>
        <p:grpSpPr>
          <a:xfrm>
            <a:off x="2412099" y="4881370"/>
            <a:ext cx="6732270" cy="1976919"/>
            <a:chOff x="1321202" y="3526247"/>
            <a:chExt cx="7822763" cy="1617068"/>
          </a:xfrm>
        </p:grpSpPr>
        <p:sp>
          <p:nvSpPr>
            <p:cNvPr id="908" name="Google Shape;908;p19"/>
            <p:cNvSpPr/>
            <p:nvPr/>
          </p:nvSpPr>
          <p:spPr>
            <a:xfrm>
              <a:off x="1321202" y="3526247"/>
              <a:ext cx="7822725" cy="1613015"/>
            </a:xfrm>
            <a:custGeom>
              <a:avLst/>
              <a:gdLst/>
              <a:ahLst/>
              <a:cxnLst/>
              <a:rect l="l" t="t" r="r" b="b"/>
              <a:pathLst>
                <a:path w="67462" h="13920" extrusionOk="0">
                  <a:moveTo>
                    <a:pt x="60681" y="1"/>
                  </a:moveTo>
                  <a:cubicBezTo>
                    <a:pt x="58623" y="1"/>
                    <a:pt x="56591" y="352"/>
                    <a:pt x="54936" y="1179"/>
                  </a:cubicBezTo>
                  <a:cubicBezTo>
                    <a:pt x="50483" y="3370"/>
                    <a:pt x="45828" y="6466"/>
                    <a:pt x="39851" y="7049"/>
                  </a:cubicBezTo>
                  <a:cubicBezTo>
                    <a:pt x="39110" y="7121"/>
                    <a:pt x="38399" y="7151"/>
                    <a:pt x="37706" y="7151"/>
                  </a:cubicBezTo>
                  <a:cubicBezTo>
                    <a:pt x="35422" y="7151"/>
                    <a:pt x="33325" y="6825"/>
                    <a:pt x="30969" y="6597"/>
                  </a:cubicBezTo>
                  <a:cubicBezTo>
                    <a:pt x="28654" y="6365"/>
                    <a:pt x="26459" y="6204"/>
                    <a:pt x="24236" y="6204"/>
                  </a:cubicBezTo>
                  <a:cubicBezTo>
                    <a:pt x="22572" y="6204"/>
                    <a:pt x="20892" y="6294"/>
                    <a:pt x="19134" y="6513"/>
                  </a:cubicBezTo>
                  <a:cubicBezTo>
                    <a:pt x="15086" y="7002"/>
                    <a:pt x="12026" y="7847"/>
                    <a:pt x="9121" y="9585"/>
                  </a:cubicBezTo>
                  <a:cubicBezTo>
                    <a:pt x="7216" y="10740"/>
                    <a:pt x="5311" y="11966"/>
                    <a:pt x="3096" y="12883"/>
                  </a:cubicBezTo>
                  <a:cubicBezTo>
                    <a:pt x="2108" y="13276"/>
                    <a:pt x="1084" y="13621"/>
                    <a:pt x="1" y="13919"/>
                  </a:cubicBezTo>
                  <a:lnTo>
                    <a:pt x="10800" y="13919"/>
                  </a:lnTo>
                  <a:cubicBezTo>
                    <a:pt x="10883" y="13871"/>
                    <a:pt x="10966" y="13848"/>
                    <a:pt x="11038" y="13800"/>
                  </a:cubicBezTo>
                  <a:cubicBezTo>
                    <a:pt x="13407" y="12657"/>
                    <a:pt x="16062" y="10776"/>
                    <a:pt x="19110" y="10419"/>
                  </a:cubicBezTo>
                  <a:cubicBezTo>
                    <a:pt x="20176" y="10294"/>
                    <a:pt x="21236" y="10242"/>
                    <a:pt x="22291" y="10242"/>
                  </a:cubicBezTo>
                  <a:cubicBezTo>
                    <a:pt x="27870" y="10242"/>
                    <a:pt x="33331" y="11702"/>
                    <a:pt x="38905" y="11702"/>
                  </a:cubicBezTo>
                  <a:cubicBezTo>
                    <a:pt x="40456" y="11702"/>
                    <a:pt x="42016" y="11589"/>
                    <a:pt x="43589" y="11300"/>
                  </a:cubicBezTo>
                  <a:cubicBezTo>
                    <a:pt x="47614" y="10561"/>
                    <a:pt x="50662" y="9418"/>
                    <a:pt x="53757" y="7668"/>
                  </a:cubicBezTo>
                  <a:cubicBezTo>
                    <a:pt x="55400" y="6738"/>
                    <a:pt x="56206" y="5837"/>
                    <a:pt x="58427" y="5837"/>
                  </a:cubicBezTo>
                  <a:cubicBezTo>
                    <a:pt x="58621" y="5837"/>
                    <a:pt x="58826" y="5844"/>
                    <a:pt x="59044" y="5859"/>
                  </a:cubicBezTo>
                  <a:cubicBezTo>
                    <a:pt x="61259" y="5989"/>
                    <a:pt x="63626" y="6786"/>
                    <a:pt x="65932" y="6786"/>
                  </a:cubicBezTo>
                  <a:cubicBezTo>
                    <a:pt x="66365" y="6786"/>
                    <a:pt x="66796" y="6758"/>
                    <a:pt x="67223" y="6692"/>
                  </a:cubicBezTo>
                  <a:cubicBezTo>
                    <a:pt x="67319" y="6668"/>
                    <a:pt x="67390" y="6656"/>
                    <a:pt x="67461" y="6644"/>
                  </a:cubicBezTo>
                  <a:lnTo>
                    <a:pt x="67461" y="1537"/>
                  </a:lnTo>
                  <a:cubicBezTo>
                    <a:pt x="65818" y="679"/>
                    <a:pt x="63342" y="108"/>
                    <a:pt x="61615" y="24"/>
                  </a:cubicBezTo>
                  <a:cubicBezTo>
                    <a:pt x="61304" y="9"/>
                    <a:pt x="60992" y="1"/>
                    <a:pt x="60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19"/>
            <p:cNvSpPr/>
            <p:nvPr/>
          </p:nvSpPr>
          <p:spPr>
            <a:xfrm>
              <a:off x="1959100" y="3762634"/>
              <a:ext cx="7184843" cy="1380680"/>
            </a:xfrm>
            <a:custGeom>
              <a:avLst/>
              <a:gdLst/>
              <a:ahLst/>
              <a:cxnLst/>
              <a:rect l="l" t="t" r="r" b="b"/>
              <a:pathLst>
                <a:path w="61961" h="11915" extrusionOk="0">
                  <a:moveTo>
                    <a:pt x="55567" y="0"/>
                  </a:moveTo>
                  <a:cubicBezTo>
                    <a:pt x="53497" y="0"/>
                    <a:pt x="51436" y="341"/>
                    <a:pt x="49768" y="1175"/>
                  </a:cubicBezTo>
                  <a:cubicBezTo>
                    <a:pt x="45327" y="3366"/>
                    <a:pt x="40660" y="6462"/>
                    <a:pt x="34695" y="7045"/>
                  </a:cubicBezTo>
                  <a:cubicBezTo>
                    <a:pt x="33954" y="7117"/>
                    <a:pt x="33243" y="7147"/>
                    <a:pt x="32548" y="7147"/>
                  </a:cubicBezTo>
                  <a:cubicBezTo>
                    <a:pt x="30262" y="7147"/>
                    <a:pt x="28160" y="6821"/>
                    <a:pt x="25813" y="6593"/>
                  </a:cubicBezTo>
                  <a:cubicBezTo>
                    <a:pt x="23483" y="6367"/>
                    <a:pt x="21275" y="6203"/>
                    <a:pt x="19037" y="6203"/>
                  </a:cubicBezTo>
                  <a:cubicBezTo>
                    <a:pt x="17387" y="6203"/>
                    <a:pt x="15721" y="6292"/>
                    <a:pt x="13978" y="6509"/>
                  </a:cubicBezTo>
                  <a:cubicBezTo>
                    <a:pt x="9930" y="6997"/>
                    <a:pt x="6858" y="7843"/>
                    <a:pt x="3965" y="9593"/>
                  </a:cubicBezTo>
                  <a:cubicBezTo>
                    <a:pt x="2679" y="10355"/>
                    <a:pt x="1381" y="11177"/>
                    <a:pt x="0" y="11915"/>
                  </a:cubicBezTo>
                  <a:lnTo>
                    <a:pt x="9501" y="11915"/>
                  </a:lnTo>
                  <a:cubicBezTo>
                    <a:pt x="10883" y="11224"/>
                    <a:pt x="12371" y="10617"/>
                    <a:pt x="13943" y="10438"/>
                  </a:cubicBezTo>
                  <a:cubicBezTo>
                    <a:pt x="15011" y="10314"/>
                    <a:pt x="16075" y="10261"/>
                    <a:pt x="17134" y="10261"/>
                  </a:cubicBezTo>
                  <a:cubicBezTo>
                    <a:pt x="22714" y="10261"/>
                    <a:pt x="28178" y="11717"/>
                    <a:pt x="33760" y="11717"/>
                  </a:cubicBezTo>
                  <a:cubicBezTo>
                    <a:pt x="35307" y="11717"/>
                    <a:pt x="36863" y="11605"/>
                    <a:pt x="38434" y="11319"/>
                  </a:cubicBezTo>
                  <a:cubicBezTo>
                    <a:pt x="42446" y="10569"/>
                    <a:pt x="45494" y="9438"/>
                    <a:pt x="48590" y="7688"/>
                  </a:cubicBezTo>
                  <a:cubicBezTo>
                    <a:pt x="50233" y="6757"/>
                    <a:pt x="51050" y="5845"/>
                    <a:pt x="53268" y="5845"/>
                  </a:cubicBezTo>
                  <a:cubicBezTo>
                    <a:pt x="53459" y="5845"/>
                    <a:pt x="53662" y="5852"/>
                    <a:pt x="53876" y="5866"/>
                  </a:cubicBezTo>
                  <a:cubicBezTo>
                    <a:pt x="56081" y="6008"/>
                    <a:pt x="58431" y="6794"/>
                    <a:pt x="60738" y="6794"/>
                  </a:cubicBezTo>
                  <a:cubicBezTo>
                    <a:pt x="61148" y="6794"/>
                    <a:pt x="61555" y="6769"/>
                    <a:pt x="61960" y="6712"/>
                  </a:cubicBezTo>
                  <a:lnTo>
                    <a:pt x="61960" y="1354"/>
                  </a:lnTo>
                  <a:cubicBezTo>
                    <a:pt x="60341" y="604"/>
                    <a:pt x="58055" y="92"/>
                    <a:pt x="56448" y="20"/>
                  </a:cubicBezTo>
                  <a:cubicBezTo>
                    <a:pt x="56155" y="7"/>
                    <a:pt x="55860" y="0"/>
                    <a:pt x="55567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19"/>
            <p:cNvSpPr/>
            <p:nvPr/>
          </p:nvSpPr>
          <p:spPr>
            <a:xfrm>
              <a:off x="2884115" y="4152442"/>
              <a:ext cx="6259850" cy="986813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11" name="Google Shape;911;p19"/>
          <p:cNvGrpSpPr/>
          <p:nvPr/>
        </p:nvGrpSpPr>
        <p:grpSpPr>
          <a:xfrm rot="-858830">
            <a:off x="374279" y="6024862"/>
            <a:ext cx="245214" cy="216653"/>
            <a:chOff x="4324925" y="3720525"/>
            <a:chExt cx="47650" cy="31575"/>
          </a:xfrm>
        </p:grpSpPr>
        <p:sp>
          <p:nvSpPr>
            <p:cNvPr id="912" name="Google Shape;912;p19"/>
            <p:cNvSpPr/>
            <p:nvPr/>
          </p:nvSpPr>
          <p:spPr>
            <a:xfrm>
              <a:off x="4354700" y="3720525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3" y="1"/>
                    <a:pt x="0" y="72"/>
                    <a:pt x="0" y="179"/>
                  </a:cubicBezTo>
                  <a:cubicBezTo>
                    <a:pt x="0" y="286"/>
                    <a:pt x="143" y="358"/>
                    <a:pt x="322" y="358"/>
                  </a:cubicBezTo>
                  <a:cubicBezTo>
                    <a:pt x="512" y="358"/>
                    <a:pt x="655" y="286"/>
                    <a:pt x="655" y="179"/>
                  </a:cubicBezTo>
                  <a:cubicBezTo>
                    <a:pt x="655" y="72"/>
                    <a:pt x="512" y="1"/>
                    <a:pt x="3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19"/>
            <p:cNvSpPr/>
            <p:nvPr/>
          </p:nvSpPr>
          <p:spPr>
            <a:xfrm>
              <a:off x="4324925" y="373570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4" y="1"/>
                    <a:pt x="1" y="84"/>
                    <a:pt x="1" y="179"/>
                  </a:cubicBezTo>
                  <a:cubicBezTo>
                    <a:pt x="1" y="287"/>
                    <a:pt x="144" y="358"/>
                    <a:pt x="322" y="358"/>
                  </a:cubicBezTo>
                  <a:cubicBezTo>
                    <a:pt x="513" y="358"/>
                    <a:pt x="656" y="287"/>
                    <a:pt x="656" y="179"/>
                  </a:cubicBezTo>
                  <a:cubicBezTo>
                    <a:pt x="656" y="96"/>
                    <a:pt x="513" y="1"/>
                    <a:pt x="3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19"/>
            <p:cNvSpPr/>
            <p:nvPr/>
          </p:nvSpPr>
          <p:spPr>
            <a:xfrm>
              <a:off x="4356175" y="374315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34" y="0"/>
                  </a:moveTo>
                  <a:cubicBezTo>
                    <a:pt x="156" y="0"/>
                    <a:pt x="1" y="84"/>
                    <a:pt x="1" y="179"/>
                  </a:cubicBezTo>
                  <a:cubicBezTo>
                    <a:pt x="1" y="286"/>
                    <a:pt x="156" y="358"/>
                    <a:pt x="334" y="358"/>
                  </a:cubicBezTo>
                  <a:cubicBezTo>
                    <a:pt x="513" y="358"/>
                    <a:pt x="656" y="286"/>
                    <a:pt x="656" y="179"/>
                  </a:cubicBezTo>
                  <a:cubicBezTo>
                    <a:pt x="656" y="84"/>
                    <a:pt x="513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915" name="Google Shape;915;p19"/>
          <p:cNvSpPr/>
          <p:nvPr/>
        </p:nvSpPr>
        <p:spPr>
          <a:xfrm rot="2699871" flipH="1">
            <a:off x="258448" y="-304372"/>
            <a:ext cx="1405715" cy="1586485"/>
          </a:xfrm>
          <a:custGeom>
            <a:avLst/>
            <a:gdLst/>
            <a:ahLst/>
            <a:cxnLst/>
            <a:rect l="l" t="t" r="r" b="b"/>
            <a:pathLst>
              <a:path w="29768" h="25198" extrusionOk="0">
                <a:moveTo>
                  <a:pt x="28706" y="0"/>
                </a:moveTo>
                <a:cubicBezTo>
                  <a:pt x="28706" y="0"/>
                  <a:pt x="28683" y="107"/>
                  <a:pt x="28647" y="286"/>
                </a:cubicBezTo>
                <a:cubicBezTo>
                  <a:pt x="28635" y="369"/>
                  <a:pt x="28611" y="488"/>
                  <a:pt x="28575" y="631"/>
                </a:cubicBezTo>
                <a:cubicBezTo>
                  <a:pt x="28552" y="762"/>
                  <a:pt x="28516" y="905"/>
                  <a:pt x="28456" y="1072"/>
                </a:cubicBezTo>
                <a:cubicBezTo>
                  <a:pt x="28397" y="1238"/>
                  <a:pt x="28337" y="1429"/>
                  <a:pt x="28278" y="1619"/>
                </a:cubicBezTo>
                <a:cubicBezTo>
                  <a:pt x="28218" y="1834"/>
                  <a:pt x="28111" y="2036"/>
                  <a:pt x="28028" y="2262"/>
                </a:cubicBezTo>
                <a:cubicBezTo>
                  <a:pt x="27980" y="2369"/>
                  <a:pt x="27933" y="2477"/>
                  <a:pt x="27897" y="2596"/>
                </a:cubicBezTo>
                <a:cubicBezTo>
                  <a:pt x="26399" y="2354"/>
                  <a:pt x="20976" y="1508"/>
                  <a:pt x="18281" y="1508"/>
                </a:cubicBezTo>
                <a:cubicBezTo>
                  <a:pt x="17119" y="1508"/>
                  <a:pt x="16464" y="1665"/>
                  <a:pt x="16848" y="2096"/>
                </a:cubicBezTo>
                <a:cubicBezTo>
                  <a:pt x="17861" y="3230"/>
                  <a:pt x="22903" y="3406"/>
                  <a:pt x="25750" y="3406"/>
                </a:cubicBezTo>
                <a:cubicBezTo>
                  <a:pt x="26550" y="3406"/>
                  <a:pt x="27176" y="3392"/>
                  <a:pt x="27492" y="3381"/>
                </a:cubicBezTo>
                <a:lnTo>
                  <a:pt x="27492" y="3381"/>
                </a:lnTo>
                <a:cubicBezTo>
                  <a:pt x="27432" y="3501"/>
                  <a:pt x="27361" y="3620"/>
                  <a:pt x="27278" y="3739"/>
                </a:cubicBezTo>
                <a:cubicBezTo>
                  <a:pt x="27123" y="4001"/>
                  <a:pt x="26968" y="4286"/>
                  <a:pt x="26778" y="4560"/>
                </a:cubicBezTo>
                <a:cubicBezTo>
                  <a:pt x="26587" y="4822"/>
                  <a:pt x="26409" y="5120"/>
                  <a:pt x="26182" y="5394"/>
                </a:cubicBezTo>
                <a:cubicBezTo>
                  <a:pt x="25968" y="5667"/>
                  <a:pt x="25754" y="5965"/>
                  <a:pt x="25516" y="6239"/>
                </a:cubicBezTo>
                <a:cubicBezTo>
                  <a:pt x="25397" y="6382"/>
                  <a:pt x="25277" y="6525"/>
                  <a:pt x="25158" y="6668"/>
                </a:cubicBezTo>
                <a:cubicBezTo>
                  <a:pt x="25039" y="6822"/>
                  <a:pt x="24896" y="6953"/>
                  <a:pt x="24765" y="7096"/>
                </a:cubicBezTo>
                <a:cubicBezTo>
                  <a:pt x="24658" y="7215"/>
                  <a:pt x="24563" y="7334"/>
                  <a:pt x="24444" y="7453"/>
                </a:cubicBezTo>
                <a:cubicBezTo>
                  <a:pt x="22451" y="7037"/>
                  <a:pt x="16306" y="5777"/>
                  <a:pt x="13663" y="5777"/>
                </a:cubicBezTo>
                <a:cubicBezTo>
                  <a:pt x="12753" y="5777"/>
                  <a:pt x="12258" y="5926"/>
                  <a:pt x="12490" y="6310"/>
                </a:cubicBezTo>
                <a:cubicBezTo>
                  <a:pt x="13383" y="7787"/>
                  <a:pt x="21360" y="8096"/>
                  <a:pt x="23742" y="8156"/>
                </a:cubicBezTo>
                <a:cubicBezTo>
                  <a:pt x="23515" y="8382"/>
                  <a:pt x="23289" y="8584"/>
                  <a:pt x="23075" y="8799"/>
                </a:cubicBezTo>
                <a:cubicBezTo>
                  <a:pt x="22777" y="9085"/>
                  <a:pt x="22456" y="9346"/>
                  <a:pt x="22158" y="9632"/>
                </a:cubicBezTo>
                <a:cubicBezTo>
                  <a:pt x="21848" y="9894"/>
                  <a:pt x="21539" y="10168"/>
                  <a:pt x="21206" y="10430"/>
                </a:cubicBezTo>
                <a:cubicBezTo>
                  <a:pt x="20717" y="10835"/>
                  <a:pt x="20217" y="11228"/>
                  <a:pt x="19705" y="11597"/>
                </a:cubicBezTo>
                <a:cubicBezTo>
                  <a:pt x="18173" y="10937"/>
                  <a:pt x="11342" y="8009"/>
                  <a:pt x="9539" y="8009"/>
                </a:cubicBezTo>
                <a:cubicBezTo>
                  <a:pt x="9030" y="8009"/>
                  <a:pt x="8921" y="8242"/>
                  <a:pt x="9442" y="8823"/>
                </a:cubicBezTo>
                <a:cubicBezTo>
                  <a:pt x="11204" y="10811"/>
                  <a:pt x="17372" y="11894"/>
                  <a:pt x="18979" y="12144"/>
                </a:cubicBezTo>
                <a:cubicBezTo>
                  <a:pt x="18408" y="12561"/>
                  <a:pt x="17836" y="12954"/>
                  <a:pt x="17276" y="13335"/>
                </a:cubicBezTo>
                <a:cubicBezTo>
                  <a:pt x="16824" y="13645"/>
                  <a:pt x="16372" y="13930"/>
                  <a:pt x="15931" y="14204"/>
                </a:cubicBezTo>
                <a:cubicBezTo>
                  <a:pt x="14714" y="13877"/>
                  <a:pt x="8313" y="12201"/>
                  <a:pt x="6010" y="12201"/>
                </a:cubicBezTo>
                <a:cubicBezTo>
                  <a:pt x="5385" y="12201"/>
                  <a:pt x="5062" y="12325"/>
                  <a:pt x="5227" y="12633"/>
                </a:cubicBezTo>
                <a:cubicBezTo>
                  <a:pt x="5954" y="13990"/>
                  <a:pt x="13276" y="14585"/>
                  <a:pt x="15121" y="14704"/>
                </a:cubicBezTo>
                <a:cubicBezTo>
                  <a:pt x="14598" y="15014"/>
                  <a:pt x="14109" y="15312"/>
                  <a:pt x="13645" y="15573"/>
                </a:cubicBezTo>
                <a:cubicBezTo>
                  <a:pt x="12562" y="16193"/>
                  <a:pt x="11645" y="16681"/>
                  <a:pt x="10990" y="17014"/>
                </a:cubicBezTo>
                <a:cubicBezTo>
                  <a:pt x="9274" y="16537"/>
                  <a:pt x="4757" y="15316"/>
                  <a:pt x="3092" y="15316"/>
                </a:cubicBezTo>
                <a:cubicBezTo>
                  <a:pt x="2469" y="15316"/>
                  <a:pt x="2245" y="15487"/>
                  <a:pt x="2715" y="15931"/>
                </a:cubicBezTo>
                <a:cubicBezTo>
                  <a:pt x="4356" y="17469"/>
                  <a:pt x="8286" y="17610"/>
                  <a:pt x="9787" y="17610"/>
                </a:cubicBezTo>
                <a:cubicBezTo>
                  <a:pt x="9865" y="17610"/>
                  <a:pt x="9937" y="17610"/>
                  <a:pt x="10002" y="17609"/>
                </a:cubicBezTo>
                <a:lnTo>
                  <a:pt x="10061" y="17728"/>
                </a:lnTo>
                <a:cubicBezTo>
                  <a:pt x="8311" y="18443"/>
                  <a:pt x="0" y="21848"/>
                  <a:pt x="1382" y="22265"/>
                </a:cubicBezTo>
                <a:cubicBezTo>
                  <a:pt x="1598" y="22330"/>
                  <a:pt x="1836" y="22360"/>
                  <a:pt x="2092" y="22360"/>
                </a:cubicBezTo>
                <a:cubicBezTo>
                  <a:pt x="5099" y="22360"/>
                  <a:pt x="10490" y="18193"/>
                  <a:pt x="10490" y="18193"/>
                </a:cubicBezTo>
                <a:lnTo>
                  <a:pt x="10490" y="18193"/>
                </a:lnTo>
                <a:cubicBezTo>
                  <a:pt x="10490" y="18193"/>
                  <a:pt x="7895" y="25197"/>
                  <a:pt x="9271" y="25197"/>
                </a:cubicBezTo>
                <a:cubicBezTo>
                  <a:pt x="9406" y="25197"/>
                  <a:pt x="9580" y="25129"/>
                  <a:pt x="9799" y="24979"/>
                </a:cubicBezTo>
                <a:cubicBezTo>
                  <a:pt x="10752" y="24325"/>
                  <a:pt x="11597" y="17657"/>
                  <a:pt x="11657" y="17216"/>
                </a:cubicBezTo>
                <a:cubicBezTo>
                  <a:pt x="12264" y="16907"/>
                  <a:pt x="13026" y="16502"/>
                  <a:pt x="13907" y="16026"/>
                </a:cubicBezTo>
                <a:cubicBezTo>
                  <a:pt x="14348" y="15776"/>
                  <a:pt x="14824" y="15514"/>
                  <a:pt x="15336" y="15216"/>
                </a:cubicBezTo>
                <a:lnTo>
                  <a:pt x="15336" y="15216"/>
                </a:lnTo>
                <a:cubicBezTo>
                  <a:pt x="14228" y="18026"/>
                  <a:pt x="12966" y="24098"/>
                  <a:pt x="13978" y="24444"/>
                </a:cubicBezTo>
                <a:cubicBezTo>
                  <a:pt x="13997" y="24450"/>
                  <a:pt x="14015" y="24452"/>
                  <a:pt x="14033" y="24452"/>
                </a:cubicBezTo>
                <a:cubicBezTo>
                  <a:pt x="14954" y="24452"/>
                  <a:pt x="15852" y="16842"/>
                  <a:pt x="16074" y="14764"/>
                </a:cubicBezTo>
                <a:cubicBezTo>
                  <a:pt x="16562" y="14466"/>
                  <a:pt x="17074" y="14157"/>
                  <a:pt x="17598" y="13811"/>
                </a:cubicBezTo>
                <a:cubicBezTo>
                  <a:pt x="18086" y="13490"/>
                  <a:pt x="18586" y="13156"/>
                  <a:pt x="19098" y="12799"/>
                </a:cubicBezTo>
                <a:lnTo>
                  <a:pt x="19098" y="12799"/>
                </a:lnTo>
                <a:cubicBezTo>
                  <a:pt x="18205" y="14811"/>
                  <a:pt x="15479" y="21241"/>
                  <a:pt x="17145" y="21681"/>
                </a:cubicBezTo>
                <a:cubicBezTo>
                  <a:pt x="17194" y="21694"/>
                  <a:pt x="17243" y="21701"/>
                  <a:pt x="17290" y="21701"/>
                </a:cubicBezTo>
                <a:cubicBezTo>
                  <a:pt x="18934" y="21701"/>
                  <a:pt x="19783" y="14101"/>
                  <a:pt x="19991" y="12180"/>
                </a:cubicBezTo>
                <a:cubicBezTo>
                  <a:pt x="20539" y="11775"/>
                  <a:pt x="21086" y="11359"/>
                  <a:pt x="21622" y="10942"/>
                </a:cubicBezTo>
                <a:lnTo>
                  <a:pt x="22610" y="10132"/>
                </a:lnTo>
                <a:cubicBezTo>
                  <a:pt x="22920" y="9858"/>
                  <a:pt x="23253" y="9585"/>
                  <a:pt x="23551" y="9299"/>
                </a:cubicBezTo>
                <a:lnTo>
                  <a:pt x="24265" y="8632"/>
                </a:lnTo>
                <a:lnTo>
                  <a:pt x="24265" y="8632"/>
                </a:lnTo>
                <a:cubicBezTo>
                  <a:pt x="23134" y="11859"/>
                  <a:pt x="21968" y="19050"/>
                  <a:pt x="23158" y="19383"/>
                </a:cubicBezTo>
                <a:cubicBezTo>
                  <a:pt x="23176" y="19388"/>
                  <a:pt x="23194" y="19391"/>
                  <a:pt x="23212" y="19391"/>
                </a:cubicBezTo>
                <a:cubicBezTo>
                  <a:pt x="24345" y="19391"/>
                  <a:pt x="24981" y="9417"/>
                  <a:pt x="25075" y="7811"/>
                </a:cubicBezTo>
                <a:cubicBezTo>
                  <a:pt x="25158" y="7739"/>
                  <a:pt x="25230" y="7668"/>
                  <a:pt x="25289" y="7596"/>
                </a:cubicBezTo>
                <a:cubicBezTo>
                  <a:pt x="25420" y="7441"/>
                  <a:pt x="25551" y="7311"/>
                  <a:pt x="25694" y="7156"/>
                </a:cubicBezTo>
                <a:cubicBezTo>
                  <a:pt x="25825" y="7013"/>
                  <a:pt x="25944" y="6858"/>
                  <a:pt x="26063" y="6715"/>
                </a:cubicBezTo>
                <a:cubicBezTo>
                  <a:pt x="26313" y="6429"/>
                  <a:pt x="26540" y="6132"/>
                  <a:pt x="26766" y="5834"/>
                </a:cubicBezTo>
                <a:cubicBezTo>
                  <a:pt x="27004" y="5548"/>
                  <a:pt x="27194" y="5251"/>
                  <a:pt x="27385" y="4977"/>
                </a:cubicBezTo>
                <a:cubicBezTo>
                  <a:pt x="27432" y="4917"/>
                  <a:pt x="27480" y="4858"/>
                  <a:pt x="27516" y="4774"/>
                </a:cubicBezTo>
                <a:lnTo>
                  <a:pt x="27516" y="4774"/>
                </a:lnTo>
                <a:cubicBezTo>
                  <a:pt x="27135" y="8584"/>
                  <a:pt x="27397" y="15109"/>
                  <a:pt x="28611" y="15216"/>
                </a:cubicBezTo>
                <a:cubicBezTo>
                  <a:pt x="28617" y="15217"/>
                  <a:pt x="28623" y="15217"/>
                  <a:pt x="28629" y="15217"/>
                </a:cubicBezTo>
                <a:cubicBezTo>
                  <a:pt x="29767" y="15217"/>
                  <a:pt x="28705" y="5940"/>
                  <a:pt x="28385" y="3322"/>
                </a:cubicBezTo>
                <a:lnTo>
                  <a:pt x="28385" y="3310"/>
                </a:lnTo>
                <a:cubicBezTo>
                  <a:pt x="28456" y="3167"/>
                  <a:pt x="28516" y="3048"/>
                  <a:pt x="28575" y="2917"/>
                </a:cubicBezTo>
                <a:cubicBezTo>
                  <a:pt x="28635" y="2786"/>
                  <a:pt x="28683" y="2667"/>
                  <a:pt x="28742" y="2548"/>
                </a:cubicBezTo>
                <a:cubicBezTo>
                  <a:pt x="28849" y="2310"/>
                  <a:pt x="28945" y="2084"/>
                  <a:pt x="29028" y="1857"/>
                </a:cubicBezTo>
                <a:cubicBezTo>
                  <a:pt x="29099" y="1643"/>
                  <a:pt x="29171" y="1441"/>
                  <a:pt x="29230" y="1262"/>
                </a:cubicBezTo>
                <a:cubicBezTo>
                  <a:pt x="29290" y="1084"/>
                  <a:pt x="29337" y="929"/>
                  <a:pt x="29361" y="774"/>
                </a:cubicBezTo>
                <a:cubicBezTo>
                  <a:pt x="29397" y="631"/>
                  <a:pt x="29421" y="512"/>
                  <a:pt x="29457" y="405"/>
                </a:cubicBezTo>
                <a:cubicBezTo>
                  <a:pt x="29504" y="214"/>
                  <a:pt x="29528" y="107"/>
                  <a:pt x="29528" y="107"/>
                </a:cubicBezTo>
                <a:lnTo>
                  <a:pt x="287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6" name="Google Shape;916;p19"/>
          <p:cNvSpPr/>
          <p:nvPr/>
        </p:nvSpPr>
        <p:spPr>
          <a:xfrm rot="-6617733">
            <a:off x="-525967" y="140442"/>
            <a:ext cx="1518219" cy="930988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rgbClr val="67B5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917" name="Google Shape;917;p19"/>
          <p:cNvGrpSpPr/>
          <p:nvPr/>
        </p:nvGrpSpPr>
        <p:grpSpPr>
          <a:xfrm rot="-2179234" flipH="1">
            <a:off x="7710791" y="-611440"/>
            <a:ext cx="1480439" cy="2045232"/>
            <a:chOff x="428625" y="2562950"/>
            <a:chExt cx="751000" cy="778100"/>
          </a:xfrm>
        </p:grpSpPr>
        <p:sp>
          <p:nvSpPr>
            <p:cNvPr id="918" name="Google Shape;918;p19"/>
            <p:cNvSpPr/>
            <p:nvPr/>
          </p:nvSpPr>
          <p:spPr>
            <a:xfrm>
              <a:off x="428625" y="2562950"/>
              <a:ext cx="751000" cy="778100"/>
            </a:xfrm>
            <a:custGeom>
              <a:avLst/>
              <a:gdLst/>
              <a:ahLst/>
              <a:cxnLst/>
              <a:rect l="l" t="t" r="r" b="b"/>
              <a:pathLst>
                <a:path w="30040" h="31124" extrusionOk="0">
                  <a:moveTo>
                    <a:pt x="14323" y="0"/>
                  </a:moveTo>
                  <a:lnTo>
                    <a:pt x="5298" y="3394"/>
                  </a:lnTo>
                  <a:lnTo>
                    <a:pt x="0" y="11430"/>
                  </a:lnTo>
                  <a:lnTo>
                    <a:pt x="452" y="21050"/>
                  </a:lnTo>
                  <a:lnTo>
                    <a:pt x="6441" y="28563"/>
                  </a:lnTo>
                  <a:lnTo>
                    <a:pt x="15728" y="31123"/>
                  </a:lnTo>
                  <a:lnTo>
                    <a:pt x="24741" y="27730"/>
                  </a:lnTo>
                  <a:lnTo>
                    <a:pt x="30039" y="19693"/>
                  </a:lnTo>
                  <a:lnTo>
                    <a:pt x="29599" y="10085"/>
                  </a:lnTo>
                  <a:lnTo>
                    <a:pt x="23586" y="2560"/>
                  </a:lnTo>
                  <a:lnTo>
                    <a:pt x="143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33350" dir="312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19"/>
            <p:cNvSpPr/>
            <p:nvPr/>
          </p:nvSpPr>
          <p:spPr>
            <a:xfrm>
              <a:off x="786700" y="2562950"/>
              <a:ext cx="231600" cy="389350"/>
            </a:xfrm>
            <a:custGeom>
              <a:avLst/>
              <a:gdLst/>
              <a:ahLst/>
              <a:cxnLst/>
              <a:rect l="l" t="t" r="r" b="b"/>
              <a:pathLst>
                <a:path w="9264" h="15574" extrusionOk="0">
                  <a:moveTo>
                    <a:pt x="0" y="0"/>
                  </a:moveTo>
                  <a:lnTo>
                    <a:pt x="691" y="15574"/>
                  </a:lnTo>
                  <a:lnTo>
                    <a:pt x="9263" y="25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19"/>
            <p:cNvSpPr/>
            <p:nvPr/>
          </p:nvSpPr>
          <p:spPr>
            <a:xfrm>
              <a:off x="428625" y="2647775"/>
              <a:ext cx="375350" cy="304525"/>
            </a:xfrm>
            <a:custGeom>
              <a:avLst/>
              <a:gdLst/>
              <a:ahLst/>
              <a:cxnLst/>
              <a:rect l="l" t="t" r="r" b="b"/>
              <a:pathLst>
                <a:path w="15014" h="12181" extrusionOk="0">
                  <a:moveTo>
                    <a:pt x="5298" y="1"/>
                  </a:moveTo>
                  <a:lnTo>
                    <a:pt x="0" y="8037"/>
                  </a:lnTo>
                  <a:lnTo>
                    <a:pt x="15014" y="12181"/>
                  </a:lnTo>
                  <a:lnTo>
                    <a:pt x="529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19"/>
            <p:cNvSpPr/>
            <p:nvPr/>
          </p:nvSpPr>
          <p:spPr>
            <a:xfrm>
              <a:off x="439925" y="2952275"/>
              <a:ext cx="364050" cy="324775"/>
            </a:xfrm>
            <a:custGeom>
              <a:avLst/>
              <a:gdLst/>
              <a:ahLst/>
              <a:cxnLst/>
              <a:rect l="l" t="t" r="r" b="b"/>
              <a:pathLst>
                <a:path w="14562" h="12991" extrusionOk="0">
                  <a:moveTo>
                    <a:pt x="14562" y="1"/>
                  </a:moveTo>
                  <a:lnTo>
                    <a:pt x="0" y="5477"/>
                  </a:lnTo>
                  <a:lnTo>
                    <a:pt x="5989" y="12990"/>
                  </a:lnTo>
                  <a:lnTo>
                    <a:pt x="145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19"/>
            <p:cNvSpPr/>
            <p:nvPr/>
          </p:nvSpPr>
          <p:spPr>
            <a:xfrm>
              <a:off x="803950" y="2952275"/>
              <a:ext cx="243225" cy="388775"/>
            </a:xfrm>
            <a:custGeom>
              <a:avLst/>
              <a:gdLst/>
              <a:ahLst/>
              <a:cxnLst/>
              <a:rect l="l" t="t" r="r" b="b"/>
              <a:pathLst>
                <a:path w="9729" h="15551" extrusionOk="0">
                  <a:moveTo>
                    <a:pt x="1" y="1"/>
                  </a:moveTo>
                  <a:lnTo>
                    <a:pt x="715" y="15550"/>
                  </a:lnTo>
                  <a:lnTo>
                    <a:pt x="9728" y="121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3" name="Google Shape;923;p19"/>
            <p:cNvSpPr/>
            <p:nvPr/>
          </p:nvSpPr>
          <p:spPr>
            <a:xfrm>
              <a:off x="803950" y="2815050"/>
              <a:ext cx="375675" cy="240250"/>
            </a:xfrm>
            <a:custGeom>
              <a:avLst/>
              <a:gdLst/>
              <a:ahLst/>
              <a:cxnLst/>
              <a:rect l="l" t="t" r="r" b="b"/>
              <a:pathLst>
                <a:path w="15027" h="9610" extrusionOk="0">
                  <a:moveTo>
                    <a:pt x="14586" y="1"/>
                  </a:moveTo>
                  <a:lnTo>
                    <a:pt x="1" y="5490"/>
                  </a:lnTo>
                  <a:lnTo>
                    <a:pt x="15026" y="9609"/>
                  </a:lnTo>
                  <a:lnTo>
                    <a:pt x="14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4" name="Google Shape;924;p19"/>
          <p:cNvGrpSpPr/>
          <p:nvPr/>
        </p:nvGrpSpPr>
        <p:grpSpPr>
          <a:xfrm rot="-4005543" flipH="1">
            <a:off x="6987629" y="545438"/>
            <a:ext cx="663563" cy="539178"/>
            <a:chOff x="1047034" y="1835147"/>
            <a:chExt cx="383856" cy="415870"/>
          </a:xfrm>
        </p:grpSpPr>
        <p:sp>
          <p:nvSpPr>
            <p:cNvPr id="925" name="Google Shape;925;p19"/>
            <p:cNvSpPr/>
            <p:nvPr/>
          </p:nvSpPr>
          <p:spPr>
            <a:xfrm>
              <a:off x="1047034" y="1835147"/>
              <a:ext cx="161544" cy="326927"/>
            </a:xfrm>
            <a:custGeom>
              <a:avLst/>
              <a:gdLst/>
              <a:ahLst/>
              <a:cxnLst/>
              <a:rect l="l" t="t" r="r" b="b"/>
              <a:pathLst>
                <a:path w="3618" h="7322" extrusionOk="0">
                  <a:moveTo>
                    <a:pt x="2031" y="0"/>
                  </a:moveTo>
                  <a:cubicBezTo>
                    <a:pt x="1964" y="0"/>
                    <a:pt x="1895" y="4"/>
                    <a:pt x="1822" y="10"/>
                  </a:cubicBezTo>
                  <a:cubicBezTo>
                    <a:pt x="0" y="189"/>
                    <a:pt x="393" y="2558"/>
                    <a:pt x="596" y="3642"/>
                  </a:cubicBezTo>
                  <a:cubicBezTo>
                    <a:pt x="727" y="4678"/>
                    <a:pt x="798" y="5487"/>
                    <a:pt x="1001" y="6440"/>
                  </a:cubicBezTo>
                  <a:cubicBezTo>
                    <a:pt x="1120" y="6976"/>
                    <a:pt x="1512" y="7285"/>
                    <a:pt x="2167" y="7321"/>
                  </a:cubicBezTo>
                  <a:cubicBezTo>
                    <a:pt x="2179" y="7321"/>
                    <a:pt x="2191" y="7321"/>
                    <a:pt x="2202" y="7321"/>
                  </a:cubicBezTo>
                  <a:cubicBezTo>
                    <a:pt x="2694" y="7321"/>
                    <a:pt x="3005" y="7072"/>
                    <a:pt x="3179" y="6618"/>
                  </a:cubicBezTo>
                  <a:cubicBezTo>
                    <a:pt x="3358" y="6166"/>
                    <a:pt x="3334" y="5797"/>
                    <a:pt x="3358" y="5333"/>
                  </a:cubicBezTo>
                  <a:cubicBezTo>
                    <a:pt x="3406" y="4535"/>
                    <a:pt x="3453" y="3749"/>
                    <a:pt x="3453" y="2939"/>
                  </a:cubicBezTo>
                  <a:cubicBezTo>
                    <a:pt x="3453" y="1854"/>
                    <a:pt x="3618" y="0"/>
                    <a:pt x="2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19"/>
            <p:cNvSpPr/>
            <p:nvPr/>
          </p:nvSpPr>
          <p:spPr>
            <a:xfrm>
              <a:off x="1133699" y="1870688"/>
              <a:ext cx="65412" cy="122296"/>
            </a:xfrm>
            <a:custGeom>
              <a:avLst/>
              <a:gdLst/>
              <a:ahLst/>
              <a:cxnLst/>
              <a:rect l="l" t="t" r="r" b="b"/>
              <a:pathLst>
                <a:path w="1465" h="2739" extrusionOk="0">
                  <a:moveTo>
                    <a:pt x="232" y="1"/>
                  </a:moveTo>
                  <a:cubicBezTo>
                    <a:pt x="138" y="1"/>
                    <a:pt x="55" y="21"/>
                    <a:pt x="0" y="72"/>
                  </a:cubicBezTo>
                  <a:cubicBezTo>
                    <a:pt x="822" y="488"/>
                    <a:pt x="1191" y="1858"/>
                    <a:pt x="1334" y="2739"/>
                  </a:cubicBezTo>
                  <a:cubicBezTo>
                    <a:pt x="1417" y="1786"/>
                    <a:pt x="1465" y="1286"/>
                    <a:pt x="1155" y="691"/>
                  </a:cubicBezTo>
                  <a:cubicBezTo>
                    <a:pt x="1095" y="584"/>
                    <a:pt x="810" y="179"/>
                    <a:pt x="703" y="119"/>
                  </a:cubicBezTo>
                  <a:cubicBezTo>
                    <a:pt x="563" y="53"/>
                    <a:pt x="383" y="1"/>
                    <a:pt x="232" y="1"/>
                  </a:cubicBezTo>
                  <a:close/>
                </a:path>
              </a:pathLst>
            </a:custGeom>
            <a:solidFill>
              <a:srgbClr val="FFC9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19"/>
            <p:cNvSpPr/>
            <p:nvPr/>
          </p:nvSpPr>
          <p:spPr>
            <a:xfrm>
              <a:off x="1070966" y="1870688"/>
              <a:ext cx="64876" cy="122296"/>
            </a:xfrm>
            <a:custGeom>
              <a:avLst/>
              <a:gdLst/>
              <a:ahLst/>
              <a:cxnLst/>
              <a:rect l="l" t="t" r="r" b="b"/>
              <a:pathLst>
                <a:path w="1453" h="2739" extrusionOk="0">
                  <a:moveTo>
                    <a:pt x="1226" y="1"/>
                  </a:moveTo>
                  <a:cubicBezTo>
                    <a:pt x="1074" y="1"/>
                    <a:pt x="890" y="53"/>
                    <a:pt x="750" y="119"/>
                  </a:cubicBezTo>
                  <a:cubicBezTo>
                    <a:pt x="655" y="179"/>
                    <a:pt x="369" y="584"/>
                    <a:pt x="310" y="691"/>
                  </a:cubicBezTo>
                  <a:cubicBezTo>
                    <a:pt x="0" y="1286"/>
                    <a:pt x="36" y="1786"/>
                    <a:pt x="131" y="2739"/>
                  </a:cubicBezTo>
                  <a:cubicBezTo>
                    <a:pt x="262" y="1858"/>
                    <a:pt x="631" y="488"/>
                    <a:pt x="1453" y="72"/>
                  </a:cubicBezTo>
                  <a:cubicBezTo>
                    <a:pt x="1402" y="21"/>
                    <a:pt x="1320" y="1"/>
                    <a:pt x="1226" y="1"/>
                  </a:cubicBezTo>
                  <a:close/>
                </a:path>
              </a:pathLst>
            </a:custGeom>
            <a:solidFill>
              <a:srgbClr val="FFC9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19"/>
            <p:cNvSpPr/>
            <p:nvPr/>
          </p:nvSpPr>
          <p:spPr>
            <a:xfrm>
              <a:off x="1234698" y="1929849"/>
              <a:ext cx="196192" cy="321167"/>
            </a:xfrm>
            <a:custGeom>
              <a:avLst/>
              <a:gdLst/>
              <a:ahLst/>
              <a:cxnLst/>
              <a:rect l="l" t="t" r="r" b="b"/>
              <a:pathLst>
                <a:path w="4394" h="7193" extrusionOk="0">
                  <a:moveTo>
                    <a:pt x="2129" y="0"/>
                  </a:moveTo>
                  <a:cubicBezTo>
                    <a:pt x="873" y="0"/>
                    <a:pt x="692" y="1667"/>
                    <a:pt x="512" y="2664"/>
                  </a:cubicBezTo>
                  <a:cubicBezTo>
                    <a:pt x="357" y="3473"/>
                    <a:pt x="262" y="4247"/>
                    <a:pt x="155" y="5033"/>
                  </a:cubicBezTo>
                  <a:cubicBezTo>
                    <a:pt x="96" y="5498"/>
                    <a:pt x="0" y="5855"/>
                    <a:pt x="96" y="6307"/>
                  </a:cubicBezTo>
                  <a:cubicBezTo>
                    <a:pt x="179" y="6783"/>
                    <a:pt x="465" y="7105"/>
                    <a:pt x="953" y="7176"/>
                  </a:cubicBezTo>
                  <a:cubicBezTo>
                    <a:pt x="1037" y="7187"/>
                    <a:pt x="1118" y="7193"/>
                    <a:pt x="1196" y="7193"/>
                  </a:cubicBezTo>
                  <a:cubicBezTo>
                    <a:pt x="1710" y="7193"/>
                    <a:pt x="2076" y="6956"/>
                    <a:pt x="2262" y="6521"/>
                  </a:cubicBezTo>
                  <a:cubicBezTo>
                    <a:pt x="2655" y="5640"/>
                    <a:pt x="2858" y="4866"/>
                    <a:pt x="3191" y="3866"/>
                  </a:cubicBezTo>
                  <a:cubicBezTo>
                    <a:pt x="3572" y="2842"/>
                    <a:pt x="4394" y="580"/>
                    <a:pt x="2643" y="80"/>
                  </a:cubicBezTo>
                  <a:cubicBezTo>
                    <a:pt x="2454" y="25"/>
                    <a:pt x="2284" y="0"/>
                    <a:pt x="21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19"/>
            <p:cNvSpPr/>
            <p:nvPr/>
          </p:nvSpPr>
          <p:spPr>
            <a:xfrm>
              <a:off x="1260729" y="1964855"/>
              <a:ext cx="79790" cy="112116"/>
            </a:xfrm>
            <a:custGeom>
              <a:avLst/>
              <a:gdLst/>
              <a:ahLst/>
              <a:cxnLst/>
              <a:rect l="l" t="t" r="r" b="b"/>
              <a:pathLst>
                <a:path w="1787" h="2511" extrusionOk="0">
                  <a:moveTo>
                    <a:pt x="1410" y="0"/>
                  </a:moveTo>
                  <a:cubicBezTo>
                    <a:pt x="1301" y="0"/>
                    <a:pt x="1188" y="17"/>
                    <a:pt x="1096" y="46"/>
                  </a:cubicBezTo>
                  <a:cubicBezTo>
                    <a:pt x="977" y="82"/>
                    <a:pt x="644" y="427"/>
                    <a:pt x="548" y="523"/>
                  </a:cubicBezTo>
                  <a:cubicBezTo>
                    <a:pt x="132" y="1034"/>
                    <a:pt x="72" y="1535"/>
                    <a:pt x="1" y="2511"/>
                  </a:cubicBezTo>
                  <a:cubicBezTo>
                    <a:pt x="298" y="1677"/>
                    <a:pt x="906" y="392"/>
                    <a:pt x="1787" y="130"/>
                  </a:cubicBezTo>
                  <a:cubicBezTo>
                    <a:pt x="1723" y="37"/>
                    <a:pt x="1570" y="0"/>
                    <a:pt x="1410" y="0"/>
                  </a:cubicBezTo>
                  <a:close/>
                </a:path>
              </a:pathLst>
            </a:custGeom>
            <a:solidFill>
              <a:srgbClr val="FFC9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19"/>
            <p:cNvSpPr/>
            <p:nvPr/>
          </p:nvSpPr>
          <p:spPr>
            <a:xfrm>
              <a:off x="1339402" y="1968561"/>
              <a:ext cx="53759" cy="129708"/>
            </a:xfrm>
            <a:custGeom>
              <a:avLst/>
              <a:gdLst/>
              <a:ahLst/>
              <a:cxnLst/>
              <a:rect l="l" t="t" r="r" b="b"/>
              <a:pathLst>
                <a:path w="1204" h="2905" extrusionOk="0">
                  <a:moveTo>
                    <a:pt x="136" y="1"/>
                  </a:moveTo>
                  <a:cubicBezTo>
                    <a:pt x="83" y="1"/>
                    <a:pt x="36" y="11"/>
                    <a:pt x="1" y="35"/>
                  </a:cubicBezTo>
                  <a:cubicBezTo>
                    <a:pt x="715" y="606"/>
                    <a:pt x="834" y="2011"/>
                    <a:pt x="799" y="2904"/>
                  </a:cubicBezTo>
                  <a:cubicBezTo>
                    <a:pt x="1072" y="1975"/>
                    <a:pt x="1203" y="1475"/>
                    <a:pt x="1013" y="856"/>
                  </a:cubicBezTo>
                  <a:cubicBezTo>
                    <a:pt x="965" y="737"/>
                    <a:pt x="775" y="297"/>
                    <a:pt x="668" y="225"/>
                  </a:cubicBezTo>
                  <a:cubicBezTo>
                    <a:pt x="524" y="99"/>
                    <a:pt x="299" y="1"/>
                    <a:pt x="136" y="1"/>
                  </a:cubicBezTo>
                  <a:close/>
                </a:path>
              </a:pathLst>
            </a:custGeom>
            <a:solidFill>
              <a:srgbClr val="FFC9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31" name="Google Shape;931;p19"/>
          <p:cNvGrpSpPr/>
          <p:nvPr/>
        </p:nvGrpSpPr>
        <p:grpSpPr>
          <a:xfrm rot="-858830">
            <a:off x="8526654" y="2890779"/>
            <a:ext cx="245214" cy="216653"/>
            <a:chOff x="4324925" y="3720525"/>
            <a:chExt cx="47650" cy="31575"/>
          </a:xfrm>
        </p:grpSpPr>
        <p:sp>
          <p:nvSpPr>
            <p:cNvPr id="932" name="Google Shape;932;p19"/>
            <p:cNvSpPr/>
            <p:nvPr/>
          </p:nvSpPr>
          <p:spPr>
            <a:xfrm>
              <a:off x="4354700" y="3720525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3" y="1"/>
                    <a:pt x="0" y="72"/>
                    <a:pt x="0" y="179"/>
                  </a:cubicBezTo>
                  <a:cubicBezTo>
                    <a:pt x="0" y="286"/>
                    <a:pt x="143" y="358"/>
                    <a:pt x="322" y="358"/>
                  </a:cubicBezTo>
                  <a:cubicBezTo>
                    <a:pt x="512" y="358"/>
                    <a:pt x="655" y="286"/>
                    <a:pt x="655" y="179"/>
                  </a:cubicBezTo>
                  <a:cubicBezTo>
                    <a:pt x="655" y="72"/>
                    <a:pt x="512" y="1"/>
                    <a:pt x="3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19"/>
            <p:cNvSpPr/>
            <p:nvPr/>
          </p:nvSpPr>
          <p:spPr>
            <a:xfrm>
              <a:off x="4324925" y="373570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4" y="1"/>
                    <a:pt x="1" y="84"/>
                    <a:pt x="1" y="179"/>
                  </a:cubicBezTo>
                  <a:cubicBezTo>
                    <a:pt x="1" y="287"/>
                    <a:pt x="144" y="358"/>
                    <a:pt x="322" y="358"/>
                  </a:cubicBezTo>
                  <a:cubicBezTo>
                    <a:pt x="513" y="358"/>
                    <a:pt x="656" y="287"/>
                    <a:pt x="656" y="179"/>
                  </a:cubicBezTo>
                  <a:cubicBezTo>
                    <a:pt x="656" y="96"/>
                    <a:pt x="513" y="1"/>
                    <a:pt x="3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19"/>
            <p:cNvSpPr/>
            <p:nvPr/>
          </p:nvSpPr>
          <p:spPr>
            <a:xfrm>
              <a:off x="4356175" y="374315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34" y="0"/>
                  </a:moveTo>
                  <a:cubicBezTo>
                    <a:pt x="156" y="0"/>
                    <a:pt x="1" y="84"/>
                    <a:pt x="1" y="179"/>
                  </a:cubicBezTo>
                  <a:cubicBezTo>
                    <a:pt x="1" y="286"/>
                    <a:pt x="156" y="358"/>
                    <a:pt x="334" y="358"/>
                  </a:cubicBezTo>
                  <a:cubicBezTo>
                    <a:pt x="513" y="358"/>
                    <a:pt x="656" y="286"/>
                    <a:pt x="656" y="179"/>
                  </a:cubicBezTo>
                  <a:cubicBezTo>
                    <a:pt x="656" y="84"/>
                    <a:pt x="513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1162277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20"/>
          <p:cNvSpPr txBox="1">
            <a:spLocks noGrp="1"/>
          </p:cNvSpPr>
          <p:nvPr>
            <p:ph type="subTitle" idx="1"/>
          </p:nvPr>
        </p:nvSpPr>
        <p:spPr>
          <a:xfrm>
            <a:off x="1079775" y="3179300"/>
            <a:ext cx="2827500" cy="1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37" name="Google Shape;937;p20"/>
          <p:cNvSpPr txBox="1">
            <a:spLocks noGrp="1"/>
          </p:cNvSpPr>
          <p:nvPr>
            <p:ph type="title"/>
          </p:nvPr>
        </p:nvSpPr>
        <p:spPr>
          <a:xfrm>
            <a:off x="1358400" y="654100"/>
            <a:ext cx="6427200" cy="9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38" name="Google Shape;938;p20"/>
          <p:cNvGrpSpPr/>
          <p:nvPr/>
        </p:nvGrpSpPr>
        <p:grpSpPr>
          <a:xfrm rot="3024519">
            <a:off x="6328634" y="-289235"/>
            <a:ext cx="3663487" cy="2494046"/>
            <a:chOff x="747700" y="1105791"/>
            <a:chExt cx="2747649" cy="2494076"/>
          </a:xfrm>
        </p:grpSpPr>
        <p:sp>
          <p:nvSpPr>
            <p:cNvPr id="939" name="Google Shape;939;p20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0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0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0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0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0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6" name="Google Shape;946;p20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7" name="Google Shape;947;p20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8" name="Google Shape;948;p20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9" name="Google Shape;949;p20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0" name="Google Shape;950;p20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1" name="Google Shape;951;p20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2" name="Google Shape;952;p20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3" name="Google Shape;953;p20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4" name="Google Shape;954;p20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5" name="Google Shape;955;p20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6" name="Google Shape;956;p20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7" name="Google Shape;957;p20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8" name="Google Shape;958;p20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9" name="Google Shape;959;p20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0" name="Google Shape;960;p20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1" name="Google Shape;961;p20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2" name="Google Shape;962;p20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3" name="Google Shape;963;p20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4" name="Google Shape;964;p20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5" name="Google Shape;965;p20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6" name="Google Shape;966;p20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7" name="Google Shape;967;p20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8" name="Google Shape;968;p20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9" name="Google Shape;969;p20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0" name="Google Shape;970;p20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20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20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0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0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0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0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0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0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79" name="Google Shape;979;p20"/>
          <p:cNvGrpSpPr/>
          <p:nvPr/>
        </p:nvGrpSpPr>
        <p:grpSpPr>
          <a:xfrm rot="10800000" flipH="1">
            <a:off x="5933478" y="-4516"/>
            <a:ext cx="3210462" cy="956011"/>
            <a:chOff x="1321202" y="3526247"/>
            <a:chExt cx="7822763" cy="1617068"/>
          </a:xfrm>
        </p:grpSpPr>
        <p:sp>
          <p:nvSpPr>
            <p:cNvPr id="980" name="Google Shape;980;p20"/>
            <p:cNvSpPr/>
            <p:nvPr/>
          </p:nvSpPr>
          <p:spPr>
            <a:xfrm>
              <a:off x="1321202" y="3526247"/>
              <a:ext cx="7822725" cy="1613015"/>
            </a:xfrm>
            <a:custGeom>
              <a:avLst/>
              <a:gdLst/>
              <a:ahLst/>
              <a:cxnLst/>
              <a:rect l="l" t="t" r="r" b="b"/>
              <a:pathLst>
                <a:path w="67462" h="13920" extrusionOk="0">
                  <a:moveTo>
                    <a:pt x="60681" y="1"/>
                  </a:moveTo>
                  <a:cubicBezTo>
                    <a:pt x="58623" y="1"/>
                    <a:pt x="56591" y="352"/>
                    <a:pt x="54936" y="1179"/>
                  </a:cubicBezTo>
                  <a:cubicBezTo>
                    <a:pt x="50483" y="3370"/>
                    <a:pt x="45828" y="6466"/>
                    <a:pt x="39851" y="7049"/>
                  </a:cubicBezTo>
                  <a:cubicBezTo>
                    <a:pt x="39110" y="7121"/>
                    <a:pt x="38399" y="7151"/>
                    <a:pt x="37706" y="7151"/>
                  </a:cubicBezTo>
                  <a:cubicBezTo>
                    <a:pt x="35422" y="7151"/>
                    <a:pt x="33325" y="6825"/>
                    <a:pt x="30969" y="6597"/>
                  </a:cubicBezTo>
                  <a:cubicBezTo>
                    <a:pt x="28654" y="6365"/>
                    <a:pt x="26459" y="6204"/>
                    <a:pt x="24236" y="6204"/>
                  </a:cubicBezTo>
                  <a:cubicBezTo>
                    <a:pt x="22572" y="6204"/>
                    <a:pt x="20892" y="6294"/>
                    <a:pt x="19134" y="6513"/>
                  </a:cubicBezTo>
                  <a:cubicBezTo>
                    <a:pt x="15086" y="7002"/>
                    <a:pt x="12026" y="7847"/>
                    <a:pt x="9121" y="9585"/>
                  </a:cubicBezTo>
                  <a:cubicBezTo>
                    <a:pt x="7216" y="10740"/>
                    <a:pt x="5311" y="11966"/>
                    <a:pt x="3096" y="12883"/>
                  </a:cubicBezTo>
                  <a:cubicBezTo>
                    <a:pt x="2108" y="13276"/>
                    <a:pt x="1084" y="13621"/>
                    <a:pt x="1" y="13919"/>
                  </a:cubicBezTo>
                  <a:lnTo>
                    <a:pt x="10800" y="13919"/>
                  </a:lnTo>
                  <a:cubicBezTo>
                    <a:pt x="10883" y="13871"/>
                    <a:pt x="10966" y="13848"/>
                    <a:pt x="11038" y="13800"/>
                  </a:cubicBezTo>
                  <a:cubicBezTo>
                    <a:pt x="13407" y="12657"/>
                    <a:pt x="16062" y="10776"/>
                    <a:pt x="19110" y="10419"/>
                  </a:cubicBezTo>
                  <a:cubicBezTo>
                    <a:pt x="20176" y="10294"/>
                    <a:pt x="21236" y="10242"/>
                    <a:pt x="22291" y="10242"/>
                  </a:cubicBezTo>
                  <a:cubicBezTo>
                    <a:pt x="27870" y="10242"/>
                    <a:pt x="33331" y="11702"/>
                    <a:pt x="38905" y="11702"/>
                  </a:cubicBezTo>
                  <a:cubicBezTo>
                    <a:pt x="40456" y="11702"/>
                    <a:pt x="42016" y="11589"/>
                    <a:pt x="43589" y="11300"/>
                  </a:cubicBezTo>
                  <a:cubicBezTo>
                    <a:pt x="47614" y="10561"/>
                    <a:pt x="50662" y="9418"/>
                    <a:pt x="53757" y="7668"/>
                  </a:cubicBezTo>
                  <a:cubicBezTo>
                    <a:pt x="55400" y="6738"/>
                    <a:pt x="56206" y="5837"/>
                    <a:pt x="58427" y="5837"/>
                  </a:cubicBezTo>
                  <a:cubicBezTo>
                    <a:pt x="58621" y="5837"/>
                    <a:pt x="58826" y="5844"/>
                    <a:pt x="59044" y="5859"/>
                  </a:cubicBezTo>
                  <a:cubicBezTo>
                    <a:pt x="61259" y="5989"/>
                    <a:pt x="63626" y="6786"/>
                    <a:pt x="65932" y="6786"/>
                  </a:cubicBezTo>
                  <a:cubicBezTo>
                    <a:pt x="66365" y="6786"/>
                    <a:pt x="66796" y="6758"/>
                    <a:pt x="67223" y="6692"/>
                  </a:cubicBezTo>
                  <a:cubicBezTo>
                    <a:pt x="67319" y="6668"/>
                    <a:pt x="67390" y="6656"/>
                    <a:pt x="67461" y="6644"/>
                  </a:cubicBezTo>
                  <a:lnTo>
                    <a:pt x="67461" y="1537"/>
                  </a:lnTo>
                  <a:cubicBezTo>
                    <a:pt x="65818" y="679"/>
                    <a:pt x="63342" y="108"/>
                    <a:pt x="61615" y="24"/>
                  </a:cubicBezTo>
                  <a:cubicBezTo>
                    <a:pt x="61304" y="9"/>
                    <a:pt x="60992" y="1"/>
                    <a:pt x="60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0"/>
            <p:cNvSpPr/>
            <p:nvPr/>
          </p:nvSpPr>
          <p:spPr>
            <a:xfrm>
              <a:off x="1959100" y="3762634"/>
              <a:ext cx="7184843" cy="1380680"/>
            </a:xfrm>
            <a:custGeom>
              <a:avLst/>
              <a:gdLst/>
              <a:ahLst/>
              <a:cxnLst/>
              <a:rect l="l" t="t" r="r" b="b"/>
              <a:pathLst>
                <a:path w="61961" h="11915" extrusionOk="0">
                  <a:moveTo>
                    <a:pt x="55567" y="0"/>
                  </a:moveTo>
                  <a:cubicBezTo>
                    <a:pt x="53497" y="0"/>
                    <a:pt x="51436" y="341"/>
                    <a:pt x="49768" y="1175"/>
                  </a:cubicBezTo>
                  <a:cubicBezTo>
                    <a:pt x="45327" y="3366"/>
                    <a:pt x="40660" y="6462"/>
                    <a:pt x="34695" y="7045"/>
                  </a:cubicBezTo>
                  <a:cubicBezTo>
                    <a:pt x="33954" y="7117"/>
                    <a:pt x="33243" y="7147"/>
                    <a:pt x="32548" y="7147"/>
                  </a:cubicBezTo>
                  <a:cubicBezTo>
                    <a:pt x="30262" y="7147"/>
                    <a:pt x="28160" y="6821"/>
                    <a:pt x="25813" y="6593"/>
                  </a:cubicBezTo>
                  <a:cubicBezTo>
                    <a:pt x="23483" y="6367"/>
                    <a:pt x="21275" y="6203"/>
                    <a:pt x="19037" y="6203"/>
                  </a:cubicBezTo>
                  <a:cubicBezTo>
                    <a:pt x="17387" y="6203"/>
                    <a:pt x="15721" y="6292"/>
                    <a:pt x="13978" y="6509"/>
                  </a:cubicBezTo>
                  <a:cubicBezTo>
                    <a:pt x="9930" y="6997"/>
                    <a:pt x="6858" y="7843"/>
                    <a:pt x="3965" y="9593"/>
                  </a:cubicBezTo>
                  <a:cubicBezTo>
                    <a:pt x="2679" y="10355"/>
                    <a:pt x="1381" y="11177"/>
                    <a:pt x="0" y="11915"/>
                  </a:cubicBezTo>
                  <a:lnTo>
                    <a:pt x="9501" y="11915"/>
                  </a:lnTo>
                  <a:cubicBezTo>
                    <a:pt x="10883" y="11224"/>
                    <a:pt x="12371" y="10617"/>
                    <a:pt x="13943" y="10438"/>
                  </a:cubicBezTo>
                  <a:cubicBezTo>
                    <a:pt x="15011" y="10314"/>
                    <a:pt x="16075" y="10261"/>
                    <a:pt x="17134" y="10261"/>
                  </a:cubicBezTo>
                  <a:cubicBezTo>
                    <a:pt x="22714" y="10261"/>
                    <a:pt x="28178" y="11717"/>
                    <a:pt x="33760" y="11717"/>
                  </a:cubicBezTo>
                  <a:cubicBezTo>
                    <a:pt x="35307" y="11717"/>
                    <a:pt x="36863" y="11605"/>
                    <a:pt x="38434" y="11319"/>
                  </a:cubicBezTo>
                  <a:cubicBezTo>
                    <a:pt x="42446" y="10569"/>
                    <a:pt x="45494" y="9438"/>
                    <a:pt x="48590" y="7688"/>
                  </a:cubicBezTo>
                  <a:cubicBezTo>
                    <a:pt x="50233" y="6757"/>
                    <a:pt x="51050" y="5845"/>
                    <a:pt x="53268" y="5845"/>
                  </a:cubicBezTo>
                  <a:cubicBezTo>
                    <a:pt x="53459" y="5845"/>
                    <a:pt x="53662" y="5852"/>
                    <a:pt x="53876" y="5866"/>
                  </a:cubicBezTo>
                  <a:cubicBezTo>
                    <a:pt x="56081" y="6008"/>
                    <a:pt x="58431" y="6794"/>
                    <a:pt x="60738" y="6794"/>
                  </a:cubicBezTo>
                  <a:cubicBezTo>
                    <a:pt x="61148" y="6794"/>
                    <a:pt x="61555" y="6769"/>
                    <a:pt x="61960" y="6712"/>
                  </a:cubicBezTo>
                  <a:lnTo>
                    <a:pt x="61960" y="1354"/>
                  </a:lnTo>
                  <a:cubicBezTo>
                    <a:pt x="60341" y="604"/>
                    <a:pt x="58055" y="92"/>
                    <a:pt x="56448" y="20"/>
                  </a:cubicBezTo>
                  <a:cubicBezTo>
                    <a:pt x="56155" y="7"/>
                    <a:pt x="55860" y="0"/>
                    <a:pt x="55567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0"/>
            <p:cNvSpPr/>
            <p:nvPr/>
          </p:nvSpPr>
          <p:spPr>
            <a:xfrm>
              <a:off x="2884115" y="4152442"/>
              <a:ext cx="6259850" cy="986813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983" name="Google Shape;983;p20"/>
          <p:cNvSpPr/>
          <p:nvPr/>
        </p:nvSpPr>
        <p:spPr>
          <a:xfrm flipH="1">
            <a:off x="8" y="5767533"/>
            <a:ext cx="5911193" cy="1086507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5135296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21"/>
          <p:cNvSpPr txBox="1">
            <a:spLocks noGrp="1"/>
          </p:cNvSpPr>
          <p:nvPr>
            <p:ph type="subTitle" idx="1"/>
          </p:nvPr>
        </p:nvSpPr>
        <p:spPr>
          <a:xfrm>
            <a:off x="4960038" y="2874500"/>
            <a:ext cx="2827500" cy="1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86" name="Google Shape;986;p21"/>
          <p:cNvSpPr txBox="1">
            <a:spLocks noGrp="1"/>
          </p:cNvSpPr>
          <p:nvPr>
            <p:ph type="title"/>
          </p:nvPr>
        </p:nvSpPr>
        <p:spPr>
          <a:xfrm>
            <a:off x="1357475" y="650367"/>
            <a:ext cx="6427200" cy="9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87" name="Google Shape;987;p21"/>
          <p:cNvGrpSpPr/>
          <p:nvPr/>
        </p:nvGrpSpPr>
        <p:grpSpPr>
          <a:xfrm>
            <a:off x="-25" y="5264625"/>
            <a:ext cx="9144013" cy="1598215"/>
            <a:chOff x="-13" y="3800477"/>
            <a:chExt cx="9144013" cy="1346811"/>
          </a:xfrm>
        </p:grpSpPr>
        <p:sp>
          <p:nvSpPr>
            <p:cNvPr id="988" name="Google Shape;988;p21"/>
            <p:cNvSpPr/>
            <p:nvPr/>
          </p:nvSpPr>
          <p:spPr>
            <a:xfrm flipH="1">
              <a:off x="18" y="3800477"/>
              <a:ext cx="9143531" cy="1110716"/>
            </a:xfrm>
            <a:custGeom>
              <a:avLst/>
              <a:gdLst/>
              <a:ahLst/>
              <a:cxnLst/>
              <a:rect l="l" t="t" r="r" b="b"/>
              <a:pathLst>
                <a:path w="80094" h="16763" extrusionOk="0">
                  <a:moveTo>
                    <a:pt x="6243" y="1"/>
                  </a:moveTo>
                  <a:cubicBezTo>
                    <a:pt x="5631" y="1"/>
                    <a:pt x="5015" y="38"/>
                    <a:pt x="4406" y="109"/>
                  </a:cubicBezTo>
                  <a:cubicBezTo>
                    <a:pt x="3096" y="276"/>
                    <a:pt x="1393" y="800"/>
                    <a:pt x="0" y="1526"/>
                  </a:cubicBezTo>
                  <a:lnTo>
                    <a:pt x="0" y="7741"/>
                  </a:lnTo>
                  <a:cubicBezTo>
                    <a:pt x="194" y="7757"/>
                    <a:pt x="387" y="7764"/>
                    <a:pt x="580" y="7764"/>
                  </a:cubicBezTo>
                  <a:cubicBezTo>
                    <a:pt x="2986" y="7764"/>
                    <a:pt x="5338" y="6607"/>
                    <a:pt x="7608" y="6276"/>
                  </a:cubicBezTo>
                  <a:cubicBezTo>
                    <a:pt x="7987" y="6220"/>
                    <a:pt x="8329" y="6194"/>
                    <a:pt x="8642" y="6194"/>
                  </a:cubicBezTo>
                  <a:cubicBezTo>
                    <a:pt x="10453" y="6194"/>
                    <a:pt x="11334" y="7055"/>
                    <a:pt x="12907" y="7908"/>
                  </a:cubicBezTo>
                  <a:cubicBezTo>
                    <a:pt x="16098" y="9622"/>
                    <a:pt x="19157" y="10646"/>
                    <a:pt x="23122" y="11182"/>
                  </a:cubicBezTo>
                  <a:cubicBezTo>
                    <a:pt x="24092" y="11315"/>
                    <a:pt x="25048" y="11373"/>
                    <a:pt x="25994" y="11373"/>
                  </a:cubicBezTo>
                  <a:cubicBezTo>
                    <a:pt x="32544" y="11373"/>
                    <a:pt x="38574" y="8580"/>
                    <a:pt x="45139" y="8580"/>
                  </a:cubicBezTo>
                  <a:cubicBezTo>
                    <a:pt x="45592" y="8580"/>
                    <a:pt x="46048" y="8594"/>
                    <a:pt x="46506" y="8622"/>
                  </a:cubicBezTo>
                  <a:cubicBezTo>
                    <a:pt x="49459" y="8801"/>
                    <a:pt x="52245" y="10682"/>
                    <a:pt x="54662" y="11765"/>
                  </a:cubicBezTo>
                  <a:cubicBezTo>
                    <a:pt x="57841" y="13206"/>
                    <a:pt x="60972" y="14516"/>
                    <a:pt x="64806" y="14908"/>
                  </a:cubicBezTo>
                  <a:cubicBezTo>
                    <a:pt x="66932" y="15126"/>
                    <a:pt x="74349" y="16762"/>
                    <a:pt x="77358" y="16762"/>
                  </a:cubicBezTo>
                  <a:cubicBezTo>
                    <a:pt x="77635" y="16762"/>
                    <a:pt x="77875" y="16748"/>
                    <a:pt x="78070" y="16718"/>
                  </a:cubicBezTo>
                  <a:cubicBezTo>
                    <a:pt x="80094" y="16409"/>
                    <a:pt x="76998" y="13361"/>
                    <a:pt x="76772" y="11765"/>
                  </a:cubicBezTo>
                  <a:cubicBezTo>
                    <a:pt x="76009" y="12137"/>
                    <a:pt x="75049" y="12243"/>
                    <a:pt x="74072" y="12243"/>
                  </a:cubicBezTo>
                  <a:cubicBezTo>
                    <a:pt x="73236" y="12243"/>
                    <a:pt x="72387" y="12165"/>
                    <a:pt x="71640" y="12110"/>
                  </a:cubicBezTo>
                  <a:cubicBezTo>
                    <a:pt x="68378" y="11884"/>
                    <a:pt x="65056" y="11313"/>
                    <a:pt x="62175" y="10229"/>
                  </a:cubicBezTo>
                  <a:cubicBezTo>
                    <a:pt x="59924" y="9384"/>
                    <a:pt x="57948" y="8158"/>
                    <a:pt x="55960" y="7050"/>
                  </a:cubicBezTo>
                  <a:cubicBezTo>
                    <a:pt x="52959" y="5348"/>
                    <a:pt x="49911" y="4621"/>
                    <a:pt x="45958" y="4348"/>
                  </a:cubicBezTo>
                  <a:cubicBezTo>
                    <a:pt x="45165" y="4296"/>
                    <a:pt x="44390" y="4271"/>
                    <a:pt x="43629" y="4271"/>
                  </a:cubicBezTo>
                  <a:cubicBezTo>
                    <a:pt x="40555" y="4271"/>
                    <a:pt x="37697" y="4668"/>
                    <a:pt x="34624" y="5241"/>
                  </a:cubicBezTo>
                  <a:cubicBezTo>
                    <a:pt x="31986" y="5727"/>
                    <a:pt x="29721" y="6331"/>
                    <a:pt x="26999" y="6331"/>
                  </a:cubicBezTo>
                  <a:cubicBezTo>
                    <a:pt x="26724" y="6331"/>
                    <a:pt x="26444" y="6325"/>
                    <a:pt x="26158" y="6312"/>
                  </a:cubicBezTo>
                  <a:cubicBezTo>
                    <a:pt x="20360" y="6098"/>
                    <a:pt x="15502" y="3026"/>
                    <a:pt x="10954" y="931"/>
                  </a:cubicBezTo>
                  <a:cubicBezTo>
                    <a:pt x="9536" y="278"/>
                    <a:pt x="7902" y="1"/>
                    <a:pt x="62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1"/>
            <p:cNvSpPr/>
            <p:nvPr/>
          </p:nvSpPr>
          <p:spPr>
            <a:xfrm flipH="1">
              <a:off x="362933" y="3948034"/>
              <a:ext cx="8780616" cy="1003243"/>
            </a:xfrm>
            <a:custGeom>
              <a:avLst/>
              <a:gdLst/>
              <a:ahLst/>
              <a:cxnLst/>
              <a:rect l="l" t="t" r="r" b="b"/>
              <a:pathLst>
                <a:path w="76915" h="15141" extrusionOk="0">
                  <a:moveTo>
                    <a:pt x="6169" y="0"/>
                  </a:moveTo>
                  <a:cubicBezTo>
                    <a:pt x="5558" y="0"/>
                    <a:pt x="4944" y="38"/>
                    <a:pt x="4334" y="108"/>
                  </a:cubicBezTo>
                  <a:cubicBezTo>
                    <a:pt x="3060" y="275"/>
                    <a:pt x="1370" y="787"/>
                    <a:pt x="0" y="1478"/>
                  </a:cubicBezTo>
                  <a:lnTo>
                    <a:pt x="0" y="7752"/>
                  </a:lnTo>
                  <a:cubicBezTo>
                    <a:pt x="164" y="7764"/>
                    <a:pt x="327" y="7769"/>
                    <a:pt x="490" y="7769"/>
                  </a:cubicBezTo>
                  <a:cubicBezTo>
                    <a:pt x="2902" y="7769"/>
                    <a:pt x="5251" y="6599"/>
                    <a:pt x="7537" y="6276"/>
                  </a:cubicBezTo>
                  <a:cubicBezTo>
                    <a:pt x="7906" y="6223"/>
                    <a:pt x="8240" y="6198"/>
                    <a:pt x="8548" y="6198"/>
                  </a:cubicBezTo>
                  <a:cubicBezTo>
                    <a:pt x="10374" y="6198"/>
                    <a:pt x="11256" y="7063"/>
                    <a:pt x="12835" y="7919"/>
                  </a:cubicBezTo>
                  <a:cubicBezTo>
                    <a:pt x="16014" y="9622"/>
                    <a:pt x="19086" y="10657"/>
                    <a:pt x="23039" y="11193"/>
                  </a:cubicBezTo>
                  <a:cubicBezTo>
                    <a:pt x="24000" y="11324"/>
                    <a:pt x="24947" y="11381"/>
                    <a:pt x="25884" y="11381"/>
                  </a:cubicBezTo>
                  <a:cubicBezTo>
                    <a:pt x="32436" y="11381"/>
                    <a:pt x="38473" y="8590"/>
                    <a:pt x="45027" y="8590"/>
                  </a:cubicBezTo>
                  <a:cubicBezTo>
                    <a:pt x="45489" y="8590"/>
                    <a:pt x="45955" y="8604"/>
                    <a:pt x="46423" y="8633"/>
                  </a:cubicBezTo>
                  <a:cubicBezTo>
                    <a:pt x="49387" y="8812"/>
                    <a:pt x="52174" y="10681"/>
                    <a:pt x="54579" y="11765"/>
                  </a:cubicBezTo>
                  <a:cubicBezTo>
                    <a:pt x="57769" y="13217"/>
                    <a:pt x="60889" y="14527"/>
                    <a:pt x="64735" y="14908"/>
                  </a:cubicBezTo>
                  <a:cubicBezTo>
                    <a:pt x="66030" y="15041"/>
                    <a:pt x="67373" y="15140"/>
                    <a:pt x="68711" y="15140"/>
                  </a:cubicBezTo>
                  <a:cubicBezTo>
                    <a:pt x="69771" y="15140"/>
                    <a:pt x="70828" y="15078"/>
                    <a:pt x="71855" y="14920"/>
                  </a:cubicBezTo>
                  <a:cubicBezTo>
                    <a:pt x="73891" y="14610"/>
                    <a:pt x="76915" y="13360"/>
                    <a:pt x="76712" y="11765"/>
                  </a:cubicBezTo>
                  <a:lnTo>
                    <a:pt x="76712" y="11765"/>
                  </a:lnTo>
                  <a:cubicBezTo>
                    <a:pt x="75954" y="12137"/>
                    <a:pt x="75005" y="12242"/>
                    <a:pt x="74039" y="12242"/>
                  </a:cubicBezTo>
                  <a:cubicBezTo>
                    <a:pt x="73184" y="12242"/>
                    <a:pt x="72317" y="12160"/>
                    <a:pt x="71557" y="12110"/>
                  </a:cubicBezTo>
                  <a:cubicBezTo>
                    <a:pt x="68306" y="11884"/>
                    <a:pt x="64985" y="11324"/>
                    <a:pt x="62091" y="10229"/>
                  </a:cubicBezTo>
                  <a:cubicBezTo>
                    <a:pt x="59853" y="9383"/>
                    <a:pt x="57865" y="8169"/>
                    <a:pt x="55888" y="7050"/>
                  </a:cubicBezTo>
                  <a:cubicBezTo>
                    <a:pt x="52888" y="5359"/>
                    <a:pt x="49828" y="4621"/>
                    <a:pt x="45887" y="4359"/>
                  </a:cubicBezTo>
                  <a:cubicBezTo>
                    <a:pt x="45081" y="4304"/>
                    <a:pt x="44295" y="4278"/>
                    <a:pt x="43523" y="4278"/>
                  </a:cubicBezTo>
                  <a:cubicBezTo>
                    <a:pt x="40462" y="4278"/>
                    <a:pt x="37614" y="4682"/>
                    <a:pt x="34552" y="5252"/>
                  </a:cubicBezTo>
                  <a:cubicBezTo>
                    <a:pt x="31898" y="5741"/>
                    <a:pt x="29622" y="6340"/>
                    <a:pt x="26870" y="6340"/>
                  </a:cubicBezTo>
                  <a:cubicBezTo>
                    <a:pt x="26609" y="6340"/>
                    <a:pt x="26345" y="6335"/>
                    <a:pt x="26075" y="6324"/>
                  </a:cubicBezTo>
                  <a:cubicBezTo>
                    <a:pt x="20289" y="6097"/>
                    <a:pt x="15419" y="3025"/>
                    <a:pt x="10883" y="930"/>
                  </a:cubicBezTo>
                  <a:cubicBezTo>
                    <a:pt x="9456" y="278"/>
                    <a:pt x="7826" y="0"/>
                    <a:pt x="6169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1"/>
            <p:cNvSpPr/>
            <p:nvPr/>
          </p:nvSpPr>
          <p:spPr>
            <a:xfrm flipH="1">
              <a:off x="142718" y="4189611"/>
              <a:ext cx="8999461" cy="955337"/>
            </a:xfrm>
            <a:custGeom>
              <a:avLst/>
              <a:gdLst/>
              <a:ahLst/>
              <a:cxnLst/>
              <a:rect l="l" t="t" r="r" b="b"/>
              <a:pathLst>
                <a:path w="78832" h="14418" extrusionOk="0">
                  <a:moveTo>
                    <a:pt x="7078" y="1"/>
                  </a:moveTo>
                  <a:cubicBezTo>
                    <a:pt x="4536" y="1"/>
                    <a:pt x="2195" y="1220"/>
                    <a:pt x="0" y="2094"/>
                  </a:cubicBezTo>
                  <a:lnTo>
                    <a:pt x="0" y="14417"/>
                  </a:lnTo>
                  <a:lnTo>
                    <a:pt x="78415" y="14417"/>
                  </a:lnTo>
                  <a:cubicBezTo>
                    <a:pt x="78486" y="12810"/>
                    <a:pt x="78832" y="11119"/>
                    <a:pt x="77772" y="9714"/>
                  </a:cubicBezTo>
                  <a:cubicBezTo>
                    <a:pt x="76379" y="9726"/>
                    <a:pt x="74902" y="10321"/>
                    <a:pt x="73474" y="10476"/>
                  </a:cubicBezTo>
                  <a:cubicBezTo>
                    <a:pt x="72200" y="10596"/>
                    <a:pt x="70956" y="10641"/>
                    <a:pt x="69715" y="10641"/>
                  </a:cubicBezTo>
                  <a:cubicBezTo>
                    <a:pt x="68243" y="10641"/>
                    <a:pt x="66776" y="10577"/>
                    <a:pt x="65270" y="10500"/>
                  </a:cubicBezTo>
                  <a:cubicBezTo>
                    <a:pt x="61591" y="10333"/>
                    <a:pt x="57948" y="9535"/>
                    <a:pt x="55162" y="7916"/>
                  </a:cubicBezTo>
                  <a:cubicBezTo>
                    <a:pt x="52924" y="6607"/>
                    <a:pt x="51054" y="5225"/>
                    <a:pt x="48256" y="4392"/>
                  </a:cubicBezTo>
                  <a:cubicBezTo>
                    <a:pt x="46141" y="3759"/>
                    <a:pt x="44300" y="3478"/>
                    <a:pt x="42489" y="3478"/>
                  </a:cubicBezTo>
                  <a:cubicBezTo>
                    <a:pt x="40415" y="3478"/>
                    <a:pt x="38381" y="3846"/>
                    <a:pt x="36017" y="4475"/>
                  </a:cubicBezTo>
                  <a:cubicBezTo>
                    <a:pt x="34654" y="4828"/>
                    <a:pt x="32986" y="5117"/>
                    <a:pt x="31400" y="5117"/>
                  </a:cubicBezTo>
                  <a:cubicBezTo>
                    <a:pt x="30256" y="5117"/>
                    <a:pt x="29155" y="4967"/>
                    <a:pt x="28242" y="4583"/>
                  </a:cubicBezTo>
                  <a:cubicBezTo>
                    <a:pt x="27653" y="4332"/>
                    <a:pt x="26839" y="4244"/>
                    <a:pt x="26022" y="4244"/>
                  </a:cubicBezTo>
                  <a:cubicBezTo>
                    <a:pt x="24739" y="4244"/>
                    <a:pt x="23447" y="4461"/>
                    <a:pt x="23003" y="4606"/>
                  </a:cubicBezTo>
                  <a:cubicBezTo>
                    <a:pt x="22185" y="4879"/>
                    <a:pt x="21525" y="4987"/>
                    <a:pt x="20718" y="4987"/>
                  </a:cubicBezTo>
                  <a:cubicBezTo>
                    <a:pt x="20398" y="4987"/>
                    <a:pt x="20055" y="4970"/>
                    <a:pt x="19669" y="4940"/>
                  </a:cubicBezTo>
                  <a:cubicBezTo>
                    <a:pt x="16336" y="4666"/>
                    <a:pt x="14062" y="3404"/>
                    <a:pt x="11728" y="1892"/>
                  </a:cubicBezTo>
                  <a:cubicBezTo>
                    <a:pt x="10752" y="1261"/>
                    <a:pt x="9549" y="284"/>
                    <a:pt x="8192" y="82"/>
                  </a:cubicBezTo>
                  <a:cubicBezTo>
                    <a:pt x="7816" y="26"/>
                    <a:pt x="7445" y="1"/>
                    <a:pt x="70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1"/>
            <p:cNvSpPr/>
            <p:nvPr/>
          </p:nvSpPr>
          <p:spPr>
            <a:xfrm flipH="1">
              <a:off x="2111060" y="4488540"/>
              <a:ext cx="7032940" cy="655618"/>
            </a:xfrm>
            <a:custGeom>
              <a:avLst/>
              <a:gdLst/>
              <a:ahLst/>
              <a:cxnLst/>
              <a:rect l="l" t="t" r="r" b="b"/>
              <a:pathLst>
                <a:path w="61877" h="9895" extrusionOk="0">
                  <a:moveTo>
                    <a:pt x="8517" y="0"/>
                  </a:moveTo>
                  <a:cubicBezTo>
                    <a:pt x="5407" y="0"/>
                    <a:pt x="2585" y="1831"/>
                    <a:pt x="0" y="2607"/>
                  </a:cubicBezTo>
                  <a:lnTo>
                    <a:pt x="0" y="9894"/>
                  </a:lnTo>
                  <a:lnTo>
                    <a:pt x="61877" y="9894"/>
                  </a:lnTo>
                  <a:cubicBezTo>
                    <a:pt x="59960" y="9465"/>
                    <a:pt x="58162" y="8822"/>
                    <a:pt x="56614" y="7918"/>
                  </a:cubicBezTo>
                  <a:cubicBezTo>
                    <a:pt x="54364" y="6608"/>
                    <a:pt x="52495" y="5215"/>
                    <a:pt x="49709" y="4393"/>
                  </a:cubicBezTo>
                  <a:cubicBezTo>
                    <a:pt x="47588" y="3760"/>
                    <a:pt x="45744" y="3480"/>
                    <a:pt x="43931" y="3480"/>
                  </a:cubicBezTo>
                  <a:cubicBezTo>
                    <a:pt x="41856" y="3480"/>
                    <a:pt x="39821" y="3848"/>
                    <a:pt x="37457" y="4477"/>
                  </a:cubicBezTo>
                  <a:cubicBezTo>
                    <a:pt x="36101" y="4830"/>
                    <a:pt x="34432" y="5118"/>
                    <a:pt x="32844" y="5118"/>
                  </a:cubicBezTo>
                  <a:cubicBezTo>
                    <a:pt x="31699" y="5118"/>
                    <a:pt x="30595" y="4968"/>
                    <a:pt x="29683" y="4584"/>
                  </a:cubicBezTo>
                  <a:cubicBezTo>
                    <a:pt x="29094" y="4334"/>
                    <a:pt x="28282" y="4246"/>
                    <a:pt x="27466" y="4246"/>
                  </a:cubicBezTo>
                  <a:cubicBezTo>
                    <a:pt x="26185" y="4246"/>
                    <a:pt x="24895" y="4462"/>
                    <a:pt x="24444" y="4608"/>
                  </a:cubicBezTo>
                  <a:cubicBezTo>
                    <a:pt x="23622" y="4882"/>
                    <a:pt x="22960" y="4983"/>
                    <a:pt x="22148" y="4983"/>
                  </a:cubicBezTo>
                  <a:cubicBezTo>
                    <a:pt x="21831" y="4983"/>
                    <a:pt x="21491" y="4968"/>
                    <a:pt x="21110" y="4941"/>
                  </a:cubicBezTo>
                  <a:cubicBezTo>
                    <a:pt x="17776" y="4667"/>
                    <a:pt x="15502" y="3405"/>
                    <a:pt x="13169" y="1893"/>
                  </a:cubicBezTo>
                  <a:cubicBezTo>
                    <a:pt x="12204" y="1262"/>
                    <a:pt x="10990" y="274"/>
                    <a:pt x="9644" y="83"/>
                  </a:cubicBezTo>
                  <a:cubicBezTo>
                    <a:pt x="9264" y="26"/>
                    <a:pt x="8889" y="0"/>
                    <a:pt x="8517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1"/>
            <p:cNvSpPr/>
            <p:nvPr/>
          </p:nvSpPr>
          <p:spPr>
            <a:xfrm flipH="1">
              <a:off x="29" y="4222600"/>
              <a:ext cx="4343372" cy="922374"/>
            </a:xfrm>
            <a:custGeom>
              <a:avLst/>
              <a:gdLst/>
              <a:ahLst/>
              <a:cxnLst/>
              <a:rect l="l" t="t" r="r" b="b"/>
              <a:pathLst>
                <a:path w="67462" h="13920" extrusionOk="0">
                  <a:moveTo>
                    <a:pt x="60681" y="1"/>
                  </a:moveTo>
                  <a:cubicBezTo>
                    <a:pt x="58623" y="1"/>
                    <a:pt x="56591" y="352"/>
                    <a:pt x="54936" y="1179"/>
                  </a:cubicBezTo>
                  <a:cubicBezTo>
                    <a:pt x="50483" y="3370"/>
                    <a:pt x="45828" y="6466"/>
                    <a:pt x="39851" y="7049"/>
                  </a:cubicBezTo>
                  <a:cubicBezTo>
                    <a:pt x="39110" y="7121"/>
                    <a:pt x="38399" y="7151"/>
                    <a:pt x="37706" y="7151"/>
                  </a:cubicBezTo>
                  <a:cubicBezTo>
                    <a:pt x="35422" y="7151"/>
                    <a:pt x="33325" y="6825"/>
                    <a:pt x="30969" y="6597"/>
                  </a:cubicBezTo>
                  <a:cubicBezTo>
                    <a:pt x="28654" y="6365"/>
                    <a:pt x="26459" y="6204"/>
                    <a:pt x="24236" y="6204"/>
                  </a:cubicBezTo>
                  <a:cubicBezTo>
                    <a:pt x="22572" y="6204"/>
                    <a:pt x="20892" y="6294"/>
                    <a:pt x="19134" y="6513"/>
                  </a:cubicBezTo>
                  <a:cubicBezTo>
                    <a:pt x="15086" y="7002"/>
                    <a:pt x="12026" y="7847"/>
                    <a:pt x="9121" y="9585"/>
                  </a:cubicBezTo>
                  <a:cubicBezTo>
                    <a:pt x="7216" y="10740"/>
                    <a:pt x="5311" y="11966"/>
                    <a:pt x="3096" y="12883"/>
                  </a:cubicBezTo>
                  <a:cubicBezTo>
                    <a:pt x="2108" y="13276"/>
                    <a:pt x="1084" y="13621"/>
                    <a:pt x="1" y="13919"/>
                  </a:cubicBezTo>
                  <a:lnTo>
                    <a:pt x="10800" y="13919"/>
                  </a:lnTo>
                  <a:cubicBezTo>
                    <a:pt x="10883" y="13871"/>
                    <a:pt x="10966" y="13848"/>
                    <a:pt x="11038" y="13800"/>
                  </a:cubicBezTo>
                  <a:cubicBezTo>
                    <a:pt x="13407" y="12657"/>
                    <a:pt x="16062" y="10776"/>
                    <a:pt x="19110" y="10419"/>
                  </a:cubicBezTo>
                  <a:cubicBezTo>
                    <a:pt x="20176" y="10294"/>
                    <a:pt x="21236" y="10242"/>
                    <a:pt x="22291" y="10242"/>
                  </a:cubicBezTo>
                  <a:cubicBezTo>
                    <a:pt x="27870" y="10242"/>
                    <a:pt x="33331" y="11702"/>
                    <a:pt x="38905" y="11702"/>
                  </a:cubicBezTo>
                  <a:cubicBezTo>
                    <a:pt x="40456" y="11702"/>
                    <a:pt x="42016" y="11589"/>
                    <a:pt x="43589" y="11300"/>
                  </a:cubicBezTo>
                  <a:cubicBezTo>
                    <a:pt x="47614" y="10561"/>
                    <a:pt x="50662" y="9418"/>
                    <a:pt x="53757" y="7668"/>
                  </a:cubicBezTo>
                  <a:cubicBezTo>
                    <a:pt x="55400" y="6738"/>
                    <a:pt x="56206" y="5837"/>
                    <a:pt x="58427" y="5837"/>
                  </a:cubicBezTo>
                  <a:cubicBezTo>
                    <a:pt x="58621" y="5837"/>
                    <a:pt x="58826" y="5844"/>
                    <a:pt x="59044" y="5859"/>
                  </a:cubicBezTo>
                  <a:cubicBezTo>
                    <a:pt x="61259" y="5989"/>
                    <a:pt x="63626" y="6786"/>
                    <a:pt x="65932" y="6786"/>
                  </a:cubicBezTo>
                  <a:cubicBezTo>
                    <a:pt x="66365" y="6786"/>
                    <a:pt x="66796" y="6758"/>
                    <a:pt x="67223" y="6692"/>
                  </a:cubicBezTo>
                  <a:cubicBezTo>
                    <a:pt x="67319" y="6668"/>
                    <a:pt x="67390" y="6656"/>
                    <a:pt x="67461" y="6644"/>
                  </a:cubicBezTo>
                  <a:lnTo>
                    <a:pt x="67461" y="1537"/>
                  </a:lnTo>
                  <a:cubicBezTo>
                    <a:pt x="65818" y="679"/>
                    <a:pt x="63342" y="108"/>
                    <a:pt x="61615" y="24"/>
                  </a:cubicBezTo>
                  <a:cubicBezTo>
                    <a:pt x="61304" y="9"/>
                    <a:pt x="60992" y="1"/>
                    <a:pt x="60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21"/>
            <p:cNvSpPr/>
            <p:nvPr/>
          </p:nvSpPr>
          <p:spPr>
            <a:xfrm flipH="1">
              <a:off x="24" y="4357770"/>
              <a:ext cx="3989204" cy="789518"/>
            </a:xfrm>
            <a:custGeom>
              <a:avLst/>
              <a:gdLst/>
              <a:ahLst/>
              <a:cxnLst/>
              <a:rect l="l" t="t" r="r" b="b"/>
              <a:pathLst>
                <a:path w="61961" h="11915" extrusionOk="0">
                  <a:moveTo>
                    <a:pt x="55567" y="0"/>
                  </a:moveTo>
                  <a:cubicBezTo>
                    <a:pt x="53497" y="0"/>
                    <a:pt x="51436" y="341"/>
                    <a:pt x="49768" y="1175"/>
                  </a:cubicBezTo>
                  <a:cubicBezTo>
                    <a:pt x="45327" y="3366"/>
                    <a:pt x="40660" y="6462"/>
                    <a:pt x="34695" y="7045"/>
                  </a:cubicBezTo>
                  <a:cubicBezTo>
                    <a:pt x="33954" y="7117"/>
                    <a:pt x="33243" y="7147"/>
                    <a:pt x="32548" y="7147"/>
                  </a:cubicBezTo>
                  <a:cubicBezTo>
                    <a:pt x="30262" y="7147"/>
                    <a:pt x="28160" y="6821"/>
                    <a:pt x="25813" y="6593"/>
                  </a:cubicBezTo>
                  <a:cubicBezTo>
                    <a:pt x="23483" y="6367"/>
                    <a:pt x="21275" y="6203"/>
                    <a:pt x="19037" y="6203"/>
                  </a:cubicBezTo>
                  <a:cubicBezTo>
                    <a:pt x="17387" y="6203"/>
                    <a:pt x="15721" y="6292"/>
                    <a:pt x="13978" y="6509"/>
                  </a:cubicBezTo>
                  <a:cubicBezTo>
                    <a:pt x="9930" y="6997"/>
                    <a:pt x="6858" y="7843"/>
                    <a:pt x="3965" y="9593"/>
                  </a:cubicBezTo>
                  <a:cubicBezTo>
                    <a:pt x="2679" y="10355"/>
                    <a:pt x="1381" y="11177"/>
                    <a:pt x="0" y="11915"/>
                  </a:cubicBezTo>
                  <a:lnTo>
                    <a:pt x="9501" y="11915"/>
                  </a:lnTo>
                  <a:cubicBezTo>
                    <a:pt x="10883" y="11224"/>
                    <a:pt x="12371" y="10617"/>
                    <a:pt x="13943" y="10438"/>
                  </a:cubicBezTo>
                  <a:cubicBezTo>
                    <a:pt x="15011" y="10314"/>
                    <a:pt x="16075" y="10261"/>
                    <a:pt x="17134" y="10261"/>
                  </a:cubicBezTo>
                  <a:cubicBezTo>
                    <a:pt x="22714" y="10261"/>
                    <a:pt x="28178" y="11717"/>
                    <a:pt x="33760" y="11717"/>
                  </a:cubicBezTo>
                  <a:cubicBezTo>
                    <a:pt x="35307" y="11717"/>
                    <a:pt x="36863" y="11605"/>
                    <a:pt x="38434" y="11319"/>
                  </a:cubicBezTo>
                  <a:cubicBezTo>
                    <a:pt x="42446" y="10569"/>
                    <a:pt x="45494" y="9438"/>
                    <a:pt x="48590" y="7688"/>
                  </a:cubicBezTo>
                  <a:cubicBezTo>
                    <a:pt x="50233" y="6757"/>
                    <a:pt x="51050" y="5845"/>
                    <a:pt x="53268" y="5845"/>
                  </a:cubicBezTo>
                  <a:cubicBezTo>
                    <a:pt x="53459" y="5845"/>
                    <a:pt x="53662" y="5852"/>
                    <a:pt x="53876" y="5866"/>
                  </a:cubicBezTo>
                  <a:cubicBezTo>
                    <a:pt x="56081" y="6008"/>
                    <a:pt x="58431" y="6794"/>
                    <a:pt x="60738" y="6794"/>
                  </a:cubicBezTo>
                  <a:cubicBezTo>
                    <a:pt x="61148" y="6794"/>
                    <a:pt x="61555" y="6769"/>
                    <a:pt x="61960" y="6712"/>
                  </a:cubicBezTo>
                  <a:lnTo>
                    <a:pt x="61960" y="1354"/>
                  </a:lnTo>
                  <a:cubicBezTo>
                    <a:pt x="60341" y="604"/>
                    <a:pt x="58055" y="92"/>
                    <a:pt x="56448" y="20"/>
                  </a:cubicBezTo>
                  <a:cubicBezTo>
                    <a:pt x="56155" y="7"/>
                    <a:pt x="55860" y="0"/>
                    <a:pt x="55567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21"/>
            <p:cNvSpPr/>
            <p:nvPr/>
          </p:nvSpPr>
          <p:spPr>
            <a:xfrm flipH="1">
              <a:off x="17" y="4580667"/>
              <a:ext cx="3475625" cy="564291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1"/>
            <p:cNvSpPr/>
            <p:nvPr/>
          </p:nvSpPr>
          <p:spPr>
            <a:xfrm flipH="1">
              <a:off x="-13" y="4853193"/>
              <a:ext cx="1164486" cy="292483"/>
            </a:xfrm>
            <a:custGeom>
              <a:avLst/>
              <a:gdLst/>
              <a:ahLst/>
              <a:cxnLst/>
              <a:rect l="l" t="t" r="r" b="b"/>
              <a:pathLst>
                <a:path w="18087" h="4414" extrusionOk="0">
                  <a:moveTo>
                    <a:pt x="9433" y="1"/>
                  </a:moveTo>
                  <a:cubicBezTo>
                    <a:pt x="8856" y="1"/>
                    <a:pt x="8275" y="50"/>
                    <a:pt x="7692" y="163"/>
                  </a:cubicBezTo>
                  <a:cubicBezTo>
                    <a:pt x="6323" y="425"/>
                    <a:pt x="5180" y="1402"/>
                    <a:pt x="4263" y="2033"/>
                  </a:cubicBezTo>
                  <a:cubicBezTo>
                    <a:pt x="2918" y="2961"/>
                    <a:pt x="1584" y="3795"/>
                    <a:pt x="1" y="4414"/>
                  </a:cubicBezTo>
                  <a:lnTo>
                    <a:pt x="18086" y="4414"/>
                  </a:lnTo>
                  <a:lnTo>
                    <a:pt x="18086" y="4402"/>
                  </a:lnTo>
                  <a:lnTo>
                    <a:pt x="18086" y="1878"/>
                  </a:lnTo>
                  <a:cubicBezTo>
                    <a:pt x="15443" y="1377"/>
                    <a:pt x="12488" y="1"/>
                    <a:pt x="9433" y="1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96" name="Google Shape;996;p21"/>
          <p:cNvGrpSpPr/>
          <p:nvPr/>
        </p:nvGrpSpPr>
        <p:grpSpPr>
          <a:xfrm>
            <a:off x="7787539" y="-573083"/>
            <a:ext cx="1817155" cy="2268476"/>
            <a:chOff x="7787538" y="-429813"/>
            <a:chExt cx="1817155" cy="1701357"/>
          </a:xfrm>
        </p:grpSpPr>
        <p:sp>
          <p:nvSpPr>
            <p:cNvPr id="997" name="Google Shape;997;p21"/>
            <p:cNvSpPr/>
            <p:nvPr/>
          </p:nvSpPr>
          <p:spPr>
            <a:xfrm>
              <a:off x="7863738" y="-391713"/>
              <a:ext cx="1740955" cy="1663257"/>
            </a:xfrm>
            <a:custGeom>
              <a:avLst/>
              <a:gdLst/>
              <a:ahLst/>
              <a:cxnLst/>
              <a:rect l="l" t="t" r="r" b="b"/>
              <a:pathLst>
                <a:path w="23482" h="22434" extrusionOk="0">
                  <a:moveTo>
                    <a:pt x="11734" y="5836"/>
                  </a:moveTo>
                  <a:cubicBezTo>
                    <a:pt x="11901" y="5836"/>
                    <a:pt x="12069" y="5844"/>
                    <a:pt x="12238" y="5859"/>
                  </a:cubicBezTo>
                  <a:cubicBezTo>
                    <a:pt x="15198" y="6134"/>
                    <a:pt x="17372" y="8756"/>
                    <a:pt x="17097" y="11714"/>
                  </a:cubicBezTo>
                  <a:cubicBezTo>
                    <a:pt x="16838" y="14505"/>
                    <a:pt x="14492" y="16599"/>
                    <a:pt x="11746" y="16599"/>
                  </a:cubicBezTo>
                  <a:cubicBezTo>
                    <a:pt x="11579" y="16599"/>
                    <a:pt x="11411" y="16591"/>
                    <a:pt x="11242" y="16575"/>
                  </a:cubicBezTo>
                  <a:lnTo>
                    <a:pt x="11244" y="16575"/>
                  </a:lnTo>
                  <a:cubicBezTo>
                    <a:pt x="8286" y="16299"/>
                    <a:pt x="6110" y="13677"/>
                    <a:pt x="6385" y="10718"/>
                  </a:cubicBezTo>
                  <a:cubicBezTo>
                    <a:pt x="6644" y="7929"/>
                    <a:pt x="8988" y="5836"/>
                    <a:pt x="11734" y="5836"/>
                  </a:cubicBezTo>
                  <a:close/>
                  <a:moveTo>
                    <a:pt x="11730" y="1"/>
                  </a:moveTo>
                  <a:cubicBezTo>
                    <a:pt x="6005" y="1"/>
                    <a:pt x="1115" y="4363"/>
                    <a:pt x="573" y="10178"/>
                  </a:cubicBezTo>
                  <a:cubicBezTo>
                    <a:pt x="0" y="16346"/>
                    <a:pt x="4536" y="21812"/>
                    <a:pt x="10702" y="22385"/>
                  </a:cubicBezTo>
                  <a:cubicBezTo>
                    <a:pt x="11055" y="22418"/>
                    <a:pt x="11405" y="22434"/>
                    <a:pt x="11752" y="22434"/>
                  </a:cubicBezTo>
                  <a:cubicBezTo>
                    <a:pt x="17479" y="22434"/>
                    <a:pt x="22368" y="18071"/>
                    <a:pt x="22909" y="12256"/>
                  </a:cubicBezTo>
                  <a:cubicBezTo>
                    <a:pt x="23481" y="6089"/>
                    <a:pt x="18947" y="622"/>
                    <a:pt x="12780" y="50"/>
                  </a:cubicBezTo>
                  <a:cubicBezTo>
                    <a:pt x="12427" y="17"/>
                    <a:pt x="12077" y="1"/>
                    <a:pt x="11730" y="1"/>
                  </a:cubicBezTo>
                  <a:close/>
                </a:path>
              </a:pathLst>
            </a:custGeom>
            <a:solidFill>
              <a:schemeClr val="dk1">
                <a:alpha val="133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7787538" y="-429813"/>
              <a:ext cx="1740955" cy="1663257"/>
            </a:xfrm>
            <a:custGeom>
              <a:avLst/>
              <a:gdLst/>
              <a:ahLst/>
              <a:cxnLst/>
              <a:rect l="l" t="t" r="r" b="b"/>
              <a:pathLst>
                <a:path w="23482" h="22434" extrusionOk="0">
                  <a:moveTo>
                    <a:pt x="11734" y="5836"/>
                  </a:moveTo>
                  <a:cubicBezTo>
                    <a:pt x="11901" y="5836"/>
                    <a:pt x="12069" y="5844"/>
                    <a:pt x="12238" y="5859"/>
                  </a:cubicBezTo>
                  <a:cubicBezTo>
                    <a:pt x="15198" y="6134"/>
                    <a:pt x="17372" y="8756"/>
                    <a:pt x="17097" y="11714"/>
                  </a:cubicBezTo>
                  <a:cubicBezTo>
                    <a:pt x="16838" y="14505"/>
                    <a:pt x="14492" y="16599"/>
                    <a:pt x="11746" y="16599"/>
                  </a:cubicBezTo>
                  <a:cubicBezTo>
                    <a:pt x="11579" y="16599"/>
                    <a:pt x="11411" y="16591"/>
                    <a:pt x="11242" y="16575"/>
                  </a:cubicBezTo>
                  <a:lnTo>
                    <a:pt x="11244" y="16575"/>
                  </a:lnTo>
                  <a:cubicBezTo>
                    <a:pt x="8286" y="16299"/>
                    <a:pt x="6110" y="13677"/>
                    <a:pt x="6385" y="10718"/>
                  </a:cubicBezTo>
                  <a:cubicBezTo>
                    <a:pt x="6644" y="7929"/>
                    <a:pt x="8988" y="5836"/>
                    <a:pt x="11734" y="5836"/>
                  </a:cubicBezTo>
                  <a:close/>
                  <a:moveTo>
                    <a:pt x="11730" y="1"/>
                  </a:moveTo>
                  <a:cubicBezTo>
                    <a:pt x="6005" y="1"/>
                    <a:pt x="1115" y="4363"/>
                    <a:pt x="573" y="10178"/>
                  </a:cubicBezTo>
                  <a:cubicBezTo>
                    <a:pt x="0" y="16346"/>
                    <a:pt x="4536" y="21812"/>
                    <a:pt x="10702" y="22385"/>
                  </a:cubicBezTo>
                  <a:cubicBezTo>
                    <a:pt x="11055" y="22418"/>
                    <a:pt x="11405" y="22434"/>
                    <a:pt x="11752" y="22434"/>
                  </a:cubicBezTo>
                  <a:cubicBezTo>
                    <a:pt x="17479" y="22434"/>
                    <a:pt x="22368" y="18071"/>
                    <a:pt x="22909" y="12256"/>
                  </a:cubicBezTo>
                  <a:cubicBezTo>
                    <a:pt x="23481" y="6089"/>
                    <a:pt x="18947" y="622"/>
                    <a:pt x="12780" y="50"/>
                  </a:cubicBezTo>
                  <a:cubicBezTo>
                    <a:pt x="12427" y="17"/>
                    <a:pt x="12077" y="1"/>
                    <a:pt x="117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8575723" y="-429739"/>
              <a:ext cx="356317" cy="239546"/>
            </a:xfrm>
            <a:custGeom>
              <a:avLst/>
              <a:gdLst/>
              <a:ahLst/>
              <a:cxnLst/>
              <a:rect l="l" t="t" r="r" b="b"/>
              <a:pathLst>
                <a:path w="4806" h="3231" extrusionOk="0">
                  <a:moveTo>
                    <a:pt x="1101" y="1"/>
                  </a:moveTo>
                  <a:cubicBezTo>
                    <a:pt x="782" y="1"/>
                    <a:pt x="463" y="14"/>
                    <a:pt x="145" y="41"/>
                  </a:cubicBezTo>
                  <a:cubicBezTo>
                    <a:pt x="58" y="291"/>
                    <a:pt x="13" y="554"/>
                    <a:pt x="15" y="818"/>
                  </a:cubicBezTo>
                  <a:cubicBezTo>
                    <a:pt x="0" y="2147"/>
                    <a:pt x="1074" y="3231"/>
                    <a:pt x="2404" y="3231"/>
                  </a:cubicBezTo>
                  <a:cubicBezTo>
                    <a:pt x="3732" y="3231"/>
                    <a:pt x="4805" y="2147"/>
                    <a:pt x="4793" y="818"/>
                  </a:cubicBezTo>
                  <a:cubicBezTo>
                    <a:pt x="4793" y="751"/>
                    <a:pt x="4789" y="683"/>
                    <a:pt x="4784" y="618"/>
                  </a:cubicBezTo>
                  <a:cubicBezTo>
                    <a:pt x="3597" y="209"/>
                    <a:pt x="2352" y="1"/>
                    <a:pt x="1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9260705" y="316335"/>
              <a:ext cx="236136" cy="354389"/>
            </a:xfrm>
            <a:custGeom>
              <a:avLst/>
              <a:gdLst/>
              <a:ahLst/>
              <a:cxnLst/>
              <a:rect l="l" t="t" r="r" b="b"/>
              <a:pathLst>
                <a:path w="3185" h="4780" extrusionOk="0">
                  <a:moveTo>
                    <a:pt x="2386" y="0"/>
                  </a:moveTo>
                  <a:cubicBezTo>
                    <a:pt x="1110" y="0"/>
                    <a:pt x="1" y="1035"/>
                    <a:pt x="1" y="2391"/>
                  </a:cubicBezTo>
                  <a:cubicBezTo>
                    <a:pt x="1" y="3710"/>
                    <a:pt x="1071" y="4780"/>
                    <a:pt x="2390" y="4780"/>
                  </a:cubicBezTo>
                  <a:cubicBezTo>
                    <a:pt x="2422" y="4780"/>
                    <a:pt x="2455" y="4778"/>
                    <a:pt x="2486" y="4778"/>
                  </a:cubicBezTo>
                  <a:cubicBezTo>
                    <a:pt x="2999" y="3271"/>
                    <a:pt x="3185" y="1674"/>
                    <a:pt x="3037" y="91"/>
                  </a:cubicBezTo>
                  <a:cubicBezTo>
                    <a:pt x="2818" y="29"/>
                    <a:pt x="2600" y="0"/>
                    <a:pt x="23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21"/>
            <p:cNvSpPr/>
            <p:nvPr/>
          </p:nvSpPr>
          <p:spPr>
            <a:xfrm>
              <a:off x="8444569" y="1024004"/>
              <a:ext cx="356169" cy="209371"/>
            </a:xfrm>
            <a:custGeom>
              <a:avLst/>
              <a:gdLst/>
              <a:ahLst/>
              <a:cxnLst/>
              <a:rect l="l" t="t" r="r" b="b"/>
              <a:pathLst>
                <a:path w="4804" h="2824" extrusionOk="0">
                  <a:moveTo>
                    <a:pt x="2402" y="0"/>
                  </a:moveTo>
                  <a:cubicBezTo>
                    <a:pt x="1074" y="0"/>
                    <a:pt x="0" y="1084"/>
                    <a:pt x="13" y="2413"/>
                  </a:cubicBezTo>
                  <a:lnTo>
                    <a:pt x="13" y="2452"/>
                  </a:lnTo>
                  <a:cubicBezTo>
                    <a:pt x="952" y="2699"/>
                    <a:pt x="1918" y="2823"/>
                    <a:pt x="2884" y="2823"/>
                  </a:cubicBezTo>
                  <a:cubicBezTo>
                    <a:pt x="3517" y="2823"/>
                    <a:pt x="4150" y="2770"/>
                    <a:pt x="4776" y="2664"/>
                  </a:cubicBezTo>
                  <a:lnTo>
                    <a:pt x="4778" y="2664"/>
                  </a:lnTo>
                  <a:cubicBezTo>
                    <a:pt x="4787" y="2581"/>
                    <a:pt x="4791" y="2496"/>
                    <a:pt x="4791" y="2413"/>
                  </a:cubicBezTo>
                  <a:cubicBezTo>
                    <a:pt x="4803" y="1084"/>
                    <a:pt x="3730" y="0"/>
                    <a:pt x="24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21"/>
            <p:cNvSpPr/>
            <p:nvPr/>
          </p:nvSpPr>
          <p:spPr>
            <a:xfrm>
              <a:off x="7819121" y="136248"/>
              <a:ext cx="245403" cy="354315"/>
            </a:xfrm>
            <a:custGeom>
              <a:avLst/>
              <a:gdLst/>
              <a:ahLst/>
              <a:cxnLst/>
              <a:rect l="l" t="t" r="r" b="b"/>
              <a:pathLst>
                <a:path w="3310" h="4779" extrusionOk="0">
                  <a:moveTo>
                    <a:pt x="919" y="1"/>
                  </a:moveTo>
                  <a:cubicBezTo>
                    <a:pt x="839" y="1"/>
                    <a:pt x="758" y="4"/>
                    <a:pt x="680" y="11"/>
                  </a:cubicBezTo>
                  <a:cubicBezTo>
                    <a:pt x="181" y="1504"/>
                    <a:pt x="1" y="3083"/>
                    <a:pt x="149" y="4650"/>
                  </a:cubicBezTo>
                  <a:cubicBezTo>
                    <a:pt x="400" y="4736"/>
                    <a:pt x="660" y="4778"/>
                    <a:pt x="919" y="4778"/>
                  </a:cubicBezTo>
                  <a:cubicBezTo>
                    <a:pt x="1411" y="4778"/>
                    <a:pt x="1899" y="4626"/>
                    <a:pt x="2310" y="4332"/>
                  </a:cubicBezTo>
                  <a:cubicBezTo>
                    <a:pt x="2937" y="3884"/>
                    <a:pt x="3310" y="3159"/>
                    <a:pt x="3310" y="2390"/>
                  </a:cubicBezTo>
                  <a:cubicBezTo>
                    <a:pt x="3310" y="1070"/>
                    <a:pt x="2240" y="1"/>
                    <a:pt x="9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21"/>
            <p:cNvSpPr/>
            <p:nvPr/>
          </p:nvSpPr>
          <p:spPr>
            <a:xfrm>
              <a:off x="8849301" y="-66674"/>
              <a:ext cx="355353" cy="352758"/>
            </a:xfrm>
            <a:custGeom>
              <a:avLst/>
              <a:gdLst/>
              <a:ahLst/>
              <a:cxnLst/>
              <a:rect l="l" t="t" r="r" b="b"/>
              <a:pathLst>
                <a:path w="4793" h="4758" extrusionOk="0">
                  <a:moveTo>
                    <a:pt x="2253" y="1"/>
                  </a:moveTo>
                  <a:cubicBezTo>
                    <a:pt x="2117" y="1"/>
                    <a:pt x="1980" y="12"/>
                    <a:pt x="1844" y="36"/>
                  </a:cubicBezTo>
                  <a:cubicBezTo>
                    <a:pt x="992" y="184"/>
                    <a:pt x="286" y="781"/>
                    <a:pt x="0" y="1596"/>
                  </a:cubicBezTo>
                  <a:cubicBezTo>
                    <a:pt x="1236" y="2273"/>
                    <a:pt x="2158" y="3408"/>
                    <a:pt x="2568" y="4758"/>
                  </a:cubicBezTo>
                  <a:cubicBezTo>
                    <a:pt x="3427" y="4642"/>
                    <a:pt x="4155" y="4075"/>
                    <a:pt x="4473" y="3271"/>
                  </a:cubicBezTo>
                  <a:cubicBezTo>
                    <a:pt x="4793" y="2467"/>
                    <a:pt x="4652" y="1554"/>
                    <a:pt x="4106" y="882"/>
                  </a:cubicBezTo>
                  <a:cubicBezTo>
                    <a:pt x="3648" y="319"/>
                    <a:pt x="2964" y="1"/>
                    <a:pt x="22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21"/>
            <p:cNvSpPr/>
            <p:nvPr/>
          </p:nvSpPr>
          <p:spPr>
            <a:xfrm>
              <a:off x="8775309" y="598883"/>
              <a:ext cx="364917" cy="346234"/>
            </a:xfrm>
            <a:custGeom>
              <a:avLst/>
              <a:gdLst/>
              <a:ahLst/>
              <a:cxnLst/>
              <a:rect l="l" t="t" r="r" b="b"/>
              <a:pathLst>
                <a:path w="4922" h="4670" extrusionOk="0">
                  <a:moveTo>
                    <a:pt x="3095" y="0"/>
                  </a:moveTo>
                  <a:cubicBezTo>
                    <a:pt x="2417" y="1191"/>
                    <a:pt x="1311" y="2078"/>
                    <a:pt x="1" y="2485"/>
                  </a:cubicBezTo>
                  <a:cubicBezTo>
                    <a:pt x="107" y="3721"/>
                    <a:pt x="1141" y="4670"/>
                    <a:pt x="2381" y="4670"/>
                  </a:cubicBezTo>
                  <a:cubicBezTo>
                    <a:pt x="3561" y="4670"/>
                    <a:pt x="4564" y="3808"/>
                    <a:pt x="4743" y="2640"/>
                  </a:cubicBezTo>
                  <a:cubicBezTo>
                    <a:pt x="4921" y="1475"/>
                    <a:pt x="4222" y="353"/>
                    <a:pt x="3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5" name="Google Shape;1005;p21"/>
            <p:cNvSpPr/>
            <p:nvPr/>
          </p:nvSpPr>
          <p:spPr>
            <a:xfrm>
              <a:off x="8132809" y="537273"/>
              <a:ext cx="356984" cy="350312"/>
            </a:xfrm>
            <a:custGeom>
              <a:avLst/>
              <a:gdLst/>
              <a:ahLst/>
              <a:cxnLst/>
              <a:rect l="l" t="t" r="r" b="b"/>
              <a:pathLst>
                <a:path w="4815" h="4725" extrusionOk="0">
                  <a:moveTo>
                    <a:pt x="2022" y="0"/>
                  </a:moveTo>
                  <a:cubicBezTo>
                    <a:pt x="1187" y="184"/>
                    <a:pt x="515" y="799"/>
                    <a:pt x="257" y="1612"/>
                  </a:cubicBezTo>
                  <a:cubicBezTo>
                    <a:pt x="0" y="2427"/>
                    <a:pt x="195" y="3316"/>
                    <a:pt x="772" y="3947"/>
                  </a:cubicBezTo>
                  <a:cubicBezTo>
                    <a:pt x="1230" y="4448"/>
                    <a:pt x="1872" y="4724"/>
                    <a:pt x="2536" y="4724"/>
                  </a:cubicBezTo>
                  <a:cubicBezTo>
                    <a:pt x="2708" y="4724"/>
                    <a:pt x="2881" y="4706"/>
                    <a:pt x="3052" y="4668"/>
                  </a:cubicBezTo>
                  <a:cubicBezTo>
                    <a:pt x="3885" y="4482"/>
                    <a:pt x="4558" y="3867"/>
                    <a:pt x="4814" y="3052"/>
                  </a:cubicBezTo>
                  <a:cubicBezTo>
                    <a:pt x="3515" y="2445"/>
                    <a:pt x="2510" y="1348"/>
                    <a:pt x="20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8128657" y="-174326"/>
              <a:ext cx="380561" cy="354315"/>
            </a:xfrm>
            <a:custGeom>
              <a:avLst/>
              <a:gdLst/>
              <a:ahLst/>
              <a:cxnLst/>
              <a:rect l="l" t="t" r="r" b="b"/>
              <a:pathLst>
                <a:path w="5133" h="4779" extrusionOk="0">
                  <a:moveTo>
                    <a:pt x="2591" y="1"/>
                  </a:moveTo>
                  <a:cubicBezTo>
                    <a:pt x="2052" y="1"/>
                    <a:pt x="1515" y="183"/>
                    <a:pt x="1079" y="539"/>
                  </a:cubicBezTo>
                  <a:cubicBezTo>
                    <a:pt x="296" y="1179"/>
                    <a:pt x="0" y="2242"/>
                    <a:pt x="340" y="3192"/>
                  </a:cubicBezTo>
                  <a:cubicBezTo>
                    <a:pt x="680" y="4143"/>
                    <a:pt x="1579" y="4779"/>
                    <a:pt x="2590" y="4779"/>
                  </a:cubicBezTo>
                  <a:cubicBezTo>
                    <a:pt x="2617" y="4779"/>
                    <a:pt x="2642" y="4777"/>
                    <a:pt x="2667" y="4777"/>
                  </a:cubicBezTo>
                  <a:cubicBezTo>
                    <a:pt x="3229" y="3940"/>
                    <a:pt x="4014" y="3279"/>
                    <a:pt x="4932" y="2865"/>
                  </a:cubicBezTo>
                  <a:cubicBezTo>
                    <a:pt x="5132" y="1875"/>
                    <a:pt x="4689" y="865"/>
                    <a:pt x="3824" y="344"/>
                  </a:cubicBezTo>
                  <a:cubicBezTo>
                    <a:pt x="3443" y="114"/>
                    <a:pt x="3016" y="1"/>
                    <a:pt x="25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07" name="Google Shape;1007;p21"/>
          <p:cNvGrpSpPr/>
          <p:nvPr/>
        </p:nvGrpSpPr>
        <p:grpSpPr>
          <a:xfrm rot="-9549054">
            <a:off x="-416995" y="-30033"/>
            <a:ext cx="2747587" cy="3325360"/>
            <a:chOff x="747700" y="1105791"/>
            <a:chExt cx="2747649" cy="2494076"/>
          </a:xfrm>
        </p:grpSpPr>
        <p:sp>
          <p:nvSpPr>
            <p:cNvPr id="1008" name="Google Shape;1008;p21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9" name="Google Shape;1009;p21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0" name="Google Shape;1010;p21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1" name="Google Shape;1011;p21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2" name="Google Shape;1012;p21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3" name="Google Shape;1013;p21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4" name="Google Shape;1014;p21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5" name="Google Shape;1015;p21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6" name="Google Shape;1016;p21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7" name="Google Shape;1017;p21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8" name="Google Shape;1018;p21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9" name="Google Shape;1019;p21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0" name="Google Shape;1020;p21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1" name="Google Shape;1021;p21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2" name="Google Shape;1022;p21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3" name="Google Shape;1023;p21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4" name="Google Shape;1024;p21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5" name="Google Shape;1025;p21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6" name="Google Shape;1026;p21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7" name="Google Shape;1027;p21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8" name="Google Shape;1028;p21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9" name="Google Shape;1029;p21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0" name="Google Shape;1030;p21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1" name="Google Shape;1031;p21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2" name="Google Shape;1032;p21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3" name="Google Shape;1033;p21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4" name="Google Shape;1034;p21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5" name="Google Shape;1035;p21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6" name="Google Shape;1036;p21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7" name="Google Shape;1037;p21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8" name="Google Shape;1038;p21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9" name="Google Shape;1039;p21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0" name="Google Shape;1040;p21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1" name="Google Shape;1041;p21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2" name="Google Shape;1042;p21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3" name="Google Shape;1043;p21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4" name="Google Shape;1044;p21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5" name="Google Shape;1045;p21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6" name="Google Shape;1046;p21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7" name="Google Shape;1047;p21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48" name="Google Shape;1048;p21"/>
          <p:cNvSpPr/>
          <p:nvPr/>
        </p:nvSpPr>
        <p:spPr>
          <a:xfrm rot="622922" flipH="1">
            <a:off x="-336737" y="151663"/>
            <a:ext cx="1367371" cy="1490643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49" name="Google Shape;1049;p21"/>
          <p:cNvGrpSpPr/>
          <p:nvPr/>
        </p:nvGrpSpPr>
        <p:grpSpPr>
          <a:xfrm rot="1813999" flipH="1">
            <a:off x="-12475" y="-372467"/>
            <a:ext cx="1252194" cy="1318667"/>
            <a:chOff x="4513350" y="1013350"/>
            <a:chExt cx="788825" cy="623025"/>
          </a:xfrm>
        </p:grpSpPr>
        <p:sp>
          <p:nvSpPr>
            <p:cNvPr id="1050" name="Google Shape;1050;p21"/>
            <p:cNvSpPr/>
            <p:nvPr/>
          </p:nvSpPr>
          <p:spPr>
            <a:xfrm>
              <a:off x="4592525" y="1216500"/>
              <a:ext cx="222075" cy="37900"/>
            </a:xfrm>
            <a:custGeom>
              <a:avLst/>
              <a:gdLst/>
              <a:ahLst/>
              <a:cxnLst/>
              <a:rect l="l" t="t" r="r" b="b"/>
              <a:pathLst>
                <a:path w="8883" h="1516" extrusionOk="0">
                  <a:moveTo>
                    <a:pt x="5216" y="0"/>
                  </a:moveTo>
                  <a:cubicBezTo>
                    <a:pt x="2184" y="0"/>
                    <a:pt x="1" y="1209"/>
                    <a:pt x="1" y="1209"/>
                  </a:cubicBezTo>
                  <a:cubicBezTo>
                    <a:pt x="708" y="1431"/>
                    <a:pt x="1576" y="1516"/>
                    <a:pt x="2489" y="1516"/>
                  </a:cubicBezTo>
                  <a:cubicBezTo>
                    <a:pt x="5448" y="1516"/>
                    <a:pt x="8883" y="626"/>
                    <a:pt x="8883" y="626"/>
                  </a:cubicBezTo>
                  <a:cubicBezTo>
                    <a:pt x="7589" y="167"/>
                    <a:pt x="6344" y="0"/>
                    <a:pt x="521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1" name="Google Shape;1051;p21"/>
            <p:cNvSpPr/>
            <p:nvPr/>
          </p:nvSpPr>
          <p:spPr>
            <a:xfrm>
              <a:off x="4702350" y="1273800"/>
              <a:ext cx="169700" cy="126825"/>
            </a:xfrm>
            <a:custGeom>
              <a:avLst/>
              <a:gdLst/>
              <a:ahLst/>
              <a:cxnLst/>
              <a:rect l="l" t="t" r="r" b="b"/>
              <a:pathLst>
                <a:path w="6788" h="5073" extrusionOk="0">
                  <a:moveTo>
                    <a:pt x="6788" y="0"/>
                  </a:moveTo>
                  <a:lnTo>
                    <a:pt x="6788" y="0"/>
                  </a:lnTo>
                  <a:cubicBezTo>
                    <a:pt x="1501" y="2417"/>
                    <a:pt x="1" y="5072"/>
                    <a:pt x="1" y="5072"/>
                  </a:cubicBezTo>
                  <a:cubicBezTo>
                    <a:pt x="3835" y="4894"/>
                    <a:pt x="6787" y="1"/>
                    <a:pt x="6788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2" name="Google Shape;1052;p21"/>
            <p:cNvSpPr/>
            <p:nvPr/>
          </p:nvSpPr>
          <p:spPr>
            <a:xfrm>
              <a:off x="4729450" y="1319350"/>
              <a:ext cx="215825" cy="139925"/>
            </a:xfrm>
            <a:custGeom>
              <a:avLst/>
              <a:gdLst/>
              <a:ahLst/>
              <a:cxnLst/>
              <a:rect l="l" t="t" r="r" b="b"/>
              <a:pathLst>
                <a:path w="8633" h="5597" extrusionOk="0">
                  <a:moveTo>
                    <a:pt x="8632" y="0"/>
                  </a:moveTo>
                  <a:cubicBezTo>
                    <a:pt x="8632" y="0"/>
                    <a:pt x="8632" y="0"/>
                    <a:pt x="8632" y="0"/>
                  </a:cubicBezTo>
                  <a:lnTo>
                    <a:pt x="8632" y="0"/>
                  </a:lnTo>
                  <a:cubicBezTo>
                    <a:pt x="8632" y="0"/>
                    <a:pt x="8632" y="0"/>
                    <a:pt x="8632" y="0"/>
                  </a:cubicBezTo>
                  <a:close/>
                  <a:moveTo>
                    <a:pt x="8632" y="0"/>
                  </a:moveTo>
                  <a:cubicBezTo>
                    <a:pt x="8608" y="10"/>
                    <a:pt x="1568" y="1986"/>
                    <a:pt x="0" y="5596"/>
                  </a:cubicBezTo>
                  <a:cubicBezTo>
                    <a:pt x="0" y="5596"/>
                    <a:pt x="4132" y="3715"/>
                    <a:pt x="8632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3" name="Google Shape;1053;p21"/>
            <p:cNvSpPr/>
            <p:nvPr/>
          </p:nvSpPr>
          <p:spPr>
            <a:xfrm>
              <a:off x="4792550" y="1343150"/>
              <a:ext cx="211075" cy="194100"/>
            </a:xfrm>
            <a:custGeom>
              <a:avLst/>
              <a:gdLst/>
              <a:ahLst/>
              <a:cxnLst/>
              <a:rect l="l" t="t" r="r" b="b"/>
              <a:pathLst>
                <a:path w="8443" h="7764" extrusionOk="0">
                  <a:moveTo>
                    <a:pt x="8442" y="1"/>
                  </a:moveTo>
                  <a:lnTo>
                    <a:pt x="8442" y="1"/>
                  </a:lnTo>
                  <a:cubicBezTo>
                    <a:pt x="3346" y="1167"/>
                    <a:pt x="1" y="7763"/>
                    <a:pt x="1" y="7763"/>
                  </a:cubicBezTo>
                  <a:cubicBezTo>
                    <a:pt x="3799" y="6454"/>
                    <a:pt x="8442" y="1"/>
                    <a:pt x="8442" y="1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4" name="Google Shape;1054;p21"/>
            <p:cNvSpPr/>
            <p:nvPr/>
          </p:nvSpPr>
          <p:spPr>
            <a:xfrm>
              <a:off x="4513350" y="1013350"/>
              <a:ext cx="788825" cy="623025"/>
            </a:xfrm>
            <a:custGeom>
              <a:avLst/>
              <a:gdLst/>
              <a:ahLst/>
              <a:cxnLst/>
              <a:rect l="l" t="t" r="r" b="b"/>
              <a:pathLst>
                <a:path w="31553" h="24921" extrusionOk="0">
                  <a:moveTo>
                    <a:pt x="7406" y="0"/>
                  </a:moveTo>
                  <a:cubicBezTo>
                    <a:pt x="6763" y="4584"/>
                    <a:pt x="10871" y="7680"/>
                    <a:pt x="11633" y="8204"/>
                  </a:cubicBezTo>
                  <a:cubicBezTo>
                    <a:pt x="11454" y="8144"/>
                    <a:pt x="11276" y="8073"/>
                    <a:pt x="11109" y="8013"/>
                  </a:cubicBezTo>
                  <a:cubicBezTo>
                    <a:pt x="10978" y="7966"/>
                    <a:pt x="10847" y="7918"/>
                    <a:pt x="10716" y="7894"/>
                  </a:cubicBezTo>
                  <a:lnTo>
                    <a:pt x="10573" y="7811"/>
                  </a:lnTo>
                  <a:cubicBezTo>
                    <a:pt x="7109" y="4954"/>
                    <a:pt x="1" y="953"/>
                    <a:pt x="0" y="953"/>
                  </a:cubicBezTo>
                  <a:lnTo>
                    <a:pt x="0" y="953"/>
                  </a:lnTo>
                  <a:cubicBezTo>
                    <a:pt x="1810" y="5537"/>
                    <a:pt x="6728" y="7085"/>
                    <a:pt x="9323" y="7692"/>
                  </a:cubicBezTo>
                  <a:lnTo>
                    <a:pt x="9311" y="7728"/>
                  </a:lnTo>
                  <a:cubicBezTo>
                    <a:pt x="9311" y="7728"/>
                    <a:pt x="9716" y="7859"/>
                    <a:pt x="10430" y="8085"/>
                  </a:cubicBezTo>
                  <a:cubicBezTo>
                    <a:pt x="10609" y="8144"/>
                    <a:pt x="10799" y="8204"/>
                    <a:pt x="11026" y="8275"/>
                  </a:cubicBezTo>
                  <a:cubicBezTo>
                    <a:pt x="11228" y="8371"/>
                    <a:pt x="11454" y="8442"/>
                    <a:pt x="11692" y="8549"/>
                  </a:cubicBezTo>
                  <a:cubicBezTo>
                    <a:pt x="11931" y="8633"/>
                    <a:pt x="12181" y="8740"/>
                    <a:pt x="12454" y="8847"/>
                  </a:cubicBezTo>
                  <a:cubicBezTo>
                    <a:pt x="12585" y="8906"/>
                    <a:pt x="12740" y="8966"/>
                    <a:pt x="12871" y="9037"/>
                  </a:cubicBezTo>
                  <a:cubicBezTo>
                    <a:pt x="8454" y="9716"/>
                    <a:pt x="6013" y="12907"/>
                    <a:pt x="6013" y="12907"/>
                  </a:cubicBezTo>
                  <a:cubicBezTo>
                    <a:pt x="10359" y="11954"/>
                    <a:pt x="12573" y="9680"/>
                    <a:pt x="13050" y="9121"/>
                  </a:cubicBezTo>
                  <a:cubicBezTo>
                    <a:pt x="13121" y="9156"/>
                    <a:pt x="13193" y="9204"/>
                    <a:pt x="13288" y="9228"/>
                  </a:cubicBezTo>
                  <a:cubicBezTo>
                    <a:pt x="13431" y="9299"/>
                    <a:pt x="13586" y="9359"/>
                    <a:pt x="13728" y="9442"/>
                  </a:cubicBezTo>
                  <a:cubicBezTo>
                    <a:pt x="13883" y="9514"/>
                    <a:pt x="14050" y="9573"/>
                    <a:pt x="14193" y="9656"/>
                  </a:cubicBezTo>
                  <a:cubicBezTo>
                    <a:pt x="14490" y="9823"/>
                    <a:pt x="14800" y="9990"/>
                    <a:pt x="15133" y="10168"/>
                  </a:cubicBezTo>
                  <a:cubicBezTo>
                    <a:pt x="15300" y="10252"/>
                    <a:pt x="15455" y="10335"/>
                    <a:pt x="15621" y="10430"/>
                  </a:cubicBezTo>
                  <a:cubicBezTo>
                    <a:pt x="15788" y="10537"/>
                    <a:pt x="15955" y="10633"/>
                    <a:pt x="16110" y="10728"/>
                  </a:cubicBezTo>
                  <a:cubicBezTo>
                    <a:pt x="16276" y="10835"/>
                    <a:pt x="16443" y="10942"/>
                    <a:pt x="16598" y="11026"/>
                  </a:cubicBezTo>
                  <a:cubicBezTo>
                    <a:pt x="16764" y="11133"/>
                    <a:pt x="16943" y="11228"/>
                    <a:pt x="17110" y="11347"/>
                  </a:cubicBezTo>
                  <a:cubicBezTo>
                    <a:pt x="17443" y="11561"/>
                    <a:pt x="17777" y="11788"/>
                    <a:pt x="18110" y="12026"/>
                  </a:cubicBezTo>
                  <a:cubicBezTo>
                    <a:pt x="18193" y="12085"/>
                    <a:pt x="18277" y="12145"/>
                    <a:pt x="18360" y="12204"/>
                  </a:cubicBezTo>
                  <a:lnTo>
                    <a:pt x="18610" y="12395"/>
                  </a:lnTo>
                  <a:cubicBezTo>
                    <a:pt x="18777" y="12514"/>
                    <a:pt x="18943" y="12657"/>
                    <a:pt x="19122" y="12776"/>
                  </a:cubicBezTo>
                  <a:cubicBezTo>
                    <a:pt x="19289" y="12895"/>
                    <a:pt x="19467" y="13026"/>
                    <a:pt x="19622" y="13145"/>
                  </a:cubicBezTo>
                  <a:cubicBezTo>
                    <a:pt x="19789" y="13264"/>
                    <a:pt x="19955" y="13407"/>
                    <a:pt x="20122" y="13550"/>
                  </a:cubicBezTo>
                  <a:lnTo>
                    <a:pt x="21098" y="14347"/>
                  </a:lnTo>
                  <a:cubicBezTo>
                    <a:pt x="21134" y="14383"/>
                    <a:pt x="21158" y="14395"/>
                    <a:pt x="21170" y="14419"/>
                  </a:cubicBezTo>
                  <a:cubicBezTo>
                    <a:pt x="16229" y="16788"/>
                    <a:pt x="12716" y="22896"/>
                    <a:pt x="12716" y="22896"/>
                  </a:cubicBezTo>
                  <a:cubicBezTo>
                    <a:pt x="16550" y="21110"/>
                    <a:pt x="20455" y="15729"/>
                    <a:pt x="21313" y="14526"/>
                  </a:cubicBezTo>
                  <a:cubicBezTo>
                    <a:pt x="21872" y="15038"/>
                    <a:pt x="22456" y="15538"/>
                    <a:pt x="22991" y="16062"/>
                  </a:cubicBezTo>
                  <a:cubicBezTo>
                    <a:pt x="23361" y="16407"/>
                    <a:pt x="23706" y="16764"/>
                    <a:pt x="24063" y="17098"/>
                  </a:cubicBezTo>
                  <a:cubicBezTo>
                    <a:pt x="23063" y="18027"/>
                    <a:pt x="18336" y="22503"/>
                    <a:pt x="18812" y="24920"/>
                  </a:cubicBezTo>
                  <a:cubicBezTo>
                    <a:pt x="18812" y="24920"/>
                    <a:pt x="21682" y="22218"/>
                    <a:pt x="24123" y="17181"/>
                  </a:cubicBezTo>
                  <a:cubicBezTo>
                    <a:pt x="24325" y="17384"/>
                    <a:pt x="24539" y="17598"/>
                    <a:pt x="24730" y="17800"/>
                  </a:cubicBezTo>
                  <a:cubicBezTo>
                    <a:pt x="25016" y="18086"/>
                    <a:pt x="25266" y="18384"/>
                    <a:pt x="25539" y="18669"/>
                  </a:cubicBezTo>
                  <a:cubicBezTo>
                    <a:pt x="25670" y="18800"/>
                    <a:pt x="25801" y="18943"/>
                    <a:pt x="25920" y="19086"/>
                  </a:cubicBezTo>
                  <a:cubicBezTo>
                    <a:pt x="26039" y="19217"/>
                    <a:pt x="26170" y="19360"/>
                    <a:pt x="26289" y="19503"/>
                  </a:cubicBezTo>
                  <a:lnTo>
                    <a:pt x="27004" y="20301"/>
                  </a:lnTo>
                  <a:cubicBezTo>
                    <a:pt x="27230" y="20551"/>
                    <a:pt x="27456" y="20824"/>
                    <a:pt x="27659" y="21063"/>
                  </a:cubicBezTo>
                  <a:cubicBezTo>
                    <a:pt x="27873" y="21301"/>
                    <a:pt x="28064" y="21539"/>
                    <a:pt x="28254" y="21765"/>
                  </a:cubicBezTo>
                  <a:cubicBezTo>
                    <a:pt x="28433" y="21979"/>
                    <a:pt x="28611" y="22206"/>
                    <a:pt x="28778" y="22396"/>
                  </a:cubicBezTo>
                  <a:cubicBezTo>
                    <a:pt x="29111" y="22801"/>
                    <a:pt x="29385" y="23146"/>
                    <a:pt x="29623" y="23444"/>
                  </a:cubicBezTo>
                  <a:cubicBezTo>
                    <a:pt x="30088" y="24027"/>
                    <a:pt x="30361" y="24361"/>
                    <a:pt x="30361" y="24361"/>
                  </a:cubicBezTo>
                  <a:lnTo>
                    <a:pt x="31028" y="23825"/>
                  </a:lnTo>
                  <a:cubicBezTo>
                    <a:pt x="31028" y="23825"/>
                    <a:pt x="30754" y="23503"/>
                    <a:pt x="30266" y="22920"/>
                  </a:cubicBezTo>
                  <a:cubicBezTo>
                    <a:pt x="30028" y="22610"/>
                    <a:pt x="29730" y="22265"/>
                    <a:pt x="29385" y="21860"/>
                  </a:cubicBezTo>
                  <a:cubicBezTo>
                    <a:pt x="29230" y="21670"/>
                    <a:pt x="29028" y="21444"/>
                    <a:pt x="28837" y="21217"/>
                  </a:cubicBezTo>
                  <a:cubicBezTo>
                    <a:pt x="28647" y="21003"/>
                    <a:pt x="28433" y="20777"/>
                    <a:pt x="28230" y="20539"/>
                  </a:cubicBezTo>
                  <a:cubicBezTo>
                    <a:pt x="28016" y="20301"/>
                    <a:pt x="27802" y="20051"/>
                    <a:pt x="27563" y="19801"/>
                  </a:cubicBezTo>
                  <a:cubicBezTo>
                    <a:pt x="27325" y="19539"/>
                    <a:pt x="27087" y="19277"/>
                    <a:pt x="26825" y="19003"/>
                  </a:cubicBezTo>
                  <a:cubicBezTo>
                    <a:pt x="26706" y="18872"/>
                    <a:pt x="26575" y="18741"/>
                    <a:pt x="26444" y="18586"/>
                  </a:cubicBezTo>
                  <a:cubicBezTo>
                    <a:pt x="26313" y="18455"/>
                    <a:pt x="26170" y="18324"/>
                    <a:pt x="26039" y="18169"/>
                  </a:cubicBezTo>
                  <a:cubicBezTo>
                    <a:pt x="25778" y="17884"/>
                    <a:pt x="25492" y="17610"/>
                    <a:pt x="25206" y="17324"/>
                  </a:cubicBezTo>
                  <a:cubicBezTo>
                    <a:pt x="24885" y="17014"/>
                    <a:pt x="24539" y="16681"/>
                    <a:pt x="24194" y="16360"/>
                  </a:cubicBezTo>
                  <a:cubicBezTo>
                    <a:pt x="26754" y="14693"/>
                    <a:pt x="31552" y="5621"/>
                    <a:pt x="31552" y="5620"/>
                  </a:cubicBezTo>
                  <a:lnTo>
                    <a:pt x="31552" y="5620"/>
                  </a:lnTo>
                  <a:cubicBezTo>
                    <a:pt x="27778" y="7382"/>
                    <a:pt x="24682" y="14586"/>
                    <a:pt x="24027" y="16193"/>
                  </a:cubicBezTo>
                  <a:cubicBezTo>
                    <a:pt x="23825" y="16002"/>
                    <a:pt x="23611" y="15800"/>
                    <a:pt x="23396" y="15610"/>
                  </a:cubicBezTo>
                  <a:cubicBezTo>
                    <a:pt x="23194" y="15431"/>
                    <a:pt x="22991" y="15252"/>
                    <a:pt x="22801" y="15074"/>
                  </a:cubicBezTo>
                  <a:cubicBezTo>
                    <a:pt x="25801" y="11716"/>
                    <a:pt x="29790" y="4073"/>
                    <a:pt x="29790" y="4072"/>
                  </a:cubicBezTo>
                  <a:lnTo>
                    <a:pt x="29790" y="4072"/>
                  </a:lnTo>
                  <a:cubicBezTo>
                    <a:pt x="24980" y="7871"/>
                    <a:pt x="23099" y="13157"/>
                    <a:pt x="22575" y="14895"/>
                  </a:cubicBezTo>
                  <a:cubicBezTo>
                    <a:pt x="22206" y="14574"/>
                    <a:pt x="21813" y="14252"/>
                    <a:pt x="21444" y="13931"/>
                  </a:cubicBezTo>
                  <a:cubicBezTo>
                    <a:pt x="21289" y="13812"/>
                    <a:pt x="21146" y="13693"/>
                    <a:pt x="20979" y="13574"/>
                  </a:cubicBezTo>
                  <a:cubicBezTo>
                    <a:pt x="24361" y="10371"/>
                    <a:pt x="26337" y="1727"/>
                    <a:pt x="26337" y="1727"/>
                  </a:cubicBezTo>
                  <a:lnTo>
                    <a:pt x="26337" y="1727"/>
                  </a:lnTo>
                  <a:cubicBezTo>
                    <a:pt x="22753" y="4823"/>
                    <a:pt x="21146" y="11657"/>
                    <a:pt x="20777" y="13407"/>
                  </a:cubicBezTo>
                  <a:cubicBezTo>
                    <a:pt x="20658" y="13324"/>
                    <a:pt x="20539" y="13216"/>
                    <a:pt x="20420" y="13121"/>
                  </a:cubicBezTo>
                  <a:cubicBezTo>
                    <a:pt x="20253" y="12990"/>
                    <a:pt x="20086" y="12859"/>
                    <a:pt x="19908" y="12740"/>
                  </a:cubicBezTo>
                  <a:cubicBezTo>
                    <a:pt x="19729" y="12621"/>
                    <a:pt x="19562" y="12490"/>
                    <a:pt x="19384" y="12371"/>
                  </a:cubicBezTo>
                  <a:cubicBezTo>
                    <a:pt x="19372" y="12347"/>
                    <a:pt x="19348" y="12335"/>
                    <a:pt x="19324" y="12323"/>
                  </a:cubicBezTo>
                  <a:cubicBezTo>
                    <a:pt x="22301" y="7347"/>
                    <a:pt x="22098" y="822"/>
                    <a:pt x="22098" y="822"/>
                  </a:cubicBezTo>
                  <a:lnTo>
                    <a:pt x="22098" y="822"/>
                  </a:lnTo>
                  <a:cubicBezTo>
                    <a:pt x="18943" y="4608"/>
                    <a:pt x="19015" y="10478"/>
                    <a:pt x="19110" y="12157"/>
                  </a:cubicBezTo>
                  <a:cubicBezTo>
                    <a:pt x="19027" y="12097"/>
                    <a:pt x="18943" y="12038"/>
                    <a:pt x="18872" y="12002"/>
                  </a:cubicBezTo>
                  <a:lnTo>
                    <a:pt x="18610" y="11811"/>
                  </a:lnTo>
                  <a:cubicBezTo>
                    <a:pt x="18527" y="11752"/>
                    <a:pt x="18431" y="11704"/>
                    <a:pt x="18348" y="11657"/>
                  </a:cubicBezTo>
                  <a:cubicBezTo>
                    <a:pt x="18229" y="11585"/>
                    <a:pt x="18098" y="11490"/>
                    <a:pt x="17979" y="11419"/>
                  </a:cubicBezTo>
                  <a:cubicBezTo>
                    <a:pt x="19301" y="7097"/>
                    <a:pt x="17836" y="762"/>
                    <a:pt x="17836" y="762"/>
                  </a:cubicBezTo>
                  <a:cubicBezTo>
                    <a:pt x="15633" y="5215"/>
                    <a:pt x="17098" y="9752"/>
                    <a:pt x="17681" y="11228"/>
                  </a:cubicBezTo>
                  <a:cubicBezTo>
                    <a:pt x="17562" y="11145"/>
                    <a:pt x="17443" y="11061"/>
                    <a:pt x="17324" y="10990"/>
                  </a:cubicBezTo>
                  <a:cubicBezTo>
                    <a:pt x="17157" y="10871"/>
                    <a:pt x="16979" y="10776"/>
                    <a:pt x="16800" y="10668"/>
                  </a:cubicBezTo>
                  <a:cubicBezTo>
                    <a:pt x="16622" y="10573"/>
                    <a:pt x="16455" y="10478"/>
                    <a:pt x="16288" y="10371"/>
                  </a:cubicBezTo>
                  <a:cubicBezTo>
                    <a:pt x="16133" y="10276"/>
                    <a:pt x="15967" y="10180"/>
                    <a:pt x="15800" y="10097"/>
                  </a:cubicBezTo>
                  <a:lnTo>
                    <a:pt x="15312" y="9823"/>
                  </a:lnTo>
                  <a:cubicBezTo>
                    <a:pt x="15098" y="9716"/>
                    <a:pt x="14907" y="9621"/>
                    <a:pt x="14705" y="9514"/>
                  </a:cubicBezTo>
                  <a:cubicBezTo>
                    <a:pt x="16205" y="5573"/>
                    <a:pt x="14741" y="406"/>
                    <a:pt x="14740" y="405"/>
                  </a:cubicBezTo>
                  <a:lnTo>
                    <a:pt x="14740" y="405"/>
                  </a:lnTo>
                  <a:cubicBezTo>
                    <a:pt x="13371" y="2275"/>
                    <a:pt x="14264" y="7978"/>
                    <a:pt x="14538" y="9418"/>
                  </a:cubicBezTo>
                  <a:cubicBezTo>
                    <a:pt x="14478" y="9394"/>
                    <a:pt x="14407" y="9359"/>
                    <a:pt x="14348" y="9323"/>
                  </a:cubicBezTo>
                  <a:cubicBezTo>
                    <a:pt x="14193" y="9228"/>
                    <a:pt x="14026" y="9168"/>
                    <a:pt x="13883" y="9109"/>
                  </a:cubicBezTo>
                  <a:cubicBezTo>
                    <a:pt x="13728" y="9037"/>
                    <a:pt x="13586" y="8978"/>
                    <a:pt x="13431" y="8918"/>
                  </a:cubicBezTo>
                  <a:cubicBezTo>
                    <a:pt x="13288" y="8859"/>
                    <a:pt x="13133" y="8787"/>
                    <a:pt x="13002" y="8728"/>
                  </a:cubicBezTo>
                  <a:cubicBezTo>
                    <a:pt x="14728" y="5477"/>
                    <a:pt x="11931" y="1120"/>
                    <a:pt x="11931" y="1120"/>
                  </a:cubicBezTo>
                  <a:lnTo>
                    <a:pt x="11931" y="1120"/>
                  </a:lnTo>
                  <a:cubicBezTo>
                    <a:pt x="10930" y="4227"/>
                    <a:pt x="12764" y="8275"/>
                    <a:pt x="12978" y="8704"/>
                  </a:cubicBezTo>
                  <a:cubicBezTo>
                    <a:pt x="12835" y="8644"/>
                    <a:pt x="12716" y="8585"/>
                    <a:pt x="12585" y="8549"/>
                  </a:cubicBezTo>
                  <a:cubicBezTo>
                    <a:pt x="12300" y="8442"/>
                    <a:pt x="12050" y="8347"/>
                    <a:pt x="11800" y="8263"/>
                  </a:cubicBezTo>
                  <a:cubicBezTo>
                    <a:pt x="11788" y="8263"/>
                    <a:pt x="11752" y="8252"/>
                    <a:pt x="11740" y="8252"/>
                  </a:cubicBezTo>
                  <a:cubicBezTo>
                    <a:pt x="11442" y="6085"/>
                    <a:pt x="7406" y="1"/>
                    <a:pt x="740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8527704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p22"/>
          <p:cNvSpPr txBox="1">
            <a:spLocks noGrp="1"/>
          </p:cNvSpPr>
          <p:nvPr>
            <p:ph type="title"/>
          </p:nvPr>
        </p:nvSpPr>
        <p:spPr>
          <a:xfrm>
            <a:off x="713225" y="650367"/>
            <a:ext cx="7717500" cy="95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7" name="Google Shape;1057;p22"/>
          <p:cNvSpPr txBox="1">
            <a:spLocks noGrp="1"/>
          </p:cNvSpPr>
          <p:nvPr>
            <p:ph type="body" idx="1"/>
          </p:nvPr>
        </p:nvSpPr>
        <p:spPr>
          <a:xfrm>
            <a:off x="713225" y="1596033"/>
            <a:ext cx="7717500" cy="37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Font typeface="Quicksand"/>
              <a:buChar char="●"/>
              <a:defRPr sz="11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Karla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Karla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Karla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Karla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Karla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Karla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Karla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Karla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1058" name="Google Shape;1058;p22"/>
          <p:cNvGrpSpPr/>
          <p:nvPr/>
        </p:nvGrpSpPr>
        <p:grpSpPr>
          <a:xfrm flipH="1">
            <a:off x="419" y="5553780"/>
            <a:ext cx="4379965" cy="1304435"/>
            <a:chOff x="1321202" y="3526247"/>
            <a:chExt cx="7822763" cy="1617068"/>
          </a:xfrm>
        </p:grpSpPr>
        <p:sp>
          <p:nvSpPr>
            <p:cNvPr id="1059" name="Google Shape;1059;p22"/>
            <p:cNvSpPr/>
            <p:nvPr/>
          </p:nvSpPr>
          <p:spPr>
            <a:xfrm>
              <a:off x="1321202" y="3526247"/>
              <a:ext cx="7822725" cy="1613015"/>
            </a:xfrm>
            <a:custGeom>
              <a:avLst/>
              <a:gdLst/>
              <a:ahLst/>
              <a:cxnLst/>
              <a:rect l="l" t="t" r="r" b="b"/>
              <a:pathLst>
                <a:path w="67462" h="13920" extrusionOk="0">
                  <a:moveTo>
                    <a:pt x="60681" y="1"/>
                  </a:moveTo>
                  <a:cubicBezTo>
                    <a:pt x="58623" y="1"/>
                    <a:pt x="56591" y="352"/>
                    <a:pt x="54936" y="1179"/>
                  </a:cubicBezTo>
                  <a:cubicBezTo>
                    <a:pt x="50483" y="3370"/>
                    <a:pt x="45828" y="6466"/>
                    <a:pt x="39851" y="7049"/>
                  </a:cubicBezTo>
                  <a:cubicBezTo>
                    <a:pt x="39110" y="7121"/>
                    <a:pt x="38399" y="7151"/>
                    <a:pt x="37706" y="7151"/>
                  </a:cubicBezTo>
                  <a:cubicBezTo>
                    <a:pt x="35422" y="7151"/>
                    <a:pt x="33325" y="6825"/>
                    <a:pt x="30969" y="6597"/>
                  </a:cubicBezTo>
                  <a:cubicBezTo>
                    <a:pt x="28654" y="6365"/>
                    <a:pt x="26459" y="6204"/>
                    <a:pt x="24236" y="6204"/>
                  </a:cubicBezTo>
                  <a:cubicBezTo>
                    <a:pt x="22572" y="6204"/>
                    <a:pt x="20892" y="6294"/>
                    <a:pt x="19134" y="6513"/>
                  </a:cubicBezTo>
                  <a:cubicBezTo>
                    <a:pt x="15086" y="7002"/>
                    <a:pt x="12026" y="7847"/>
                    <a:pt x="9121" y="9585"/>
                  </a:cubicBezTo>
                  <a:cubicBezTo>
                    <a:pt x="7216" y="10740"/>
                    <a:pt x="5311" y="11966"/>
                    <a:pt x="3096" y="12883"/>
                  </a:cubicBezTo>
                  <a:cubicBezTo>
                    <a:pt x="2108" y="13276"/>
                    <a:pt x="1084" y="13621"/>
                    <a:pt x="1" y="13919"/>
                  </a:cubicBezTo>
                  <a:lnTo>
                    <a:pt x="10800" y="13919"/>
                  </a:lnTo>
                  <a:cubicBezTo>
                    <a:pt x="10883" y="13871"/>
                    <a:pt x="10966" y="13848"/>
                    <a:pt x="11038" y="13800"/>
                  </a:cubicBezTo>
                  <a:cubicBezTo>
                    <a:pt x="13407" y="12657"/>
                    <a:pt x="16062" y="10776"/>
                    <a:pt x="19110" y="10419"/>
                  </a:cubicBezTo>
                  <a:cubicBezTo>
                    <a:pt x="20176" y="10294"/>
                    <a:pt x="21236" y="10242"/>
                    <a:pt x="22291" y="10242"/>
                  </a:cubicBezTo>
                  <a:cubicBezTo>
                    <a:pt x="27870" y="10242"/>
                    <a:pt x="33331" y="11702"/>
                    <a:pt x="38905" y="11702"/>
                  </a:cubicBezTo>
                  <a:cubicBezTo>
                    <a:pt x="40456" y="11702"/>
                    <a:pt x="42016" y="11589"/>
                    <a:pt x="43589" y="11300"/>
                  </a:cubicBezTo>
                  <a:cubicBezTo>
                    <a:pt x="47614" y="10561"/>
                    <a:pt x="50662" y="9418"/>
                    <a:pt x="53757" y="7668"/>
                  </a:cubicBezTo>
                  <a:cubicBezTo>
                    <a:pt x="55400" y="6738"/>
                    <a:pt x="56206" y="5837"/>
                    <a:pt x="58427" y="5837"/>
                  </a:cubicBezTo>
                  <a:cubicBezTo>
                    <a:pt x="58621" y="5837"/>
                    <a:pt x="58826" y="5844"/>
                    <a:pt x="59044" y="5859"/>
                  </a:cubicBezTo>
                  <a:cubicBezTo>
                    <a:pt x="61259" y="5989"/>
                    <a:pt x="63626" y="6786"/>
                    <a:pt x="65932" y="6786"/>
                  </a:cubicBezTo>
                  <a:cubicBezTo>
                    <a:pt x="66365" y="6786"/>
                    <a:pt x="66796" y="6758"/>
                    <a:pt x="67223" y="6692"/>
                  </a:cubicBezTo>
                  <a:cubicBezTo>
                    <a:pt x="67319" y="6668"/>
                    <a:pt x="67390" y="6656"/>
                    <a:pt x="67461" y="6644"/>
                  </a:cubicBezTo>
                  <a:lnTo>
                    <a:pt x="67461" y="1537"/>
                  </a:lnTo>
                  <a:cubicBezTo>
                    <a:pt x="65818" y="679"/>
                    <a:pt x="63342" y="108"/>
                    <a:pt x="61615" y="24"/>
                  </a:cubicBezTo>
                  <a:cubicBezTo>
                    <a:pt x="61304" y="9"/>
                    <a:pt x="60992" y="1"/>
                    <a:pt x="60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1959100" y="3762634"/>
              <a:ext cx="7184843" cy="1380680"/>
            </a:xfrm>
            <a:custGeom>
              <a:avLst/>
              <a:gdLst/>
              <a:ahLst/>
              <a:cxnLst/>
              <a:rect l="l" t="t" r="r" b="b"/>
              <a:pathLst>
                <a:path w="61961" h="11915" extrusionOk="0">
                  <a:moveTo>
                    <a:pt x="55567" y="0"/>
                  </a:moveTo>
                  <a:cubicBezTo>
                    <a:pt x="53497" y="0"/>
                    <a:pt x="51436" y="341"/>
                    <a:pt x="49768" y="1175"/>
                  </a:cubicBezTo>
                  <a:cubicBezTo>
                    <a:pt x="45327" y="3366"/>
                    <a:pt x="40660" y="6462"/>
                    <a:pt x="34695" y="7045"/>
                  </a:cubicBezTo>
                  <a:cubicBezTo>
                    <a:pt x="33954" y="7117"/>
                    <a:pt x="33243" y="7147"/>
                    <a:pt x="32548" y="7147"/>
                  </a:cubicBezTo>
                  <a:cubicBezTo>
                    <a:pt x="30262" y="7147"/>
                    <a:pt x="28160" y="6821"/>
                    <a:pt x="25813" y="6593"/>
                  </a:cubicBezTo>
                  <a:cubicBezTo>
                    <a:pt x="23483" y="6367"/>
                    <a:pt x="21275" y="6203"/>
                    <a:pt x="19037" y="6203"/>
                  </a:cubicBezTo>
                  <a:cubicBezTo>
                    <a:pt x="17387" y="6203"/>
                    <a:pt x="15721" y="6292"/>
                    <a:pt x="13978" y="6509"/>
                  </a:cubicBezTo>
                  <a:cubicBezTo>
                    <a:pt x="9930" y="6997"/>
                    <a:pt x="6858" y="7843"/>
                    <a:pt x="3965" y="9593"/>
                  </a:cubicBezTo>
                  <a:cubicBezTo>
                    <a:pt x="2679" y="10355"/>
                    <a:pt x="1381" y="11177"/>
                    <a:pt x="0" y="11915"/>
                  </a:cubicBezTo>
                  <a:lnTo>
                    <a:pt x="9501" y="11915"/>
                  </a:lnTo>
                  <a:cubicBezTo>
                    <a:pt x="10883" y="11224"/>
                    <a:pt x="12371" y="10617"/>
                    <a:pt x="13943" y="10438"/>
                  </a:cubicBezTo>
                  <a:cubicBezTo>
                    <a:pt x="15011" y="10314"/>
                    <a:pt x="16075" y="10261"/>
                    <a:pt x="17134" y="10261"/>
                  </a:cubicBezTo>
                  <a:cubicBezTo>
                    <a:pt x="22714" y="10261"/>
                    <a:pt x="28178" y="11717"/>
                    <a:pt x="33760" y="11717"/>
                  </a:cubicBezTo>
                  <a:cubicBezTo>
                    <a:pt x="35307" y="11717"/>
                    <a:pt x="36863" y="11605"/>
                    <a:pt x="38434" y="11319"/>
                  </a:cubicBezTo>
                  <a:cubicBezTo>
                    <a:pt x="42446" y="10569"/>
                    <a:pt x="45494" y="9438"/>
                    <a:pt x="48590" y="7688"/>
                  </a:cubicBezTo>
                  <a:cubicBezTo>
                    <a:pt x="50233" y="6757"/>
                    <a:pt x="51050" y="5845"/>
                    <a:pt x="53268" y="5845"/>
                  </a:cubicBezTo>
                  <a:cubicBezTo>
                    <a:pt x="53459" y="5845"/>
                    <a:pt x="53662" y="5852"/>
                    <a:pt x="53876" y="5866"/>
                  </a:cubicBezTo>
                  <a:cubicBezTo>
                    <a:pt x="56081" y="6008"/>
                    <a:pt x="58431" y="6794"/>
                    <a:pt x="60738" y="6794"/>
                  </a:cubicBezTo>
                  <a:cubicBezTo>
                    <a:pt x="61148" y="6794"/>
                    <a:pt x="61555" y="6769"/>
                    <a:pt x="61960" y="6712"/>
                  </a:cubicBezTo>
                  <a:lnTo>
                    <a:pt x="61960" y="1354"/>
                  </a:lnTo>
                  <a:cubicBezTo>
                    <a:pt x="60341" y="604"/>
                    <a:pt x="58055" y="92"/>
                    <a:pt x="56448" y="20"/>
                  </a:cubicBezTo>
                  <a:cubicBezTo>
                    <a:pt x="56155" y="7"/>
                    <a:pt x="55860" y="0"/>
                    <a:pt x="55567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2884115" y="4152442"/>
              <a:ext cx="6259850" cy="986813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62" name="Google Shape;1062;p22"/>
          <p:cNvSpPr/>
          <p:nvPr/>
        </p:nvSpPr>
        <p:spPr>
          <a:xfrm rot="3947616">
            <a:off x="8129062" y="3291142"/>
            <a:ext cx="1559719" cy="956436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63" name="Google Shape;1063;p22"/>
          <p:cNvGrpSpPr/>
          <p:nvPr/>
        </p:nvGrpSpPr>
        <p:grpSpPr>
          <a:xfrm>
            <a:off x="8373295" y="2452831"/>
            <a:ext cx="1071224" cy="1128091"/>
            <a:chOff x="4513350" y="1013350"/>
            <a:chExt cx="788825" cy="623025"/>
          </a:xfrm>
        </p:grpSpPr>
        <p:sp>
          <p:nvSpPr>
            <p:cNvPr id="1064" name="Google Shape;1064;p22"/>
            <p:cNvSpPr/>
            <p:nvPr/>
          </p:nvSpPr>
          <p:spPr>
            <a:xfrm>
              <a:off x="4592525" y="1216500"/>
              <a:ext cx="222075" cy="37900"/>
            </a:xfrm>
            <a:custGeom>
              <a:avLst/>
              <a:gdLst/>
              <a:ahLst/>
              <a:cxnLst/>
              <a:rect l="l" t="t" r="r" b="b"/>
              <a:pathLst>
                <a:path w="8883" h="1516" extrusionOk="0">
                  <a:moveTo>
                    <a:pt x="5216" y="0"/>
                  </a:moveTo>
                  <a:cubicBezTo>
                    <a:pt x="2184" y="0"/>
                    <a:pt x="1" y="1209"/>
                    <a:pt x="1" y="1209"/>
                  </a:cubicBezTo>
                  <a:cubicBezTo>
                    <a:pt x="708" y="1431"/>
                    <a:pt x="1576" y="1516"/>
                    <a:pt x="2489" y="1516"/>
                  </a:cubicBezTo>
                  <a:cubicBezTo>
                    <a:pt x="5448" y="1516"/>
                    <a:pt x="8883" y="626"/>
                    <a:pt x="8883" y="626"/>
                  </a:cubicBezTo>
                  <a:cubicBezTo>
                    <a:pt x="7589" y="167"/>
                    <a:pt x="6344" y="0"/>
                    <a:pt x="521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5" name="Google Shape;1065;p22"/>
            <p:cNvSpPr/>
            <p:nvPr/>
          </p:nvSpPr>
          <p:spPr>
            <a:xfrm>
              <a:off x="4702350" y="1273800"/>
              <a:ext cx="169700" cy="126825"/>
            </a:xfrm>
            <a:custGeom>
              <a:avLst/>
              <a:gdLst/>
              <a:ahLst/>
              <a:cxnLst/>
              <a:rect l="l" t="t" r="r" b="b"/>
              <a:pathLst>
                <a:path w="6788" h="5073" extrusionOk="0">
                  <a:moveTo>
                    <a:pt x="6788" y="0"/>
                  </a:moveTo>
                  <a:lnTo>
                    <a:pt x="6788" y="0"/>
                  </a:lnTo>
                  <a:cubicBezTo>
                    <a:pt x="1501" y="2417"/>
                    <a:pt x="1" y="5072"/>
                    <a:pt x="1" y="5072"/>
                  </a:cubicBezTo>
                  <a:cubicBezTo>
                    <a:pt x="3835" y="4894"/>
                    <a:pt x="6787" y="1"/>
                    <a:pt x="6788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6" name="Google Shape;1066;p22"/>
            <p:cNvSpPr/>
            <p:nvPr/>
          </p:nvSpPr>
          <p:spPr>
            <a:xfrm>
              <a:off x="4729450" y="1319350"/>
              <a:ext cx="215825" cy="139925"/>
            </a:xfrm>
            <a:custGeom>
              <a:avLst/>
              <a:gdLst/>
              <a:ahLst/>
              <a:cxnLst/>
              <a:rect l="l" t="t" r="r" b="b"/>
              <a:pathLst>
                <a:path w="8633" h="5597" extrusionOk="0">
                  <a:moveTo>
                    <a:pt x="8632" y="0"/>
                  </a:moveTo>
                  <a:cubicBezTo>
                    <a:pt x="8632" y="0"/>
                    <a:pt x="8632" y="0"/>
                    <a:pt x="8632" y="0"/>
                  </a:cubicBezTo>
                  <a:lnTo>
                    <a:pt x="8632" y="0"/>
                  </a:lnTo>
                  <a:cubicBezTo>
                    <a:pt x="8632" y="0"/>
                    <a:pt x="8632" y="0"/>
                    <a:pt x="8632" y="0"/>
                  </a:cubicBezTo>
                  <a:close/>
                  <a:moveTo>
                    <a:pt x="8632" y="0"/>
                  </a:moveTo>
                  <a:cubicBezTo>
                    <a:pt x="8608" y="10"/>
                    <a:pt x="1568" y="1986"/>
                    <a:pt x="0" y="5596"/>
                  </a:cubicBezTo>
                  <a:cubicBezTo>
                    <a:pt x="0" y="5596"/>
                    <a:pt x="4132" y="3715"/>
                    <a:pt x="8632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7" name="Google Shape;1067;p22"/>
            <p:cNvSpPr/>
            <p:nvPr/>
          </p:nvSpPr>
          <p:spPr>
            <a:xfrm>
              <a:off x="4792550" y="1343150"/>
              <a:ext cx="211075" cy="194100"/>
            </a:xfrm>
            <a:custGeom>
              <a:avLst/>
              <a:gdLst/>
              <a:ahLst/>
              <a:cxnLst/>
              <a:rect l="l" t="t" r="r" b="b"/>
              <a:pathLst>
                <a:path w="8443" h="7764" extrusionOk="0">
                  <a:moveTo>
                    <a:pt x="8442" y="1"/>
                  </a:moveTo>
                  <a:lnTo>
                    <a:pt x="8442" y="1"/>
                  </a:lnTo>
                  <a:cubicBezTo>
                    <a:pt x="3346" y="1167"/>
                    <a:pt x="1" y="7763"/>
                    <a:pt x="1" y="7763"/>
                  </a:cubicBezTo>
                  <a:cubicBezTo>
                    <a:pt x="3799" y="6454"/>
                    <a:pt x="8442" y="1"/>
                    <a:pt x="8442" y="1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8" name="Google Shape;1068;p22"/>
            <p:cNvSpPr/>
            <p:nvPr/>
          </p:nvSpPr>
          <p:spPr>
            <a:xfrm>
              <a:off x="4513350" y="1013350"/>
              <a:ext cx="788825" cy="623025"/>
            </a:xfrm>
            <a:custGeom>
              <a:avLst/>
              <a:gdLst/>
              <a:ahLst/>
              <a:cxnLst/>
              <a:rect l="l" t="t" r="r" b="b"/>
              <a:pathLst>
                <a:path w="31553" h="24921" extrusionOk="0">
                  <a:moveTo>
                    <a:pt x="7406" y="0"/>
                  </a:moveTo>
                  <a:cubicBezTo>
                    <a:pt x="6763" y="4584"/>
                    <a:pt x="10871" y="7680"/>
                    <a:pt x="11633" y="8204"/>
                  </a:cubicBezTo>
                  <a:cubicBezTo>
                    <a:pt x="11454" y="8144"/>
                    <a:pt x="11276" y="8073"/>
                    <a:pt x="11109" y="8013"/>
                  </a:cubicBezTo>
                  <a:cubicBezTo>
                    <a:pt x="10978" y="7966"/>
                    <a:pt x="10847" y="7918"/>
                    <a:pt x="10716" y="7894"/>
                  </a:cubicBezTo>
                  <a:lnTo>
                    <a:pt x="10573" y="7811"/>
                  </a:lnTo>
                  <a:cubicBezTo>
                    <a:pt x="7109" y="4954"/>
                    <a:pt x="1" y="953"/>
                    <a:pt x="0" y="953"/>
                  </a:cubicBezTo>
                  <a:lnTo>
                    <a:pt x="0" y="953"/>
                  </a:lnTo>
                  <a:cubicBezTo>
                    <a:pt x="1810" y="5537"/>
                    <a:pt x="6728" y="7085"/>
                    <a:pt x="9323" y="7692"/>
                  </a:cubicBezTo>
                  <a:lnTo>
                    <a:pt x="9311" y="7728"/>
                  </a:lnTo>
                  <a:cubicBezTo>
                    <a:pt x="9311" y="7728"/>
                    <a:pt x="9716" y="7859"/>
                    <a:pt x="10430" y="8085"/>
                  </a:cubicBezTo>
                  <a:cubicBezTo>
                    <a:pt x="10609" y="8144"/>
                    <a:pt x="10799" y="8204"/>
                    <a:pt x="11026" y="8275"/>
                  </a:cubicBezTo>
                  <a:cubicBezTo>
                    <a:pt x="11228" y="8371"/>
                    <a:pt x="11454" y="8442"/>
                    <a:pt x="11692" y="8549"/>
                  </a:cubicBezTo>
                  <a:cubicBezTo>
                    <a:pt x="11931" y="8633"/>
                    <a:pt x="12181" y="8740"/>
                    <a:pt x="12454" y="8847"/>
                  </a:cubicBezTo>
                  <a:cubicBezTo>
                    <a:pt x="12585" y="8906"/>
                    <a:pt x="12740" y="8966"/>
                    <a:pt x="12871" y="9037"/>
                  </a:cubicBezTo>
                  <a:cubicBezTo>
                    <a:pt x="8454" y="9716"/>
                    <a:pt x="6013" y="12907"/>
                    <a:pt x="6013" y="12907"/>
                  </a:cubicBezTo>
                  <a:cubicBezTo>
                    <a:pt x="10359" y="11954"/>
                    <a:pt x="12573" y="9680"/>
                    <a:pt x="13050" y="9121"/>
                  </a:cubicBezTo>
                  <a:cubicBezTo>
                    <a:pt x="13121" y="9156"/>
                    <a:pt x="13193" y="9204"/>
                    <a:pt x="13288" y="9228"/>
                  </a:cubicBezTo>
                  <a:cubicBezTo>
                    <a:pt x="13431" y="9299"/>
                    <a:pt x="13586" y="9359"/>
                    <a:pt x="13728" y="9442"/>
                  </a:cubicBezTo>
                  <a:cubicBezTo>
                    <a:pt x="13883" y="9514"/>
                    <a:pt x="14050" y="9573"/>
                    <a:pt x="14193" y="9656"/>
                  </a:cubicBezTo>
                  <a:cubicBezTo>
                    <a:pt x="14490" y="9823"/>
                    <a:pt x="14800" y="9990"/>
                    <a:pt x="15133" y="10168"/>
                  </a:cubicBezTo>
                  <a:cubicBezTo>
                    <a:pt x="15300" y="10252"/>
                    <a:pt x="15455" y="10335"/>
                    <a:pt x="15621" y="10430"/>
                  </a:cubicBezTo>
                  <a:cubicBezTo>
                    <a:pt x="15788" y="10537"/>
                    <a:pt x="15955" y="10633"/>
                    <a:pt x="16110" y="10728"/>
                  </a:cubicBezTo>
                  <a:cubicBezTo>
                    <a:pt x="16276" y="10835"/>
                    <a:pt x="16443" y="10942"/>
                    <a:pt x="16598" y="11026"/>
                  </a:cubicBezTo>
                  <a:cubicBezTo>
                    <a:pt x="16764" y="11133"/>
                    <a:pt x="16943" y="11228"/>
                    <a:pt x="17110" y="11347"/>
                  </a:cubicBezTo>
                  <a:cubicBezTo>
                    <a:pt x="17443" y="11561"/>
                    <a:pt x="17777" y="11788"/>
                    <a:pt x="18110" y="12026"/>
                  </a:cubicBezTo>
                  <a:cubicBezTo>
                    <a:pt x="18193" y="12085"/>
                    <a:pt x="18277" y="12145"/>
                    <a:pt x="18360" y="12204"/>
                  </a:cubicBezTo>
                  <a:lnTo>
                    <a:pt x="18610" y="12395"/>
                  </a:lnTo>
                  <a:cubicBezTo>
                    <a:pt x="18777" y="12514"/>
                    <a:pt x="18943" y="12657"/>
                    <a:pt x="19122" y="12776"/>
                  </a:cubicBezTo>
                  <a:cubicBezTo>
                    <a:pt x="19289" y="12895"/>
                    <a:pt x="19467" y="13026"/>
                    <a:pt x="19622" y="13145"/>
                  </a:cubicBezTo>
                  <a:cubicBezTo>
                    <a:pt x="19789" y="13264"/>
                    <a:pt x="19955" y="13407"/>
                    <a:pt x="20122" y="13550"/>
                  </a:cubicBezTo>
                  <a:lnTo>
                    <a:pt x="21098" y="14347"/>
                  </a:lnTo>
                  <a:cubicBezTo>
                    <a:pt x="21134" y="14383"/>
                    <a:pt x="21158" y="14395"/>
                    <a:pt x="21170" y="14419"/>
                  </a:cubicBezTo>
                  <a:cubicBezTo>
                    <a:pt x="16229" y="16788"/>
                    <a:pt x="12716" y="22896"/>
                    <a:pt x="12716" y="22896"/>
                  </a:cubicBezTo>
                  <a:cubicBezTo>
                    <a:pt x="16550" y="21110"/>
                    <a:pt x="20455" y="15729"/>
                    <a:pt x="21313" y="14526"/>
                  </a:cubicBezTo>
                  <a:cubicBezTo>
                    <a:pt x="21872" y="15038"/>
                    <a:pt x="22456" y="15538"/>
                    <a:pt x="22991" y="16062"/>
                  </a:cubicBezTo>
                  <a:cubicBezTo>
                    <a:pt x="23361" y="16407"/>
                    <a:pt x="23706" y="16764"/>
                    <a:pt x="24063" y="17098"/>
                  </a:cubicBezTo>
                  <a:cubicBezTo>
                    <a:pt x="23063" y="18027"/>
                    <a:pt x="18336" y="22503"/>
                    <a:pt x="18812" y="24920"/>
                  </a:cubicBezTo>
                  <a:cubicBezTo>
                    <a:pt x="18812" y="24920"/>
                    <a:pt x="21682" y="22218"/>
                    <a:pt x="24123" y="17181"/>
                  </a:cubicBezTo>
                  <a:cubicBezTo>
                    <a:pt x="24325" y="17384"/>
                    <a:pt x="24539" y="17598"/>
                    <a:pt x="24730" y="17800"/>
                  </a:cubicBezTo>
                  <a:cubicBezTo>
                    <a:pt x="25016" y="18086"/>
                    <a:pt x="25266" y="18384"/>
                    <a:pt x="25539" y="18669"/>
                  </a:cubicBezTo>
                  <a:cubicBezTo>
                    <a:pt x="25670" y="18800"/>
                    <a:pt x="25801" y="18943"/>
                    <a:pt x="25920" y="19086"/>
                  </a:cubicBezTo>
                  <a:cubicBezTo>
                    <a:pt x="26039" y="19217"/>
                    <a:pt x="26170" y="19360"/>
                    <a:pt x="26289" y="19503"/>
                  </a:cubicBezTo>
                  <a:lnTo>
                    <a:pt x="27004" y="20301"/>
                  </a:lnTo>
                  <a:cubicBezTo>
                    <a:pt x="27230" y="20551"/>
                    <a:pt x="27456" y="20824"/>
                    <a:pt x="27659" y="21063"/>
                  </a:cubicBezTo>
                  <a:cubicBezTo>
                    <a:pt x="27873" y="21301"/>
                    <a:pt x="28064" y="21539"/>
                    <a:pt x="28254" y="21765"/>
                  </a:cubicBezTo>
                  <a:cubicBezTo>
                    <a:pt x="28433" y="21979"/>
                    <a:pt x="28611" y="22206"/>
                    <a:pt x="28778" y="22396"/>
                  </a:cubicBezTo>
                  <a:cubicBezTo>
                    <a:pt x="29111" y="22801"/>
                    <a:pt x="29385" y="23146"/>
                    <a:pt x="29623" y="23444"/>
                  </a:cubicBezTo>
                  <a:cubicBezTo>
                    <a:pt x="30088" y="24027"/>
                    <a:pt x="30361" y="24361"/>
                    <a:pt x="30361" y="24361"/>
                  </a:cubicBezTo>
                  <a:lnTo>
                    <a:pt x="31028" y="23825"/>
                  </a:lnTo>
                  <a:cubicBezTo>
                    <a:pt x="31028" y="23825"/>
                    <a:pt x="30754" y="23503"/>
                    <a:pt x="30266" y="22920"/>
                  </a:cubicBezTo>
                  <a:cubicBezTo>
                    <a:pt x="30028" y="22610"/>
                    <a:pt x="29730" y="22265"/>
                    <a:pt x="29385" y="21860"/>
                  </a:cubicBezTo>
                  <a:cubicBezTo>
                    <a:pt x="29230" y="21670"/>
                    <a:pt x="29028" y="21444"/>
                    <a:pt x="28837" y="21217"/>
                  </a:cubicBezTo>
                  <a:cubicBezTo>
                    <a:pt x="28647" y="21003"/>
                    <a:pt x="28433" y="20777"/>
                    <a:pt x="28230" y="20539"/>
                  </a:cubicBezTo>
                  <a:cubicBezTo>
                    <a:pt x="28016" y="20301"/>
                    <a:pt x="27802" y="20051"/>
                    <a:pt x="27563" y="19801"/>
                  </a:cubicBezTo>
                  <a:cubicBezTo>
                    <a:pt x="27325" y="19539"/>
                    <a:pt x="27087" y="19277"/>
                    <a:pt x="26825" y="19003"/>
                  </a:cubicBezTo>
                  <a:cubicBezTo>
                    <a:pt x="26706" y="18872"/>
                    <a:pt x="26575" y="18741"/>
                    <a:pt x="26444" y="18586"/>
                  </a:cubicBezTo>
                  <a:cubicBezTo>
                    <a:pt x="26313" y="18455"/>
                    <a:pt x="26170" y="18324"/>
                    <a:pt x="26039" y="18169"/>
                  </a:cubicBezTo>
                  <a:cubicBezTo>
                    <a:pt x="25778" y="17884"/>
                    <a:pt x="25492" y="17610"/>
                    <a:pt x="25206" y="17324"/>
                  </a:cubicBezTo>
                  <a:cubicBezTo>
                    <a:pt x="24885" y="17014"/>
                    <a:pt x="24539" y="16681"/>
                    <a:pt x="24194" y="16360"/>
                  </a:cubicBezTo>
                  <a:cubicBezTo>
                    <a:pt x="26754" y="14693"/>
                    <a:pt x="31552" y="5621"/>
                    <a:pt x="31552" y="5620"/>
                  </a:cubicBezTo>
                  <a:lnTo>
                    <a:pt x="31552" y="5620"/>
                  </a:lnTo>
                  <a:cubicBezTo>
                    <a:pt x="27778" y="7382"/>
                    <a:pt x="24682" y="14586"/>
                    <a:pt x="24027" y="16193"/>
                  </a:cubicBezTo>
                  <a:cubicBezTo>
                    <a:pt x="23825" y="16002"/>
                    <a:pt x="23611" y="15800"/>
                    <a:pt x="23396" y="15610"/>
                  </a:cubicBezTo>
                  <a:cubicBezTo>
                    <a:pt x="23194" y="15431"/>
                    <a:pt x="22991" y="15252"/>
                    <a:pt x="22801" y="15074"/>
                  </a:cubicBezTo>
                  <a:cubicBezTo>
                    <a:pt x="25801" y="11716"/>
                    <a:pt x="29790" y="4073"/>
                    <a:pt x="29790" y="4072"/>
                  </a:cubicBezTo>
                  <a:lnTo>
                    <a:pt x="29790" y="4072"/>
                  </a:lnTo>
                  <a:cubicBezTo>
                    <a:pt x="24980" y="7871"/>
                    <a:pt x="23099" y="13157"/>
                    <a:pt x="22575" y="14895"/>
                  </a:cubicBezTo>
                  <a:cubicBezTo>
                    <a:pt x="22206" y="14574"/>
                    <a:pt x="21813" y="14252"/>
                    <a:pt x="21444" y="13931"/>
                  </a:cubicBezTo>
                  <a:cubicBezTo>
                    <a:pt x="21289" y="13812"/>
                    <a:pt x="21146" y="13693"/>
                    <a:pt x="20979" y="13574"/>
                  </a:cubicBezTo>
                  <a:cubicBezTo>
                    <a:pt x="24361" y="10371"/>
                    <a:pt x="26337" y="1727"/>
                    <a:pt x="26337" y="1727"/>
                  </a:cubicBezTo>
                  <a:lnTo>
                    <a:pt x="26337" y="1727"/>
                  </a:lnTo>
                  <a:cubicBezTo>
                    <a:pt x="22753" y="4823"/>
                    <a:pt x="21146" y="11657"/>
                    <a:pt x="20777" y="13407"/>
                  </a:cubicBezTo>
                  <a:cubicBezTo>
                    <a:pt x="20658" y="13324"/>
                    <a:pt x="20539" y="13216"/>
                    <a:pt x="20420" y="13121"/>
                  </a:cubicBezTo>
                  <a:cubicBezTo>
                    <a:pt x="20253" y="12990"/>
                    <a:pt x="20086" y="12859"/>
                    <a:pt x="19908" y="12740"/>
                  </a:cubicBezTo>
                  <a:cubicBezTo>
                    <a:pt x="19729" y="12621"/>
                    <a:pt x="19562" y="12490"/>
                    <a:pt x="19384" y="12371"/>
                  </a:cubicBezTo>
                  <a:cubicBezTo>
                    <a:pt x="19372" y="12347"/>
                    <a:pt x="19348" y="12335"/>
                    <a:pt x="19324" y="12323"/>
                  </a:cubicBezTo>
                  <a:cubicBezTo>
                    <a:pt x="22301" y="7347"/>
                    <a:pt x="22098" y="822"/>
                    <a:pt x="22098" y="822"/>
                  </a:cubicBezTo>
                  <a:lnTo>
                    <a:pt x="22098" y="822"/>
                  </a:lnTo>
                  <a:cubicBezTo>
                    <a:pt x="18943" y="4608"/>
                    <a:pt x="19015" y="10478"/>
                    <a:pt x="19110" y="12157"/>
                  </a:cubicBezTo>
                  <a:cubicBezTo>
                    <a:pt x="19027" y="12097"/>
                    <a:pt x="18943" y="12038"/>
                    <a:pt x="18872" y="12002"/>
                  </a:cubicBezTo>
                  <a:lnTo>
                    <a:pt x="18610" y="11811"/>
                  </a:lnTo>
                  <a:cubicBezTo>
                    <a:pt x="18527" y="11752"/>
                    <a:pt x="18431" y="11704"/>
                    <a:pt x="18348" y="11657"/>
                  </a:cubicBezTo>
                  <a:cubicBezTo>
                    <a:pt x="18229" y="11585"/>
                    <a:pt x="18098" y="11490"/>
                    <a:pt x="17979" y="11419"/>
                  </a:cubicBezTo>
                  <a:cubicBezTo>
                    <a:pt x="19301" y="7097"/>
                    <a:pt x="17836" y="762"/>
                    <a:pt x="17836" y="762"/>
                  </a:cubicBezTo>
                  <a:cubicBezTo>
                    <a:pt x="15633" y="5215"/>
                    <a:pt x="17098" y="9752"/>
                    <a:pt x="17681" y="11228"/>
                  </a:cubicBezTo>
                  <a:cubicBezTo>
                    <a:pt x="17562" y="11145"/>
                    <a:pt x="17443" y="11061"/>
                    <a:pt x="17324" y="10990"/>
                  </a:cubicBezTo>
                  <a:cubicBezTo>
                    <a:pt x="17157" y="10871"/>
                    <a:pt x="16979" y="10776"/>
                    <a:pt x="16800" y="10668"/>
                  </a:cubicBezTo>
                  <a:cubicBezTo>
                    <a:pt x="16622" y="10573"/>
                    <a:pt x="16455" y="10478"/>
                    <a:pt x="16288" y="10371"/>
                  </a:cubicBezTo>
                  <a:cubicBezTo>
                    <a:pt x="16133" y="10276"/>
                    <a:pt x="15967" y="10180"/>
                    <a:pt x="15800" y="10097"/>
                  </a:cubicBezTo>
                  <a:lnTo>
                    <a:pt x="15312" y="9823"/>
                  </a:lnTo>
                  <a:cubicBezTo>
                    <a:pt x="15098" y="9716"/>
                    <a:pt x="14907" y="9621"/>
                    <a:pt x="14705" y="9514"/>
                  </a:cubicBezTo>
                  <a:cubicBezTo>
                    <a:pt x="16205" y="5573"/>
                    <a:pt x="14741" y="406"/>
                    <a:pt x="14740" y="405"/>
                  </a:cubicBezTo>
                  <a:lnTo>
                    <a:pt x="14740" y="405"/>
                  </a:lnTo>
                  <a:cubicBezTo>
                    <a:pt x="13371" y="2275"/>
                    <a:pt x="14264" y="7978"/>
                    <a:pt x="14538" y="9418"/>
                  </a:cubicBezTo>
                  <a:cubicBezTo>
                    <a:pt x="14478" y="9394"/>
                    <a:pt x="14407" y="9359"/>
                    <a:pt x="14348" y="9323"/>
                  </a:cubicBezTo>
                  <a:cubicBezTo>
                    <a:pt x="14193" y="9228"/>
                    <a:pt x="14026" y="9168"/>
                    <a:pt x="13883" y="9109"/>
                  </a:cubicBezTo>
                  <a:cubicBezTo>
                    <a:pt x="13728" y="9037"/>
                    <a:pt x="13586" y="8978"/>
                    <a:pt x="13431" y="8918"/>
                  </a:cubicBezTo>
                  <a:cubicBezTo>
                    <a:pt x="13288" y="8859"/>
                    <a:pt x="13133" y="8787"/>
                    <a:pt x="13002" y="8728"/>
                  </a:cubicBezTo>
                  <a:cubicBezTo>
                    <a:pt x="14728" y="5477"/>
                    <a:pt x="11931" y="1120"/>
                    <a:pt x="11931" y="1120"/>
                  </a:cubicBezTo>
                  <a:lnTo>
                    <a:pt x="11931" y="1120"/>
                  </a:lnTo>
                  <a:cubicBezTo>
                    <a:pt x="10930" y="4227"/>
                    <a:pt x="12764" y="8275"/>
                    <a:pt x="12978" y="8704"/>
                  </a:cubicBezTo>
                  <a:cubicBezTo>
                    <a:pt x="12835" y="8644"/>
                    <a:pt x="12716" y="8585"/>
                    <a:pt x="12585" y="8549"/>
                  </a:cubicBezTo>
                  <a:cubicBezTo>
                    <a:pt x="12300" y="8442"/>
                    <a:pt x="12050" y="8347"/>
                    <a:pt x="11800" y="8263"/>
                  </a:cubicBezTo>
                  <a:cubicBezTo>
                    <a:pt x="11788" y="8263"/>
                    <a:pt x="11752" y="8252"/>
                    <a:pt x="11740" y="8252"/>
                  </a:cubicBezTo>
                  <a:cubicBezTo>
                    <a:pt x="11442" y="6085"/>
                    <a:pt x="7406" y="1"/>
                    <a:pt x="740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69" name="Google Shape;1069;p22"/>
          <p:cNvGrpSpPr/>
          <p:nvPr/>
        </p:nvGrpSpPr>
        <p:grpSpPr>
          <a:xfrm rot="3024519">
            <a:off x="5400484" y="4695798"/>
            <a:ext cx="3663487" cy="2494046"/>
            <a:chOff x="747700" y="1105791"/>
            <a:chExt cx="2747649" cy="2494076"/>
          </a:xfrm>
        </p:grpSpPr>
        <p:sp>
          <p:nvSpPr>
            <p:cNvPr id="1070" name="Google Shape;1070;p22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1" name="Google Shape;1071;p22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2" name="Google Shape;1072;p22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3" name="Google Shape;1073;p22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4" name="Google Shape;1074;p22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5" name="Google Shape;1075;p22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6" name="Google Shape;1076;p22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7" name="Google Shape;1077;p22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8" name="Google Shape;1078;p22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9" name="Google Shape;1079;p22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0" name="Google Shape;1080;p22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1" name="Google Shape;1081;p22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2" name="Google Shape;1082;p22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3" name="Google Shape;1083;p22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4" name="Google Shape;1084;p22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5" name="Google Shape;1085;p22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6" name="Google Shape;1086;p22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7" name="Google Shape;1087;p22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8" name="Google Shape;1088;p22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9" name="Google Shape;1089;p22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0" name="Google Shape;1090;p22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1" name="Google Shape;1091;p22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2" name="Google Shape;1092;p22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3" name="Google Shape;1093;p22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4" name="Google Shape;1094;p22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5" name="Google Shape;1095;p22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6" name="Google Shape;1096;p22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7" name="Google Shape;1097;p22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8" name="Google Shape;1098;p22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9" name="Google Shape;1099;p22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0" name="Google Shape;1100;p22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1" name="Google Shape;1101;p22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2" name="Google Shape;1102;p22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3" name="Google Shape;1103;p22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4" name="Google Shape;1104;p22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5" name="Google Shape;1105;p22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6" name="Google Shape;1106;p22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7" name="Google Shape;1107;p22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8" name="Google Shape;1108;p22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9" name="Google Shape;1109;p22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0220808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23"/>
          <p:cNvSpPr txBox="1">
            <a:spLocks noGrp="1"/>
          </p:cNvSpPr>
          <p:nvPr>
            <p:ph type="subTitle" idx="1"/>
          </p:nvPr>
        </p:nvSpPr>
        <p:spPr>
          <a:xfrm>
            <a:off x="2331975" y="2522651"/>
            <a:ext cx="4480200" cy="125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12" name="Google Shape;1112;p23"/>
          <p:cNvSpPr txBox="1">
            <a:spLocks noGrp="1"/>
          </p:cNvSpPr>
          <p:nvPr>
            <p:ph type="title"/>
          </p:nvPr>
        </p:nvSpPr>
        <p:spPr>
          <a:xfrm>
            <a:off x="2331900" y="3960933"/>
            <a:ext cx="4480200" cy="3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13" name="Google Shape;1113;p23"/>
          <p:cNvGrpSpPr/>
          <p:nvPr/>
        </p:nvGrpSpPr>
        <p:grpSpPr>
          <a:xfrm>
            <a:off x="100" y="0"/>
            <a:ext cx="9144000" cy="2635365"/>
            <a:chOff x="0" y="0"/>
            <a:chExt cx="9144000" cy="2972217"/>
          </a:xfrm>
        </p:grpSpPr>
        <p:sp>
          <p:nvSpPr>
            <p:cNvPr id="1114" name="Google Shape;1114;p23"/>
            <p:cNvSpPr/>
            <p:nvPr/>
          </p:nvSpPr>
          <p:spPr>
            <a:xfrm>
              <a:off x="0" y="0"/>
              <a:ext cx="9144000" cy="280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15" name="Google Shape;1115;p23"/>
            <p:cNvGrpSpPr/>
            <p:nvPr/>
          </p:nvGrpSpPr>
          <p:grpSpPr>
            <a:xfrm>
              <a:off x="0" y="1985404"/>
              <a:ext cx="9143965" cy="986813"/>
              <a:chOff x="0" y="2497167"/>
              <a:chExt cx="9143965" cy="986813"/>
            </a:xfrm>
          </p:grpSpPr>
          <p:sp>
            <p:nvSpPr>
              <p:cNvPr id="1116" name="Google Shape;1116;p23"/>
              <p:cNvSpPr/>
              <p:nvPr/>
            </p:nvSpPr>
            <p:spPr>
              <a:xfrm>
                <a:off x="2884115" y="2497167"/>
                <a:ext cx="6259850" cy="986813"/>
              </a:xfrm>
              <a:custGeom>
                <a:avLst/>
                <a:gdLst/>
                <a:ahLst/>
                <a:cxnLst/>
                <a:rect l="l" t="t" r="r" b="b"/>
                <a:pathLst>
                  <a:path w="53984" h="8516" extrusionOk="0">
                    <a:moveTo>
                      <a:pt x="46657" y="1"/>
                    </a:moveTo>
                    <a:cubicBezTo>
                      <a:pt x="46074" y="1"/>
                      <a:pt x="45488" y="51"/>
                      <a:pt x="44899" y="169"/>
                    </a:cubicBezTo>
                    <a:cubicBezTo>
                      <a:pt x="43542" y="431"/>
                      <a:pt x="42387" y="1407"/>
                      <a:pt x="41470" y="2038"/>
                    </a:cubicBezTo>
                    <a:cubicBezTo>
                      <a:pt x="39232" y="3574"/>
                      <a:pt x="37029" y="4872"/>
                      <a:pt x="33612" y="5336"/>
                    </a:cubicBezTo>
                    <a:cubicBezTo>
                      <a:pt x="32989" y="5416"/>
                      <a:pt x="32472" y="5460"/>
                      <a:pt x="31980" y="5460"/>
                    </a:cubicBezTo>
                    <a:cubicBezTo>
                      <a:pt x="31371" y="5460"/>
                      <a:pt x="30802" y="5392"/>
                      <a:pt x="30123" y="5241"/>
                    </a:cubicBezTo>
                    <a:cubicBezTo>
                      <a:pt x="29750" y="5162"/>
                      <a:pt x="28846" y="5072"/>
                      <a:pt x="27839" y="5072"/>
                    </a:cubicBezTo>
                    <a:cubicBezTo>
                      <a:pt x="26724" y="5072"/>
                      <a:pt x="25482" y="5182"/>
                      <a:pt x="24694" y="5538"/>
                    </a:cubicBezTo>
                    <a:cubicBezTo>
                      <a:pt x="23539" y="6071"/>
                      <a:pt x="22016" y="6265"/>
                      <a:pt x="20469" y="6265"/>
                    </a:cubicBezTo>
                    <a:cubicBezTo>
                      <a:pt x="19146" y="6265"/>
                      <a:pt x="17804" y="6123"/>
                      <a:pt x="16657" y="5931"/>
                    </a:cubicBezTo>
                    <a:cubicBezTo>
                      <a:pt x="14636" y="5589"/>
                      <a:pt x="12849" y="5387"/>
                      <a:pt x="11110" y="5387"/>
                    </a:cubicBezTo>
                    <a:cubicBezTo>
                      <a:pt x="8793" y="5387"/>
                      <a:pt x="6562" y="5746"/>
                      <a:pt x="3977" y="6610"/>
                    </a:cubicBezTo>
                    <a:cubicBezTo>
                      <a:pt x="2417" y="7134"/>
                      <a:pt x="1179" y="7801"/>
                      <a:pt x="0" y="8515"/>
                    </a:cubicBezTo>
                    <a:lnTo>
                      <a:pt x="53983" y="8515"/>
                    </a:lnTo>
                    <a:lnTo>
                      <a:pt x="53983" y="1574"/>
                    </a:lnTo>
                    <a:cubicBezTo>
                      <a:pt x="51696" y="973"/>
                      <a:pt x="49211" y="1"/>
                      <a:pt x="466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7" name="Google Shape;1117;p23"/>
              <p:cNvSpPr/>
              <p:nvPr/>
            </p:nvSpPr>
            <p:spPr>
              <a:xfrm flipH="1">
                <a:off x="0" y="2812272"/>
                <a:ext cx="6259850" cy="671699"/>
              </a:xfrm>
              <a:custGeom>
                <a:avLst/>
                <a:gdLst/>
                <a:ahLst/>
                <a:cxnLst/>
                <a:rect l="l" t="t" r="r" b="b"/>
                <a:pathLst>
                  <a:path w="53984" h="8516" extrusionOk="0">
                    <a:moveTo>
                      <a:pt x="46657" y="1"/>
                    </a:moveTo>
                    <a:cubicBezTo>
                      <a:pt x="46074" y="1"/>
                      <a:pt x="45488" y="51"/>
                      <a:pt x="44899" y="169"/>
                    </a:cubicBezTo>
                    <a:cubicBezTo>
                      <a:pt x="43542" y="431"/>
                      <a:pt x="42387" y="1407"/>
                      <a:pt x="41470" y="2038"/>
                    </a:cubicBezTo>
                    <a:cubicBezTo>
                      <a:pt x="39232" y="3574"/>
                      <a:pt x="37029" y="4872"/>
                      <a:pt x="33612" y="5336"/>
                    </a:cubicBezTo>
                    <a:cubicBezTo>
                      <a:pt x="32989" y="5416"/>
                      <a:pt x="32472" y="5460"/>
                      <a:pt x="31980" y="5460"/>
                    </a:cubicBezTo>
                    <a:cubicBezTo>
                      <a:pt x="31371" y="5460"/>
                      <a:pt x="30802" y="5392"/>
                      <a:pt x="30123" y="5241"/>
                    </a:cubicBezTo>
                    <a:cubicBezTo>
                      <a:pt x="29750" y="5162"/>
                      <a:pt x="28846" y="5072"/>
                      <a:pt x="27839" y="5072"/>
                    </a:cubicBezTo>
                    <a:cubicBezTo>
                      <a:pt x="26724" y="5072"/>
                      <a:pt x="25482" y="5182"/>
                      <a:pt x="24694" y="5538"/>
                    </a:cubicBezTo>
                    <a:cubicBezTo>
                      <a:pt x="23539" y="6071"/>
                      <a:pt x="22016" y="6265"/>
                      <a:pt x="20469" y="6265"/>
                    </a:cubicBezTo>
                    <a:cubicBezTo>
                      <a:pt x="19146" y="6265"/>
                      <a:pt x="17804" y="6123"/>
                      <a:pt x="16657" y="5931"/>
                    </a:cubicBezTo>
                    <a:cubicBezTo>
                      <a:pt x="14636" y="5589"/>
                      <a:pt x="12849" y="5387"/>
                      <a:pt x="11110" y="5387"/>
                    </a:cubicBezTo>
                    <a:cubicBezTo>
                      <a:pt x="8793" y="5387"/>
                      <a:pt x="6562" y="5746"/>
                      <a:pt x="3977" y="6610"/>
                    </a:cubicBezTo>
                    <a:cubicBezTo>
                      <a:pt x="2417" y="7134"/>
                      <a:pt x="1179" y="7801"/>
                      <a:pt x="0" y="8515"/>
                    </a:cubicBezTo>
                    <a:lnTo>
                      <a:pt x="53983" y="8515"/>
                    </a:lnTo>
                    <a:lnTo>
                      <a:pt x="53983" y="1574"/>
                    </a:lnTo>
                    <a:cubicBezTo>
                      <a:pt x="51696" y="973"/>
                      <a:pt x="49211" y="1"/>
                      <a:pt x="466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1118" name="Google Shape;1118;p23"/>
          <p:cNvSpPr/>
          <p:nvPr/>
        </p:nvSpPr>
        <p:spPr>
          <a:xfrm flipH="1">
            <a:off x="-176875" y="703100"/>
            <a:ext cx="1002419" cy="269328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19" name="Google Shape;1119;p23"/>
          <p:cNvSpPr/>
          <p:nvPr/>
        </p:nvSpPr>
        <p:spPr>
          <a:xfrm>
            <a:off x="2653638" y="628667"/>
            <a:ext cx="1353404" cy="418168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20" name="Google Shape;1120;p23"/>
          <p:cNvSpPr/>
          <p:nvPr/>
        </p:nvSpPr>
        <p:spPr>
          <a:xfrm>
            <a:off x="7317801" y="972416"/>
            <a:ext cx="1002419" cy="269328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121" name="Google Shape;1121;p23"/>
          <p:cNvGrpSpPr/>
          <p:nvPr/>
        </p:nvGrpSpPr>
        <p:grpSpPr>
          <a:xfrm>
            <a:off x="3132547" y="5479298"/>
            <a:ext cx="395627" cy="574157"/>
            <a:chOff x="1733531" y="2812751"/>
            <a:chExt cx="479316" cy="521708"/>
          </a:xfrm>
        </p:grpSpPr>
        <p:sp>
          <p:nvSpPr>
            <p:cNvPr id="1122" name="Google Shape;1122;p23"/>
            <p:cNvSpPr/>
            <p:nvPr/>
          </p:nvSpPr>
          <p:spPr>
            <a:xfrm rot="2700000">
              <a:off x="1780420" y="2906250"/>
              <a:ext cx="385538" cy="292317"/>
            </a:xfrm>
            <a:custGeom>
              <a:avLst/>
              <a:gdLst/>
              <a:ahLst/>
              <a:cxnLst/>
              <a:rect l="l" t="t" r="r" b="b"/>
              <a:pathLst>
                <a:path w="12064" h="9147" extrusionOk="0">
                  <a:moveTo>
                    <a:pt x="5790" y="1"/>
                  </a:moveTo>
                  <a:cubicBezTo>
                    <a:pt x="5535" y="1"/>
                    <a:pt x="5246" y="55"/>
                    <a:pt x="4925" y="197"/>
                  </a:cubicBezTo>
                  <a:cubicBezTo>
                    <a:pt x="3568" y="799"/>
                    <a:pt x="3751" y="2046"/>
                    <a:pt x="3751" y="2046"/>
                  </a:cubicBezTo>
                  <a:cubicBezTo>
                    <a:pt x="1750" y="2529"/>
                    <a:pt x="2064" y="4236"/>
                    <a:pt x="2064" y="4236"/>
                  </a:cubicBezTo>
                  <a:cubicBezTo>
                    <a:pt x="0" y="4746"/>
                    <a:pt x="1016" y="6289"/>
                    <a:pt x="1016" y="6289"/>
                  </a:cubicBezTo>
                  <a:lnTo>
                    <a:pt x="6898" y="9146"/>
                  </a:lnTo>
                  <a:lnTo>
                    <a:pt x="8566" y="8407"/>
                  </a:lnTo>
                  <a:lnTo>
                    <a:pt x="10231" y="7668"/>
                  </a:lnTo>
                  <a:lnTo>
                    <a:pt x="12064" y="1390"/>
                  </a:lnTo>
                  <a:cubicBezTo>
                    <a:pt x="12064" y="1390"/>
                    <a:pt x="11803" y="381"/>
                    <a:pt x="10927" y="381"/>
                  </a:cubicBezTo>
                  <a:cubicBezTo>
                    <a:pt x="10637" y="381"/>
                    <a:pt x="10278" y="492"/>
                    <a:pt x="9839" y="788"/>
                  </a:cubicBezTo>
                  <a:cubicBezTo>
                    <a:pt x="9839" y="788"/>
                    <a:pt x="9317" y="105"/>
                    <a:pt x="8415" y="105"/>
                  </a:cubicBezTo>
                  <a:cubicBezTo>
                    <a:pt x="8035" y="105"/>
                    <a:pt x="7588" y="226"/>
                    <a:pt x="7084" y="569"/>
                  </a:cubicBezTo>
                  <a:cubicBezTo>
                    <a:pt x="7084" y="569"/>
                    <a:pt x="6616" y="1"/>
                    <a:pt x="57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3" name="Google Shape;1123;p23"/>
            <p:cNvSpPr/>
            <p:nvPr/>
          </p:nvSpPr>
          <p:spPr>
            <a:xfrm rot="2700000">
              <a:off x="1854314" y="3178867"/>
              <a:ext cx="163719" cy="114472"/>
            </a:xfrm>
            <a:custGeom>
              <a:avLst/>
              <a:gdLst/>
              <a:ahLst/>
              <a:cxnLst/>
              <a:rect l="l" t="t" r="r" b="b"/>
              <a:pathLst>
                <a:path w="5123" h="3582" extrusionOk="0">
                  <a:moveTo>
                    <a:pt x="3515" y="0"/>
                  </a:moveTo>
                  <a:lnTo>
                    <a:pt x="1850" y="740"/>
                  </a:lnTo>
                  <a:lnTo>
                    <a:pt x="182" y="1479"/>
                  </a:lnTo>
                  <a:lnTo>
                    <a:pt x="1" y="3480"/>
                  </a:lnTo>
                  <a:cubicBezTo>
                    <a:pt x="1" y="3480"/>
                    <a:pt x="389" y="3581"/>
                    <a:pt x="976" y="3581"/>
                  </a:cubicBezTo>
                  <a:cubicBezTo>
                    <a:pt x="1511" y="3581"/>
                    <a:pt x="2210" y="3497"/>
                    <a:pt x="2931" y="3177"/>
                  </a:cubicBezTo>
                  <a:cubicBezTo>
                    <a:pt x="4443" y="2506"/>
                    <a:pt x="5123" y="1209"/>
                    <a:pt x="5123" y="1209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4" name="Google Shape;1124;p23"/>
            <p:cNvSpPr/>
            <p:nvPr/>
          </p:nvSpPr>
          <p:spPr>
            <a:xfrm rot="2700000">
              <a:off x="1807454" y="3008523"/>
              <a:ext cx="190212" cy="154547"/>
            </a:xfrm>
            <a:custGeom>
              <a:avLst/>
              <a:gdLst/>
              <a:ahLst/>
              <a:cxnLst/>
              <a:rect l="l" t="t" r="r" b="b"/>
              <a:pathLst>
                <a:path w="5952" h="4836" extrusionOk="0">
                  <a:moveTo>
                    <a:pt x="221" y="0"/>
                  </a:moveTo>
                  <a:cubicBezTo>
                    <a:pt x="97" y="0"/>
                    <a:pt x="1" y="187"/>
                    <a:pt x="127" y="290"/>
                  </a:cubicBezTo>
                  <a:lnTo>
                    <a:pt x="5641" y="4800"/>
                  </a:lnTo>
                  <a:cubicBezTo>
                    <a:pt x="5671" y="4825"/>
                    <a:pt x="5702" y="4836"/>
                    <a:pt x="5732" y="4836"/>
                  </a:cubicBezTo>
                  <a:cubicBezTo>
                    <a:pt x="5856" y="4836"/>
                    <a:pt x="5951" y="4650"/>
                    <a:pt x="5824" y="4546"/>
                  </a:cubicBezTo>
                  <a:lnTo>
                    <a:pt x="312" y="35"/>
                  </a:lnTo>
                  <a:cubicBezTo>
                    <a:pt x="282" y="11"/>
                    <a:pt x="250" y="0"/>
                    <a:pt x="2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5" name="Google Shape;1125;p23"/>
            <p:cNvSpPr/>
            <p:nvPr/>
          </p:nvSpPr>
          <p:spPr>
            <a:xfrm rot="2700000">
              <a:off x="1875206" y="2976526"/>
              <a:ext cx="158318" cy="222585"/>
            </a:xfrm>
            <a:custGeom>
              <a:avLst/>
              <a:gdLst/>
              <a:ahLst/>
              <a:cxnLst/>
              <a:rect l="l" t="t" r="r" b="b"/>
              <a:pathLst>
                <a:path w="4954" h="6965" extrusionOk="0">
                  <a:moveTo>
                    <a:pt x="213" y="1"/>
                  </a:moveTo>
                  <a:cubicBezTo>
                    <a:pt x="105" y="1"/>
                    <a:pt x="1" y="95"/>
                    <a:pt x="69" y="210"/>
                  </a:cubicBezTo>
                  <a:cubicBezTo>
                    <a:pt x="730" y="1343"/>
                    <a:pt x="1557" y="2405"/>
                    <a:pt x="2297" y="3488"/>
                  </a:cubicBezTo>
                  <a:cubicBezTo>
                    <a:pt x="3072" y="4626"/>
                    <a:pt x="3850" y="5764"/>
                    <a:pt x="4627" y="6902"/>
                  </a:cubicBezTo>
                  <a:cubicBezTo>
                    <a:pt x="4657" y="6946"/>
                    <a:pt x="4697" y="6965"/>
                    <a:pt x="4736" y="6965"/>
                  </a:cubicBezTo>
                  <a:cubicBezTo>
                    <a:pt x="4845" y="6965"/>
                    <a:pt x="4954" y="6824"/>
                    <a:pt x="4870" y="6702"/>
                  </a:cubicBezTo>
                  <a:cubicBezTo>
                    <a:pt x="4139" y="5633"/>
                    <a:pt x="3410" y="4565"/>
                    <a:pt x="2680" y="3496"/>
                  </a:cubicBezTo>
                  <a:cubicBezTo>
                    <a:pt x="1931" y="2397"/>
                    <a:pt x="979" y="1146"/>
                    <a:pt x="357" y="83"/>
                  </a:cubicBezTo>
                  <a:cubicBezTo>
                    <a:pt x="323" y="25"/>
                    <a:pt x="268" y="1"/>
                    <a:pt x="2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6" name="Google Shape;1126;p23"/>
            <p:cNvSpPr/>
            <p:nvPr/>
          </p:nvSpPr>
          <p:spPr>
            <a:xfrm rot="2700000">
              <a:off x="2037417" y="3023379"/>
              <a:ext cx="21795" cy="237190"/>
            </a:xfrm>
            <a:custGeom>
              <a:avLst/>
              <a:gdLst/>
              <a:ahLst/>
              <a:cxnLst/>
              <a:rect l="l" t="t" r="r" b="b"/>
              <a:pathLst>
                <a:path w="682" h="7422" extrusionOk="0">
                  <a:moveTo>
                    <a:pt x="507" y="1"/>
                  </a:moveTo>
                  <a:cubicBezTo>
                    <a:pt x="435" y="1"/>
                    <a:pt x="367" y="44"/>
                    <a:pt x="362" y="137"/>
                  </a:cubicBezTo>
                  <a:cubicBezTo>
                    <a:pt x="244" y="2507"/>
                    <a:pt x="125" y="4878"/>
                    <a:pt x="6" y="7250"/>
                  </a:cubicBezTo>
                  <a:cubicBezTo>
                    <a:pt x="1" y="7361"/>
                    <a:pt x="91" y="7421"/>
                    <a:pt x="176" y="7421"/>
                  </a:cubicBezTo>
                  <a:cubicBezTo>
                    <a:pt x="247" y="7421"/>
                    <a:pt x="314" y="7378"/>
                    <a:pt x="319" y="7286"/>
                  </a:cubicBezTo>
                  <a:cubicBezTo>
                    <a:pt x="438" y="4915"/>
                    <a:pt x="557" y="2543"/>
                    <a:pt x="676" y="171"/>
                  </a:cubicBezTo>
                  <a:cubicBezTo>
                    <a:pt x="681" y="62"/>
                    <a:pt x="592" y="1"/>
                    <a:pt x="5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7" name="Google Shape;1127;p23"/>
            <p:cNvSpPr/>
            <p:nvPr/>
          </p:nvSpPr>
          <p:spPr>
            <a:xfrm rot="2700000">
              <a:off x="1972482" y="2978268"/>
              <a:ext cx="72033" cy="260072"/>
            </a:xfrm>
            <a:custGeom>
              <a:avLst/>
              <a:gdLst/>
              <a:ahLst/>
              <a:cxnLst/>
              <a:rect l="l" t="t" r="r" b="b"/>
              <a:pathLst>
                <a:path w="2254" h="8138" extrusionOk="0">
                  <a:moveTo>
                    <a:pt x="206" y="0"/>
                  </a:moveTo>
                  <a:cubicBezTo>
                    <a:pt x="109" y="0"/>
                    <a:pt x="0" y="100"/>
                    <a:pt x="40" y="225"/>
                  </a:cubicBezTo>
                  <a:cubicBezTo>
                    <a:pt x="399" y="1359"/>
                    <a:pt x="678" y="2863"/>
                    <a:pt x="979" y="4116"/>
                  </a:cubicBezTo>
                  <a:cubicBezTo>
                    <a:pt x="1292" y="5415"/>
                    <a:pt x="1605" y="6713"/>
                    <a:pt x="1915" y="8011"/>
                  </a:cubicBezTo>
                  <a:cubicBezTo>
                    <a:pt x="1937" y="8098"/>
                    <a:pt x="2009" y="8138"/>
                    <a:pt x="2080" y="8138"/>
                  </a:cubicBezTo>
                  <a:cubicBezTo>
                    <a:pt x="2168" y="8138"/>
                    <a:pt x="2254" y="8075"/>
                    <a:pt x="2228" y="7965"/>
                  </a:cubicBezTo>
                  <a:cubicBezTo>
                    <a:pt x="1915" y="6667"/>
                    <a:pt x="1605" y="5368"/>
                    <a:pt x="1292" y="4068"/>
                  </a:cubicBezTo>
                  <a:cubicBezTo>
                    <a:pt x="974" y="2753"/>
                    <a:pt x="735" y="1387"/>
                    <a:pt x="328" y="96"/>
                  </a:cubicBezTo>
                  <a:cubicBezTo>
                    <a:pt x="306" y="28"/>
                    <a:pt x="258" y="0"/>
                    <a:pt x="2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28" name="Google Shape;1128;p23"/>
          <p:cNvGrpSpPr/>
          <p:nvPr/>
        </p:nvGrpSpPr>
        <p:grpSpPr>
          <a:xfrm rot="-2164271">
            <a:off x="8654327" y="2827204"/>
            <a:ext cx="333931" cy="456808"/>
            <a:chOff x="474000" y="3040525"/>
            <a:chExt cx="333925" cy="342600"/>
          </a:xfrm>
        </p:grpSpPr>
        <p:sp>
          <p:nvSpPr>
            <p:cNvPr id="1129" name="Google Shape;1129;p23"/>
            <p:cNvSpPr/>
            <p:nvPr/>
          </p:nvSpPr>
          <p:spPr>
            <a:xfrm>
              <a:off x="474000" y="3040525"/>
              <a:ext cx="333925" cy="342600"/>
            </a:xfrm>
            <a:custGeom>
              <a:avLst/>
              <a:gdLst/>
              <a:ahLst/>
              <a:cxnLst/>
              <a:rect l="l" t="t" r="r" b="b"/>
              <a:pathLst>
                <a:path w="13357" h="13704" extrusionOk="0">
                  <a:moveTo>
                    <a:pt x="9240" y="0"/>
                  </a:moveTo>
                  <a:cubicBezTo>
                    <a:pt x="8539" y="0"/>
                    <a:pt x="5731" y="3944"/>
                    <a:pt x="5731" y="3944"/>
                  </a:cubicBezTo>
                  <a:cubicBezTo>
                    <a:pt x="5725" y="3944"/>
                    <a:pt x="5719" y="3944"/>
                    <a:pt x="5713" y="3944"/>
                  </a:cubicBezTo>
                  <a:cubicBezTo>
                    <a:pt x="5160" y="3944"/>
                    <a:pt x="1982" y="1863"/>
                    <a:pt x="953" y="1863"/>
                  </a:cubicBezTo>
                  <a:cubicBezTo>
                    <a:pt x="835" y="1863"/>
                    <a:pt x="746" y="1890"/>
                    <a:pt x="691" y="1951"/>
                  </a:cubicBezTo>
                  <a:cubicBezTo>
                    <a:pt x="404" y="2268"/>
                    <a:pt x="3326" y="5611"/>
                    <a:pt x="3407" y="5796"/>
                  </a:cubicBezTo>
                  <a:cubicBezTo>
                    <a:pt x="3488" y="5981"/>
                    <a:pt x="0" y="9944"/>
                    <a:pt x="518" y="10184"/>
                  </a:cubicBezTo>
                  <a:cubicBezTo>
                    <a:pt x="544" y="10196"/>
                    <a:pt x="577" y="10201"/>
                    <a:pt x="618" y="10201"/>
                  </a:cubicBezTo>
                  <a:cubicBezTo>
                    <a:pt x="1355" y="10201"/>
                    <a:pt x="4427" y="8386"/>
                    <a:pt x="5115" y="8386"/>
                  </a:cubicBezTo>
                  <a:cubicBezTo>
                    <a:pt x="5162" y="8386"/>
                    <a:pt x="5198" y="8394"/>
                    <a:pt x="5221" y="8412"/>
                  </a:cubicBezTo>
                  <a:cubicBezTo>
                    <a:pt x="5602" y="8713"/>
                    <a:pt x="5827" y="13658"/>
                    <a:pt x="6239" y="13703"/>
                  </a:cubicBezTo>
                  <a:cubicBezTo>
                    <a:pt x="6241" y="13703"/>
                    <a:pt x="6243" y="13703"/>
                    <a:pt x="6245" y="13703"/>
                  </a:cubicBezTo>
                  <a:cubicBezTo>
                    <a:pt x="6664" y="13703"/>
                    <a:pt x="8088" y="8912"/>
                    <a:pt x="8187" y="8684"/>
                  </a:cubicBezTo>
                  <a:cubicBezTo>
                    <a:pt x="8197" y="8660"/>
                    <a:pt x="8252" y="8650"/>
                    <a:pt x="8344" y="8650"/>
                  </a:cubicBezTo>
                  <a:cubicBezTo>
                    <a:pt x="8954" y="8650"/>
                    <a:pt x="11176" y="9098"/>
                    <a:pt x="12342" y="9098"/>
                  </a:cubicBezTo>
                  <a:cubicBezTo>
                    <a:pt x="12735" y="9098"/>
                    <a:pt x="13008" y="9047"/>
                    <a:pt x="13061" y="8912"/>
                  </a:cubicBezTo>
                  <a:cubicBezTo>
                    <a:pt x="13357" y="8148"/>
                    <a:pt x="9105" y="6095"/>
                    <a:pt x="8830" y="5720"/>
                  </a:cubicBezTo>
                  <a:cubicBezTo>
                    <a:pt x="8554" y="5346"/>
                    <a:pt x="9899" y="206"/>
                    <a:pt x="9287" y="7"/>
                  </a:cubicBezTo>
                  <a:cubicBezTo>
                    <a:pt x="9272" y="3"/>
                    <a:pt x="9257" y="0"/>
                    <a:pt x="92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0" name="Google Shape;1130;p23"/>
            <p:cNvSpPr/>
            <p:nvPr/>
          </p:nvSpPr>
          <p:spPr>
            <a:xfrm>
              <a:off x="612450" y="3171325"/>
              <a:ext cx="45850" cy="41450"/>
            </a:xfrm>
            <a:custGeom>
              <a:avLst/>
              <a:gdLst/>
              <a:ahLst/>
              <a:cxnLst/>
              <a:rect l="l" t="t" r="r" b="b"/>
              <a:pathLst>
                <a:path w="1834" h="1658" extrusionOk="0">
                  <a:moveTo>
                    <a:pt x="895" y="0"/>
                  </a:moveTo>
                  <a:cubicBezTo>
                    <a:pt x="673" y="0"/>
                    <a:pt x="455" y="89"/>
                    <a:pt x="295" y="256"/>
                  </a:cubicBezTo>
                  <a:cubicBezTo>
                    <a:pt x="64" y="499"/>
                    <a:pt x="1" y="857"/>
                    <a:pt x="137" y="1164"/>
                  </a:cubicBezTo>
                  <a:cubicBezTo>
                    <a:pt x="268" y="1464"/>
                    <a:pt x="566" y="1657"/>
                    <a:pt x="893" y="1657"/>
                  </a:cubicBezTo>
                  <a:cubicBezTo>
                    <a:pt x="900" y="1657"/>
                    <a:pt x="907" y="1657"/>
                    <a:pt x="914" y="1657"/>
                  </a:cubicBezTo>
                  <a:cubicBezTo>
                    <a:pt x="1248" y="1651"/>
                    <a:pt x="1546" y="1442"/>
                    <a:pt x="1668" y="1130"/>
                  </a:cubicBezTo>
                  <a:cubicBezTo>
                    <a:pt x="1834" y="703"/>
                    <a:pt x="1622" y="222"/>
                    <a:pt x="1195" y="56"/>
                  </a:cubicBezTo>
                  <a:cubicBezTo>
                    <a:pt x="1097" y="18"/>
                    <a:pt x="996" y="0"/>
                    <a:pt x="8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1" name="Google Shape;1131;p23"/>
            <p:cNvSpPr/>
            <p:nvPr/>
          </p:nvSpPr>
          <p:spPr>
            <a:xfrm>
              <a:off x="638625" y="3144025"/>
              <a:ext cx="28850" cy="24575"/>
            </a:xfrm>
            <a:custGeom>
              <a:avLst/>
              <a:gdLst/>
              <a:ahLst/>
              <a:cxnLst/>
              <a:rect l="l" t="t" r="r" b="b"/>
              <a:pathLst>
                <a:path w="1154" h="983" extrusionOk="0">
                  <a:moveTo>
                    <a:pt x="595" y="0"/>
                  </a:moveTo>
                  <a:cubicBezTo>
                    <a:pt x="263" y="0"/>
                    <a:pt x="1" y="350"/>
                    <a:pt x="150" y="690"/>
                  </a:cubicBezTo>
                  <a:cubicBezTo>
                    <a:pt x="236" y="886"/>
                    <a:pt x="418" y="983"/>
                    <a:pt x="598" y="983"/>
                  </a:cubicBezTo>
                  <a:cubicBezTo>
                    <a:pt x="787" y="983"/>
                    <a:pt x="975" y="878"/>
                    <a:pt x="1056" y="670"/>
                  </a:cubicBezTo>
                  <a:cubicBezTo>
                    <a:pt x="1154" y="417"/>
                    <a:pt x="1028" y="133"/>
                    <a:pt x="777" y="35"/>
                  </a:cubicBezTo>
                  <a:cubicBezTo>
                    <a:pt x="715" y="11"/>
                    <a:pt x="654" y="0"/>
                    <a:pt x="5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2" name="Google Shape;1132;p23"/>
            <p:cNvSpPr/>
            <p:nvPr/>
          </p:nvSpPr>
          <p:spPr>
            <a:xfrm>
              <a:off x="658050" y="3121850"/>
              <a:ext cx="17450" cy="14825"/>
            </a:xfrm>
            <a:custGeom>
              <a:avLst/>
              <a:gdLst/>
              <a:ahLst/>
              <a:cxnLst/>
              <a:rect l="l" t="t" r="r" b="b"/>
              <a:pathLst>
                <a:path w="698" h="593" extrusionOk="0">
                  <a:moveTo>
                    <a:pt x="361" y="0"/>
                  </a:moveTo>
                  <a:cubicBezTo>
                    <a:pt x="160" y="0"/>
                    <a:pt x="1" y="211"/>
                    <a:pt x="92" y="416"/>
                  </a:cubicBezTo>
                  <a:cubicBezTo>
                    <a:pt x="144" y="534"/>
                    <a:pt x="253" y="593"/>
                    <a:pt x="362" y="593"/>
                  </a:cubicBezTo>
                  <a:cubicBezTo>
                    <a:pt x="476" y="593"/>
                    <a:pt x="589" y="529"/>
                    <a:pt x="638" y="404"/>
                  </a:cubicBezTo>
                  <a:cubicBezTo>
                    <a:pt x="698" y="252"/>
                    <a:pt x="621" y="80"/>
                    <a:pt x="469" y="21"/>
                  </a:cubicBezTo>
                  <a:cubicBezTo>
                    <a:pt x="433" y="7"/>
                    <a:pt x="396" y="0"/>
                    <a:pt x="3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3" name="Google Shape;1133;p23"/>
            <p:cNvSpPr/>
            <p:nvPr/>
          </p:nvSpPr>
          <p:spPr>
            <a:xfrm>
              <a:off x="672450" y="3101125"/>
              <a:ext cx="11150" cy="9475"/>
            </a:xfrm>
            <a:custGeom>
              <a:avLst/>
              <a:gdLst/>
              <a:ahLst/>
              <a:cxnLst/>
              <a:rect l="l" t="t" r="r" b="b"/>
              <a:pathLst>
                <a:path w="446" h="379" extrusionOk="0">
                  <a:moveTo>
                    <a:pt x="232" y="0"/>
                  </a:moveTo>
                  <a:cubicBezTo>
                    <a:pt x="103" y="0"/>
                    <a:pt x="1" y="135"/>
                    <a:pt x="59" y="266"/>
                  </a:cubicBezTo>
                  <a:cubicBezTo>
                    <a:pt x="92" y="341"/>
                    <a:pt x="161" y="378"/>
                    <a:pt x="231" y="378"/>
                  </a:cubicBezTo>
                  <a:cubicBezTo>
                    <a:pt x="304" y="378"/>
                    <a:pt x="376" y="338"/>
                    <a:pt x="408" y="258"/>
                  </a:cubicBezTo>
                  <a:cubicBezTo>
                    <a:pt x="446" y="160"/>
                    <a:pt x="396" y="51"/>
                    <a:pt x="300" y="13"/>
                  </a:cubicBezTo>
                  <a:cubicBezTo>
                    <a:pt x="277" y="4"/>
                    <a:pt x="254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4" name="Google Shape;1134;p23"/>
            <p:cNvSpPr/>
            <p:nvPr/>
          </p:nvSpPr>
          <p:spPr>
            <a:xfrm>
              <a:off x="662775" y="3201175"/>
              <a:ext cx="29700" cy="24625"/>
            </a:xfrm>
            <a:custGeom>
              <a:avLst/>
              <a:gdLst/>
              <a:ahLst/>
              <a:cxnLst/>
              <a:rect l="l" t="t" r="r" b="b"/>
              <a:pathLst>
                <a:path w="1188" h="985" extrusionOk="0">
                  <a:moveTo>
                    <a:pt x="617" y="1"/>
                  </a:moveTo>
                  <a:cubicBezTo>
                    <a:pt x="541" y="1"/>
                    <a:pt x="462" y="19"/>
                    <a:pt x="386" y="60"/>
                  </a:cubicBezTo>
                  <a:cubicBezTo>
                    <a:pt x="1" y="265"/>
                    <a:pt x="54" y="834"/>
                    <a:pt x="472" y="963"/>
                  </a:cubicBezTo>
                  <a:cubicBezTo>
                    <a:pt x="520" y="977"/>
                    <a:pt x="569" y="984"/>
                    <a:pt x="616" y="984"/>
                  </a:cubicBezTo>
                  <a:cubicBezTo>
                    <a:pt x="826" y="984"/>
                    <a:pt x="1019" y="848"/>
                    <a:pt x="1084" y="637"/>
                  </a:cubicBezTo>
                  <a:cubicBezTo>
                    <a:pt x="1188" y="301"/>
                    <a:pt x="924" y="1"/>
                    <a:pt x="6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5" name="Google Shape;1135;p23"/>
            <p:cNvSpPr/>
            <p:nvPr/>
          </p:nvSpPr>
          <p:spPr>
            <a:xfrm>
              <a:off x="696850" y="3217600"/>
              <a:ext cx="17925" cy="14850"/>
            </a:xfrm>
            <a:custGeom>
              <a:avLst/>
              <a:gdLst/>
              <a:ahLst/>
              <a:cxnLst/>
              <a:rect l="l" t="t" r="r" b="b"/>
              <a:pathLst>
                <a:path w="717" h="594" extrusionOk="0">
                  <a:moveTo>
                    <a:pt x="373" y="0"/>
                  </a:moveTo>
                  <a:cubicBezTo>
                    <a:pt x="327" y="0"/>
                    <a:pt x="280" y="11"/>
                    <a:pt x="234" y="36"/>
                  </a:cubicBezTo>
                  <a:cubicBezTo>
                    <a:pt x="1" y="158"/>
                    <a:pt x="34" y="502"/>
                    <a:pt x="285" y="580"/>
                  </a:cubicBezTo>
                  <a:cubicBezTo>
                    <a:pt x="314" y="589"/>
                    <a:pt x="343" y="593"/>
                    <a:pt x="372" y="593"/>
                  </a:cubicBezTo>
                  <a:cubicBezTo>
                    <a:pt x="498" y="593"/>
                    <a:pt x="615" y="511"/>
                    <a:pt x="654" y="383"/>
                  </a:cubicBezTo>
                  <a:cubicBezTo>
                    <a:pt x="716" y="182"/>
                    <a:pt x="557" y="0"/>
                    <a:pt x="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6" name="Google Shape;1136;p23"/>
            <p:cNvSpPr/>
            <p:nvPr/>
          </p:nvSpPr>
          <p:spPr>
            <a:xfrm>
              <a:off x="724350" y="3229700"/>
              <a:ext cx="11450" cy="9475"/>
            </a:xfrm>
            <a:custGeom>
              <a:avLst/>
              <a:gdLst/>
              <a:ahLst/>
              <a:cxnLst/>
              <a:rect l="l" t="t" r="r" b="b"/>
              <a:pathLst>
                <a:path w="458" h="379" extrusionOk="0">
                  <a:moveTo>
                    <a:pt x="238" y="1"/>
                  </a:moveTo>
                  <a:cubicBezTo>
                    <a:pt x="209" y="1"/>
                    <a:pt x="179" y="8"/>
                    <a:pt x="149" y="23"/>
                  </a:cubicBezTo>
                  <a:cubicBezTo>
                    <a:pt x="0" y="101"/>
                    <a:pt x="22" y="321"/>
                    <a:pt x="182" y="371"/>
                  </a:cubicBezTo>
                  <a:cubicBezTo>
                    <a:pt x="200" y="376"/>
                    <a:pt x="219" y="379"/>
                    <a:pt x="236" y="379"/>
                  </a:cubicBezTo>
                  <a:cubicBezTo>
                    <a:pt x="318" y="379"/>
                    <a:pt x="393" y="326"/>
                    <a:pt x="419" y="245"/>
                  </a:cubicBezTo>
                  <a:cubicBezTo>
                    <a:pt x="457" y="116"/>
                    <a:pt x="357" y="1"/>
                    <a:pt x="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7" name="Google Shape;1137;p23"/>
            <p:cNvSpPr/>
            <p:nvPr/>
          </p:nvSpPr>
          <p:spPr>
            <a:xfrm>
              <a:off x="573525" y="3153225"/>
              <a:ext cx="31775" cy="24550"/>
            </a:xfrm>
            <a:custGeom>
              <a:avLst/>
              <a:gdLst/>
              <a:ahLst/>
              <a:cxnLst/>
              <a:rect l="l" t="t" r="r" b="b"/>
              <a:pathLst>
                <a:path w="1271" h="982" extrusionOk="0">
                  <a:moveTo>
                    <a:pt x="634" y="0"/>
                  </a:moveTo>
                  <a:cubicBezTo>
                    <a:pt x="476" y="0"/>
                    <a:pt x="322" y="76"/>
                    <a:pt x="227" y="216"/>
                  </a:cubicBezTo>
                  <a:cubicBezTo>
                    <a:pt x="1" y="550"/>
                    <a:pt x="252" y="982"/>
                    <a:pt x="629" y="982"/>
                  </a:cubicBezTo>
                  <a:cubicBezTo>
                    <a:pt x="660" y="982"/>
                    <a:pt x="693" y="978"/>
                    <a:pt x="726" y="972"/>
                  </a:cubicBezTo>
                  <a:cubicBezTo>
                    <a:pt x="1156" y="889"/>
                    <a:pt x="1270" y="329"/>
                    <a:pt x="908" y="84"/>
                  </a:cubicBezTo>
                  <a:cubicBezTo>
                    <a:pt x="824" y="27"/>
                    <a:pt x="728" y="0"/>
                    <a:pt x="6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8" name="Google Shape;1138;p23"/>
            <p:cNvSpPr/>
            <p:nvPr/>
          </p:nvSpPr>
          <p:spPr>
            <a:xfrm>
              <a:off x="556450" y="3138900"/>
              <a:ext cx="19125" cy="14800"/>
            </a:xfrm>
            <a:custGeom>
              <a:avLst/>
              <a:gdLst/>
              <a:ahLst/>
              <a:cxnLst/>
              <a:rect l="l" t="t" r="r" b="b"/>
              <a:pathLst>
                <a:path w="765" h="592" extrusionOk="0">
                  <a:moveTo>
                    <a:pt x="381" y="0"/>
                  </a:moveTo>
                  <a:cubicBezTo>
                    <a:pt x="287" y="0"/>
                    <a:pt x="193" y="46"/>
                    <a:pt x="136" y="131"/>
                  </a:cubicBezTo>
                  <a:cubicBezTo>
                    <a:pt x="0" y="332"/>
                    <a:pt x="151" y="592"/>
                    <a:pt x="377" y="592"/>
                  </a:cubicBezTo>
                  <a:cubicBezTo>
                    <a:pt x="396" y="592"/>
                    <a:pt x="416" y="590"/>
                    <a:pt x="437" y="586"/>
                  </a:cubicBezTo>
                  <a:cubicBezTo>
                    <a:pt x="696" y="536"/>
                    <a:pt x="764" y="199"/>
                    <a:pt x="546" y="52"/>
                  </a:cubicBezTo>
                  <a:cubicBezTo>
                    <a:pt x="496" y="17"/>
                    <a:pt x="438" y="0"/>
                    <a:pt x="3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9" name="Google Shape;1139;p23"/>
            <p:cNvSpPr/>
            <p:nvPr/>
          </p:nvSpPr>
          <p:spPr>
            <a:xfrm>
              <a:off x="539550" y="3125525"/>
              <a:ext cx="12200" cy="9475"/>
            </a:xfrm>
            <a:custGeom>
              <a:avLst/>
              <a:gdLst/>
              <a:ahLst/>
              <a:cxnLst/>
              <a:rect l="l" t="t" r="r" b="b"/>
              <a:pathLst>
                <a:path w="488" h="379" extrusionOk="0">
                  <a:moveTo>
                    <a:pt x="244" y="1"/>
                  </a:moveTo>
                  <a:cubicBezTo>
                    <a:pt x="183" y="1"/>
                    <a:pt x="123" y="30"/>
                    <a:pt x="86" y="84"/>
                  </a:cubicBezTo>
                  <a:cubicBezTo>
                    <a:pt x="0" y="212"/>
                    <a:pt x="96" y="378"/>
                    <a:pt x="242" y="378"/>
                  </a:cubicBezTo>
                  <a:cubicBezTo>
                    <a:pt x="254" y="378"/>
                    <a:pt x="266" y="377"/>
                    <a:pt x="279" y="375"/>
                  </a:cubicBezTo>
                  <a:cubicBezTo>
                    <a:pt x="443" y="342"/>
                    <a:pt x="487" y="127"/>
                    <a:pt x="349" y="33"/>
                  </a:cubicBezTo>
                  <a:cubicBezTo>
                    <a:pt x="316" y="11"/>
                    <a:pt x="280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0" name="Google Shape;1140;p23"/>
            <p:cNvSpPr/>
            <p:nvPr/>
          </p:nvSpPr>
          <p:spPr>
            <a:xfrm>
              <a:off x="630750" y="3233075"/>
              <a:ext cx="28725" cy="24550"/>
            </a:xfrm>
            <a:custGeom>
              <a:avLst/>
              <a:gdLst/>
              <a:ahLst/>
              <a:cxnLst/>
              <a:rect l="l" t="t" r="r" b="b"/>
              <a:pathLst>
                <a:path w="1149" h="982" extrusionOk="0">
                  <a:moveTo>
                    <a:pt x="499" y="0"/>
                  </a:moveTo>
                  <a:cubicBezTo>
                    <a:pt x="250" y="0"/>
                    <a:pt x="11" y="190"/>
                    <a:pt x="5" y="482"/>
                  </a:cubicBezTo>
                  <a:cubicBezTo>
                    <a:pt x="0" y="753"/>
                    <a:pt x="217" y="977"/>
                    <a:pt x="488" y="982"/>
                  </a:cubicBezTo>
                  <a:cubicBezTo>
                    <a:pt x="491" y="982"/>
                    <a:pt x="495" y="982"/>
                    <a:pt x="498" y="982"/>
                  </a:cubicBezTo>
                  <a:cubicBezTo>
                    <a:pt x="928" y="982"/>
                    <a:pt x="1149" y="463"/>
                    <a:pt x="848" y="151"/>
                  </a:cubicBezTo>
                  <a:cubicBezTo>
                    <a:pt x="748" y="47"/>
                    <a:pt x="622" y="0"/>
                    <a:pt x="4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1" name="Google Shape;1141;p23"/>
            <p:cNvSpPr/>
            <p:nvPr/>
          </p:nvSpPr>
          <p:spPr>
            <a:xfrm>
              <a:off x="632300" y="3268025"/>
              <a:ext cx="17375" cy="14825"/>
            </a:xfrm>
            <a:custGeom>
              <a:avLst/>
              <a:gdLst/>
              <a:ahLst/>
              <a:cxnLst/>
              <a:rect l="l" t="t" r="r" b="b"/>
              <a:pathLst>
                <a:path w="695" h="593" extrusionOk="0">
                  <a:moveTo>
                    <a:pt x="302" y="1"/>
                  </a:moveTo>
                  <a:cubicBezTo>
                    <a:pt x="152" y="1"/>
                    <a:pt x="7" y="115"/>
                    <a:pt x="4" y="291"/>
                  </a:cubicBezTo>
                  <a:cubicBezTo>
                    <a:pt x="1" y="455"/>
                    <a:pt x="130" y="589"/>
                    <a:pt x="294" y="592"/>
                  </a:cubicBezTo>
                  <a:cubicBezTo>
                    <a:pt x="296" y="593"/>
                    <a:pt x="298" y="593"/>
                    <a:pt x="300" y="593"/>
                  </a:cubicBezTo>
                  <a:cubicBezTo>
                    <a:pt x="559" y="593"/>
                    <a:pt x="694" y="280"/>
                    <a:pt x="512" y="91"/>
                  </a:cubicBezTo>
                  <a:cubicBezTo>
                    <a:pt x="452" y="29"/>
                    <a:pt x="376" y="1"/>
                    <a:pt x="3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2" name="Google Shape;1142;p23"/>
            <p:cNvSpPr/>
            <p:nvPr/>
          </p:nvSpPr>
          <p:spPr>
            <a:xfrm>
              <a:off x="576250" y="3202950"/>
              <a:ext cx="27225" cy="24575"/>
            </a:xfrm>
            <a:custGeom>
              <a:avLst/>
              <a:gdLst/>
              <a:ahLst/>
              <a:cxnLst/>
              <a:rect l="l" t="t" r="r" b="b"/>
              <a:pathLst>
                <a:path w="1089" h="983" extrusionOk="0">
                  <a:moveTo>
                    <a:pt x="554" y="0"/>
                  </a:moveTo>
                  <a:cubicBezTo>
                    <a:pt x="456" y="0"/>
                    <a:pt x="356" y="30"/>
                    <a:pt x="265" y="98"/>
                  </a:cubicBezTo>
                  <a:cubicBezTo>
                    <a:pt x="47" y="260"/>
                    <a:pt x="0" y="566"/>
                    <a:pt x="162" y="784"/>
                  </a:cubicBezTo>
                  <a:cubicBezTo>
                    <a:pt x="263" y="920"/>
                    <a:pt x="409" y="983"/>
                    <a:pt x="553" y="983"/>
                  </a:cubicBezTo>
                  <a:cubicBezTo>
                    <a:pt x="779" y="983"/>
                    <a:pt x="1002" y="828"/>
                    <a:pt x="1040" y="564"/>
                  </a:cubicBezTo>
                  <a:cubicBezTo>
                    <a:pt x="1088" y="245"/>
                    <a:pt x="832" y="0"/>
                    <a:pt x="5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3" name="Google Shape;1143;p23"/>
            <p:cNvSpPr/>
            <p:nvPr/>
          </p:nvSpPr>
          <p:spPr>
            <a:xfrm>
              <a:off x="555900" y="3223500"/>
              <a:ext cx="16425" cy="14850"/>
            </a:xfrm>
            <a:custGeom>
              <a:avLst/>
              <a:gdLst/>
              <a:ahLst/>
              <a:cxnLst/>
              <a:rect l="l" t="t" r="r" b="b"/>
              <a:pathLst>
                <a:path w="657" h="594" extrusionOk="0">
                  <a:moveTo>
                    <a:pt x="334" y="1"/>
                  </a:moveTo>
                  <a:cubicBezTo>
                    <a:pt x="275" y="1"/>
                    <a:pt x="214" y="19"/>
                    <a:pt x="159" y="60"/>
                  </a:cubicBezTo>
                  <a:cubicBezTo>
                    <a:pt x="27" y="157"/>
                    <a:pt x="0" y="341"/>
                    <a:pt x="96" y="473"/>
                  </a:cubicBezTo>
                  <a:cubicBezTo>
                    <a:pt x="158" y="556"/>
                    <a:pt x="246" y="593"/>
                    <a:pt x="333" y="593"/>
                  </a:cubicBezTo>
                  <a:cubicBezTo>
                    <a:pt x="469" y="593"/>
                    <a:pt x="603" y="500"/>
                    <a:pt x="627" y="341"/>
                  </a:cubicBezTo>
                  <a:cubicBezTo>
                    <a:pt x="657" y="148"/>
                    <a:pt x="502" y="1"/>
                    <a:pt x="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4" name="Google Shape;1144;p23"/>
            <p:cNvSpPr/>
            <p:nvPr/>
          </p:nvSpPr>
          <p:spPr>
            <a:xfrm>
              <a:off x="537050" y="3240025"/>
              <a:ext cx="10475" cy="9500"/>
            </a:xfrm>
            <a:custGeom>
              <a:avLst/>
              <a:gdLst/>
              <a:ahLst/>
              <a:cxnLst/>
              <a:rect l="l" t="t" r="r" b="b"/>
              <a:pathLst>
                <a:path w="419" h="380" extrusionOk="0">
                  <a:moveTo>
                    <a:pt x="213" y="1"/>
                  </a:moveTo>
                  <a:cubicBezTo>
                    <a:pt x="175" y="1"/>
                    <a:pt x="136" y="13"/>
                    <a:pt x="101" y="39"/>
                  </a:cubicBezTo>
                  <a:cubicBezTo>
                    <a:pt x="17" y="100"/>
                    <a:pt x="0" y="219"/>
                    <a:pt x="62" y="303"/>
                  </a:cubicBezTo>
                  <a:cubicBezTo>
                    <a:pt x="101" y="355"/>
                    <a:pt x="157" y="379"/>
                    <a:pt x="212" y="379"/>
                  </a:cubicBezTo>
                  <a:cubicBezTo>
                    <a:pt x="300" y="379"/>
                    <a:pt x="385" y="320"/>
                    <a:pt x="401" y="219"/>
                  </a:cubicBezTo>
                  <a:cubicBezTo>
                    <a:pt x="419" y="95"/>
                    <a:pt x="320" y="1"/>
                    <a:pt x="2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45" name="Google Shape;1145;p23"/>
          <p:cNvGrpSpPr/>
          <p:nvPr/>
        </p:nvGrpSpPr>
        <p:grpSpPr>
          <a:xfrm rot="-858830">
            <a:off x="385079" y="3589446"/>
            <a:ext cx="245214" cy="216653"/>
            <a:chOff x="4324925" y="3720525"/>
            <a:chExt cx="47650" cy="31575"/>
          </a:xfrm>
        </p:grpSpPr>
        <p:sp>
          <p:nvSpPr>
            <p:cNvPr id="1146" name="Google Shape;1146;p23"/>
            <p:cNvSpPr/>
            <p:nvPr/>
          </p:nvSpPr>
          <p:spPr>
            <a:xfrm>
              <a:off x="4354700" y="3720525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3" y="1"/>
                    <a:pt x="0" y="72"/>
                    <a:pt x="0" y="179"/>
                  </a:cubicBezTo>
                  <a:cubicBezTo>
                    <a:pt x="0" y="286"/>
                    <a:pt x="143" y="358"/>
                    <a:pt x="322" y="358"/>
                  </a:cubicBezTo>
                  <a:cubicBezTo>
                    <a:pt x="512" y="358"/>
                    <a:pt x="655" y="286"/>
                    <a:pt x="655" y="179"/>
                  </a:cubicBezTo>
                  <a:cubicBezTo>
                    <a:pt x="655" y="72"/>
                    <a:pt x="512" y="1"/>
                    <a:pt x="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7" name="Google Shape;1147;p23"/>
            <p:cNvSpPr/>
            <p:nvPr/>
          </p:nvSpPr>
          <p:spPr>
            <a:xfrm>
              <a:off x="4324925" y="373570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4" y="1"/>
                    <a:pt x="1" y="84"/>
                    <a:pt x="1" y="179"/>
                  </a:cubicBezTo>
                  <a:cubicBezTo>
                    <a:pt x="1" y="287"/>
                    <a:pt x="144" y="358"/>
                    <a:pt x="322" y="358"/>
                  </a:cubicBezTo>
                  <a:cubicBezTo>
                    <a:pt x="513" y="358"/>
                    <a:pt x="656" y="287"/>
                    <a:pt x="656" y="179"/>
                  </a:cubicBezTo>
                  <a:cubicBezTo>
                    <a:pt x="656" y="96"/>
                    <a:pt x="513" y="1"/>
                    <a:pt x="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8" name="Google Shape;1148;p23"/>
            <p:cNvSpPr/>
            <p:nvPr/>
          </p:nvSpPr>
          <p:spPr>
            <a:xfrm>
              <a:off x="4356175" y="374315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34" y="0"/>
                  </a:moveTo>
                  <a:cubicBezTo>
                    <a:pt x="156" y="0"/>
                    <a:pt x="1" y="84"/>
                    <a:pt x="1" y="179"/>
                  </a:cubicBezTo>
                  <a:cubicBezTo>
                    <a:pt x="1" y="286"/>
                    <a:pt x="156" y="358"/>
                    <a:pt x="334" y="358"/>
                  </a:cubicBezTo>
                  <a:cubicBezTo>
                    <a:pt x="513" y="358"/>
                    <a:pt x="656" y="286"/>
                    <a:pt x="656" y="179"/>
                  </a:cubicBezTo>
                  <a:cubicBezTo>
                    <a:pt x="656" y="84"/>
                    <a:pt x="513" y="0"/>
                    <a:pt x="3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49" name="Google Shape;1149;p23"/>
          <p:cNvGrpSpPr/>
          <p:nvPr/>
        </p:nvGrpSpPr>
        <p:grpSpPr>
          <a:xfrm rot="-858830">
            <a:off x="7868204" y="2917446"/>
            <a:ext cx="245214" cy="216653"/>
            <a:chOff x="4324925" y="3720525"/>
            <a:chExt cx="47650" cy="31575"/>
          </a:xfrm>
        </p:grpSpPr>
        <p:sp>
          <p:nvSpPr>
            <p:cNvPr id="1150" name="Google Shape;1150;p23"/>
            <p:cNvSpPr/>
            <p:nvPr/>
          </p:nvSpPr>
          <p:spPr>
            <a:xfrm>
              <a:off x="4354700" y="3720525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3" y="1"/>
                    <a:pt x="0" y="72"/>
                    <a:pt x="0" y="179"/>
                  </a:cubicBezTo>
                  <a:cubicBezTo>
                    <a:pt x="0" y="286"/>
                    <a:pt x="143" y="358"/>
                    <a:pt x="322" y="358"/>
                  </a:cubicBezTo>
                  <a:cubicBezTo>
                    <a:pt x="512" y="358"/>
                    <a:pt x="655" y="286"/>
                    <a:pt x="655" y="179"/>
                  </a:cubicBezTo>
                  <a:cubicBezTo>
                    <a:pt x="655" y="72"/>
                    <a:pt x="512" y="1"/>
                    <a:pt x="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1" name="Google Shape;1151;p23"/>
            <p:cNvSpPr/>
            <p:nvPr/>
          </p:nvSpPr>
          <p:spPr>
            <a:xfrm>
              <a:off x="4324925" y="373570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4" y="1"/>
                    <a:pt x="1" y="84"/>
                    <a:pt x="1" y="179"/>
                  </a:cubicBezTo>
                  <a:cubicBezTo>
                    <a:pt x="1" y="287"/>
                    <a:pt x="144" y="358"/>
                    <a:pt x="322" y="358"/>
                  </a:cubicBezTo>
                  <a:cubicBezTo>
                    <a:pt x="513" y="358"/>
                    <a:pt x="656" y="287"/>
                    <a:pt x="656" y="179"/>
                  </a:cubicBezTo>
                  <a:cubicBezTo>
                    <a:pt x="656" y="96"/>
                    <a:pt x="513" y="1"/>
                    <a:pt x="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2" name="Google Shape;1152;p23"/>
            <p:cNvSpPr/>
            <p:nvPr/>
          </p:nvSpPr>
          <p:spPr>
            <a:xfrm>
              <a:off x="4356175" y="374315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34" y="0"/>
                  </a:moveTo>
                  <a:cubicBezTo>
                    <a:pt x="156" y="0"/>
                    <a:pt x="1" y="84"/>
                    <a:pt x="1" y="179"/>
                  </a:cubicBezTo>
                  <a:cubicBezTo>
                    <a:pt x="1" y="286"/>
                    <a:pt x="156" y="358"/>
                    <a:pt x="334" y="358"/>
                  </a:cubicBezTo>
                  <a:cubicBezTo>
                    <a:pt x="513" y="358"/>
                    <a:pt x="656" y="286"/>
                    <a:pt x="656" y="179"/>
                  </a:cubicBezTo>
                  <a:cubicBezTo>
                    <a:pt x="656" y="84"/>
                    <a:pt x="513" y="0"/>
                    <a:pt x="3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53" name="Google Shape;1153;p23"/>
          <p:cNvSpPr/>
          <p:nvPr/>
        </p:nvSpPr>
        <p:spPr>
          <a:xfrm rot="4173594">
            <a:off x="7815552" y="5845394"/>
            <a:ext cx="1559701" cy="956426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54" name="Google Shape;1154;p23"/>
          <p:cNvSpPr/>
          <p:nvPr/>
        </p:nvSpPr>
        <p:spPr>
          <a:xfrm flipH="1">
            <a:off x="-3" y="6011967"/>
            <a:ext cx="3265653" cy="846032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155" name="Google Shape;1155;p23"/>
          <p:cNvGrpSpPr/>
          <p:nvPr/>
        </p:nvGrpSpPr>
        <p:grpSpPr>
          <a:xfrm rot="5318099">
            <a:off x="-204951" y="5619211"/>
            <a:ext cx="1836696" cy="1087986"/>
            <a:chOff x="4513350" y="1013350"/>
            <a:chExt cx="788825" cy="623025"/>
          </a:xfrm>
        </p:grpSpPr>
        <p:sp>
          <p:nvSpPr>
            <p:cNvPr id="1156" name="Google Shape;1156;p23"/>
            <p:cNvSpPr/>
            <p:nvPr/>
          </p:nvSpPr>
          <p:spPr>
            <a:xfrm>
              <a:off x="4592525" y="1216500"/>
              <a:ext cx="222075" cy="37900"/>
            </a:xfrm>
            <a:custGeom>
              <a:avLst/>
              <a:gdLst/>
              <a:ahLst/>
              <a:cxnLst/>
              <a:rect l="l" t="t" r="r" b="b"/>
              <a:pathLst>
                <a:path w="8883" h="1516" extrusionOk="0">
                  <a:moveTo>
                    <a:pt x="5216" y="0"/>
                  </a:moveTo>
                  <a:cubicBezTo>
                    <a:pt x="2184" y="0"/>
                    <a:pt x="1" y="1209"/>
                    <a:pt x="1" y="1209"/>
                  </a:cubicBezTo>
                  <a:cubicBezTo>
                    <a:pt x="708" y="1431"/>
                    <a:pt x="1576" y="1516"/>
                    <a:pt x="2489" y="1516"/>
                  </a:cubicBezTo>
                  <a:cubicBezTo>
                    <a:pt x="5448" y="1516"/>
                    <a:pt x="8883" y="626"/>
                    <a:pt x="8883" y="626"/>
                  </a:cubicBezTo>
                  <a:cubicBezTo>
                    <a:pt x="7589" y="167"/>
                    <a:pt x="6344" y="0"/>
                    <a:pt x="521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7" name="Google Shape;1157;p23"/>
            <p:cNvSpPr/>
            <p:nvPr/>
          </p:nvSpPr>
          <p:spPr>
            <a:xfrm>
              <a:off x="4702350" y="1273800"/>
              <a:ext cx="169700" cy="126825"/>
            </a:xfrm>
            <a:custGeom>
              <a:avLst/>
              <a:gdLst/>
              <a:ahLst/>
              <a:cxnLst/>
              <a:rect l="l" t="t" r="r" b="b"/>
              <a:pathLst>
                <a:path w="6788" h="5073" extrusionOk="0">
                  <a:moveTo>
                    <a:pt x="6788" y="0"/>
                  </a:moveTo>
                  <a:lnTo>
                    <a:pt x="6788" y="0"/>
                  </a:lnTo>
                  <a:cubicBezTo>
                    <a:pt x="1501" y="2417"/>
                    <a:pt x="1" y="5072"/>
                    <a:pt x="1" y="5072"/>
                  </a:cubicBezTo>
                  <a:cubicBezTo>
                    <a:pt x="3835" y="4894"/>
                    <a:pt x="6787" y="1"/>
                    <a:pt x="6788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8" name="Google Shape;1158;p23"/>
            <p:cNvSpPr/>
            <p:nvPr/>
          </p:nvSpPr>
          <p:spPr>
            <a:xfrm>
              <a:off x="4729450" y="1319350"/>
              <a:ext cx="215825" cy="139925"/>
            </a:xfrm>
            <a:custGeom>
              <a:avLst/>
              <a:gdLst/>
              <a:ahLst/>
              <a:cxnLst/>
              <a:rect l="l" t="t" r="r" b="b"/>
              <a:pathLst>
                <a:path w="8633" h="5597" extrusionOk="0">
                  <a:moveTo>
                    <a:pt x="8632" y="0"/>
                  </a:moveTo>
                  <a:cubicBezTo>
                    <a:pt x="8632" y="0"/>
                    <a:pt x="8632" y="0"/>
                    <a:pt x="8632" y="0"/>
                  </a:cubicBezTo>
                  <a:lnTo>
                    <a:pt x="8632" y="0"/>
                  </a:lnTo>
                  <a:cubicBezTo>
                    <a:pt x="8632" y="0"/>
                    <a:pt x="8632" y="0"/>
                    <a:pt x="8632" y="0"/>
                  </a:cubicBezTo>
                  <a:close/>
                  <a:moveTo>
                    <a:pt x="8632" y="0"/>
                  </a:moveTo>
                  <a:cubicBezTo>
                    <a:pt x="8608" y="10"/>
                    <a:pt x="1568" y="1986"/>
                    <a:pt x="0" y="5596"/>
                  </a:cubicBezTo>
                  <a:cubicBezTo>
                    <a:pt x="0" y="5596"/>
                    <a:pt x="4132" y="3715"/>
                    <a:pt x="8632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9" name="Google Shape;1159;p23"/>
            <p:cNvSpPr/>
            <p:nvPr/>
          </p:nvSpPr>
          <p:spPr>
            <a:xfrm>
              <a:off x="4792550" y="1343150"/>
              <a:ext cx="211075" cy="194100"/>
            </a:xfrm>
            <a:custGeom>
              <a:avLst/>
              <a:gdLst/>
              <a:ahLst/>
              <a:cxnLst/>
              <a:rect l="l" t="t" r="r" b="b"/>
              <a:pathLst>
                <a:path w="8443" h="7764" extrusionOk="0">
                  <a:moveTo>
                    <a:pt x="8442" y="1"/>
                  </a:moveTo>
                  <a:lnTo>
                    <a:pt x="8442" y="1"/>
                  </a:lnTo>
                  <a:cubicBezTo>
                    <a:pt x="3346" y="1167"/>
                    <a:pt x="1" y="7763"/>
                    <a:pt x="1" y="7763"/>
                  </a:cubicBezTo>
                  <a:cubicBezTo>
                    <a:pt x="3799" y="6454"/>
                    <a:pt x="8442" y="1"/>
                    <a:pt x="8442" y="1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0" name="Google Shape;1160;p23"/>
            <p:cNvSpPr/>
            <p:nvPr/>
          </p:nvSpPr>
          <p:spPr>
            <a:xfrm>
              <a:off x="4513350" y="1013350"/>
              <a:ext cx="788825" cy="623025"/>
            </a:xfrm>
            <a:custGeom>
              <a:avLst/>
              <a:gdLst/>
              <a:ahLst/>
              <a:cxnLst/>
              <a:rect l="l" t="t" r="r" b="b"/>
              <a:pathLst>
                <a:path w="31553" h="24921" extrusionOk="0">
                  <a:moveTo>
                    <a:pt x="7406" y="0"/>
                  </a:moveTo>
                  <a:cubicBezTo>
                    <a:pt x="6763" y="4584"/>
                    <a:pt x="10871" y="7680"/>
                    <a:pt x="11633" y="8204"/>
                  </a:cubicBezTo>
                  <a:cubicBezTo>
                    <a:pt x="11454" y="8144"/>
                    <a:pt x="11276" y="8073"/>
                    <a:pt x="11109" y="8013"/>
                  </a:cubicBezTo>
                  <a:cubicBezTo>
                    <a:pt x="10978" y="7966"/>
                    <a:pt x="10847" y="7918"/>
                    <a:pt x="10716" y="7894"/>
                  </a:cubicBezTo>
                  <a:lnTo>
                    <a:pt x="10573" y="7811"/>
                  </a:lnTo>
                  <a:cubicBezTo>
                    <a:pt x="7109" y="4954"/>
                    <a:pt x="1" y="953"/>
                    <a:pt x="0" y="953"/>
                  </a:cubicBezTo>
                  <a:lnTo>
                    <a:pt x="0" y="953"/>
                  </a:lnTo>
                  <a:cubicBezTo>
                    <a:pt x="1810" y="5537"/>
                    <a:pt x="6728" y="7085"/>
                    <a:pt x="9323" y="7692"/>
                  </a:cubicBezTo>
                  <a:lnTo>
                    <a:pt x="9311" y="7728"/>
                  </a:lnTo>
                  <a:cubicBezTo>
                    <a:pt x="9311" y="7728"/>
                    <a:pt x="9716" y="7859"/>
                    <a:pt x="10430" y="8085"/>
                  </a:cubicBezTo>
                  <a:cubicBezTo>
                    <a:pt x="10609" y="8144"/>
                    <a:pt x="10799" y="8204"/>
                    <a:pt x="11026" y="8275"/>
                  </a:cubicBezTo>
                  <a:cubicBezTo>
                    <a:pt x="11228" y="8371"/>
                    <a:pt x="11454" y="8442"/>
                    <a:pt x="11692" y="8549"/>
                  </a:cubicBezTo>
                  <a:cubicBezTo>
                    <a:pt x="11931" y="8633"/>
                    <a:pt x="12181" y="8740"/>
                    <a:pt x="12454" y="8847"/>
                  </a:cubicBezTo>
                  <a:cubicBezTo>
                    <a:pt x="12585" y="8906"/>
                    <a:pt x="12740" y="8966"/>
                    <a:pt x="12871" y="9037"/>
                  </a:cubicBezTo>
                  <a:cubicBezTo>
                    <a:pt x="8454" y="9716"/>
                    <a:pt x="6013" y="12907"/>
                    <a:pt x="6013" y="12907"/>
                  </a:cubicBezTo>
                  <a:cubicBezTo>
                    <a:pt x="10359" y="11954"/>
                    <a:pt x="12573" y="9680"/>
                    <a:pt x="13050" y="9121"/>
                  </a:cubicBezTo>
                  <a:cubicBezTo>
                    <a:pt x="13121" y="9156"/>
                    <a:pt x="13193" y="9204"/>
                    <a:pt x="13288" y="9228"/>
                  </a:cubicBezTo>
                  <a:cubicBezTo>
                    <a:pt x="13431" y="9299"/>
                    <a:pt x="13586" y="9359"/>
                    <a:pt x="13728" y="9442"/>
                  </a:cubicBezTo>
                  <a:cubicBezTo>
                    <a:pt x="13883" y="9514"/>
                    <a:pt x="14050" y="9573"/>
                    <a:pt x="14193" y="9656"/>
                  </a:cubicBezTo>
                  <a:cubicBezTo>
                    <a:pt x="14490" y="9823"/>
                    <a:pt x="14800" y="9990"/>
                    <a:pt x="15133" y="10168"/>
                  </a:cubicBezTo>
                  <a:cubicBezTo>
                    <a:pt x="15300" y="10252"/>
                    <a:pt x="15455" y="10335"/>
                    <a:pt x="15621" y="10430"/>
                  </a:cubicBezTo>
                  <a:cubicBezTo>
                    <a:pt x="15788" y="10537"/>
                    <a:pt x="15955" y="10633"/>
                    <a:pt x="16110" y="10728"/>
                  </a:cubicBezTo>
                  <a:cubicBezTo>
                    <a:pt x="16276" y="10835"/>
                    <a:pt x="16443" y="10942"/>
                    <a:pt x="16598" y="11026"/>
                  </a:cubicBezTo>
                  <a:cubicBezTo>
                    <a:pt x="16764" y="11133"/>
                    <a:pt x="16943" y="11228"/>
                    <a:pt x="17110" y="11347"/>
                  </a:cubicBezTo>
                  <a:cubicBezTo>
                    <a:pt x="17443" y="11561"/>
                    <a:pt x="17777" y="11788"/>
                    <a:pt x="18110" y="12026"/>
                  </a:cubicBezTo>
                  <a:cubicBezTo>
                    <a:pt x="18193" y="12085"/>
                    <a:pt x="18277" y="12145"/>
                    <a:pt x="18360" y="12204"/>
                  </a:cubicBezTo>
                  <a:lnTo>
                    <a:pt x="18610" y="12395"/>
                  </a:lnTo>
                  <a:cubicBezTo>
                    <a:pt x="18777" y="12514"/>
                    <a:pt x="18943" y="12657"/>
                    <a:pt x="19122" y="12776"/>
                  </a:cubicBezTo>
                  <a:cubicBezTo>
                    <a:pt x="19289" y="12895"/>
                    <a:pt x="19467" y="13026"/>
                    <a:pt x="19622" y="13145"/>
                  </a:cubicBezTo>
                  <a:cubicBezTo>
                    <a:pt x="19789" y="13264"/>
                    <a:pt x="19955" y="13407"/>
                    <a:pt x="20122" y="13550"/>
                  </a:cubicBezTo>
                  <a:lnTo>
                    <a:pt x="21098" y="14347"/>
                  </a:lnTo>
                  <a:cubicBezTo>
                    <a:pt x="21134" y="14383"/>
                    <a:pt x="21158" y="14395"/>
                    <a:pt x="21170" y="14419"/>
                  </a:cubicBezTo>
                  <a:cubicBezTo>
                    <a:pt x="16229" y="16788"/>
                    <a:pt x="12716" y="22896"/>
                    <a:pt x="12716" y="22896"/>
                  </a:cubicBezTo>
                  <a:cubicBezTo>
                    <a:pt x="16550" y="21110"/>
                    <a:pt x="20455" y="15729"/>
                    <a:pt x="21313" y="14526"/>
                  </a:cubicBezTo>
                  <a:cubicBezTo>
                    <a:pt x="21872" y="15038"/>
                    <a:pt x="22456" y="15538"/>
                    <a:pt x="22991" y="16062"/>
                  </a:cubicBezTo>
                  <a:cubicBezTo>
                    <a:pt x="23361" y="16407"/>
                    <a:pt x="23706" y="16764"/>
                    <a:pt x="24063" y="17098"/>
                  </a:cubicBezTo>
                  <a:cubicBezTo>
                    <a:pt x="23063" y="18027"/>
                    <a:pt x="18336" y="22503"/>
                    <a:pt x="18812" y="24920"/>
                  </a:cubicBezTo>
                  <a:cubicBezTo>
                    <a:pt x="18812" y="24920"/>
                    <a:pt x="21682" y="22218"/>
                    <a:pt x="24123" y="17181"/>
                  </a:cubicBezTo>
                  <a:cubicBezTo>
                    <a:pt x="24325" y="17384"/>
                    <a:pt x="24539" y="17598"/>
                    <a:pt x="24730" y="17800"/>
                  </a:cubicBezTo>
                  <a:cubicBezTo>
                    <a:pt x="25016" y="18086"/>
                    <a:pt x="25266" y="18384"/>
                    <a:pt x="25539" y="18669"/>
                  </a:cubicBezTo>
                  <a:cubicBezTo>
                    <a:pt x="25670" y="18800"/>
                    <a:pt x="25801" y="18943"/>
                    <a:pt x="25920" y="19086"/>
                  </a:cubicBezTo>
                  <a:cubicBezTo>
                    <a:pt x="26039" y="19217"/>
                    <a:pt x="26170" y="19360"/>
                    <a:pt x="26289" y="19503"/>
                  </a:cubicBezTo>
                  <a:lnTo>
                    <a:pt x="27004" y="20301"/>
                  </a:lnTo>
                  <a:cubicBezTo>
                    <a:pt x="27230" y="20551"/>
                    <a:pt x="27456" y="20824"/>
                    <a:pt x="27659" y="21063"/>
                  </a:cubicBezTo>
                  <a:cubicBezTo>
                    <a:pt x="27873" y="21301"/>
                    <a:pt x="28064" y="21539"/>
                    <a:pt x="28254" y="21765"/>
                  </a:cubicBezTo>
                  <a:cubicBezTo>
                    <a:pt x="28433" y="21979"/>
                    <a:pt x="28611" y="22206"/>
                    <a:pt x="28778" y="22396"/>
                  </a:cubicBezTo>
                  <a:cubicBezTo>
                    <a:pt x="29111" y="22801"/>
                    <a:pt x="29385" y="23146"/>
                    <a:pt x="29623" y="23444"/>
                  </a:cubicBezTo>
                  <a:cubicBezTo>
                    <a:pt x="30088" y="24027"/>
                    <a:pt x="30361" y="24361"/>
                    <a:pt x="30361" y="24361"/>
                  </a:cubicBezTo>
                  <a:lnTo>
                    <a:pt x="31028" y="23825"/>
                  </a:lnTo>
                  <a:cubicBezTo>
                    <a:pt x="31028" y="23825"/>
                    <a:pt x="30754" y="23503"/>
                    <a:pt x="30266" y="22920"/>
                  </a:cubicBezTo>
                  <a:cubicBezTo>
                    <a:pt x="30028" y="22610"/>
                    <a:pt x="29730" y="22265"/>
                    <a:pt x="29385" y="21860"/>
                  </a:cubicBezTo>
                  <a:cubicBezTo>
                    <a:pt x="29230" y="21670"/>
                    <a:pt x="29028" y="21444"/>
                    <a:pt x="28837" y="21217"/>
                  </a:cubicBezTo>
                  <a:cubicBezTo>
                    <a:pt x="28647" y="21003"/>
                    <a:pt x="28433" y="20777"/>
                    <a:pt x="28230" y="20539"/>
                  </a:cubicBezTo>
                  <a:cubicBezTo>
                    <a:pt x="28016" y="20301"/>
                    <a:pt x="27802" y="20051"/>
                    <a:pt x="27563" y="19801"/>
                  </a:cubicBezTo>
                  <a:cubicBezTo>
                    <a:pt x="27325" y="19539"/>
                    <a:pt x="27087" y="19277"/>
                    <a:pt x="26825" y="19003"/>
                  </a:cubicBezTo>
                  <a:cubicBezTo>
                    <a:pt x="26706" y="18872"/>
                    <a:pt x="26575" y="18741"/>
                    <a:pt x="26444" y="18586"/>
                  </a:cubicBezTo>
                  <a:cubicBezTo>
                    <a:pt x="26313" y="18455"/>
                    <a:pt x="26170" y="18324"/>
                    <a:pt x="26039" y="18169"/>
                  </a:cubicBezTo>
                  <a:cubicBezTo>
                    <a:pt x="25778" y="17884"/>
                    <a:pt x="25492" y="17610"/>
                    <a:pt x="25206" y="17324"/>
                  </a:cubicBezTo>
                  <a:cubicBezTo>
                    <a:pt x="24885" y="17014"/>
                    <a:pt x="24539" y="16681"/>
                    <a:pt x="24194" y="16360"/>
                  </a:cubicBezTo>
                  <a:cubicBezTo>
                    <a:pt x="26754" y="14693"/>
                    <a:pt x="31552" y="5621"/>
                    <a:pt x="31552" y="5620"/>
                  </a:cubicBezTo>
                  <a:lnTo>
                    <a:pt x="31552" y="5620"/>
                  </a:lnTo>
                  <a:cubicBezTo>
                    <a:pt x="27778" y="7382"/>
                    <a:pt x="24682" y="14586"/>
                    <a:pt x="24027" y="16193"/>
                  </a:cubicBezTo>
                  <a:cubicBezTo>
                    <a:pt x="23825" y="16002"/>
                    <a:pt x="23611" y="15800"/>
                    <a:pt x="23396" y="15610"/>
                  </a:cubicBezTo>
                  <a:cubicBezTo>
                    <a:pt x="23194" y="15431"/>
                    <a:pt x="22991" y="15252"/>
                    <a:pt x="22801" y="15074"/>
                  </a:cubicBezTo>
                  <a:cubicBezTo>
                    <a:pt x="25801" y="11716"/>
                    <a:pt x="29790" y="4073"/>
                    <a:pt x="29790" y="4072"/>
                  </a:cubicBezTo>
                  <a:lnTo>
                    <a:pt x="29790" y="4072"/>
                  </a:lnTo>
                  <a:cubicBezTo>
                    <a:pt x="24980" y="7871"/>
                    <a:pt x="23099" y="13157"/>
                    <a:pt x="22575" y="14895"/>
                  </a:cubicBezTo>
                  <a:cubicBezTo>
                    <a:pt x="22206" y="14574"/>
                    <a:pt x="21813" y="14252"/>
                    <a:pt x="21444" y="13931"/>
                  </a:cubicBezTo>
                  <a:cubicBezTo>
                    <a:pt x="21289" y="13812"/>
                    <a:pt x="21146" y="13693"/>
                    <a:pt x="20979" y="13574"/>
                  </a:cubicBezTo>
                  <a:cubicBezTo>
                    <a:pt x="24361" y="10371"/>
                    <a:pt x="26337" y="1727"/>
                    <a:pt x="26337" y="1727"/>
                  </a:cubicBezTo>
                  <a:lnTo>
                    <a:pt x="26337" y="1727"/>
                  </a:lnTo>
                  <a:cubicBezTo>
                    <a:pt x="22753" y="4823"/>
                    <a:pt x="21146" y="11657"/>
                    <a:pt x="20777" y="13407"/>
                  </a:cubicBezTo>
                  <a:cubicBezTo>
                    <a:pt x="20658" y="13324"/>
                    <a:pt x="20539" y="13216"/>
                    <a:pt x="20420" y="13121"/>
                  </a:cubicBezTo>
                  <a:cubicBezTo>
                    <a:pt x="20253" y="12990"/>
                    <a:pt x="20086" y="12859"/>
                    <a:pt x="19908" y="12740"/>
                  </a:cubicBezTo>
                  <a:cubicBezTo>
                    <a:pt x="19729" y="12621"/>
                    <a:pt x="19562" y="12490"/>
                    <a:pt x="19384" y="12371"/>
                  </a:cubicBezTo>
                  <a:cubicBezTo>
                    <a:pt x="19372" y="12347"/>
                    <a:pt x="19348" y="12335"/>
                    <a:pt x="19324" y="12323"/>
                  </a:cubicBezTo>
                  <a:cubicBezTo>
                    <a:pt x="22301" y="7347"/>
                    <a:pt x="22098" y="822"/>
                    <a:pt x="22098" y="822"/>
                  </a:cubicBezTo>
                  <a:lnTo>
                    <a:pt x="22098" y="822"/>
                  </a:lnTo>
                  <a:cubicBezTo>
                    <a:pt x="18943" y="4608"/>
                    <a:pt x="19015" y="10478"/>
                    <a:pt x="19110" y="12157"/>
                  </a:cubicBezTo>
                  <a:cubicBezTo>
                    <a:pt x="19027" y="12097"/>
                    <a:pt x="18943" y="12038"/>
                    <a:pt x="18872" y="12002"/>
                  </a:cubicBezTo>
                  <a:lnTo>
                    <a:pt x="18610" y="11811"/>
                  </a:lnTo>
                  <a:cubicBezTo>
                    <a:pt x="18527" y="11752"/>
                    <a:pt x="18431" y="11704"/>
                    <a:pt x="18348" y="11657"/>
                  </a:cubicBezTo>
                  <a:cubicBezTo>
                    <a:pt x="18229" y="11585"/>
                    <a:pt x="18098" y="11490"/>
                    <a:pt x="17979" y="11419"/>
                  </a:cubicBezTo>
                  <a:cubicBezTo>
                    <a:pt x="19301" y="7097"/>
                    <a:pt x="17836" y="762"/>
                    <a:pt x="17836" y="762"/>
                  </a:cubicBezTo>
                  <a:cubicBezTo>
                    <a:pt x="15633" y="5215"/>
                    <a:pt x="17098" y="9752"/>
                    <a:pt x="17681" y="11228"/>
                  </a:cubicBezTo>
                  <a:cubicBezTo>
                    <a:pt x="17562" y="11145"/>
                    <a:pt x="17443" y="11061"/>
                    <a:pt x="17324" y="10990"/>
                  </a:cubicBezTo>
                  <a:cubicBezTo>
                    <a:pt x="17157" y="10871"/>
                    <a:pt x="16979" y="10776"/>
                    <a:pt x="16800" y="10668"/>
                  </a:cubicBezTo>
                  <a:cubicBezTo>
                    <a:pt x="16622" y="10573"/>
                    <a:pt x="16455" y="10478"/>
                    <a:pt x="16288" y="10371"/>
                  </a:cubicBezTo>
                  <a:cubicBezTo>
                    <a:pt x="16133" y="10276"/>
                    <a:pt x="15967" y="10180"/>
                    <a:pt x="15800" y="10097"/>
                  </a:cubicBezTo>
                  <a:lnTo>
                    <a:pt x="15312" y="9823"/>
                  </a:lnTo>
                  <a:cubicBezTo>
                    <a:pt x="15098" y="9716"/>
                    <a:pt x="14907" y="9621"/>
                    <a:pt x="14705" y="9514"/>
                  </a:cubicBezTo>
                  <a:cubicBezTo>
                    <a:pt x="16205" y="5573"/>
                    <a:pt x="14741" y="406"/>
                    <a:pt x="14740" y="405"/>
                  </a:cubicBezTo>
                  <a:lnTo>
                    <a:pt x="14740" y="405"/>
                  </a:lnTo>
                  <a:cubicBezTo>
                    <a:pt x="13371" y="2275"/>
                    <a:pt x="14264" y="7978"/>
                    <a:pt x="14538" y="9418"/>
                  </a:cubicBezTo>
                  <a:cubicBezTo>
                    <a:pt x="14478" y="9394"/>
                    <a:pt x="14407" y="9359"/>
                    <a:pt x="14348" y="9323"/>
                  </a:cubicBezTo>
                  <a:cubicBezTo>
                    <a:pt x="14193" y="9228"/>
                    <a:pt x="14026" y="9168"/>
                    <a:pt x="13883" y="9109"/>
                  </a:cubicBezTo>
                  <a:cubicBezTo>
                    <a:pt x="13728" y="9037"/>
                    <a:pt x="13586" y="8978"/>
                    <a:pt x="13431" y="8918"/>
                  </a:cubicBezTo>
                  <a:cubicBezTo>
                    <a:pt x="13288" y="8859"/>
                    <a:pt x="13133" y="8787"/>
                    <a:pt x="13002" y="8728"/>
                  </a:cubicBezTo>
                  <a:cubicBezTo>
                    <a:pt x="14728" y="5477"/>
                    <a:pt x="11931" y="1120"/>
                    <a:pt x="11931" y="1120"/>
                  </a:cubicBezTo>
                  <a:lnTo>
                    <a:pt x="11931" y="1120"/>
                  </a:lnTo>
                  <a:cubicBezTo>
                    <a:pt x="10930" y="4227"/>
                    <a:pt x="12764" y="8275"/>
                    <a:pt x="12978" y="8704"/>
                  </a:cubicBezTo>
                  <a:cubicBezTo>
                    <a:pt x="12835" y="8644"/>
                    <a:pt x="12716" y="8585"/>
                    <a:pt x="12585" y="8549"/>
                  </a:cubicBezTo>
                  <a:cubicBezTo>
                    <a:pt x="12300" y="8442"/>
                    <a:pt x="12050" y="8347"/>
                    <a:pt x="11800" y="8263"/>
                  </a:cubicBezTo>
                  <a:cubicBezTo>
                    <a:pt x="11788" y="8263"/>
                    <a:pt x="11752" y="8252"/>
                    <a:pt x="11740" y="8252"/>
                  </a:cubicBezTo>
                  <a:cubicBezTo>
                    <a:pt x="11442" y="6085"/>
                    <a:pt x="7406" y="1"/>
                    <a:pt x="740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61" name="Google Shape;1161;p23"/>
          <p:cNvSpPr/>
          <p:nvPr/>
        </p:nvSpPr>
        <p:spPr>
          <a:xfrm rot="8299330">
            <a:off x="641876" y="6082895"/>
            <a:ext cx="1169794" cy="1275253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229175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F9973-6F97-45C0-ACAD-59B81B6EE8C0}" type="datetimeFigureOut">
              <a:rPr lang="ko-KR" altLang="en-US" smtClean="0"/>
              <a:t>2024-02-01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3054-E989-4968-823D-3EE8126328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61393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24"/>
          <p:cNvSpPr txBox="1">
            <a:spLocks noGrp="1"/>
          </p:cNvSpPr>
          <p:nvPr>
            <p:ph type="title"/>
          </p:nvPr>
        </p:nvSpPr>
        <p:spPr>
          <a:xfrm>
            <a:off x="2118150" y="650367"/>
            <a:ext cx="4907700" cy="95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4" name="Google Shape;1164;p24"/>
          <p:cNvSpPr txBox="1">
            <a:spLocks noGrp="1"/>
          </p:cNvSpPr>
          <p:nvPr>
            <p:ph type="title" idx="2"/>
          </p:nvPr>
        </p:nvSpPr>
        <p:spPr>
          <a:xfrm>
            <a:off x="6985675" y="2260283"/>
            <a:ext cx="14823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65" name="Google Shape;1165;p24"/>
          <p:cNvSpPr txBox="1">
            <a:spLocks noGrp="1"/>
          </p:cNvSpPr>
          <p:nvPr>
            <p:ph type="subTitle" idx="1"/>
          </p:nvPr>
        </p:nvSpPr>
        <p:spPr>
          <a:xfrm>
            <a:off x="6258775" y="2642993"/>
            <a:ext cx="2209200" cy="13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66" name="Google Shape;1166;p24"/>
          <p:cNvSpPr txBox="1">
            <a:spLocks noGrp="1"/>
          </p:cNvSpPr>
          <p:nvPr>
            <p:ph type="title" idx="3"/>
          </p:nvPr>
        </p:nvSpPr>
        <p:spPr>
          <a:xfrm>
            <a:off x="6985675" y="4417316"/>
            <a:ext cx="14823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67" name="Google Shape;1167;p24"/>
          <p:cNvSpPr txBox="1">
            <a:spLocks noGrp="1"/>
          </p:cNvSpPr>
          <p:nvPr>
            <p:ph type="subTitle" idx="4"/>
          </p:nvPr>
        </p:nvSpPr>
        <p:spPr>
          <a:xfrm>
            <a:off x="6258775" y="4809911"/>
            <a:ext cx="2209200" cy="13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68" name="Google Shape;1168;p24"/>
          <p:cNvSpPr txBox="1">
            <a:spLocks noGrp="1"/>
          </p:cNvSpPr>
          <p:nvPr>
            <p:ph type="title" idx="5"/>
          </p:nvPr>
        </p:nvSpPr>
        <p:spPr>
          <a:xfrm>
            <a:off x="713099" y="2260267"/>
            <a:ext cx="14823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69" name="Google Shape;1169;p24"/>
          <p:cNvSpPr txBox="1">
            <a:spLocks noGrp="1"/>
          </p:cNvSpPr>
          <p:nvPr>
            <p:ph type="subTitle" idx="6"/>
          </p:nvPr>
        </p:nvSpPr>
        <p:spPr>
          <a:xfrm>
            <a:off x="713100" y="2642967"/>
            <a:ext cx="2209200" cy="13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70" name="Google Shape;1170;p24"/>
          <p:cNvSpPr txBox="1">
            <a:spLocks noGrp="1"/>
          </p:cNvSpPr>
          <p:nvPr>
            <p:ph type="title" idx="7"/>
          </p:nvPr>
        </p:nvSpPr>
        <p:spPr>
          <a:xfrm>
            <a:off x="713105" y="4426603"/>
            <a:ext cx="14823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71" name="Google Shape;1171;p24"/>
          <p:cNvSpPr txBox="1">
            <a:spLocks noGrp="1"/>
          </p:cNvSpPr>
          <p:nvPr>
            <p:ph type="subTitle" idx="8"/>
          </p:nvPr>
        </p:nvSpPr>
        <p:spPr>
          <a:xfrm>
            <a:off x="713125" y="4824265"/>
            <a:ext cx="2209200" cy="13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72" name="Google Shape;1172;p24"/>
          <p:cNvSpPr/>
          <p:nvPr/>
        </p:nvSpPr>
        <p:spPr>
          <a:xfrm>
            <a:off x="5750276" y="6319366"/>
            <a:ext cx="3401667" cy="543207"/>
          </a:xfrm>
          <a:custGeom>
            <a:avLst/>
            <a:gdLst/>
            <a:ahLst/>
            <a:cxnLst/>
            <a:rect l="l" t="t" r="r" b="b"/>
            <a:pathLst>
              <a:path w="53984" h="8516" extrusionOk="0">
                <a:moveTo>
                  <a:pt x="46657" y="1"/>
                </a:moveTo>
                <a:cubicBezTo>
                  <a:pt x="46074" y="1"/>
                  <a:pt x="45488" y="51"/>
                  <a:pt x="44899" y="169"/>
                </a:cubicBezTo>
                <a:cubicBezTo>
                  <a:pt x="43542" y="431"/>
                  <a:pt x="42387" y="1407"/>
                  <a:pt x="41470" y="2038"/>
                </a:cubicBezTo>
                <a:cubicBezTo>
                  <a:pt x="39232" y="3574"/>
                  <a:pt x="37029" y="4872"/>
                  <a:pt x="33612" y="5336"/>
                </a:cubicBezTo>
                <a:cubicBezTo>
                  <a:pt x="32989" y="5416"/>
                  <a:pt x="32472" y="5460"/>
                  <a:pt x="31980" y="5460"/>
                </a:cubicBezTo>
                <a:cubicBezTo>
                  <a:pt x="31371" y="5460"/>
                  <a:pt x="30802" y="5392"/>
                  <a:pt x="30123" y="5241"/>
                </a:cubicBezTo>
                <a:cubicBezTo>
                  <a:pt x="29750" y="5162"/>
                  <a:pt x="28846" y="5072"/>
                  <a:pt x="27839" y="5072"/>
                </a:cubicBezTo>
                <a:cubicBezTo>
                  <a:pt x="26724" y="5072"/>
                  <a:pt x="25482" y="5182"/>
                  <a:pt x="24694" y="5538"/>
                </a:cubicBezTo>
                <a:cubicBezTo>
                  <a:pt x="23539" y="6071"/>
                  <a:pt x="22016" y="6265"/>
                  <a:pt x="20469" y="6265"/>
                </a:cubicBezTo>
                <a:cubicBezTo>
                  <a:pt x="19146" y="6265"/>
                  <a:pt x="17804" y="6123"/>
                  <a:pt x="16657" y="5931"/>
                </a:cubicBezTo>
                <a:cubicBezTo>
                  <a:pt x="14636" y="5589"/>
                  <a:pt x="12849" y="5387"/>
                  <a:pt x="11110" y="5387"/>
                </a:cubicBezTo>
                <a:cubicBezTo>
                  <a:pt x="8793" y="5387"/>
                  <a:pt x="6562" y="5746"/>
                  <a:pt x="3977" y="6610"/>
                </a:cubicBezTo>
                <a:cubicBezTo>
                  <a:pt x="2417" y="7134"/>
                  <a:pt x="1179" y="7801"/>
                  <a:pt x="0" y="8515"/>
                </a:cubicBezTo>
                <a:lnTo>
                  <a:pt x="53983" y="8515"/>
                </a:lnTo>
                <a:lnTo>
                  <a:pt x="53983" y="1574"/>
                </a:lnTo>
                <a:cubicBezTo>
                  <a:pt x="51696" y="973"/>
                  <a:pt x="49211" y="1"/>
                  <a:pt x="4665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73" name="Google Shape;1173;p24"/>
          <p:cNvSpPr/>
          <p:nvPr/>
        </p:nvSpPr>
        <p:spPr>
          <a:xfrm rot="10800000">
            <a:off x="0" y="180"/>
            <a:ext cx="6259850" cy="743021"/>
          </a:xfrm>
          <a:custGeom>
            <a:avLst/>
            <a:gdLst/>
            <a:ahLst/>
            <a:cxnLst/>
            <a:rect l="l" t="t" r="r" b="b"/>
            <a:pathLst>
              <a:path w="53984" h="8516" extrusionOk="0">
                <a:moveTo>
                  <a:pt x="46657" y="1"/>
                </a:moveTo>
                <a:cubicBezTo>
                  <a:pt x="46074" y="1"/>
                  <a:pt x="45488" y="51"/>
                  <a:pt x="44899" y="169"/>
                </a:cubicBezTo>
                <a:cubicBezTo>
                  <a:pt x="43542" y="431"/>
                  <a:pt x="42387" y="1407"/>
                  <a:pt x="41470" y="2038"/>
                </a:cubicBezTo>
                <a:cubicBezTo>
                  <a:pt x="39232" y="3574"/>
                  <a:pt x="37029" y="4872"/>
                  <a:pt x="33612" y="5336"/>
                </a:cubicBezTo>
                <a:cubicBezTo>
                  <a:pt x="32989" y="5416"/>
                  <a:pt x="32472" y="5460"/>
                  <a:pt x="31980" y="5460"/>
                </a:cubicBezTo>
                <a:cubicBezTo>
                  <a:pt x="31371" y="5460"/>
                  <a:pt x="30802" y="5392"/>
                  <a:pt x="30123" y="5241"/>
                </a:cubicBezTo>
                <a:cubicBezTo>
                  <a:pt x="29750" y="5162"/>
                  <a:pt x="28846" y="5072"/>
                  <a:pt x="27839" y="5072"/>
                </a:cubicBezTo>
                <a:cubicBezTo>
                  <a:pt x="26724" y="5072"/>
                  <a:pt x="25482" y="5182"/>
                  <a:pt x="24694" y="5538"/>
                </a:cubicBezTo>
                <a:cubicBezTo>
                  <a:pt x="23539" y="6071"/>
                  <a:pt x="22016" y="6265"/>
                  <a:pt x="20469" y="6265"/>
                </a:cubicBezTo>
                <a:cubicBezTo>
                  <a:pt x="19146" y="6265"/>
                  <a:pt x="17804" y="6123"/>
                  <a:pt x="16657" y="5931"/>
                </a:cubicBezTo>
                <a:cubicBezTo>
                  <a:pt x="14636" y="5589"/>
                  <a:pt x="12849" y="5387"/>
                  <a:pt x="11110" y="5387"/>
                </a:cubicBezTo>
                <a:cubicBezTo>
                  <a:pt x="8793" y="5387"/>
                  <a:pt x="6562" y="5746"/>
                  <a:pt x="3977" y="6610"/>
                </a:cubicBezTo>
                <a:cubicBezTo>
                  <a:pt x="2417" y="7134"/>
                  <a:pt x="1179" y="7801"/>
                  <a:pt x="0" y="8515"/>
                </a:cubicBezTo>
                <a:lnTo>
                  <a:pt x="53983" y="8515"/>
                </a:lnTo>
                <a:lnTo>
                  <a:pt x="53983" y="1574"/>
                </a:lnTo>
                <a:cubicBezTo>
                  <a:pt x="51696" y="973"/>
                  <a:pt x="49211" y="1"/>
                  <a:pt x="4665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9904712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25"/>
          <p:cNvSpPr txBox="1">
            <a:spLocks noGrp="1"/>
          </p:cNvSpPr>
          <p:nvPr>
            <p:ph type="title"/>
          </p:nvPr>
        </p:nvSpPr>
        <p:spPr>
          <a:xfrm>
            <a:off x="2118150" y="650367"/>
            <a:ext cx="4907700" cy="95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76" name="Google Shape;1176;p25"/>
          <p:cNvSpPr txBox="1">
            <a:spLocks noGrp="1"/>
          </p:cNvSpPr>
          <p:nvPr>
            <p:ph type="title" idx="2"/>
          </p:nvPr>
        </p:nvSpPr>
        <p:spPr>
          <a:xfrm>
            <a:off x="713400" y="2139533"/>
            <a:ext cx="1878300" cy="43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77" name="Google Shape;1177;p25"/>
          <p:cNvSpPr txBox="1">
            <a:spLocks noGrp="1"/>
          </p:cNvSpPr>
          <p:nvPr>
            <p:ph type="subTitle" idx="1"/>
          </p:nvPr>
        </p:nvSpPr>
        <p:spPr>
          <a:xfrm>
            <a:off x="713400" y="2654861"/>
            <a:ext cx="1878300" cy="95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78" name="Google Shape;1178;p25"/>
          <p:cNvSpPr txBox="1">
            <a:spLocks noGrp="1"/>
          </p:cNvSpPr>
          <p:nvPr>
            <p:ph type="title" idx="3"/>
          </p:nvPr>
        </p:nvSpPr>
        <p:spPr>
          <a:xfrm>
            <a:off x="2659667" y="2919667"/>
            <a:ext cx="1878300" cy="43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79" name="Google Shape;1179;p25"/>
          <p:cNvSpPr txBox="1">
            <a:spLocks noGrp="1"/>
          </p:cNvSpPr>
          <p:nvPr>
            <p:ph type="subTitle" idx="4"/>
          </p:nvPr>
        </p:nvSpPr>
        <p:spPr>
          <a:xfrm>
            <a:off x="2659667" y="3434995"/>
            <a:ext cx="1878300" cy="95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80" name="Google Shape;1180;p25"/>
          <p:cNvSpPr txBox="1">
            <a:spLocks noGrp="1"/>
          </p:cNvSpPr>
          <p:nvPr>
            <p:ph type="title" idx="5"/>
          </p:nvPr>
        </p:nvSpPr>
        <p:spPr>
          <a:xfrm>
            <a:off x="4605934" y="2139533"/>
            <a:ext cx="1878300" cy="43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81" name="Google Shape;1181;p25"/>
          <p:cNvSpPr txBox="1">
            <a:spLocks noGrp="1"/>
          </p:cNvSpPr>
          <p:nvPr>
            <p:ph type="subTitle" idx="6"/>
          </p:nvPr>
        </p:nvSpPr>
        <p:spPr>
          <a:xfrm>
            <a:off x="4605934" y="2654861"/>
            <a:ext cx="1878300" cy="95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82" name="Google Shape;1182;p25"/>
          <p:cNvSpPr txBox="1">
            <a:spLocks noGrp="1"/>
          </p:cNvSpPr>
          <p:nvPr>
            <p:ph type="title" idx="7"/>
          </p:nvPr>
        </p:nvSpPr>
        <p:spPr>
          <a:xfrm>
            <a:off x="6552201" y="2919667"/>
            <a:ext cx="1878300" cy="43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83" name="Google Shape;1183;p25"/>
          <p:cNvSpPr txBox="1">
            <a:spLocks noGrp="1"/>
          </p:cNvSpPr>
          <p:nvPr>
            <p:ph type="subTitle" idx="8"/>
          </p:nvPr>
        </p:nvSpPr>
        <p:spPr>
          <a:xfrm>
            <a:off x="6552201" y="3434995"/>
            <a:ext cx="1878300" cy="95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84" name="Google Shape;1184;p25"/>
          <p:cNvSpPr/>
          <p:nvPr/>
        </p:nvSpPr>
        <p:spPr>
          <a:xfrm rot="-484943">
            <a:off x="7985210" y="212"/>
            <a:ext cx="1169830" cy="1275293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185" name="Google Shape;1185;p25"/>
          <p:cNvGrpSpPr/>
          <p:nvPr/>
        </p:nvGrpSpPr>
        <p:grpSpPr>
          <a:xfrm rot="-5481901">
            <a:off x="7190030" y="172195"/>
            <a:ext cx="1836696" cy="1087986"/>
            <a:chOff x="4513350" y="1013350"/>
            <a:chExt cx="788825" cy="623025"/>
          </a:xfrm>
        </p:grpSpPr>
        <p:sp>
          <p:nvSpPr>
            <p:cNvPr id="1186" name="Google Shape;1186;p25"/>
            <p:cNvSpPr/>
            <p:nvPr/>
          </p:nvSpPr>
          <p:spPr>
            <a:xfrm>
              <a:off x="4592525" y="1216500"/>
              <a:ext cx="222075" cy="37900"/>
            </a:xfrm>
            <a:custGeom>
              <a:avLst/>
              <a:gdLst/>
              <a:ahLst/>
              <a:cxnLst/>
              <a:rect l="l" t="t" r="r" b="b"/>
              <a:pathLst>
                <a:path w="8883" h="1516" extrusionOk="0">
                  <a:moveTo>
                    <a:pt x="5216" y="0"/>
                  </a:moveTo>
                  <a:cubicBezTo>
                    <a:pt x="2184" y="0"/>
                    <a:pt x="1" y="1209"/>
                    <a:pt x="1" y="1209"/>
                  </a:cubicBezTo>
                  <a:cubicBezTo>
                    <a:pt x="708" y="1431"/>
                    <a:pt x="1576" y="1516"/>
                    <a:pt x="2489" y="1516"/>
                  </a:cubicBezTo>
                  <a:cubicBezTo>
                    <a:pt x="5448" y="1516"/>
                    <a:pt x="8883" y="626"/>
                    <a:pt x="8883" y="626"/>
                  </a:cubicBezTo>
                  <a:cubicBezTo>
                    <a:pt x="7589" y="167"/>
                    <a:pt x="6344" y="0"/>
                    <a:pt x="521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7" name="Google Shape;1187;p25"/>
            <p:cNvSpPr/>
            <p:nvPr/>
          </p:nvSpPr>
          <p:spPr>
            <a:xfrm>
              <a:off x="4702350" y="1273800"/>
              <a:ext cx="169700" cy="126825"/>
            </a:xfrm>
            <a:custGeom>
              <a:avLst/>
              <a:gdLst/>
              <a:ahLst/>
              <a:cxnLst/>
              <a:rect l="l" t="t" r="r" b="b"/>
              <a:pathLst>
                <a:path w="6788" h="5073" extrusionOk="0">
                  <a:moveTo>
                    <a:pt x="6788" y="0"/>
                  </a:moveTo>
                  <a:lnTo>
                    <a:pt x="6788" y="0"/>
                  </a:lnTo>
                  <a:cubicBezTo>
                    <a:pt x="1501" y="2417"/>
                    <a:pt x="1" y="5072"/>
                    <a:pt x="1" y="5072"/>
                  </a:cubicBezTo>
                  <a:cubicBezTo>
                    <a:pt x="3835" y="4894"/>
                    <a:pt x="6787" y="1"/>
                    <a:pt x="6788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8" name="Google Shape;1188;p25"/>
            <p:cNvSpPr/>
            <p:nvPr/>
          </p:nvSpPr>
          <p:spPr>
            <a:xfrm>
              <a:off x="4729450" y="1319350"/>
              <a:ext cx="215825" cy="139925"/>
            </a:xfrm>
            <a:custGeom>
              <a:avLst/>
              <a:gdLst/>
              <a:ahLst/>
              <a:cxnLst/>
              <a:rect l="l" t="t" r="r" b="b"/>
              <a:pathLst>
                <a:path w="8633" h="5597" extrusionOk="0">
                  <a:moveTo>
                    <a:pt x="8632" y="0"/>
                  </a:moveTo>
                  <a:cubicBezTo>
                    <a:pt x="8632" y="0"/>
                    <a:pt x="8632" y="0"/>
                    <a:pt x="8632" y="0"/>
                  </a:cubicBezTo>
                  <a:lnTo>
                    <a:pt x="8632" y="0"/>
                  </a:lnTo>
                  <a:cubicBezTo>
                    <a:pt x="8632" y="0"/>
                    <a:pt x="8632" y="0"/>
                    <a:pt x="8632" y="0"/>
                  </a:cubicBezTo>
                  <a:close/>
                  <a:moveTo>
                    <a:pt x="8632" y="0"/>
                  </a:moveTo>
                  <a:cubicBezTo>
                    <a:pt x="8608" y="10"/>
                    <a:pt x="1568" y="1986"/>
                    <a:pt x="0" y="5596"/>
                  </a:cubicBezTo>
                  <a:cubicBezTo>
                    <a:pt x="0" y="5596"/>
                    <a:pt x="4132" y="3715"/>
                    <a:pt x="8632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4792550" y="1343150"/>
              <a:ext cx="211075" cy="194100"/>
            </a:xfrm>
            <a:custGeom>
              <a:avLst/>
              <a:gdLst/>
              <a:ahLst/>
              <a:cxnLst/>
              <a:rect l="l" t="t" r="r" b="b"/>
              <a:pathLst>
                <a:path w="8443" h="7764" extrusionOk="0">
                  <a:moveTo>
                    <a:pt x="8442" y="1"/>
                  </a:moveTo>
                  <a:lnTo>
                    <a:pt x="8442" y="1"/>
                  </a:lnTo>
                  <a:cubicBezTo>
                    <a:pt x="3346" y="1167"/>
                    <a:pt x="1" y="7763"/>
                    <a:pt x="1" y="7763"/>
                  </a:cubicBezTo>
                  <a:cubicBezTo>
                    <a:pt x="3799" y="6454"/>
                    <a:pt x="8442" y="1"/>
                    <a:pt x="8442" y="1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4513350" y="1013350"/>
              <a:ext cx="788825" cy="623025"/>
            </a:xfrm>
            <a:custGeom>
              <a:avLst/>
              <a:gdLst/>
              <a:ahLst/>
              <a:cxnLst/>
              <a:rect l="l" t="t" r="r" b="b"/>
              <a:pathLst>
                <a:path w="31553" h="24921" extrusionOk="0">
                  <a:moveTo>
                    <a:pt x="7406" y="0"/>
                  </a:moveTo>
                  <a:cubicBezTo>
                    <a:pt x="6763" y="4584"/>
                    <a:pt x="10871" y="7680"/>
                    <a:pt x="11633" y="8204"/>
                  </a:cubicBezTo>
                  <a:cubicBezTo>
                    <a:pt x="11454" y="8144"/>
                    <a:pt x="11276" y="8073"/>
                    <a:pt x="11109" y="8013"/>
                  </a:cubicBezTo>
                  <a:cubicBezTo>
                    <a:pt x="10978" y="7966"/>
                    <a:pt x="10847" y="7918"/>
                    <a:pt x="10716" y="7894"/>
                  </a:cubicBezTo>
                  <a:lnTo>
                    <a:pt x="10573" y="7811"/>
                  </a:lnTo>
                  <a:cubicBezTo>
                    <a:pt x="7109" y="4954"/>
                    <a:pt x="1" y="953"/>
                    <a:pt x="0" y="953"/>
                  </a:cubicBezTo>
                  <a:lnTo>
                    <a:pt x="0" y="953"/>
                  </a:lnTo>
                  <a:cubicBezTo>
                    <a:pt x="1810" y="5537"/>
                    <a:pt x="6728" y="7085"/>
                    <a:pt x="9323" y="7692"/>
                  </a:cubicBezTo>
                  <a:lnTo>
                    <a:pt x="9311" y="7728"/>
                  </a:lnTo>
                  <a:cubicBezTo>
                    <a:pt x="9311" y="7728"/>
                    <a:pt x="9716" y="7859"/>
                    <a:pt x="10430" y="8085"/>
                  </a:cubicBezTo>
                  <a:cubicBezTo>
                    <a:pt x="10609" y="8144"/>
                    <a:pt x="10799" y="8204"/>
                    <a:pt x="11026" y="8275"/>
                  </a:cubicBezTo>
                  <a:cubicBezTo>
                    <a:pt x="11228" y="8371"/>
                    <a:pt x="11454" y="8442"/>
                    <a:pt x="11692" y="8549"/>
                  </a:cubicBezTo>
                  <a:cubicBezTo>
                    <a:pt x="11931" y="8633"/>
                    <a:pt x="12181" y="8740"/>
                    <a:pt x="12454" y="8847"/>
                  </a:cubicBezTo>
                  <a:cubicBezTo>
                    <a:pt x="12585" y="8906"/>
                    <a:pt x="12740" y="8966"/>
                    <a:pt x="12871" y="9037"/>
                  </a:cubicBezTo>
                  <a:cubicBezTo>
                    <a:pt x="8454" y="9716"/>
                    <a:pt x="6013" y="12907"/>
                    <a:pt x="6013" y="12907"/>
                  </a:cubicBezTo>
                  <a:cubicBezTo>
                    <a:pt x="10359" y="11954"/>
                    <a:pt x="12573" y="9680"/>
                    <a:pt x="13050" y="9121"/>
                  </a:cubicBezTo>
                  <a:cubicBezTo>
                    <a:pt x="13121" y="9156"/>
                    <a:pt x="13193" y="9204"/>
                    <a:pt x="13288" y="9228"/>
                  </a:cubicBezTo>
                  <a:cubicBezTo>
                    <a:pt x="13431" y="9299"/>
                    <a:pt x="13586" y="9359"/>
                    <a:pt x="13728" y="9442"/>
                  </a:cubicBezTo>
                  <a:cubicBezTo>
                    <a:pt x="13883" y="9514"/>
                    <a:pt x="14050" y="9573"/>
                    <a:pt x="14193" y="9656"/>
                  </a:cubicBezTo>
                  <a:cubicBezTo>
                    <a:pt x="14490" y="9823"/>
                    <a:pt x="14800" y="9990"/>
                    <a:pt x="15133" y="10168"/>
                  </a:cubicBezTo>
                  <a:cubicBezTo>
                    <a:pt x="15300" y="10252"/>
                    <a:pt x="15455" y="10335"/>
                    <a:pt x="15621" y="10430"/>
                  </a:cubicBezTo>
                  <a:cubicBezTo>
                    <a:pt x="15788" y="10537"/>
                    <a:pt x="15955" y="10633"/>
                    <a:pt x="16110" y="10728"/>
                  </a:cubicBezTo>
                  <a:cubicBezTo>
                    <a:pt x="16276" y="10835"/>
                    <a:pt x="16443" y="10942"/>
                    <a:pt x="16598" y="11026"/>
                  </a:cubicBezTo>
                  <a:cubicBezTo>
                    <a:pt x="16764" y="11133"/>
                    <a:pt x="16943" y="11228"/>
                    <a:pt x="17110" y="11347"/>
                  </a:cubicBezTo>
                  <a:cubicBezTo>
                    <a:pt x="17443" y="11561"/>
                    <a:pt x="17777" y="11788"/>
                    <a:pt x="18110" y="12026"/>
                  </a:cubicBezTo>
                  <a:cubicBezTo>
                    <a:pt x="18193" y="12085"/>
                    <a:pt x="18277" y="12145"/>
                    <a:pt x="18360" y="12204"/>
                  </a:cubicBezTo>
                  <a:lnTo>
                    <a:pt x="18610" y="12395"/>
                  </a:lnTo>
                  <a:cubicBezTo>
                    <a:pt x="18777" y="12514"/>
                    <a:pt x="18943" y="12657"/>
                    <a:pt x="19122" y="12776"/>
                  </a:cubicBezTo>
                  <a:cubicBezTo>
                    <a:pt x="19289" y="12895"/>
                    <a:pt x="19467" y="13026"/>
                    <a:pt x="19622" y="13145"/>
                  </a:cubicBezTo>
                  <a:cubicBezTo>
                    <a:pt x="19789" y="13264"/>
                    <a:pt x="19955" y="13407"/>
                    <a:pt x="20122" y="13550"/>
                  </a:cubicBezTo>
                  <a:lnTo>
                    <a:pt x="21098" y="14347"/>
                  </a:lnTo>
                  <a:cubicBezTo>
                    <a:pt x="21134" y="14383"/>
                    <a:pt x="21158" y="14395"/>
                    <a:pt x="21170" y="14419"/>
                  </a:cubicBezTo>
                  <a:cubicBezTo>
                    <a:pt x="16229" y="16788"/>
                    <a:pt x="12716" y="22896"/>
                    <a:pt x="12716" y="22896"/>
                  </a:cubicBezTo>
                  <a:cubicBezTo>
                    <a:pt x="16550" y="21110"/>
                    <a:pt x="20455" y="15729"/>
                    <a:pt x="21313" y="14526"/>
                  </a:cubicBezTo>
                  <a:cubicBezTo>
                    <a:pt x="21872" y="15038"/>
                    <a:pt x="22456" y="15538"/>
                    <a:pt x="22991" y="16062"/>
                  </a:cubicBezTo>
                  <a:cubicBezTo>
                    <a:pt x="23361" y="16407"/>
                    <a:pt x="23706" y="16764"/>
                    <a:pt x="24063" y="17098"/>
                  </a:cubicBezTo>
                  <a:cubicBezTo>
                    <a:pt x="23063" y="18027"/>
                    <a:pt x="18336" y="22503"/>
                    <a:pt x="18812" y="24920"/>
                  </a:cubicBezTo>
                  <a:cubicBezTo>
                    <a:pt x="18812" y="24920"/>
                    <a:pt x="21682" y="22218"/>
                    <a:pt x="24123" y="17181"/>
                  </a:cubicBezTo>
                  <a:cubicBezTo>
                    <a:pt x="24325" y="17384"/>
                    <a:pt x="24539" y="17598"/>
                    <a:pt x="24730" y="17800"/>
                  </a:cubicBezTo>
                  <a:cubicBezTo>
                    <a:pt x="25016" y="18086"/>
                    <a:pt x="25266" y="18384"/>
                    <a:pt x="25539" y="18669"/>
                  </a:cubicBezTo>
                  <a:cubicBezTo>
                    <a:pt x="25670" y="18800"/>
                    <a:pt x="25801" y="18943"/>
                    <a:pt x="25920" y="19086"/>
                  </a:cubicBezTo>
                  <a:cubicBezTo>
                    <a:pt x="26039" y="19217"/>
                    <a:pt x="26170" y="19360"/>
                    <a:pt x="26289" y="19503"/>
                  </a:cubicBezTo>
                  <a:lnTo>
                    <a:pt x="27004" y="20301"/>
                  </a:lnTo>
                  <a:cubicBezTo>
                    <a:pt x="27230" y="20551"/>
                    <a:pt x="27456" y="20824"/>
                    <a:pt x="27659" y="21063"/>
                  </a:cubicBezTo>
                  <a:cubicBezTo>
                    <a:pt x="27873" y="21301"/>
                    <a:pt x="28064" y="21539"/>
                    <a:pt x="28254" y="21765"/>
                  </a:cubicBezTo>
                  <a:cubicBezTo>
                    <a:pt x="28433" y="21979"/>
                    <a:pt x="28611" y="22206"/>
                    <a:pt x="28778" y="22396"/>
                  </a:cubicBezTo>
                  <a:cubicBezTo>
                    <a:pt x="29111" y="22801"/>
                    <a:pt x="29385" y="23146"/>
                    <a:pt x="29623" y="23444"/>
                  </a:cubicBezTo>
                  <a:cubicBezTo>
                    <a:pt x="30088" y="24027"/>
                    <a:pt x="30361" y="24361"/>
                    <a:pt x="30361" y="24361"/>
                  </a:cubicBezTo>
                  <a:lnTo>
                    <a:pt x="31028" y="23825"/>
                  </a:lnTo>
                  <a:cubicBezTo>
                    <a:pt x="31028" y="23825"/>
                    <a:pt x="30754" y="23503"/>
                    <a:pt x="30266" y="22920"/>
                  </a:cubicBezTo>
                  <a:cubicBezTo>
                    <a:pt x="30028" y="22610"/>
                    <a:pt x="29730" y="22265"/>
                    <a:pt x="29385" y="21860"/>
                  </a:cubicBezTo>
                  <a:cubicBezTo>
                    <a:pt x="29230" y="21670"/>
                    <a:pt x="29028" y="21444"/>
                    <a:pt x="28837" y="21217"/>
                  </a:cubicBezTo>
                  <a:cubicBezTo>
                    <a:pt x="28647" y="21003"/>
                    <a:pt x="28433" y="20777"/>
                    <a:pt x="28230" y="20539"/>
                  </a:cubicBezTo>
                  <a:cubicBezTo>
                    <a:pt x="28016" y="20301"/>
                    <a:pt x="27802" y="20051"/>
                    <a:pt x="27563" y="19801"/>
                  </a:cubicBezTo>
                  <a:cubicBezTo>
                    <a:pt x="27325" y="19539"/>
                    <a:pt x="27087" y="19277"/>
                    <a:pt x="26825" y="19003"/>
                  </a:cubicBezTo>
                  <a:cubicBezTo>
                    <a:pt x="26706" y="18872"/>
                    <a:pt x="26575" y="18741"/>
                    <a:pt x="26444" y="18586"/>
                  </a:cubicBezTo>
                  <a:cubicBezTo>
                    <a:pt x="26313" y="18455"/>
                    <a:pt x="26170" y="18324"/>
                    <a:pt x="26039" y="18169"/>
                  </a:cubicBezTo>
                  <a:cubicBezTo>
                    <a:pt x="25778" y="17884"/>
                    <a:pt x="25492" y="17610"/>
                    <a:pt x="25206" y="17324"/>
                  </a:cubicBezTo>
                  <a:cubicBezTo>
                    <a:pt x="24885" y="17014"/>
                    <a:pt x="24539" y="16681"/>
                    <a:pt x="24194" y="16360"/>
                  </a:cubicBezTo>
                  <a:cubicBezTo>
                    <a:pt x="26754" y="14693"/>
                    <a:pt x="31552" y="5621"/>
                    <a:pt x="31552" y="5620"/>
                  </a:cubicBezTo>
                  <a:lnTo>
                    <a:pt x="31552" y="5620"/>
                  </a:lnTo>
                  <a:cubicBezTo>
                    <a:pt x="27778" y="7382"/>
                    <a:pt x="24682" y="14586"/>
                    <a:pt x="24027" y="16193"/>
                  </a:cubicBezTo>
                  <a:cubicBezTo>
                    <a:pt x="23825" y="16002"/>
                    <a:pt x="23611" y="15800"/>
                    <a:pt x="23396" y="15610"/>
                  </a:cubicBezTo>
                  <a:cubicBezTo>
                    <a:pt x="23194" y="15431"/>
                    <a:pt x="22991" y="15252"/>
                    <a:pt x="22801" y="15074"/>
                  </a:cubicBezTo>
                  <a:cubicBezTo>
                    <a:pt x="25801" y="11716"/>
                    <a:pt x="29790" y="4073"/>
                    <a:pt x="29790" y="4072"/>
                  </a:cubicBezTo>
                  <a:lnTo>
                    <a:pt x="29790" y="4072"/>
                  </a:lnTo>
                  <a:cubicBezTo>
                    <a:pt x="24980" y="7871"/>
                    <a:pt x="23099" y="13157"/>
                    <a:pt x="22575" y="14895"/>
                  </a:cubicBezTo>
                  <a:cubicBezTo>
                    <a:pt x="22206" y="14574"/>
                    <a:pt x="21813" y="14252"/>
                    <a:pt x="21444" y="13931"/>
                  </a:cubicBezTo>
                  <a:cubicBezTo>
                    <a:pt x="21289" y="13812"/>
                    <a:pt x="21146" y="13693"/>
                    <a:pt x="20979" y="13574"/>
                  </a:cubicBezTo>
                  <a:cubicBezTo>
                    <a:pt x="24361" y="10371"/>
                    <a:pt x="26337" y="1727"/>
                    <a:pt x="26337" y="1727"/>
                  </a:cubicBezTo>
                  <a:lnTo>
                    <a:pt x="26337" y="1727"/>
                  </a:lnTo>
                  <a:cubicBezTo>
                    <a:pt x="22753" y="4823"/>
                    <a:pt x="21146" y="11657"/>
                    <a:pt x="20777" y="13407"/>
                  </a:cubicBezTo>
                  <a:cubicBezTo>
                    <a:pt x="20658" y="13324"/>
                    <a:pt x="20539" y="13216"/>
                    <a:pt x="20420" y="13121"/>
                  </a:cubicBezTo>
                  <a:cubicBezTo>
                    <a:pt x="20253" y="12990"/>
                    <a:pt x="20086" y="12859"/>
                    <a:pt x="19908" y="12740"/>
                  </a:cubicBezTo>
                  <a:cubicBezTo>
                    <a:pt x="19729" y="12621"/>
                    <a:pt x="19562" y="12490"/>
                    <a:pt x="19384" y="12371"/>
                  </a:cubicBezTo>
                  <a:cubicBezTo>
                    <a:pt x="19372" y="12347"/>
                    <a:pt x="19348" y="12335"/>
                    <a:pt x="19324" y="12323"/>
                  </a:cubicBezTo>
                  <a:cubicBezTo>
                    <a:pt x="22301" y="7347"/>
                    <a:pt x="22098" y="822"/>
                    <a:pt x="22098" y="822"/>
                  </a:cubicBezTo>
                  <a:lnTo>
                    <a:pt x="22098" y="822"/>
                  </a:lnTo>
                  <a:cubicBezTo>
                    <a:pt x="18943" y="4608"/>
                    <a:pt x="19015" y="10478"/>
                    <a:pt x="19110" y="12157"/>
                  </a:cubicBezTo>
                  <a:cubicBezTo>
                    <a:pt x="19027" y="12097"/>
                    <a:pt x="18943" y="12038"/>
                    <a:pt x="18872" y="12002"/>
                  </a:cubicBezTo>
                  <a:lnTo>
                    <a:pt x="18610" y="11811"/>
                  </a:lnTo>
                  <a:cubicBezTo>
                    <a:pt x="18527" y="11752"/>
                    <a:pt x="18431" y="11704"/>
                    <a:pt x="18348" y="11657"/>
                  </a:cubicBezTo>
                  <a:cubicBezTo>
                    <a:pt x="18229" y="11585"/>
                    <a:pt x="18098" y="11490"/>
                    <a:pt x="17979" y="11419"/>
                  </a:cubicBezTo>
                  <a:cubicBezTo>
                    <a:pt x="19301" y="7097"/>
                    <a:pt x="17836" y="762"/>
                    <a:pt x="17836" y="762"/>
                  </a:cubicBezTo>
                  <a:cubicBezTo>
                    <a:pt x="15633" y="5215"/>
                    <a:pt x="17098" y="9752"/>
                    <a:pt x="17681" y="11228"/>
                  </a:cubicBezTo>
                  <a:cubicBezTo>
                    <a:pt x="17562" y="11145"/>
                    <a:pt x="17443" y="11061"/>
                    <a:pt x="17324" y="10990"/>
                  </a:cubicBezTo>
                  <a:cubicBezTo>
                    <a:pt x="17157" y="10871"/>
                    <a:pt x="16979" y="10776"/>
                    <a:pt x="16800" y="10668"/>
                  </a:cubicBezTo>
                  <a:cubicBezTo>
                    <a:pt x="16622" y="10573"/>
                    <a:pt x="16455" y="10478"/>
                    <a:pt x="16288" y="10371"/>
                  </a:cubicBezTo>
                  <a:cubicBezTo>
                    <a:pt x="16133" y="10276"/>
                    <a:pt x="15967" y="10180"/>
                    <a:pt x="15800" y="10097"/>
                  </a:cubicBezTo>
                  <a:lnTo>
                    <a:pt x="15312" y="9823"/>
                  </a:lnTo>
                  <a:cubicBezTo>
                    <a:pt x="15098" y="9716"/>
                    <a:pt x="14907" y="9621"/>
                    <a:pt x="14705" y="9514"/>
                  </a:cubicBezTo>
                  <a:cubicBezTo>
                    <a:pt x="16205" y="5573"/>
                    <a:pt x="14741" y="406"/>
                    <a:pt x="14740" y="405"/>
                  </a:cubicBezTo>
                  <a:lnTo>
                    <a:pt x="14740" y="405"/>
                  </a:lnTo>
                  <a:cubicBezTo>
                    <a:pt x="13371" y="2275"/>
                    <a:pt x="14264" y="7978"/>
                    <a:pt x="14538" y="9418"/>
                  </a:cubicBezTo>
                  <a:cubicBezTo>
                    <a:pt x="14478" y="9394"/>
                    <a:pt x="14407" y="9359"/>
                    <a:pt x="14348" y="9323"/>
                  </a:cubicBezTo>
                  <a:cubicBezTo>
                    <a:pt x="14193" y="9228"/>
                    <a:pt x="14026" y="9168"/>
                    <a:pt x="13883" y="9109"/>
                  </a:cubicBezTo>
                  <a:cubicBezTo>
                    <a:pt x="13728" y="9037"/>
                    <a:pt x="13586" y="8978"/>
                    <a:pt x="13431" y="8918"/>
                  </a:cubicBezTo>
                  <a:cubicBezTo>
                    <a:pt x="13288" y="8859"/>
                    <a:pt x="13133" y="8787"/>
                    <a:pt x="13002" y="8728"/>
                  </a:cubicBezTo>
                  <a:cubicBezTo>
                    <a:pt x="14728" y="5477"/>
                    <a:pt x="11931" y="1120"/>
                    <a:pt x="11931" y="1120"/>
                  </a:cubicBezTo>
                  <a:lnTo>
                    <a:pt x="11931" y="1120"/>
                  </a:lnTo>
                  <a:cubicBezTo>
                    <a:pt x="10930" y="4227"/>
                    <a:pt x="12764" y="8275"/>
                    <a:pt x="12978" y="8704"/>
                  </a:cubicBezTo>
                  <a:cubicBezTo>
                    <a:pt x="12835" y="8644"/>
                    <a:pt x="12716" y="8585"/>
                    <a:pt x="12585" y="8549"/>
                  </a:cubicBezTo>
                  <a:cubicBezTo>
                    <a:pt x="12300" y="8442"/>
                    <a:pt x="12050" y="8347"/>
                    <a:pt x="11800" y="8263"/>
                  </a:cubicBezTo>
                  <a:cubicBezTo>
                    <a:pt x="11788" y="8263"/>
                    <a:pt x="11752" y="8252"/>
                    <a:pt x="11740" y="8252"/>
                  </a:cubicBezTo>
                  <a:cubicBezTo>
                    <a:pt x="11442" y="6085"/>
                    <a:pt x="7406" y="1"/>
                    <a:pt x="740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91" name="Google Shape;1191;p25"/>
          <p:cNvGrpSpPr/>
          <p:nvPr/>
        </p:nvGrpSpPr>
        <p:grpSpPr>
          <a:xfrm rot="-1284144">
            <a:off x="-660371" y="-1206686"/>
            <a:ext cx="2747529" cy="3325291"/>
            <a:chOff x="747700" y="1105791"/>
            <a:chExt cx="2747649" cy="2494076"/>
          </a:xfrm>
        </p:grpSpPr>
        <p:sp>
          <p:nvSpPr>
            <p:cNvPr id="1192" name="Google Shape;1192;p25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5" name="Google Shape;1195;p25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6" name="Google Shape;1196;p25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7" name="Google Shape;1197;p25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9" name="Google Shape;1199;p25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0" name="Google Shape;1200;p25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1" name="Google Shape;1201;p25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2" name="Google Shape;1202;p25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3" name="Google Shape;1203;p25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4" name="Google Shape;1204;p25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5" name="Google Shape;1205;p25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2" name="Google Shape;1212;p25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3" name="Google Shape;1213;p25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8" name="Google Shape;1218;p25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9" name="Google Shape;1219;p25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0" name="Google Shape;1220;p25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1" name="Google Shape;1221;p25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3" name="Google Shape;1223;p25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4" name="Google Shape;1224;p25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5" name="Google Shape;1225;p25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6" name="Google Shape;1226;p25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7" name="Google Shape;1227;p25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8" name="Google Shape;1228;p25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9" name="Google Shape;1229;p25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0" name="Google Shape;1230;p25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1" name="Google Shape;1231;p25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32" name="Google Shape;1232;p25"/>
          <p:cNvSpPr/>
          <p:nvPr/>
        </p:nvSpPr>
        <p:spPr>
          <a:xfrm flipH="1">
            <a:off x="24" y="5989218"/>
            <a:ext cx="2659648" cy="864820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33" name="Google Shape;1233;p25"/>
          <p:cNvSpPr/>
          <p:nvPr/>
        </p:nvSpPr>
        <p:spPr>
          <a:xfrm>
            <a:off x="8524540" y="2176340"/>
            <a:ext cx="619468" cy="191379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0690310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26"/>
          <p:cNvSpPr txBox="1">
            <a:spLocks noGrp="1"/>
          </p:cNvSpPr>
          <p:nvPr>
            <p:ph type="title"/>
          </p:nvPr>
        </p:nvSpPr>
        <p:spPr>
          <a:xfrm>
            <a:off x="1284175" y="4495600"/>
            <a:ext cx="3034200" cy="58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36" name="Google Shape;1236;p26"/>
          <p:cNvSpPr txBox="1">
            <a:spLocks noGrp="1"/>
          </p:cNvSpPr>
          <p:nvPr>
            <p:ph type="title" idx="2"/>
          </p:nvPr>
        </p:nvSpPr>
        <p:spPr>
          <a:xfrm>
            <a:off x="4825621" y="4495600"/>
            <a:ext cx="3034200" cy="58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37" name="Google Shape;1237;p26"/>
          <p:cNvSpPr txBox="1">
            <a:spLocks noGrp="1"/>
          </p:cNvSpPr>
          <p:nvPr>
            <p:ph type="subTitle" idx="1"/>
          </p:nvPr>
        </p:nvSpPr>
        <p:spPr>
          <a:xfrm>
            <a:off x="1284200" y="4913189"/>
            <a:ext cx="3034200" cy="12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38" name="Google Shape;1238;p26"/>
          <p:cNvSpPr txBox="1">
            <a:spLocks noGrp="1"/>
          </p:cNvSpPr>
          <p:nvPr>
            <p:ph type="subTitle" idx="3"/>
          </p:nvPr>
        </p:nvSpPr>
        <p:spPr>
          <a:xfrm>
            <a:off x="4825648" y="4913191"/>
            <a:ext cx="3034200" cy="12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39" name="Google Shape;1239;p26"/>
          <p:cNvSpPr txBox="1">
            <a:spLocks noGrp="1"/>
          </p:cNvSpPr>
          <p:nvPr>
            <p:ph type="title" idx="4"/>
          </p:nvPr>
        </p:nvSpPr>
        <p:spPr>
          <a:xfrm>
            <a:off x="1604400" y="656864"/>
            <a:ext cx="59352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40" name="Google Shape;1240;p26"/>
          <p:cNvSpPr/>
          <p:nvPr/>
        </p:nvSpPr>
        <p:spPr>
          <a:xfrm rot="3947616">
            <a:off x="8199812" y="3630642"/>
            <a:ext cx="1559719" cy="956436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41" name="Google Shape;1241;p26"/>
          <p:cNvGrpSpPr/>
          <p:nvPr/>
        </p:nvGrpSpPr>
        <p:grpSpPr>
          <a:xfrm>
            <a:off x="8430595" y="2521597"/>
            <a:ext cx="1071224" cy="1128091"/>
            <a:chOff x="4513350" y="1013350"/>
            <a:chExt cx="788825" cy="623025"/>
          </a:xfrm>
        </p:grpSpPr>
        <p:sp>
          <p:nvSpPr>
            <p:cNvPr id="1242" name="Google Shape;1242;p26"/>
            <p:cNvSpPr/>
            <p:nvPr/>
          </p:nvSpPr>
          <p:spPr>
            <a:xfrm>
              <a:off x="4592525" y="1216500"/>
              <a:ext cx="222075" cy="37900"/>
            </a:xfrm>
            <a:custGeom>
              <a:avLst/>
              <a:gdLst/>
              <a:ahLst/>
              <a:cxnLst/>
              <a:rect l="l" t="t" r="r" b="b"/>
              <a:pathLst>
                <a:path w="8883" h="1516" extrusionOk="0">
                  <a:moveTo>
                    <a:pt x="5216" y="0"/>
                  </a:moveTo>
                  <a:cubicBezTo>
                    <a:pt x="2184" y="0"/>
                    <a:pt x="1" y="1209"/>
                    <a:pt x="1" y="1209"/>
                  </a:cubicBezTo>
                  <a:cubicBezTo>
                    <a:pt x="708" y="1431"/>
                    <a:pt x="1576" y="1516"/>
                    <a:pt x="2489" y="1516"/>
                  </a:cubicBezTo>
                  <a:cubicBezTo>
                    <a:pt x="5448" y="1516"/>
                    <a:pt x="8883" y="626"/>
                    <a:pt x="8883" y="626"/>
                  </a:cubicBezTo>
                  <a:cubicBezTo>
                    <a:pt x="7589" y="167"/>
                    <a:pt x="6344" y="0"/>
                    <a:pt x="521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3" name="Google Shape;1243;p26"/>
            <p:cNvSpPr/>
            <p:nvPr/>
          </p:nvSpPr>
          <p:spPr>
            <a:xfrm>
              <a:off x="4702350" y="1273800"/>
              <a:ext cx="169700" cy="126825"/>
            </a:xfrm>
            <a:custGeom>
              <a:avLst/>
              <a:gdLst/>
              <a:ahLst/>
              <a:cxnLst/>
              <a:rect l="l" t="t" r="r" b="b"/>
              <a:pathLst>
                <a:path w="6788" h="5073" extrusionOk="0">
                  <a:moveTo>
                    <a:pt x="6788" y="0"/>
                  </a:moveTo>
                  <a:lnTo>
                    <a:pt x="6788" y="0"/>
                  </a:lnTo>
                  <a:cubicBezTo>
                    <a:pt x="1501" y="2417"/>
                    <a:pt x="1" y="5072"/>
                    <a:pt x="1" y="5072"/>
                  </a:cubicBezTo>
                  <a:cubicBezTo>
                    <a:pt x="3835" y="4894"/>
                    <a:pt x="6787" y="1"/>
                    <a:pt x="6788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4" name="Google Shape;1244;p26"/>
            <p:cNvSpPr/>
            <p:nvPr/>
          </p:nvSpPr>
          <p:spPr>
            <a:xfrm>
              <a:off x="4729450" y="1319350"/>
              <a:ext cx="215825" cy="139925"/>
            </a:xfrm>
            <a:custGeom>
              <a:avLst/>
              <a:gdLst/>
              <a:ahLst/>
              <a:cxnLst/>
              <a:rect l="l" t="t" r="r" b="b"/>
              <a:pathLst>
                <a:path w="8633" h="5597" extrusionOk="0">
                  <a:moveTo>
                    <a:pt x="8632" y="0"/>
                  </a:moveTo>
                  <a:cubicBezTo>
                    <a:pt x="8632" y="0"/>
                    <a:pt x="8632" y="0"/>
                    <a:pt x="8632" y="0"/>
                  </a:cubicBezTo>
                  <a:lnTo>
                    <a:pt x="8632" y="0"/>
                  </a:lnTo>
                  <a:cubicBezTo>
                    <a:pt x="8632" y="0"/>
                    <a:pt x="8632" y="0"/>
                    <a:pt x="8632" y="0"/>
                  </a:cubicBezTo>
                  <a:close/>
                  <a:moveTo>
                    <a:pt x="8632" y="0"/>
                  </a:moveTo>
                  <a:cubicBezTo>
                    <a:pt x="8608" y="10"/>
                    <a:pt x="1568" y="1986"/>
                    <a:pt x="0" y="5596"/>
                  </a:cubicBezTo>
                  <a:cubicBezTo>
                    <a:pt x="0" y="5596"/>
                    <a:pt x="4132" y="3715"/>
                    <a:pt x="8632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5" name="Google Shape;1245;p26"/>
            <p:cNvSpPr/>
            <p:nvPr/>
          </p:nvSpPr>
          <p:spPr>
            <a:xfrm>
              <a:off x="4792550" y="1343150"/>
              <a:ext cx="211075" cy="194100"/>
            </a:xfrm>
            <a:custGeom>
              <a:avLst/>
              <a:gdLst/>
              <a:ahLst/>
              <a:cxnLst/>
              <a:rect l="l" t="t" r="r" b="b"/>
              <a:pathLst>
                <a:path w="8443" h="7764" extrusionOk="0">
                  <a:moveTo>
                    <a:pt x="8442" y="1"/>
                  </a:moveTo>
                  <a:lnTo>
                    <a:pt x="8442" y="1"/>
                  </a:lnTo>
                  <a:cubicBezTo>
                    <a:pt x="3346" y="1167"/>
                    <a:pt x="1" y="7763"/>
                    <a:pt x="1" y="7763"/>
                  </a:cubicBezTo>
                  <a:cubicBezTo>
                    <a:pt x="3799" y="6454"/>
                    <a:pt x="8442" y="1"/>
                    <a:pt x="8442" y="1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6" name="Google Shape;1246;p26"/>
            <p:cNvSpPr/>
            <p:nvPr/>
          </p:nvSpPr>
          <p:spPr>
            <a:xfrm>
              <a:off x="4513350" y="1013350"/>
              <a:ext cx="788825" cy="623025"/>
            </a:xfrm>
            <a:custGeom>
              <a:avLst/>
              <a:gdLst/>
              <a:ahLst/>
              <a:cxnLst/>
              <a:rect l="l" t="t" r="r" b="b"/>
              <a:pathLst>
                <a:path w="31553" h="24921" extrusionOk="0">
                  <a:moveTo>
                    <a:pt x="7406" y="0"/>
                  </a:moveTo>
                  <a:cubicBezTo>
                    <a:pt x="6763" y="4584"/>
                    <a:pt x="10871" y="7680"/>
                    <a:pt x="11633" y="8204"/>
                  </a:cubicBezTo>
                  <a:cubicBezTo>
                    <a:pt x="11454" y="8144"/>
                    <a:pt x="11276" y="8073"/>
                    <a:pt x="11109" y="8013"/>
                  </a:cubicBezTo>
                  <a:cubicBezTo>
                    <a:pt x="10978" y="7966"/>
                    <a:pt x="10847" y="7918"/>
                    <a:pt x="10716" y="7894"/>
                  </a:cubicBezTo>
                  <a:lnTo>
                    <a:pt x="10573" y="7811"/>
                  </a:lnTo>
                  <a:cubicBezTo>
                    <a:pt x="7109" y="4954"/>
                    <a:pt x="1" y="953"/>
                    <a:pt x="0" y="953"/>
                  </a:cubicBezTo>
                  <a:lnTo>
                    <a:pt x="0" y="953"/>
                  </a:lnTo>
                  <a:cubicBezTo>
                    <a:pt x="1810" y="5537"/>
                    <a:pt x="6728" y="7085"/>
                    <a:pt x="9323" y="7692"/>
                  </a:cubicBezTo>
                  <a:lnTo>
                    <a:pt x="9311" y="7728"/>
                  </a:lnTo>
                  <a:cubicBezTo>
                    <a:pt x="9311" y="7728"/>
                    <a:pt x="9716" y="7859"/>
                    <a:pt x="10430" y="8085"/>
                  </a:cubicBezTo>
                  <a:cubicBezTo>
                    <a:pt x="10609" y="8144"/>
                    <a:pt x="10799" y="8204"/>
                    <a:pt x="11026" y="8275"/>
                  </a:cubicBezTo>
                  <a:cubicBezTo>
                    <a:pt x="11228" y="8371"/>
                    <a:pt x="11454" y="8442"/>
                    <a:pt x="11692" y="8549"/>
                  </a:cubicBezTo>
                  <a:cubicBezTo>
                    <a:pt x="11931" y="8633"/>
                    <a:pt x="12181" y="8740"/>
                    <a:pt x="12454" y="8847"/>
                  </a:cubicBezTo>
                  <a:cubicBezTo>
                    <a:pt x="12585" y="8906"/>
                    <a:pt x="12740" y="8966"/>
                    <a:pt x="12871" y="9037"/>
                  </a:cubicBezTo>
                  <a:cubicBezTo>
                    <a:pt x="8454" y="9716"/>
                    <a:pt x="6013" y="12907"/>
                    <a:pt x="6013" y="12907"/>
                  </a:cubicBezTo>
                  <a:cubicBezTo>
                    <a:pt x="10359" y="11954"/>
                    <a:pt x="12573" y="9680"/>
                    <a:pt x="13050" y="9121"/>
                  </a:cubicBezTo>
                  <a:cubicBezTo>
                    <a:pt x="13121" y="9156"/>
                    <a:pt x="13193" y="9204"/>
                    <a:pt x="13288" y="9228"/>
                  </a:cubicBezTo>
                  <a:cubicBezTo>
                    <a:pt x="13431" y="9299"/>
                    <a:pt x="13586" y="9359"/>
                    <a:pt x="13728" y="9442"/>
                  </a:cubicBezTo>
                  <a:cubicBezTo>
                    <a:pt x="13883" y="9514"/>
                    <a:pt x="14050" y="9573"/>
                    <a:pt x="14193" y="9656"/>
                  </a:cubicBezTo>
                  <a:cubicBezTo>
                    <a:pt x="14490" y="9823"/>
                    <a:pt x="14800" y="9990"/>
                    <a:pt x="15133" y="10168"/>
                  </a:cubicBezTo>
                  <a:cubicBezTo>
                    <a:pt x="15300" y="10252"/>
                    <a:pt x="15455" y="10335"/>
                    <a:pt x="15621" y="10430"/>
                  </a:cubicBezTo>
                  <a:cubicBezTo>
                    <a:pt x="15788" y="10537"/>
                    <a:pt x="15955" y="10633"/>
                    <a:pt x="16110" y="10728"/>
                  </a:cubicBezTo>
                  <a:cubicBezTo>
                    <a:pt x="16276" y="10835"/>
                    <a:pt x="16443" y="10942"/>
                    <a:pt x="16598" y="11026"/>
                  </a:cubicBezTo>
                  <a:cubicBezTo>
                    <a:pt x="16764" y="11133"/>
                    <a:pt x="16943" y="11228"/>
                    <a:pt x="17110" y="11347"/>
                  </a:cubicBezTo>
                  <a:cubicBezTo>
                    <a:pt x="17443" y="11561"/>
                    <a:pt x="17777" y="11788"/>
                    <a:pt x="18110" y="12026"/>
                  </a:cubicBezTo>
                  <a:cubicBezTo>
                    <a:pt x="18193" y="12085"/>
                    <a:pt x="18277" y="12145"/>
                    <a:pt x="18360" y="12204"/>
                  </a:cubicBezTo>
                  <a:lnTo>
                    <a:pt x="18610" y="12395"/>
                  </a:lnTo>
                  <a:cubicBezTo>
                    <a:pt x="18777" y="12514"/>
                    <a:pt x="18943" y="12657"/>
                    <a:pt x="19122" y="12776"/>
                  </a:cubicBezTo>
                  <a:cubicBezTo>
                    <a:pt x="19289" y="12895"/>
                    <a:pt x="19467" y="13026"/>
                    <a:pt x="19622" y="13145"/>
                  </a:cubicBezTo>
                  <a:cubicBezTo>
                    <a:pt x="19789" y="13264"/>
                    <a:pt x="19955" y="13407"/>
                    <a:pt x="20122" y="13550"/>
                  </a:cubicBezTo>
                  <a:lnTo>
                    <a:pt x="21098" y="14347"/>
                  </a:lnTo>
                  <a:cubicBezTo>
                    <a:pt x="21134" y="14383"/>
                    <a:pt x="21158" y="14395"/>
                    <a:pt x="21170" y="14419"/>
                  </a:cubicBezTo>
                  <a:cubicBezTo>
                    <a:pt x="16229" y="16788"/>
                    <a:pt x="12716" y="22896"/>
                    <a:pt x="12716" y="22896"/>
                  </a:cubicBezTo>
                  <a:cubicBezTo>
                    <a:pt x="16550" y="21110"/>
                    <a:pt x="20455" y="15729"/>
                    <a:pt x="21313" y="14526"/>
                  </a:cubicBezTo>
                  <a:cubicBezTo>
                    <a:pt x="21872" y="15038"/>
                    <a:pt x="22456" y="15538"/>
                    <a:pt x="22991" y="16062"/>
                  </a:cubicBezTo>
                  <a:cubicBezTo>
                    <a:pt x="23361" y="16407"/>
                    <a:pt x="23706" y="16764"/>
                    <a:pt x="24063" y="17098"/>
                  </a:cubicBezTo>
                  <a:cubicBezTo>
                    <a:pt x="23063" y="18027"/>
                    <a:pt x="18336" y="22503"/>
                    <a:pt x="18812" y="24920"/>
                  </a:cubicBezTo>
                  <a:cubicBezTo>
                    <a:pt x="18812" y="24920"/>
                    <a:pt x="21682" y="22218"/>
                    <a:pt x="24123" y="17181"/>
                  </a:cubicBezTo>
                  <a:cubicBezTo>
                    <a:pt x="24325" y="17384"/>
                    <a:pt x="24539" y="17598"/>
                    <a:pt x="24730" y="17800"/>
                  </a:cubicBezTo>
                  <a:cubicBezTo>
                    <a:pt x="25016" y="18086"/>
                    <a:pt x="25266" y="18384"/>
                    <a:pt x="25539" y="18669"/>
                  </a:cubicBezTo>
                  <a:cubicBezTo>
                    <a:pt x="25670" y="18800"/>
                    <a:pt x="25801" y="18943"/>
                    <a:pt x="25920" y="19086"/>
                  </a:cubicBezTo>
                  <a:cubicBezTo>
                    <a:pt x="26039" y="19217"/>
                    <a:pt x="26170" y="19360"/>
                    <a:pt x="26289" y="19503"/>
                  </a:cubicBezTo>
                  <a:lnTo>
                    <a:pt x="27004" y="20301"/>
                  </a:lnTo>
                  <a:cubicBezTo>
                    <a:pt x="27230" y="20551"/>
                    <a:pt x="27456" y="20824"/>
                    <a:pt x="27659" y="21063"/>
                  </a:cubicBezTo>
                  <a:cubicBezTo>
                    <a:pt x="27873" y="21301"/>
                    <a:pt x="28064" y="21539"/>
                    <a:pt x="28254" y="21765"/>
                  </a:cubicBezTo>
                  <a:cubicBezTo>
                    <a:pt x="28433" y="21979"/>
                    <a:pt x="28611" y="22206"/>
                    <a:pt x="28778" y="22396"/>
                  </a:cubicBezTo>
                  <a:cubicBezTo>
                    <a:pt x="29111" y="22801"/>
                    <a:pt x="29385" y="23146"/>
                    <a:pt x="29623" y="23444"/>
                  </a:cubicBezTo>
                  <a:cubicBezTo>
                    <a:pt x="30088" y="24027"/>
                    <a:pt x="30361" y="24361"/>
                    <a:pt x="30361" y="24361"/>
                  </a:cubicBezTo>
                  <a:lnTo>
                    <a:pt x="31028" y="23825"/>
                  </a:lnTo>
                  <a:cubicBezTo>
                    <a:pt x="31028" y="23825"/>
                    <a:pt x="30754" y="23503"/>
                    <a:pt x="30266" y="22920"/>
                  </a:cubicBezTo>
                  <a:cubicBezTo>
                    <a:pt x="30028" y="22610"/>
                    <a:pt x="29730" y="22265"/>
                    <a:pt x="29385" y="21860"/>
                  </a:cubicBezTo>
                  <a:cubicBezTo>
                    <a:pt x="29230" y="21670"/>
                    <a:pt x="29028" y="21444"/>
                    <a:pt x="28837" y="21217"/>
                  </a:cubicBezTo>
                  <a:cubicBezTo>
                    <a:pt x="28647" y="21003"/>
                    <a:pt x="28433" y="20777"/>
                    <a:pt x="28230" y="20539"/>
                  </a:cubicBezTo>
                  <a:cubicBezTo>
                    <a:pt x="28016" y="20301"/>
                    <a:pt x="27802" y="20051"/>
                    <a:pt x="27563" y="19801"/>
                  </a:cubicBezTo>
                  <a:cubicBezTo>
                    <a:pt x="27325" y="19539"/>
                    <a:pt x="27087" y="19277"/>
                    <a:pt x="26825" y="19003"/>
                  </a:cubicBezTo>
                  <a:cubicBezTo>
                    <a:pt x="26706" y="18872"/>
                    <a:pt x="26575" y="18741"/>
                    <a:pt x="26444" y="18586"/>
                  </a:cubicBezTo>
                  <a:cubicBezTo>
                    <a:pt x="26313" y="18455"/>
                    <a:pt x="26170" y="18324"/>
                    <a:pt x="26039" y="18169"/>
                  </a:cubicBezTo>
                  <a:cubicBezTo>
                    <a:pt x="25778" y="17884"/>
                    <a:pt x="25492" y="17610"/>
                    <a:pt x="25206" y="17324"/>
                  </a:cubicBezTo>
                  <a:cubicBezTo>
                    <a:pt x="24885" y="17014"/>
                    <a:pt x="24539" y="16681"/>
                    <a:pt x="24194" y="16360"/>
                  </a:cubicBezTo>
                  <a:cubicBezTo>
                    <a:pt x="26754" y="14693"/>
                    <a:pt x="31552" y="5621"/>
                    <a:pt x="31552" y="5620"/>
                  </a:cubicBezTo>
                  <a:lnTo>
                    <a:pt x="31552" y="5620"/>
                  </a:lnTo>
                  <a:cubicBezTo>
                    <a:pt x="27778" y="7382"/>
                    <a:pt x="24682" y="14586"/>
                    <a:pt x="24027" y="16193"/>
                  </a:cubicBezTo>
                  <a:cubicBezTo>
                    <a:pt x="23825" y="16002"/>
                    <a:pt x="23611" y="15800"/>
                    <a:pt x="23396" y="15610"/>
                  </a:cubicBezTo>
                  <a:cubicBezTo>
                    <a:pt x="23194" y="15431"/>
                    <a:pt x="22991" y="15252"/>
                    <a:pt x="22801" y="15074"/>
                  </a:cubicBezTo>
                  <a:cubicBezTo>
                    <a:pt x="25801" y="11716"/>
                    <a:pt x="29790" y="4073"/>
                    <a:pt x="29790" y="4072"/>
                  </a:cubicBezTo>
                  <a:lnTo>
                    <a:pt x="29790" y="4072"/>
                  </a:lnTo>
                  <a:cubicBezTo>
                    <a:pt x="24980" y="7871"/>
                    <a:pt x="23099" y="13157"/>
                    <a:pt x="22575" y="14895"/>
                  </a:cubicBezTo>
                  <a:cubicBezTo>
                    <a:pt x="22206" y="14574"/>
                    <a:pt x="21813" y="14252"/>
                    <a:pt x="21444" y="13931"/>
                  </a:cubicBezTo>
                  <a:cubicBezTo>
                    <a:pt x="21289" y="13812"/>
                    <a:pt x="21146" y="13693"/>
                    <a:pt x="20979" y="13574"/>
                  </a:cubicBezTo>
                  <a:cubicBezTo>
                    <a:pt x="24361" y="10371"/>
                    <a:pt x="26337" y="1727"/>
                    <a:pt x="26337" y="1727"/>
                  </a:cubicBezTo>
                  <a:lnTo>
                    <a:pt x="26337" y="1727"/>
                  </a:lnTo>
                  <a:cubicBezTo>
                    <a:pt x="22753" y="4823"/>
                    <a:pt x="21146" y="11657"/>
                    <a:pt x="20777" y="13407"/>
                  </a:cubicBezTo>
                  <a:cubicBezTo>
                    <a:pt x="20658" y="13324"/>
                    <a:pt x="20539" y="13216"/>
                    <a:pt x="20420" y="13121"/>
                  </a:cubicBezTo>
                  <a:cubicBezTo>
                    <a:pt x="20253" y="12990"/>
                    <a:pt x="20086" y="12859"/>
                    <a:pt x="19908" y="12740"/>
                  </a:cubicBezTo>
                  <a:cubicBezTo>
                    <a:pt x="19729" y="12621"/>
                    <a:pt x="19562" y="12490"/>
                    <a:pt x="19384" y="12371"/>
                  </a:cubicBezTo>
                  <a:cubicBezTo>
                    <a:pt x="19372" y="12347"/>
                    <a:pt x="19348" y="12335"/>
                    <a:pt x="19324" y="12323"/>
                  </a:cubicBezTo>
                  <a:cubicBezTo>
                    <a:pt x="22301" y="7347"/>
                    <a:pt x="22098" y="822"/>
                    <a:pt x="22098" y="822"/>
                  </a:cubicBezTo>
                  <a:lnTo>
                    <a:pt x="22098" y="822"/>
                  </a:lnTo>
                  <a:cubicBezTo>
                    <a:pt x="18943" y="4608"/>
                    <a:pt x="19015" y="10478"/>
                    <a:pt x="19110" y="12157"/>
                  </a:cubicBezTo>
                  <a:cubicBezTo>
                    <a:pt x="19027" y="12097"/>
                    <a:pt x="18943" y="12038"/>
                    <a:pt x="18872" y="12002"/>
                  </a:cubicBezTo>
                  <a:lnTo>
                    <a:pt x="18610" y="11811"/>
                  </a:lnTo>
                  <a:cubicBezTo>
                    <a:pt x="18527" y="11752"/>
                    <a:pt x="18431" y="11704"/>
                    <a:pt x="18348" y="11657"/>
                  </a:cubicBezTo>
                  <a:cubicBezTo>
                    <a:pt x="18229" y="11585"/>
                    <a:pt x="18098" y="11490"/>
                    <a:pt x="17979" y="11419"/>
                  </a:cubicBezTo>
                  <a:cubicBezTo>
                    <a:pt x="19301" y="7097"/>
                    <a:pt x="17836" y="762"/>
                    <a:pt x="17836" y="762"/>
                  </a:cubicBezTo>
                  <a:cubicBezTo>
                    <a:pt x="15633" y="5215"/>
                    <a:pt x="17098" y="9752"/>
                    <a:pt x="17681" y="11228"/>
                  </a:cubicBezTo>
                  <a:cubicBezTo>
                    <a:pt x="17562" y="11145"/>
                    <a:pt x="17443" y="11061"/>
                    <a:pt x="17324" y="10990"/>
                  </a:cubicBezTo>
                  <a:cubicBezTo>
                    <a:pt x="17157" y="10871"/>
                    <a:pt x="16979" y="10776"/>
                    <a:pt x="16800" y="10668"/>
                  </a:cubicBezTo>
                  <a:cubicBezTo>
                    <a:pt x="16622" y="10573"/>
                    <a:pt x="16455" y="10478"/>
                    <a:pt x="16288" y="10371"/>
                  </a:cubicBezTo>
                  <a:cubicBezTo>
                    <a:pt x="16133" y="10276"/>
                    <a:pt x="15967" y="10180"/>
                    <a:pt x="15800" y="10097"/>
                  </a:cubicBezTo>
                  <a:lnTo>
                    <a:pt x="15312" y="9823"/>
                  </a:lnTo>
                  <a:cubicBezTo>
                    <a:pt x="15098" y="9716"/>
                    <a:pt x="14907" y="9621"/>
                    <a:pt x="14705" y="9514"/>
                  </a:cubicBezTo>
                  <a:cubicBezTo>
                    <a:pt x="16205" y="5573"/>
                    <a:pt x="14741" y="406"/>
                    <a:pt x="14740" y="405"/>
                  </a:cubicBezTo>
                  <a:lnTo>
                    <a:pt x="14740" y="405"/>
                  </a:lnTo>
                  <a:cubicBezTo>
                    <a:pt x="13371" y="2275"/>
                    <a:pt x="14264" y="7978"/>
                    <a:pt x="14538" y="9418"/>
                  </a:cubicBezTo>
                  <a:cubicBezTo>
                    <a:pt x="14478" y="9394"/>
                    <a:pt x="14407" y="9359"/>
                    <a:pt x="14348" y="9323"/>
                  </a:cubicBezTo>
                  <a:cubicBezTo>
                    <a:pt x="14193" y="9228"/>
                    <a:pt x="14026" y="9168"/>
                    <a:pt x="13883" y="9109"/>
                  </a:cubicBezTo>
                  <a:cubicBezTo>
                    <a:pt x="13728" y="9037"/>
                    <a:pt x="13586" y="8978"/>
                    <a:pt x="13431" y="8918"/>
                  </a:cubicBezTo>
                  <a:cubicBezTo>
                    <a:pt x="13288" y="8859"/>
                    <a:pt x="13133" y="8787"/>
                    <a:pt x="13002" y="8728"/>
                  </a:cubicBezTo>
                  <a:cubicBezTo>
                    <a:pt x="14728" y="5477"/>
                    <a:pt x="11931" y="1120"/>
                    <a:pt x="11931" y="1120"/>
                  </a:cubicBezTo>
                  <a:lnTo>
                    <a:pt x="11931" y="1120"/>
                  </a:lnTo>
                  <a:cubicBezTo>
                    <a:pt x="10930" y="4227"/>
                    <a:pt x="12764" y="8275"/>
                    <a:pt x="12978" y="8704"/>
                  </a:cubicBezTo>
                  <a:cubicBezTo>
                    <a:pt x="12835" y="8644"/>
                    <a:pt x="12716" y="8585"/>
                    <a:pt x="12585" y="8549"/>
                  </a:cubicBezTo>
                  <a:cubicBezTo>
                    <a:pt x="12300" y="8442"/>
                    <a:pt x="12050" y="8347"/>
                    <a:pt x="11800" y="8263"/>
                  </a:cubicBezTo>
                  <a:cubicBezTo>
                    <a:pt x="11788" y="8263"/>
                    <a:pt x="11752" y="8252"/>
                    <a:pt x="11740" y="8252"/>
                  </a:cubicBezTo>
                  <a:cubicBezTo>
                    <a:pt x="11442" y="6085"/>
                    <a:pt x="7406" y="1"/>
                    <a:pt x="740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47" name="Google Shape;1247;p26"/>
          <p:cNvSpPr/>
          <p:nvPr/>
        </p:nvSpPr>
        <p:spPr>
          <a:xfrm rot="9900062">
            <a:off x="-213938" y="4985402"/>
            <a:ext cx="1170928" cy="1321556"/>
          </a:xfrm>
          <a:custGeom>
            <a:avLst/>
            <a:gdLst/>
            <a:ahLst/>
            <a:cxnLst/>
            <a:rect l="l" t="t" r="r" b="b"/>
            <a:pathLst>
              <a:path w="29768" h="25198" extrusionOk="0">
                <a:moveTo>
                  <a:pt x="28706" y="0"/>
                </a:moveTo>
                <a:cubicBezTo>
                  <a:pt x="28706" y="0"/>
                  <a:pt x="28683" y="107"/>
                  <a:pt x="28647" y="286"/>
                </a:cubicBezTo>
                <a:cubicBezTo>
                  <a:pt x="28635" y="369"/>
                  <a:pt x="28611" y="488"/>
                  <a:pt x="28575" y="631"/>
                </a:cubicBezTo>
                <a:cubicBezTo>
                  <a:pt x="28552" y="762"/>
                  <a:pt x="28516" y="905"/>
                  <a:pt x="28456" y="1072"/>
                </a:cubicBezTo>
                <a:cubicBezTo>
                  <a:pt x="28397" y="1238"/>
                  <a:pt x="28337" y="1429"/>
                  <a:pt x="28278" y="1619"/>
                </a:cubicBezTo>
                <a:cubicBezTo>
                  <a:pt x="28218" y="1834"/>
                  <a:pt x="28111" y="2036"/>
                  <a:pt x="28028" y="2262"/>
                </a:cubicBezTo>
                <a:cubicBezTo>
                  <a:pt x="27980" y="2369"/>
                  <a:pt x="27933" y="2477"/>
                  <a:pt x="27897" y="2596"/>
                </a:cubicBezTo>
                <a:cubicBezTo>
                  <a:pt x="26399" y="2354"/>
                  <a:pt x="20976" y="1508"/>
                  <a:pt x="18281" y="1508"/>
                </a:cubicBezTo>
                <a:cubicBezTo>
                  <a:pt x="17119" y="1508"/>
                  <a:pt x="16464" y="1665"/>
                  <a:pt x="16848" y="2096"/>
                </a:cubicBezTo>
                <a:cubicBezTo>
                  <a:pt x="17861" y="3230"/>
                  <a:pt x="22903" y="3406"/>
                  <a:pt x="25750" y="3406"/>
                </a:cubicBezTo>
                <a:cubicBezTo>
                  <a:pt x="26550" y="3406"/>
                  <a:pt x="27176" y="3392"/>
                  <a:pt x="27492" y="3381"/>
                </a:cubicBezTo>
                <a:lnTo>
                  <a:pt x="27492" y="3381"/>
                </a:lnTo>
                <a:cubicBezTo>
                  <a:pt x="27432" y="3501"/>
                  <a:pt x="27361" y="3620"/>
                  <a:pt x="27278" y="3739"/>
                </a:cubicBezTo>
                <a:cubicBezTo>
                  <a:pt x="27123" y="4001"/>
                  <a:pt x="26968" y="4286"/>
                  <a:pt x="26778" y="4560"/>
                </a:cubicBezTo>
                <a:cubicBezTo>
                  <a:pt x="26587" y="4822"/>
                  <a:pt x="26409" y="5120"/>
                  <a:pt x="26182" y="5394"/>
                </a:cubicBezTo>
                <a:cubicBezTo>
                  <a:pt x="25968" y="5667"/>
                  <a:pt x="25754" y="5965"/>
                  <a:pt x="25516" y="6239"/>
                </a:cubicBezTo>
                <a:cubicBezTo>
                  <a:pt x="25397" y="6382"/>
                  <a:pt x="25277" y="6525"/>
                  <a:pt x="25158" y="6668"/>
                </a:cubicBezTo>
                <a:cubicBezTo>
                  <a:pt x="25039" y="6822"/>
                  <a:pt x="24896" y="6953"/>
                  <a:pt x="24765" y="7096"/>
                </a:cubicBezTo>
                <a:cubicBezTo>
                  <a:pt x="24658" y="7215"/>
                  <a:pt x="24563" y="7334"/>
                  <a:pt x="24444" y="7453"/>
                </a:cubicBezTo>
                <a:cubicBezTo>
                  <a:pt x="22451" y="7037"/>
                  <a:pt x="16306" y="5777"/>
                  <a:pt x="13663" y="5777"/>
                </a:cubicBezTo>
                <a:cubicBezTo>
                  <a:pt x="12753" y="5777"/>
                  <a:pt x="12258" y="5926"/>
                  <a:pt x="12490" y="6310"/>
                </a:cubicBezTo>
                <a:cubicBezTo>
                  <a:pt x="13383" y="7787"/>
                  <a:pt x="21360" y="8096"/>
                  <a:pt x="23742" y="8156"/>
                </a:cubicBezTo>
                <a:cubicBezTo>
                  <a:pt x="23515" y="8382"/>
                  <a:pt x="23289" y="8584"/>
                  <a:pt x="23075" y="8799"/>
                </a:cubicBezTo>
                <a:cubicBezTo>
                  <a:pt x="22777" y="9085"/>
                  <a:pt x="22456" y="9346"/>
                  <a:pt x="22158" y="9632"/>
                </a:cubicBezTo>
                <a:cubicBezTo>
                  <a:pt x="21848" y="9894"/>
                  <a:pt x="21539" y="10168"/>
                  <a:pt x="21206" y="10430"/>
                </a:cubicBezTo>
                <a:cubicBezTo>
                  <a:pt x="20717" y="10835"/>
                  <a:pt x="20217" y="11228"/>
                  <a:pt x="19705" y="11597"/>
                </a:cubicBezTo>
                <a:cubicBezTo>
                  <a:pt x="18173" y="10937"/>
                  <a:pt x="11342" y="8009"/>
                  <a:pt x="9539" y="8009"/>
                </a:cubicBezTo>
                <a:cubicBezTo>
                  <a:pt x="9030" y="8009"/>
                  <a:pt x="8921" y="8242"/>
                  <a:pt x="9442" y="8823"/>
                </a:cubicBezTo>
                <a:cubicBezTo>
                  <a:pt x="11204" y="10811"/>
                  <a:pt x="17372" y="11894"/>
                  <a:pt x="18979" y="12144"/>
                </a:cubicBezTo>
                <a:cubicBezTo>
                  <a:pt x="18408" y="12561"/>
                  <a:pt x="17836" y="12954"/>
                  <a:pt x="17276" y="13335"/>
                </a:cubicBezTo>
                <a:cubicBezTo>
                  <a:pt x="16824" y="13645"/>
                  <a:pt x="16372" y="13930"/>
                  <a:pt x="15931" y="14204"/>
                </a:cubicBezTo>
                <a:cubicBezTo>
                  <a:pt x="14714" y="13877"/>
                  <a:pt x="8313" y="12201"/>
                  <a:pt x="6010" y="12201"/>
                </a:cubicBezTo>
                <a:cubicBezTo>
                  <a:pt x="5385" y="12201"/>
                  <a:pt x="5062" y="12325"/>
                  <a:pt x="5227" y="12633"/>
                </a:cubicBezTo>
                <a:cubicBezTo>
                  <a:pt x="5954" y="13990"/>
                  <a:pt x="13276" y="14585"/>
                  <a:pt x="15121" y="14704"/>
                </a:cubicBezTo>
                <a:cubicBezTo>
                  <a:pt x="14598" y="15014"/>
                  <a:pt x="14109" y="15312"/>
                  <a:pt x="13645" y="15573"/>
                </a:cubicBezTo>
                <a:cubicBezTo>
                  <a:pt x="12562" y="16193"/>
                  <a:pt x="11645" y="16681"/>
                  <a:pt x="10990" y="17014"/>
                </a:cubicBezTo>
                <a:cubicBezTo>
                  <a:pt x="9274" y="16537"/>
                  <a:pt x="4757" y="15316"/>
                  <a:pt x="3092" y="15316"/>
                </a:cubicBezTo>
                <a:cubicBezTo>
                  <a:pt x="2469" y="15316"/>
                  <a:pt x="2245" y="15487"/>
                  <a:pt x="2715" y="15931"/>
                </a:cubicBezTo>
                <a:cubicBezTo>
                  <a:pt x="4356" y="17469"/>
                  <a:pt x="8286" y="17610"/>
                  <a:pt x="9787" y="17610"/>
                </a:cubicBezTo>
                <a:cubicBezTo>
                  <a:pt x="9865" y="17610"/>
                  <a:pt x="9937" y="17610"/>
                  <a:pt x="10002" y="17609"/>
                </a:cubicBezTo>
                <a:lnTo>
                  <a:pt x="10061" y="17728"/>
                </a:lnTo>
                <a:cubicBezTo>
                  <a:pt x="8311" y="18443"/>
                  <a:pt x="0" y="21848"/>
                  <a:pt x="1382" y="22265"/>
                </a:cubicBezTo>
                <a:cubicBezTo>
                  <a:pt x="1598" y="22330"/>
                  <a:pt x="1836" y="22360"/>
                  <a:pt x="2092" y="22360"/>
                </a:cubicBezTo>
                <a:cubicBezTo>
                  <a:pt x="5099" y="22360"/>
                  <a:pt x="10490" y="18193"/>
                  <a:pt x="10490" y="18193"/>
                </a:cubicBezTo>
                <a:lnTo>
                  <a:pt x="10490" y="18193"/>
                </a:lnTo>
                <a:cubicBezTo>
                  <a:pt x="10490" y="18193"/>
                  <a:pt x="7895" y="25197"/>
                  <a:pt x="9271" y="25197"/>
                </a:cubicBezTo>
                <a:cubicBezTo>
                  <a:pt x="9406" y="25197"/>
                  <a:pt x="9580" y="25129"/>
                  <a:pt x="9799" y="24979"/>
                </a:cubicBezTo>
                <a:cubicBezTo>
                  <a:pt x="10752" y="24325"/>
                  <a:pt x="11597" y="17657"/>
                  <a:pt x="11657" y="17216"/>
                </a:cubicBezTo>
                <a:cubicBezTo>
                  <a:pt x="12264" y="16907"/>
                  <a:pt x="13026" y="16502"/>
                  <a:pt x="13907" y="16026"/>
                </a:cubicBezTo>
                <a:cubicBezTo>
                  <a:pt x="14348" y="15776"/>
                  <a:pt x="14824" y="15514"/>
                  <a:pt x="15336" y="15216"/>
                </a:cubicBezTo>
                <a:lnTo>
                  <a:pt x="15336" y="15216"/>
                </a:lnTo>
                <a:cubicBezTo>
                  <a:pt x="14228" y="18026"/>
                  <a:pt x="12966" y="24098"/>
                  <a:pt x="13978" y="24444"/>
                </a:cubicBezTo>
                <a:cubicBezTo>
                  <a:pt x="13997" y="24450"/>
                  <a:pt x="14015" y="24452"/>
                  <a:pt x="14033" y="24452"/>
                </a:cubicBezTo>
                <a:cubicBezTo>
                  <a:pt x="14954" y="24452"/>
                  <a:pt x="15852" y="16842"/>
                  <a:pt x="16074" y="14764"/>
                </a:cubicBezTo>
                <a:cubicBezTo>
                  <a:pt x="16562" y="14466"/>
                  <a:pt x="17074" y="14157"/>
                  <a:pt x="17598" y="13811"/>
                </a:cubicBezTo>
                <a:cubicBezTo>
                  <a:pt x="18086" y="13490"/>
                  <a:pt x="18586" y="13156"/>
                  <a:pt x="19098" y="12799"/>
                </a:cubicBezTo>
                <a:lnTo>
                  <a:pt x="19098" y="12799"/>
                </a:lnTo>
                <a:cubicBezTo>
                  <a:pt x="18205" y="14811"/>
                  <a:pt x="15479" y="21241"/>
                  <a:pt x="17145" y="21681"/>
                </a:cubicBezTo>
                <a:cubicBezTo>
                  <a:pt x="17194" y="21694"/>
                  <a:pt x="17243" y="21701"/>
                  <a:pt x="17290" y="21701"/>
                </a:cubicBezTo>
                <a:cubicBezTo>
                  <a:pt x="18934" y="21701"/>
                  <a:pt x="19783" y="14101"/>
                  <a:pt x="19991" y="12180"/>
                </a:cubicBezTo>
                <a:cubicBezTo>
                  <a:pt x="20539" y="11775"/>
                  <a:pt x="21086" y="11359"/>
                  <a:pt x="21622" y="10942"/>
                </a:cubicBezTo>
                <a:lnTo>
                  <a:pt x="22610" y="10132"/>
                </a:lnTo>
                <a:cubicBezTo>
                  <a:pt x="22920" y="9858"/>
                  <a:pt x="23253" y="9585"/>
                  <a:pt x="23551" y="9299"/>
                </a:cubicBezTo>
                <a:lnTo>
                  <a:pt x="24265" y="8632"/>
                </a:lnTo>
                <a:lnTo>
                  <a:pt x="24265" y="8632"/>
                </a:lnTo>
                <a:cubicBezTo>
                  <a:pt x="23134" y="11859"/>
                  <a:pt x="21968" y="19050"/>
                  <a:pt x="23158" y="19383"/>
                </a:cubicBezTo>
                <a:cubicBezTo>
                  <a:pt x="23176" y="19388"/>
                  <a:pt x="23194" y="19391"/>
                  <a:pt x="23212" y="19391"/>
                </a:cubicBezTo>
                <a:cubicBezTo>
                  <a:pt x="24345" y="19391"/>
                  <a:pt x="24981" y="9417"/>
                  <a:pt x="25075" y="7811"/>
                </a:cubicBezTo>
                <a:cubicBezTo>
                  <a:pt x="25158" y="7739"/>
                  <a:pt x="25230" y="7668"/>
                  <a:pt x="25289" y="7596"/>
                </a:cubicBezTo>
                <a:cubicBezTo>
                  <a:pt x="25420" y="7441"/>
                  <a:pt x="25551" y="7311"/>
                  <a:pt x="25694" y="7156"/>
                </a:cubicBezTo>
                <a:cubicBezTo>
                  <a:pt x="25825" y="7013"/>
                  <a:pt x="25944" y="6858"/>
                  <a:pt x="26063" y="6715"/>
                </a:cubicBezTo>
                <a:cubicBezTo>
                  <a:pt x="26313" y="6429"/>
                  <a:pt x="26540" y="6132"/>
                  <a:pt x="26766" y="5834"/>
                </a:cubicBezTo>
                <a:cubicBezTo>
                  <a:pt x="27004" y="5548"/>
                  <a:pt x="27194" y="5251"/>
                  <a:pt x="27385" y="4977"/>
                </a:cubicBezTo>
                <a:cubicBezTo>
                  <a:pt x="27432" y="4917"/>
                  <a:pt x="27480" y="4858"/>
                  <a:pt x="27516" y="4774"/>
                </a:cubicBezTo>
                <a:lnTo>
                  <a:pt x="27516" y="4774"/>
                </a:lnTo>
                <a:cubicBezTo>
                  <a:pt x="27135" y="8584"/>
                  <a:pt x="27397" y="15109"/>
                  <a:pt x="28611" y="15216"/>
                </a:cubicBezTo>
                <a:cubicBezTo>
                  <a:pt x="28617" y="15217"/>
                  <a:pt x="28623" y="15217"/>
                  <a:pt x="28629" y="15217"/>
                </a:cubicBezTo>
                <a:cubicBezTo>
                  <a:pt x="29767" y="15217"/>
                  <a:pt x="28705" y="5940"/>
                  <a:pt x="28385" y="3322"/>
                </a:cubicBezTo>
                <a:lnTo>
                  <a:pt x="28385" y="3310"/>
                </a:lnTo>
                <a:cubicBezTo>
                  <a:pt x="28456" y="3167"/>
                  <a:pt x="28516" y="3048"/>
                  <a:pt x="28575" y="2917"/>
                </a:cubicBezTo>
                <a:cubicBezTo>
                  <a:pt x="28635" y="2786"/>
                  <a:pt x="28683" y="2667"/>
                  <a:pt x="28742" y="2548"/>
                </a:cubicBezTo>
                <a:cubicBezTo>
                  <a:pt x="28849" y="2310"/>
                  <a:pt x="28945" y="2084"/>
                  <a:pt x="29028" y="1857"/>
                </a:cubicBezTo>
                <a:cubicBezTo>
                  <a:pt x="29099" y="1643"/>
                  <a:pt x="29171" y="1441"/>
                  <a:pt x="29230" y="1262"/>
                </a:cubicBezTo>
                <a:cubicBezTo>
                  <a:pt x="29290" y="1084"/>
                  <a:pt x="29337" y="929"/>
                  <a:pt x="29361" y="774"/>
                </a:cubicBezTo>
                <a:cubicBezTo>
                  <a:pt x="29397" y="631"/>
                  <a:pt x="29421" y="512"/>
                  <a:pt x="29457" y="405"/>
                </a:cubicBezTo>
                <a:cubicBezTo>
                  <a:pt x="29504" y="214"/>
                  <a:pt x="29528" y="107"/>
                  <a:pt x="29528" y="107"/>
                </a:cubicBezTo>
                <a:lnTo>
                  <a:pt x="287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8" name="Google Shape;1248;p26"/>
          <p:cNvSpPr/>
          <p:nvPr/>
        </p:nvSpPr>
        <p:spPr>
          <a:xfrm rot="9900160">
            <a:off x="-55136" y="5966407"/>
            <a:ext cx="1169829" cy="1275292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rgbClr val="67B5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9" name="Google Shape;1249;p26"/>
          <p:cNvSpPr/>
          <p:nvPr/>
        </p:nvSpPr>
        <p:spPr>
          <a:xfrm>
            <a:off x="4677829" y="6272001"/>
            <a:ext cx="4466231" cy="585985"/>
          </a:xfrm>
          <a:custGeom>
            <a:avLst/>
            <a:gdLst/>
            <a:ahLst/>
            <a:cxnLst/>
            <a:rect l="l" t="t" r="r" b="b"/>
            <a:pathLst>
              <a:path w="53984" h="8516" extrusionOk="0">
                <a:moveTo>
                  <a:pt x="46657" y="1"/>
                </a:moveTo>
                <a:cubicBezTo>
                  <a:pt x="46074" y="1"/>
                  <a:pt x="45488" y="51"/>
                  <a:pt x="44899" y="169"/>
                </a:cubicBezTo>
                <a:cubicBezTo>
                  <a:pt x="43542" y="431"/>
                  <a:pt x="42387" y="1407"/>
                  <a:pt x="41470" y="2038"/>
                </a:cubicBezTo>
                <a:cubicBezTo>
                  <a:pt x="39232" y="3574"/>
                  <a:pt x="37029" y="4872"/>
                  <a:pt x="33612" y="5336"/>
                </a:cubicBezTo>
                <a:cubicBezTo>
                  <a:pt x="32989" y="5416"/>
                  <a:pt x="32472" y="5460"/>
                  <a:pt x="31980" y="5460"/>
                </a:cubicBezTo>
                <a:cubicBezTo>
                  <a:pt x="31371" y="5460"/>
                  <a:pt x="30802" y="5392"/>
                  <a:pt x="30123" y="5241"/>
                </a:cubicBezTo>
                <a:cubicBezTo>
                  <a:pt x="29750" y="5162"/>
                  <a:pt x="28846" y="5072"/>
                  <a:pt x="27839" y="5072"/>
                </a:cubicBezTo>
                <a:cubicBezTo>
                  <a:pt x="26724" y="5072"/>
                  <a:pt x="25482" y="5182"/>
                  <a:pt x="24694" y="5538"/>
                </a:cubicBezTo>
                <a:cubicBezTo>
                  <a:pt x="23539" y="6071"/>
                  <a:pt x="22016" y="6265"/>
                  <a:pt x="20469" y="6265"/>
                </a:cubicBezTo>
                <a:cubicBezTo>
                  <a:pt x="19146" y="6265"/>
                  <a:pt x="17804" y="6123"/>
                  <a:pt x="16657" y="5931"/>
                </a:cubicBezTo>
                <a:cubicBezTo>
                  <a:pt x="14636" y="5589"/>
                  <a:pt x="12849" y="5387"/>
                  <a:pt x="11110" y="5387"/>
                </a:cubicBezTo>
                <a:cubicBezTo>
                  <a:pt x="8793" y="5387"/>
                  <a:pt x="6562" y="5746"/>
                  <a:pt x="3977" y="6610"/>
                </a:cubicBezTo>
                <a:cubicBezTo>
                  <a:pt x="2417" y="7134"/>
                  <a:pt x="1179" y="7801"/>
                  <a:pt x="0" y="8515"/>
                </a:cubicBezTo>
                <a:lnTo>
                  <a:pt x="53983" y="8515"/>
                </a:lnTo>
                <a:lnTo>
                  <a:pt x="53983" y="1574"/>
                </a:lnTo>
                <a:cubicBezTo>
                  <a:pt x="51696" y="973"/>
                  <a:pt x="49211" y="1"/>
                  <a:pt x="466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50" name="Google Shape;1250;p26"/>
          <p:cNvSpPr/>
          <p:nvPr/>
        </p:nvSpPr>
        <p:spPr>
          <a:xfrm rot="10800000">
            <a:off x="14" y="3"/>
            <a:ext cx="2412987" cy="526796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930446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27"/>
          <p:cNvSpPr txBox="1">
            <a:spLocks noGrp="1"/>
          </p:cNvSpPr>
          <p:nvPr>
            <p:ph type="title"/>
          </p:nvPr>
        </p:nvSpPr>
        <p:spPr>
          <a:xfrm>
            <a:off x="2718000" y="650367"/>
            <a:ext cx="3708000" cy="95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53" name="Google Shape;1253;p27"/>
          <p:cNvSpPr txBox="1">
            <a:spLocks noGrp="1"/>
          </p:cNvSpPr>
          <p:nvPr>
            <p:ph type="title" idx="2"/>
          </p:nvPr>
        </p:nvSpPr>
        <p:spPr>
          <a:xfrm>
            <a:off x="965150" y="2410619"/>
            <a:ext cx="20295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54" name="Google Shape;1254;p27"/>
          <p:cNvSpPr txBox="1">
            <a:spLocks noGrp="1"/>
          </p:cNvSpPr>
          <p:nvPr>
            <p:ph type="subTitle" idx="1"/>
          </p:nvPr>
        </p:nvSpPr>
        <p:spPr>
          <a:xfrm>
            <a:off x="965163" y="2802700"/>
            <a:ext cx="2029500" cy="8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55" name="Google Shape;1255;p27"/>
          <p:cNvSpPr txBox="1">
            <a:spLocks noGrp="1"/>
          </p:cNvSpPr>
          <p:nvPr>
            <p:ph type="title" idx="3"/>
          </p:nvPr>
        </p:nvSpPr>
        <p:spPr>
          <a:xfrm>
            <a:off x="3557444" y="2410619"/>
            <a:ext cx="20295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56" name="Google Shape;1256;p27"/>
          <p:cNvSpPr txBox="1">
            <a:spLocks noGrp="1"/>
          </p:cNvSpPr>
          <p:nvPr>
            <p:ph type="subTitle" idx="4"/>
          </p:nvPr>
        </p:nvSpPr>
        <p:spPr>
          <a:xfrm>
            <a:off x="3557488" y="2802700"/>
            <a:ext cx="2029500" cy="8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57" name="Google Shape;1257;p27"/>
          <p:cNvSpPr txBox="1">
            <a:spLocks noGrp="1"/>
          </p:cNvSpPr>
          <p:nvPr>
            <p:ph type="title" idx="5"/>
          </p:nvPr>
        </p:nvSpPr>
        <p:spPr>
          <a:xfrm>
            <a:off x="6149800" y="2410619"/>
            <a:ext cx="20295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58" name="Google Shape;1258;p27"/>
          <p:cNvSpPr txBox="1">
            <a:spLocks noGrp="1"/>
          </p:cNvSpPr>
          <p:nvPr>
            <p:ph type="subTitle" idx="6"/>
          </p:nvPr>
        </p:nvSpPr>
        <p:spPr>
          <a:xfrm>
            <a:off x="6149825" y="2802700"/>
            <a:ext cx="2029500" cy="8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59" name="Google Shape;1259;p27"/>
          <p:cNvSpPr txBox="1">
            <a:spLocks noGrp="1"/>
          </p:cNvSpPr>
          <p:nvPr>
            <p:ph type="title" idx="7"/>
          </p:nvPr>
        </p:nvSpPr>
        <p:spPr>
          <a:xfrm>
            <a:off x="965150" y="4478365"/>
            <a:ext cx="20295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60" name="Google Shape;1260;p27"/>
          <p:cNvSpPr txBox="1">
            <a:spLocks noGrp="1"/>
          </p:cNvSpPr>
          <p:nvPr>
            <p:ph type="subTitle" idx="8"/>
          </p:nvPr>
        </p:nvSpPr>
        <p:spPr>
          <a:xfrm>
            <a:off x="965163" y="4870433"/>
            <a:ext cx="2029500" cy="8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61" name="Google Shape;1261;p27"/>
          <p:cNvSpPr txBox="1">
            <a:spLocks noGrp="1"/>
          </p:cNvSpPr>
          <p:nvPr>
            <p:ph type="title" idx="9"/>
          </p:nvPr>
        </p:nvSpPr>
        <p:spPr>
          <a:xfrm>
            <a:off x="3557444" y="4478367"/>
            <a:ext cx="20295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62" name="Google Shape;1262;p27"/>
          <p:cNvSpPr txBox="1">
            <a:spLocks noGrp="1"/>
          </p:cNvSpPr>
          <p:nvPr>
            <p:ph type="subTitle" idx="13"/>
          </p:nvPr>
        </p:nvSpPr>
        <p:spPr>
          <a:xfrm>
            <a:off x="3557488" y="4870433"/>
            <a:ext cx="2029500" cy="8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63" name="Google Shape;1263;p27"/>
          <p:cNvSpPr txBox="1">
            <a:spLocks noGrp="1"/>
          </p:cNvSpPr>
          <p:nvPr>
            <p:ph type="title" idx="14"/>
          </p:nvPr>
        </p:nvSpPr>
        <p:spPr>
          <a:xfrm>
            <a:off x="6149800" y="4478367"/>
            <a:ext cx="20295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64" name="Google Shape;1264;p27"/>
          <p:cNvSpPr txBox="1">
            <a:spLocks noGrp="1"/>
          </p:cNvSpPr>
          <p:nvPr>
            <p:ph type="subTitle" idx="15"/>
          </p:nvPr>
        </p:nvSpPr>
        <p:spPr>
          <a:xfrm>
            <a:off x="6149825" y="4870433"/>
            <a:ext cx="2029500" cy="8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65" name="Google Shape;1265;p27"/>
          <p:cNvSpPr txBox="1">
            <a:spLocks noGrp="1"/>
          </p:cNvSpPr>
          <p:nvPr>
            <p:ph type="title" idx="16" hasCustomPrompt="1"/>
          </p:nvPr>
        </p:nvSpPr>
        <p:spPr>
          <a:xfrm>
            <a:off x="1377256" y="1859557"/>
            <a:ext cx="1205400" cy="61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1266" name="Google Shape;1266;p27"/>
          <p:cNvSpPr txBox="1">
            <a:spLocks noGrp="1"/>
          </p:cNvSpPr>
          <p:nvPr>
            <p:ph type="title" idx="17" hasCustomPrompt="1"/>
          </p:nvPr>
        </p:nvSpPr>
        <p:spPr>
          <a:xfrm>
            <a:off x="3969564" y="1859557"/>
            <a:ext cx="1205400" cy="61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1267" name="Google Shape;1267;p27"/>
          <p:cNvSpPr txBox="1">
            <a:spLocks noGrp="1"/>
          </p:cNvSpPr>
          <p:nvPr>
            <p:ph type="title" idx="18" hasCustomPrompt="1"/>
          </p:nvPr>
        </p:nvSpPr>
        <p:spPr>
          <a:xfrm>
            <a:off x="6561921" y="1859557"/>
            <a:ext cx="1205400" cy="61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1268" name="Google Shape;1268;p27"/>
          <p:cNvSpPr txBox="1">
            <a:spLocks noGrp="1"/>
          </p:cNvSpPr>
          <p:nvPr>
            <p:ph type="title" idx="19" hasCustomPrompt="1"/>
          </p:nvPr>
        </p:nvSpPr>
        <p:spPr>
          <a:xfrm>
            <a:off x="1377256" y="3925832"/>
            <a:ext cx="1205400" cy="61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1269" name="Google Shape;1269;p27"/>
          <p:cNvSpPr txBox="1">
            <a:spLocks noGrp="1"/>
          </p:cNvSpPr>
          <p:nvPr>
            <p:ph type="title" idx="20" hasCustomPrompt="1"/>
          </p:nvPr>
        </p:nvSpPr>
        <p:spPr>
          <a:xfrm>
            <a:off x="3969564" y="3925832"/>
            <a:ext cx="1205400" cy="61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1270" name="Google Shape;1270;p27"/>
          <p:cNvSpPr txBox="1">
            <a:spLocks noGrp="1"/>
          </p:cNvSpPr>
          <p:nvPr>
            <p:ph type="title" idx="21" hasCustomPrompt="1"/>
          </p:nvPr>
        </p:nvSpPr>
        <p:spPr>
          <a:xfrm>
            <a:off x="6561921" y="3925832"/>
            <a:ext cx="1205400" cy="61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grpSp>
        <p:nvGrpSpPr>
          <p:cNvPr id="1271" name="Google Shape;1271;p27"/>
          <p:cNvGrpSpPr/>
          <p:nvPr/>
        </p:nvGrpSpPr>
        <p:grpSpPr>
          <a:xfrm rot="10800000">
            <a:off x="-381" y="-211"/>
            <a:ext cx="3636802" cy="1083004"/>
            <a:chOff x="1321202" y="3526247"/>
            <a:chExt cx="7822763" cy="1617068"/>
          </a:xfrm>
        </p:grpSpPr>
        <p:sp>
          <p:nvSpPr>
            <p:cNvPr id="1272" name="Google Shape;1272;p27"/>
            <p:cNvSpPr/>
            <p:nvPr/>
          </p:nvSpPr>
          <p:spPr>
            <a:xfrm>
              <a:off x="1321202" y="3526247"/>
              <a:ext cx="7822725" cy="1613015"/>
            </a:xfrm>
            <a:custGeom>
              <a:avLst/>
              <a:gdLst/>
              <a:ahLst/>
              <a:cxnLst/>
              <a:rect l="l" t="t" r="r" b="b"/>
              <a:pathLst>
                <a:path w="67462" h="13920" extrusionOk="0">
                  <a:moveTo>
                    <a:pt x="60681" y="1"/>
                  </a:moveTo>
                  <a:cubicBezTo>
                    <a:pt x="58623" y="1"/>
                    <a:pt x="56591" y="352"/>
                    <a:pt x="54936" y="1179"/>
                  </a:cubicBezTo>
                  <a:cubicBezTo>
                    <a:pt x="50483" y="3370"/>
                    <a:pt x="45828" y="6466"/>
                    <a:pt x="39851" y="7049"/>
                  </a:cubicBezTo>
                  <a:cubicBezTo>
                    <a:pt x="39110" y="7121"/>
                    <a:pt x="38399" y="7151"/>
                    <a:pt x="37706" y="7151"/>
                  </a:cubicBezTo>
                  <a:cubicBezTo>
                    <a:pt x="35422" y="7151"/>
                    <a:pt x="33325" y="6825"/>
                    <a:pt x="30969" y="6597"/>
                  </a:cubicBezTo>
                  <a:cubicBezTo>
                    <a:pt x="28654" y="6365"/>
                    <a:pt x="26459" y="6204"/>
                    <a:pt x="24236" y="6204"/>
                  </a:cubicBezTo>
                  <a:cubicBezTo>
                    <a:pt x="22572" y="6204"/>
                    <a:pt x="20892" y="6294"/>
                    <a:pt x="19134" y="6513"/>
                  </a:cubicBezTo>
                  <a:cubicBezTo>
                    <a:pt x="15086" y="7002"/>
                    <a:pt x="12026" y="7847"/>
                    <a:pt x="9121" y="9585"/>
                  </a:cubicBezTo>
                  <a:cubicBezTo>
                    <a:pt x="7216" y="10740"/>
                    <a:pt x="5311" y="11966"/>
                    <a:pt x="3096" y="12883"/>
                  </a:cubicBezTo>
                  <a:cubicBezTo>
                    <a:pt x="2108" y="13276"/>
                    <a:pt x="1084" y="13621"/>
                    <a:pt x="1" y="13919"/>
                  </a:cubicBezTo>
                  <a:lnTo>
                    <a:pt x="10800" y="13919"/>
                  </a:lnTo>
                  <a:cubicBezTo>
                    <a:pt x="10883" y="13871"/>
                    <a:pt x="10966" y="13848"/>
                    <a:pt x="11038" y="13800"/>
                  </a:cubicBezTo>
                  <a:cubicBezTo>
                    <a:pt x="13407" y="12657"/>
                    <a:pt x="16062" y="10776"/>
                    <a:pt x="19110" y="10419"/>
                  </a:cubicBezTo>
                  <a:cubicBezTo>
                    <a:pt x="20176" y="10294"/>
                    <a:pt x="21236" y="10242"/>
                    <a:pt x="22291" y="10242"/>
                  </a:cubicBezTo>
                  <a:cubicBezTo>
                    <a:pt x="27870" y="10242"/>
                    <a:pt x="33331" y="11702"/>
                    <a:pt x="38905" y="11702"/>
                  </a:cubicBezTo>
                  <a:cubicBezTo>
                    <a:pt x="40456" y="11702"/>
                    <a:pt x="42016" y="11589"/>
                    <a:pt x="43589" y="11300"/>
                  </a:cubicBezTo>
                  <a:cubicBezTo>
                    <a:pt x="47614" y="10561"/>
                    <a:pt x="50662" y="9418"/>
                    <a:pt x="53757" y="7668"/>
                  </a:cubicBezTo>
                  <a:cubicBezTo>
                    <a:pt x="55400" y="6738"/>
                    <a:pt x="56206" y="5837"/>
                    <a:pt x="58427" y="5837"/>
                  </a:cubicBezTo>
                  <a:cubicBezTo>
                    <a:pt x="58621" y="5837"/>
                    <a:pt x="58826" y="5844"/>
                    <a:pt x="59044" y="5859"/>
                  </a:cubicBezTo>
                  <a:cubicBezTo>
                    <a:pt x="61259" y="5989"/>
                    <a:pt x="63626" y="6786"/>
                    <a:pt x="65932" y="6786"/>
                  </a:cubicBezTo>
                  <a:cubicBezTo>
                    <a:pt x="66365" y="6786"/>
                    <a:pt x="66796" y="6758"/>
                    <a:pt x="67223" y="6692"/>
                  </a:cubicBezTo>
                  <a:cubicBezTo>
                    <a:pt x="67319" y="6668"/>
                    <a:pt x="67390" y="6656"/>
                    <a:pt x="67461" y="6644"/>
                  </a:cubicBezTo>
                  <a:lnTo>
                    <a:pt x="67461" y="1537"/>
                  </a:lnTo>
                  <a:cubicBezTo>
                    <a:pt x="65818" y="679"/>
                    <a:pt x="63342" y="108"/>
                    <a:pt x="61615" y="24"/>
                  </a:cubicBezTo>
                  <a:cubicBezTo>
                    <a:pt x="61304" y="9"/>
                    <a:pt x="60992" y="1"/>
                    <a:pt x="60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3" name="Google Shape;1273;p27"/>
            <p:cNvSpPr/>
            <p:nvPr/>
          </p:nvSpPr>
          <p:spPr>
            <a:xfrm>
              <a:off x="1959100" y="3762634"/>
              <a:ext cx="7184843" cy="1380680"/>
            </a:xfrm>
            <a:custGeom>
              <a:avLst/>
              <a:gdLst/>
              <a:ahLst/>
              <a:cxnLst/>
              <a:rect l="l" t="t" r="r" b="b"/>
              <a:pathLst>
                <a:path w="61961" h="11915" extrusionOk="0">
                  <a:moveTo>
                    <a:pt x="55567" y="0"/>
                  </a:moveTo>
                  <a:cubicBezTo>
                    <a:pt x="53497" y="0"/>
                    <a:pt x="51436" y="341"/>
                    <a:pt x="49768" y="1175"/>
                  </a:cubicBezTo>
                  <a:cubicBezTo>
                    <a:pt x="45327" y="3366"/>
                    <a:pt x="40660" y="6462"/>
                    <a:pt x="34695" y="7045"/>
                  </a:cubicBezTo>
                  <a:cubicBezTo>
                    <a:pt x="33954" y="7117"/>
                    <a:pt x="33243" y="7147"/>
                    <a:pt x="32548" y="7147"/>
                  </a:cubicBezTo>
                  <a:cubicBezTo>
                    <a:pt x="30262" y="7147"/>
                    <a:pt x="28160" y="6821"/>
                    <a:pt x="25813" y="6593"/>
                  </a:cubicBezTo>
                  <a:cubicBezTo>
                    <a:pt x="23483" y="6367"/>
                    <a:pt x="21275" y="6203"/>
                    <a:pt x="19037" y="6203"/>
                  </a:cubicBezTo>
                  <a:cubicBezTo>
                    <a:pt x="17387" y="6203"/>
                    <a:pt x="15721" y="6292"/>
                    <a:pt x="13978" y="6509"/>
                  </a:cubicBezTo>
                  <a:cubicBezTo>
                    <a:pt x="9930" y="6997"/>
                    <a:pt x="6858" y="7843"/>
                    <a:pt x="3965" y="9593"/>
                  </a:cubicBezTo>
                  <a:cubicBezTo>
                    <a:pt x="2679" y="10355"/>
                    <a:pt x="1381" y="11177"/>
                    <a:pt x="0" y="11915"/>
                  </a:cubicBezTo>
                  <a:lnTo>
                    <a:pt x="9501" y="11915"/>
                  </a:lnTo>
                  <a:cubicBezTo>
                    <a:pt x="10883" y="11224"/>
                    <a:pt x="12371" y="10617"/>
                    <a:pt x="13943" y="10438"/>
                  </a:cubicBezTo>
                  <a:cubicBezTo>
                    <a:pt x="15011" y="10314"/>
                    <a:pt x="16075" y="10261"/>
                    <a:pt x="17134" y="10261"/>
                  </a:cubicBezTo>
                  <a:cubicBezTo>
                    <a:pt x="22714" y="10261"/>
                    <a:pt x="28178" y="11717"/>
                    <a:pt x="33760" y="11717"/>
                  </a:cubicBezTo>
                  <a:cubicBezTo>
                    <a:pt x="35307" y="11717"/>
                    <a:pt x="36863" y="11605"/>
                    <a:pt x="38434" y="11319"/>
                  </a:cubicBezTo>
                  <a:cubicBezTo>
                    <a:pt x="42446" y="10569"/>
                    <a:pt x="45494" y="9438"/>
                    <a:pt x="48590" y="7688"/>
                  </a:cubicBezTo>
                  <a:cubicBezTo>
                    <a:pt x="50233" y="6757"/>
                    <a:pt x="51050" y="5845"/>
                    <a:pt x="53268" y="5845"/>
                  </a:cubicBezTo>
                  <a:cubicBezTo>
                    <a:pt x="53459" y="5845"/>
                    <a:pt x="53662" y="5852"/>
                    <a:pt x="53876" y="5866"/>
                  </a:cubicBezTo>
                  <a:cubicBezTo>
                    <a:pt x="56081" y="6008"/>
                    <a:pt x="58431" y="6794"/>
                    <a:pt x="60738" y="6794"/>
                  </a:cubicBezTo>
                  <a:cubicBezTo>
                    <a:pt x="61148" y="6794"/>
                    <a:pt x="61555" y="6769"/>
                    <a:pt x="61960" y="6712"/>
                  </a:cubicBezTo>
                  <a:lnTo>
                    <a:pt x="61960" y="1354"/>
                  </a:lnTo>
                  <a:cubicBezTo>
                    <a:pt x="60341" y="604"/>
                    <a:pt x="58055" y="92"/>
                    <a:pt x="56448" y="20"/>
                  </a:cubicBezTo>
                  <a:cubicBezTo>
                    <a:pt x="56155" y="7"/>
                    <a:pt x="55860" y="0"/>
                    <a:pt x="55567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4" name="Google Shape;1274;p27"/>
            <p:cNvSpPr/>
            <p:nvPr/>
          </p:nvSpPr>
          <p:spPr>
            <a:xfrm>
              <a:off x="2884115" y="4152442"/>
              <a:ext cx="6259850" cy="986813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75" name="Google Shape;1275;p27"/>
          <p:cNvSpPr/>
          <p:nvPr/>
        </p:nvSpPr>
        <p:spPr>
          <a:xfrm rot="10800000" flipH="1">
            <a:off x="7384351" y="-5"/>
            <a:ext cx="1759639" cy="380472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6" name="Google Shape;1276;p27"/>
          <p:cNvSpPr/>
          <p:nvPr/>
        </p:nvSpPr>
        <p:spPr>
          <a:xfrm>
            <a:off x="7080301" y="380467"/>
            <a:ext cx="687027" cy="212296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7" name="Google Shape;1277;p27"/>
          <p:cNvSpPr/>
          <p:nvPr/>
        </p:nvSpPr>
        <p:spPr>
          <a:xfrm>
            <a:off x="4698350" y="6554207"/>
            <a:ext cx="572506" cy="153803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8" name="Google Shape;1278;p27"/>
          <p:cNvGrpSpPr/>
          <p:nvPr/>
        </p:nvGrpSpPr>
        <p:grpSpPr>
          <a:xfrm rot="-858830">
            <a:off x="1551354" y="6276646"/>
            <a:ext cx="245214" cy="216653"/>
            <a:chOff x="4324925" y="3720525"/>
            <a:chExt cx="47650" cy="31575"/>
          </a:xfrm>
        </p:grpSpPr>
        <p:sp>
          <p:nvSpPr>
            <p:cNvPr id="1279" name="Google Shape;1279;p27"/>
            <p:cNvSpPr/>
            <p:nvPr/>
          </p:nvSpPr>
          <p:spPr>
            <a:xfrm>
              <a:off x="4354700" y="3720525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3" y="1"/>
                    <a:pt x="0" y="72"/>
                    <a:pt x="0" y="179"/>
                  </a:cubicBezTo>
                  <a:cubicBezTo>
                    <a:pt x="0" y="286"/>
                    <a:pt x="143" y="358"/>
                    <a:pt x="322" y="358"/>
                  </a:cubicBezTo>
                  <a:cubicBezTo>
                    <a:pt x="512" y="358"/>
                    <a:pt x="655" y="286"/>
                    <a:pt x="655" y="179"/>
                  </a:cubicBezTo>
                  <a:cubicBezTo>
                    <a:pt x="655" y="72"/>
                    <a:pt x="512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0" name="Google Shape;1280;p27"/>
            <p:cNvSpPr/>
            <p:nvPr/>
          </p:nvSpPr>
          <p:spPr>
            <a:xfrm>
              <a:off x="4324925" y="373570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4" y="1"/>
                    <a:pt x="1" y="84"/>
                    <a:pt x="1" y="179"/>
                  </a:cubicBezTo>
                  <a:cubicBezTo>
                    <a:pt x="1" y="287"/>
                    <a:pt x="144" y="358"/>
                    <a:pt x="322" y="358"/>
                  </a:cubicBezTo>
                  <a:cubicBezTo>
                    <a:pt x="513" y="358"/>
                    <a:pt x="656" y="287"/>
                    <a:pt x="656" y="179"/>
                  </a:cubicBezTo>
                  <a:cubicBezTo>
                    <a:pt x="656" y="96"/>
                    <a:pt x="513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1" name="Google Shape;1281;p27"/>
            <p:cNvSpPr/>
            <p:nvPr/>
          </p:nvSpPr>
          <p:spPr>
            <a:xfrm>
              <a:off x="4356175" y="374315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34" y="0"/>
                  </a:moveTo>
                  <a:cubicBezTo>
                    <a:pt x="156" y="0"/>
                    <a:pt x="1" y="84"/>
                    <a:pt x="1" y="179"/>
                  </a:cubicBezTo>
                  <a:cubicBezTo>
                    <a:pt x="1" y="286"/>
                    <a:pt x="156" y="358"/>
                    <a:pt x="334" y="358"/>
                  </a:cubicBezTo>
                  <a:cubicBezTo>
                    <a:pt x="513" y="358"/>
                    <a:pt x="656" y="286"/>
                    <a:pt x="656" y="179"/>
                  </a:cubicBezTo>
                  <a:cubicBezTo>
                    <a:pt x="656" y="84"/>
                    <a:pt x="513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82" name="Google Shape;1282;p27"/>
          <p:cNvSpPr/>
          <p:nvPr/>
        </p:nvSpPr>
        <p:spPr>
          <a:xfrm flipH="1">
            <a:off x="-383" y="6239601"/>
            <a:ext cx="4521430" cy="618404"/>
          </a:xfrm>
          <a:custGeom>
            <a:avLst/>
            <a:gdLst/>
            <a:ahLst/>
            <a:cxnLst/>
            <a:rect l="l" t="t" r="r" b="b"/>
            <a:pathLst>
              <a:path w="53984" h="8516" extrusionOk="0">
                <a:moveTo>
                  <a:pt x="46657" y="1"/>
                </a:moveTo>
                <a:cubicBezTo>
                  <a:pt x="46074" y="1"/>
                  <a:pt x="45488" y="51"/>
                  <a:pt x="44899" y="169"/>
                </a:cubicBezTo>
                <a:cubicBezTo>
                  <a:pt x="43542" y="431"/>
                  <a:pt x="42387" y="1407"/>
                  <a:pt x="41470" y="2038"/>
                </a:cubicBezTo>
                <a:cubicBezTo>
                  <a:pt x="39232" y="3574"/>
                  <a:pt x="37029" y="4872"/>
                  <a:pt x="33612" y="5336"/>
                </a:cubicBezTo>
                <a:cubicBezTo>
                  <a:pt x="32989" y="5416"/>
                  <a:pt x="32472" y="5460"/>
                  <a:pt x="31980" y="5460"/>
                </a:cubicBezTo>
                <a:cubicBezTo>
                  <a:pt x="31371" y="5460"/>
                  <a:pt x="30802" y="5392"/>
                  <a:pt x="30123" y="5241"/>
                </a:cubicBezTo>
                <a:cubicBezTo>
                  <a:pt x="29750" y="5162"/>
                  <a:pt x="28846" y="5072"/>
                  <a:pt x="27839" y="5072"/>
                </a:cubicBezTo>
                <a:cubicBezTo>
                  <a:pt x="26724" y="5072"/>
                  <a:pt x="25482" y="5182"/>
                  <a:pt x="24694" y="5538"/>
                </a:cubicBezTo>
                <a:cubicBezTo>
                  <a:pt x="23539" y="6071"/>
                  <a:pt x="22016" y="6265"/>
                  <a:pt x="20469" y="6265"/>
                </a:cubicBezTo>
                <a:cubicBezTo>
                  <a:pt x="19146" y="6265"/>
                  <a:pt x="17804" y="6123"/>
                  <a:pt x="16657" y="5931"/>
                </a:cubicBezTo>
                <a:cubicBezTo>
                  <a:pt x="14636" y="5589"/>
                  <a:pt x="12849" y="5387"/>
                  <a:pt x="11110" y="5387"/>
                </a:cubicBezTo>
                <a:cubicBezTo>
                  <a:pt x="8793" y="5387"/>
                  <a:pt x="6562" y="5746"/>
                  <a:pt x="3977" y="6610"/>
                </a:cubicBezTo>
                <a:cubicBezTo>
                  <a:pt x="2417" y="7134"/>
                  <a:pt x="1179" y="7801"/>
                  <a:pt x="0" y="8515"/>
                </a:cubicBezTo>
                <a:lnTo>
                  <a:pt x="53983" y="8515"/>
                </a:lnTo>
                <a:lnTo>
                  <a:pt x="53983" y="1574"/>
                </a:lnTo>
                <a:cubicBezTo>
                  <a:pt x="51696" y="973"/>
                  <a:pt x="49211" y="1"/>
                  <a:pt x="466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83" name="Google Shape;1283;p27"/>
          <p:cNvGrpSpPr/>
          <p:nvPr/>
        </p:nvGrpSpPr>
        <p:grpSpPr>
          <a:xfrm rot="-858830">
            <a:off x="8754579" y="4052546"/>
            <a:ext cx="245214" cy="216653"/>
            <a:chOff x="4324925" y="3720525"/>
            <a:chExt cx="47650" cy="31575"/>
          </a:xfrm>
        </p:grpSpPr>
        <p:sp>
          <p:nvSpPr>
            <p:cNvPr id="1284" name="Google Shape;1284;p27"/>
            <p:cNvSpPr/>
            <p:nvPr/>
          </p:nvSpPr>
          <p:spPr>
            <a:xfrm>
              <a:off x="4354700" y="3720525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3" y="1"/>
                    <a:pt x="0" y="72"/>
                    <a:pt x="0" y="179"/>
                  </a:cubicBezTo>
                  <a:cubicBezTo>
                    <a:pt x="0" y="286"/>
                    <a:pt x="143" y="358"/>
                    <a:pt x="322" y="358"/>
                  </a:cubicBezTo>
                  <a:cubicBezTo>
                    <a:pt x="512" y="358"/>
                    <a:pt x="655" y="286"/>
                    <a:pt x="655" y="179"/>
                  </a:cubicBezTo>
                  <a:cubicBezTo>
                    <a:pt x="655" y="72"/>
                    <a:pt x="512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5" name="Google Shape;1285;p27"/>
            <p:cNvSpPr/>
            <p:nvPr/>
          </p:nvSpPr>
          <p:spPr>
            <a:xfrm>
              <a:off x="4324925" y="373570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4" y="1"/>
                    <a:pt x="1" y="84"/>
                    <a:pt x="1" y="179"/>
                  </a:cubicBezTo>
                  <a:cubicBezTo>
                    <a:pt x="1" y="287"/>
                    <a:pt x="144" y="358"/>
                    <a:pt x="322" y="358"/>
                  </a:cubicBezTo>
                  <a:cubicBezTo>
                    <a:pt x="513" y="358"/>
                    <a:pt x="656" y="287"/>
                    <a:pt x="656" y="179"/>
                  </a:cubicBezTo>
                  <a:cubicBezTo>
                    <a:pt x="656" y="96"/>
                    <a:pt x="513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6" name="Google Shape;1286;p27"/>
            <p:cNvSpPr/>
            <p:nvPr/>
          </p:nvSpPr>
          <p:spPr>
            <a:xfrm>
              <a:off x="4356175" y="374315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34" y="0"/>
                  </a:moveTo>
                  <a:cubicBezTo>
                    <a:pt x="156" y="0"/>
                    <a:pt x="1" y="84"/>
                    <a:pt x="1" y="179"/>
                  </a:cubicBezTo>
                  <a:cubicBezTo>
                    <a:pt x="1" y="286"/>
                    <a:pt x="156" y="358"/>
                    <a:pt x="334" y="358"/>
                  </a:cubicBezTo>
                  <a:cubicBezTo>
                    <a:pt x="513" y="358"/>
                    <a:pt x="656" y="286"/>
                    <a:pt x="656" y="179"/>
                  </a:cubicBezTo>
                  <a:cubicBezTo>
                    <a:pt x="656" y="84"/>
                    <a:pt x="513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87" name="Google Shape;1287;p27"/>
          <p:cNvSpPr/>
          <p:nvPr/>
        </p:nvSpPr>
        <p:spPr>
          <a:xfrm rot="9899904">
            <a:off x="-270092" y="4189032"/>
            <a:ext cx="868846" cy="980613"/>
          </a:xfrm>
          <a:custGeom>
            <a:avLst/>
            <a:gdLst/>
            <a:ahLst/>
            <a:cxnLst/>
            <a:rect l="l" t="t" r="r" b="b"/>
            <a:pathLst>
              <a:path w="29768" h="25198" extrusionOk="0">
                <a:moveTo>
                  <a:pt x="28706" y="0"/>
                </a:moveTo>
                <a:cubicBezTo>
                  <a:pt x="28706" y="0"/>
                  <a:pt x="28683" y="107"/>
                  <a:pt x="28647" y="286"/>
                </a:cubicBezTo>
                <a:cubicBezTo>
                  <a:pt x="28635" y="369"/>
                  <a:pt x="28611" y="488"/>
                  <a:pt x="28575" y="631"/>
                </a:cubicBezTo>
                <a:cubicBezTo>
                  <a:pt x="28552" y="762"/>
                  <a:pt x="28516" y="905"/>
                  <a:pt x="28456" y="1072"/>
                </a:cubicBezTo>
                <a:cubicBezTo>
                  <a:pt x="28397" y="1238"/>
                  <a:pt x="28337" y="1429"/>
                  <a:pt x="28278" y="1619"/>
                </a:cubicBezTo>
                <a:cubicBezTo>
                  <a:pt x="28218" y="1834"/>
                  <a:pt x="28111" y="2036"/>
                  <a:pt x="28028" y="2262"/>
                </a:cubicBezTo>
                <a:cubicBezTo>
                  <a:pt x="27980" y="2369"/>
                  <a:pt x="27933" y="2477"/>
                  <a:pt x="27897" y="2596"/>
                </a:cubicBezTo>
                <a:cubicBezTo>
                  <a:pt x="26399" y="2354"/>
                  <a:pt x="20976" y="1508"/>
                  <a:pt x="18281" y="1508"/>
                </a:cubicBezTo>
                <a:cubicBezTo>
                  <a:pt x="17119" y="1508"/>
                  <a:pt x="16464" y="1665"/>
                  <a:pt x="16848" y="2096"/>
                </a:cubicBezTo>
                <a:cubicBezTo>
                  <a:pt x="17861" y="3230"/>
                  <a:pt x="22903" y="3406"/>
                  <a:pt x="25750" y="3406"/>
                </a:cubicBezTo>
                <a:cubicBezTo>
                  <a:pt x="26550" y="3406"/>
                  <a:pt x="27176" y="3392"/>
                  <a:pt x="27492" y="3381"/>
                </a:cubicBezTo>
                <a:lnTo>
                  <a:pt x="27492" y="3381"/>
                </a:lnTo>
                <a:cubicBezTo>
                  <a:pt x="27432" y="3501"/>
                  <a:pt x="27361" y="3620"/>
                  <a:pt x="27278" y="3739"/>
                </a:cubicBezTo>
                <a:cubicBezTo>
                  <a:pt x="27123" y="4001"/>
                  <a:pt x="26968" y="4286"/>
                  <a:pt x="26778" y="4560"/>
                </a:cubicBezTo>
                <a:cubicBezTo>
                  <a:pt x="26587" y="4822"/>
                  <a:pt x="26409" y="5120"/>
                  <a:pt x="26182" y="5394"/>
                </a:cubicBezTo>
                <a:cubicBezTo>
                  <a:pt x="25968" y="5667"/>
                  <a:pt x="25754" y="5965"/>
                  <a:pt x="25516" y="6239"/>
                </a:cubicBezTo>
                <a:cubicBezTo>
                  <a:pt x="25397" y="6382"/>
                  <a:pt x="25277" y="6525"/>
                  <a:pt x="25158" y="6668"/>
                </a:cubicBezTo>
                <a:cubicBezTo>
                  <a:pt x="25039" y="6822"/>
                  <a:pt x="24896" y="6953"/>
                  <a:pt x="24765" y="7096"/>
                </a:cubicBezTo>
                <a:cubicBezTo>
                  <a:pt x="24658" y="7215"/>
                  <a:pt x="24563" y="7334"/>
                  <a:pt x="24444" y="7453"/>
                </a:cubicBezTo>
                <a:cubicBezTo>
                  <a:pt x="22451" y="7037"/>
                  <a:pt x="16306" y="5777"/>
                  <a:pt x="13663" y="5777"/>
                </a:cubicBezTo>
                <a:cubicBezTo>
                  <a:pt x="12753" y="5777"/>
                  <a:pt x="12258" y="5926"/>
                  <a:pt x="12490" y="6310"/>
                </a:cubicBezTo>
                <a:cubicBezTo>
                  <a:pt x="13383" y="7787"/>
                  <a:pt x="21360" y="8096"/>
                  <a:pt x="23742" y="8156"/>
                </a:cubicBezTo>
                <a:cubicBezTo>
                  <a:pt x="23515" y="8382"/>
                  <a:pt x="23289" y="8584"/>
                  <a:pt x="23075" y="8799"/>
                </a:cubicBezTo>
                <a:cubicBezTo>
                  <a:pt x="22777" y="9085"/>
                  <a:pt x="22456" y="9346"/>
                  <a:pt x="22158" y="9632"/>
                </a:cubicBezTo>
                <a:cubicBezTo>
                  <a:pt x="21848" y="9894"/>
                  <a:pt x="21539" y="10168"/>
                  <a:pt x="21206" y="10430"/>
                </a:cubicBezTo>
                <a:cubicBezTo>
                  <a:pt x="20717" y="10835"/>
                  <a:pt x="20217" y="11228"/>
                  <a:pt x="19705" y="11597"/>
                </a:cubicBezTo>
                <a:cubicBezTo>
                  <a:pt x="18173" y="10937"/>
                  <a:pt x="11342" y="8009"/>
                  <a:pt x="9539" y="8009"/>
                </a:cubicBezTo>
                <a:cubicBezTo>
                  <a:pt x="9030" y="8009"/>
                  <a:pt x="8921" y="8242"/>
                  <a:pt x="9442" y="8823"/>
                </a:cubicBezTo>
                <a:cubicBezTo>
                  <a:pt x="11204" y="10811"/>
                  <a:pt x="17372" y="11894"/>
                  <a:pt x="18979" y="12144"/>
                </a:cubicBezTo>
                <a:cubicBezTo>
                  <a:pt x="18408" y="12561"/>
                  <a:pt x="17836" y="12954"/>
                  <a:pt x="17276" y="13335"/>
                </a:cubicBezTo>
                <a:cubicBezTo>
                  <a:pt x="16824" y="13645"/>
                  <a:pt x="16372" y="13930"/>
                  <a:pt x="15931" y="14204"/>
                </a:cubicBezTo>
                <a:cubicBezTo>
                  <a:pt x="14714" y="13877"/>
                  <a:pt x="8313" y="12201"/>
                  <a:pt x="6010" y="12201"/>
                </a:cubicBezTo>
                <a:cubicBezTo>
                  <a:pt x="5385" y="12201"/>
                  <a:pt x="5062" y="12325"/>
                  <a:pt x="5227" y="12633"/>
                </a:cubicBezTo>
                <a:cubicBezTo>
                  <a:pt x="5954" y="13990"/>
                  <a:pt x="13276" y="14585"/>
                  <a:pt x="15121" y="14704"/>
                </a:cubicBezTo>
                <a:cubicBezTo>
                  <a:pt x="14598" y="15014"/>
                  <a:pt x="14109" y="15312"/>
                  <a:pt x="13645" y="15573"/>
                </a:cubicBezTo>
                <a:cubicBezTo>
                  <a:pt x="12562" y="16193"/>
                  <a:pt x="11645" y="16681"/>
                  <a:pt x="10990" y="17014"/>
                </a:cubicBezTo>
                <a:cubicBezTo>
                  <a:pt x="9274" y="16537"/>
                  <a:pt x="4757" y="15316"/>
                  <a:pt x="3092" y="15316"/>
                </a:cubicBezTo>
                <a:cubicBezTo>
                  <a:pt x="2469" y="15316"/>
                  <a:pt x="2245" y="15487"/>
                  <a:pt x="2715" y="15931"/>
                </a:cubicBezTo>
                <a:cubicBezTo>
                  <a:pt x="4356" y="17469"/>
                  <a:pt x="8286" y="17610"/>
                  <a:pt x="9787" y="17610"/>
                </a:cubicBezTo>
                <a:cubicBezTo>
                  <a:pt x="9865" y="17610"/>
                  <a:pt x="9937" y="17610"/>
                  <a:pt x="10002" y="17609"/>
                </a:cubicBezTo>
                <a:lnTo>
                  <a:pt x="10061" y="17728"/>
                </a:lnTo>
                <a:cubicBezTo>
                  <a:pt x="8311" y="18443"/>
                  <a:pt x="0" y="21848"/>
                  <a:pt x="1382" y="22265"/>
                </a:cubicBezTo>
                <a:cubicBezTo>
                  <a:pt x="1598" y="22330"/>
                  <a:pt x="1836" y="22360"/>
                  <a:pt x="2092" y="22360"/>
                </a:cubicBezTo>
                <a:cubicBezTo>
                  <a:pt x="5099" y="22360"/>
                  <a:pt x="10490" y="18193"/>
                  <a:pt x="10490" y="18193"/>
                </a:cubicBezTo>
                <a:lnTo>
                  <a:pt x="10490" y="18193"/>
                </a:lnTo>
                <a:cubicBezTo>
                  <a:pt x="10490" y="18193"/>
                  <a:pt x="7895" y="25197"/>
                  <a:pt x="9271" y="25197"/>
                </a:cubicBezTo>
                <a:cubicBezTo>
                  <a:pt x="9406" y="25197"/>
                  <a:pt x="9580" y="25129"/>
                  <a:pt x="9799" y="24979"/>
                </a:cubicBezTo>
                <a:cubicBezTo>
                  <a:pt x="10752" y="24325"/>
                  <a:pt x="11597" y="17657"/>
                  <a:pt x="11657" y="17216"/>
                </a:cubicBezTo>
                <a:cubicBezTo>
                  <a:pt x="12264" y="16907"/>
                  <a:pt x="13026" y="16502"/>
                  <a:pt x="13907" y="16026"/>
                </a:cubicBezTo>
                <a:cubicBezTo>
                  <a:pt x="14348" y="15776"/>
                  <a:pt x="14824" y="15514"/>
                  <a:pt x="15336" y="15216"/>
                </a:cubicBezTo>
                <a:lnTo>
                  <a:pt x="15336" y="15216"/>
                </a:lnTo>
                <a:cubicBezTo>
                  <a:pt x="14228" y="18026"/>
                  <a:pt x="12966" y="24098"/>
                  <a:pt x="13978" y="24444"/>
                </a:cubicBezTo>
                <a:cubicBezTo>
                  <a:pt x="13997" y="24450"/>
                  <a:pt x="14015" y="24452"/>
                  <a:pt x="14033" y="24452"/>
                </a:cubicBezTo>
                <a:cubicBezTo>
                  <a:pt x="14954" y="24452"/>
                  <a:pt x="15852" y="16842"/>
                  <a:pt x="16074" y="14764"/>
                </a:cubicBezTo>
                <a:cubicBezTo>
                  <a:pt x="16562" y="14466"/>
                  <a:pt x="17074" y="14157"/>
                  <a:pt x="17598" y="13811"/>
                </a:cubicBezTo>
                <a:cubicBezTo>
                  <a:pt x="18086" y="13490"/>
                  <a:pt x="18586" y="13156"/>
                  <a:pt x="19098" y="12799"/>
                </a:cubicBezTo>
                <a:lnTo>
                  <a:pt x="19098" y="12799"/>
                </a:lnTo>
                <a:cubicBezTo>
                  <a:pt x="18205" y="14811"/>
                  <a:pt x="15479" y="21241"/>
                  <a:pt x="17145" y="21681"/>
                </a:cubicBezTo>
                <a:cubicBezTo>
                  <a:pt x="17194" y="21694"/>
                  <a:pt x="17243" y="21701"/>
                  <a:pt x="17290" y="21701"/>
                </a:cubicBezTo>
                <a:cubicBezTo>
                  <a:pt x="18934" y="21701"/>
                  <a:pt x="19783" y="14101"/>
                  <a:pt x="19991" y="12180"/>
                </a:cubicBezTo>
                <a:cubicBezTo>
                  <a:pt x="20539" y="11775"/>
                  <a:pt x="21086" y="11359"/>
                  <a:pt x="21622" y="10942"/>
                </a:cubicBezTo>
                <a:lnTo>
                  <a:pt x="22610" y="10132"/>
                </a:lnTo>
                <a:cubicBezTo>
                  <a:pt x="22920" y="9858"/>
                  <a:pt x="23253" y="9585"/>
                  <a:pt x="23551" y="9299"/>
                </a:cubicBezTo>
                <a:lnTo>
                  <a:pt x="24265" y="8632"/>
                </a:lnTo>
                <a:lnTo>
                  <a:pt x="24265" y="8632"/>
                </a:lnTo>
                <a:cubicBezTo>
                  <a:pt x="23134" y="11859"/>
                  <a:pt x="21968" y="19050"/>
                  <a:pt x="23158" y="19383"/>
                </a:cubicBezTo>
                <a:cubicBezTo>
                  <a:pt x="23176" y="19388"/>
                  <a:pt x="23194" y="19391"/>
                  <a:pt x="23212" y="19391"/>
                </a:cubicBezTo>
                <a:cubicBezTo>
                  <a:pt x="24345" y="19391"/>
                  <a:pt x="24981" y="9417"/>
                  <a:pt x="25075" y="7811"/>
                </a:cubicBezTo>
                <a:cubicBezTo>
                  <a:pt x="25158" y="7739"/>
                  <a:pt x="25230" y="7668"/>
                  <a:pt x="25289" y="7596"/>
                </a:cubicBezTo>
                <a:cubicBezTo>
                  <a:pt x="25420" y="7441"/>
                  <a:pt x="25551" y="7311"/>
                  <a:pt x="25694" y="7156"/>
                </a:cubicBezTo>
                <a:cubicBezTo>
                  <a:pt x="25825" y="7013"/>
                  <a:pt x="25944" y="6858"/>
                  <a:pt x="26063" y="6715"/>
                </a:cubicBezTo>
                <a:cubicBezTo>
                  <a:pt x="26313" y="6429"/>
                  <a:pt x="26540" y="6132"/>
                  <a:pt x="26766" y="5834"/>
                </a:cubicBezTo>
                <a:cubicBezTo>
                  <a:pt x="27004" y="5548"/>
                  <a:pt x="27194" y="5251"/>
                  <a:pt x="27385" y="4977"/>
                </a:cubicBezTo>
                <a:cubicBezTo>
                  <a:pt x="27432" y="4917"/>
                  <a:pt x="27480" y="4858"/>
                  <a:pt x="27516" y="4774"/>
                </a:cubicBezTo>
                <a:lnTo>
                  <a:pt x="27516" y="4774"/>
                </a:lnTo>
                <a:cubicBezTo>
                  <a:pt x="27135" y="8584"/>
                  <a:pt x="27397" y="15109"/>
                  <a:pt x="28611" y="15216"/>
                </a:cubicBezTo>
                <a:cubicBezTo>
                  <a:pt x="28617" y="15217"/>
                  <a:pt x="28623" y="15217"/>
                  <a:pt x="28629" y="15217"/>
                </a:cubicBezTo>
                <a:cubicBezTo>
                  <a:pt x="29767" y="15217"/>
                  <a:pt x="28705" y="5940"/>
                  <a:pt x="28385" y="3322"/>
                </a:cubicBezTo>
                <a:lnTo>
                  <a:pt x="28385" y="3310"/>
                </a:lnTo>
                <a:cubicBezTo>
                  <a:pt x="28456" y="3167"/>
                  <a:pt x="28516" y="3048"/>
                  <a:pt x="28575" y="2917"/>
                </a:cubicBezTo>
                <a:cubicBezTo>
                  <a:pt x="28635" y="2786"/>
                  <a:pt x="28683" y="2667"/>
                  <a:pt x="28742" y="2548"/>
                </a:cubicBezTo>
                <a:cubicBezTo>
                  <a:pt x="28849" y="2310"/>
                  <a:pt x="28945" y="2084"/>
                  <a:pt x="29028" y="1857"/>
                </a:cubicBezTo>
                <a:cubicBezTo>
                  <a:pt x="29099" y="1643"/>
                  <a:pt x="29171" y="1441"/>
                  <a:pt x="29230" y="1262"/>
                </a:cubicBezTo>
                <a:cubicBezTo>
                  <a:pt x="29290" y="1084"/>
                  <a:pt x="29337" y="929"/>
                  <a:pt x="29361" y="774"/>
                </a:cubicBezTo>
                <a:cubicBezTo>
                  <a:pt x="29397" y="631"/>
                  <a:pt x="29421" y="512"/>
                  <a:pt x="29457" y="405"/>
                </a:cubicBezTo>
                <a:cubicBezTo>
                  <a:pt x="29504" y="214"/>
                  <a:pt x="29528" y="107"/>
                  <a:pt x="29528" y="107"/>
                </a:cubicBezTo>
                <a:lnTo>
                  <a:pt x="287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8" name="Google Shape;1288;p27"/>
          <p:cNvSpPr/>
          <p:nvPr/>
        </p:nvSpPr>
        <p:spPr>
          <a:xfrm rot="9900108">
            <a:off x="-152239" y="4916925"/>
            <a:ext cx="868018" cy="946272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rgbClr val="67B5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9" name="Google Shape;1289;p27"/>
          <p:cNvSpPr/>
          <p:nvPr/>
        </p:nvSpPr>
        <p:spPr>
          <a:xfrm rot="6306620" flipH="1">
            <a:off x="8302029" y="964030"/>
            <a:ext cx="1150316" cy="735086"/>
          </a:xfrm>
          <a:custGeom>
            <a:avLst/>
            <a:gdLst/>
            <a:ahLst/>
            <a:cxnLst/>
            <a:rect l="l" t="t" r="r" b="b"/>
            <a:pathLst>
              <a:path w="29768" h="25198" extrusionOk="0">
                <a:moveTo>
                  <a:pt x="28706" y="0"/>
                </a:moveTo>
                <a:cubicBezTo>
                  <a:pt x="28706" y="0"/>
                  <a:pt x="28683" y="107"/>
                  <a:pt x="28647" y="286"/>
                </a:cubicBezTo>
                <a:cubicBezTo>
                  <a:pt x="28635" y="369"/>
                  <a:pt x="28611" y="488"/>
                  <a:pt x="28575" y="631"/>
                </a:cubicBezTo>
                <a:cubicBezTo>
                  <a:pt x="28552" y="762"/>
                  <a:pt x="28516" y="905"/>
                  <a:pt x="28456" y="1072"/>
                </a:cubicBezTo>
                <a:cubicBezTo>
                  <a:pt x="28397" y="1238"/>
                  <a:pt x="28337" y="1429"/>
                  <a:pt x="28278" y="1619"/>
                </a:cubicBezTo>
                <a:cubicBezTo>
                  <a:pt x="28218" y="1834"/>
                  <a:pt x="28111" y="2036"/>
                  <a:pt x="28028" y="2262"/>
                </a:cubicBezTo>
                <a:cubicBezTo>
                  <a:pt x="27980" y="2369"/>
                  <a:pt x="27933" y="2477"/>
                  <a:pt x="27897" y="2596"/>
                </a:cubicBezTo>
                <a:cubicBezTo>
                  <a:pt x="26399" y="2354"/>
                  <a:pt x="20976" y="1508"/>
                  <a:pt x="18281" y="1508"/>
                </a:cubicBezTo>
                <a:cubicBezTo>
                  <a:pt x="17119" y="1508"/>
                  <a:pt x="16464" y="1665"/>
                  <a:pt x="16848" y="2096"/>
                </a:cubicBezTo>
                <a:cubicBezTo>
                  <a:pt x="17861" y="3230"/>
                  <a:pt x="22903" y="3406"/>
                  <a:pt x="25750" y="3406"/>
                </a:cubicBezTo>
                <a:cubicBezTo>
                  <a:pt x="26550" y="3406"/>
                  <a:pt x="27176" y="3392"/>
                  <a:pt x="27492" y="3381"/>
                </a:cubicBezTo>
                <a:lnTo>
                  <a:pt x="27492" y="3381"/>
                </a:lnTo>
                <a:cubicBezTo>
                  <a:pt x="27432" y="3501"/>
                  <a:pt x="27361" y="3620"/>
                  <a:pt x="27278" y="3739"/>
                </a:cubicBezTo>
                <a:cubicBezTo>
                  <a:pt x="27123" y="4001"/>
                  <a:pt x="26968" y="4286"/>
                  <a:pt x="26778" y="4560"/>
                </a:cubicBezTo>
                <a:cubicBezTo>
                  <a:pt x="26587" y="4822"/>
                  <a:pt x="26409" y="5120"/>
                  <a:pt x="26182" y="5394"/>
                </a:cubicBezTo>
                <a:cubicBezTo>
                  <a:pt x="25968" y="5667"/>
                  <a:pt x="25754" y="5965"/>
                  <a:pt x="25516" y="6239"/>
                </a:cubicBezTo>
                <a:cubicBezTo>
                  <a:pt x="25397" y="6382"/>
                  <a:pt x="25277" y="6525"/>
                  <a:pt x="25158" y="6668"/>
                </a:cubicBezTo>
                <a:cubicBezTo>
                  <a:pt x="25039" y="6822"/>
                  <a:pt x="24896" y="6953"/>
                  <a:pt x="24765" y="7096"/>
                </a:cubicBezTo>
                <a:cubicBezTo>
                  <a:pt x="24658" y="7215"/>
                  <a:pt x="24563" y="7334"/>
                  <a:pt x="24444" y="7453"/>
                </a:cubicBezTo>
                <a:cubicBezTo>
                  <a:pt x="22451" y="7037"/>
                  <a:pt x="16306" y="5777"/>
                  <a:pt x="13663" y="5777"/>
                </a:cubicBezTo>
                <a:cubicBezTo>
                  <a:pt x="12753" y="5777"/>
                  <a:pt x="12258" y="5926"/>
                  <a:pt x="12490" y="6310"/>
                </a:cubicBezTo>
                <a:cubicBezTo>
                  <a:pt x="13383" y="7787"/>
                  <a:pt x="21360" y="8096"/>
                  <a:pt x="23742" y="8156"/>
                </a:cubicBezTo>
                <a:cubicBezTo>
                  <a:pt x="23515" y="8382"/>
                  <a:pt x="23289" y="8584"/>
                  <a:pt x="23075" y="8799"/>
                </a:cubicBezTo>
                <a:cubicBezTo>
                  <a:pt x="22777" y="9085"/>
                  <a:pt x="22456" y="9346"/>
                  <a:pt x="22158" y="9632"/>
                </a:cubicBezTo>
                <a:cubicBezTo>
                  <a:pt x="21848" y="9894"/>
                  <a:pt x="21539" y="10168"/>
                  <a:pt x="21206" y="10430"/>
                </a:cubicBezTo>
                <a:cubicBezTo>
                  <a:pt x="20717" y="10835"/>
                  <a:pt x="20217" y="11228"/>
                  <a:pt x="19705" y="11597"/>
                </a:cubicBezTo>
                <a:cubicBezTo>
                  <a:pt x="18173" y="10937"/>
                  <a:pt x="11342" y="8009"/>
                  <a:pt x="9539" y="8009"/>
                </a:cubicBezTo>
                <a:cubicBezTo>
                  <a:pt x="9030" y="8009"/>
                  <a:pt x="8921" y="8242"/>
                  <a:pt x="9442" y="8823"/>
                </a:cubicBezTo>
                <a:cubicBezTo>
                  <a:pt x="11204" y="10811"/>
                  <a:pt x="17372" y="11894"/>
                  <a:pt x="18979" y="12144"/>
                </a:cubicBezTo>
                <a:cubicBezTo>
                  <a:pt x="18408" y="12561"/>
                  <a:pt x="17836" y="12954"/>
                  <a:pt x="17276" y="13335"/>
                </a:cubicBezTo>
                <a:cubicBezTo>
                  <a:pt x="16824" y="13645"/>
                  <a:pt x="16372" y="13930"/>
                  <a:pt x="15931" y="14204"/>
                </a:cubicBezTo>
                <a:cubicBezTo>
                  <a:pt x="14714" y="13877"/>
                  <a:pt x="8313" y="12201"/>
                  <a:pt x="6010" y="12201"/>
                </a:cubicBezTo>
                <a:cubicBezTo>
                  <a:pt x="5385" y="12201"/>
                  <a:pt x="5062" y="12325"/>
                  <a:pt x="5227" y="12633"/>
                </a:cubicBezTo>
                <a:cubicBezTo>
                  <a:pt x="5954" y="13990"/>
                  <a:pt x="13276" y="14585"/>
                  <a:pt x="15121" y="14704"/>
                </a:cubicBezTo>
                <a:cubicBezTo>
                  <a:pt x="14598" y="15014"/>
                  <a:pt x="14109" y="15312"/>
                  <a:pt x="13645" y="15573"/>
                </a:cubicBezTo>
                <a:cubicBezTo>
                  <a:pt x="12562" y="16193"/>
                  <a:pt x="11645" y="16681"/>
                  <a:pt x="10990" y="17014"/>
                </a:cubicBezTo>
                <a:cubicBezTo>
                  <a:pt x="9274" y="16537"/>
                  <a:pt x="4757" y="15316"/>
                  <a:pt x="3092" y="15316"/>
                </a:cubicBezTo>
                <a:cubicBezTo>
                  <a:pt x="2469" y="15316"/>
                  <a:pt x="2245" y="15487"/>
                  <a:pt x="2715" y="15931"/>
                </a:cubicBezTo>
                <a:cubicBezTo>
                  <a:pt x="4356" y="17469"/>
                  <a:pt x="8286" y="17610"/>
                  <a:pt x="9787" y="17610"/>
                </a:cubicBezTo>
                <a:cubicBezTo>
                  <a:pt x="9865" y="17610"/>
                  <a:pt x="9937" y="17610"/>
                  <a:pt x="10002" y="17609"/>
                </a:cubicBezTo>
                <a:lnTo>
                  <a:pt x="10061" y="17728"/>
                </a:lnTo>
                <a:cubicBezTo>
                  <a:pt x="8311" y="18443"/>
                  <a:pt x="0" y="21848"/>
                  <a:pt x="1382" y="22265"/>
                </a:cubicBezTo>
                <a:cubicBezTo>
                  <a:pt x="1598" y="22330"/>
                  <a:pt x="1836" y="22360"/>
                  <a:pt x="2092" y="22360"/>
                </a:cubicBezTo>
                <a:cubicBezTo>
                  <a:pt x="5099" y="22360"/>
                  <a:pt x="10490" y="18193"/>
                  <a:pt x="10490" y="18193"/>
                </a:cubicBezTo>
                <a:lnTo>
                  <a:pt x="10490" y="18193"/>
                </a:lnTo>
                <a:cubicBezTo>
                  <a:pt x="10490" y="18193"/>
                  <a:pt x="7895" y="25197"/>
                  <a:pt x="9271" y="25197"/>
                </a:cubicBezTo>
                <a:cubicBezTo>
                  <a:pt x="9406" y="25197"/>
                  <a:pt x="9580" y="25129"/>
                  <a:pt x="9799" y="24979"/>
                </a:cubicBezTo>
                <a:cubicBezTo>
                  <a:pt x="10752" y="24325"/>
                  <a:pt x="11597" y="17657"/>
                  <a:pt x="11657" y="17216"/>
                </a:cubicBezTo>
                <a:cubicBezTo>
                  <a:pt x="12264" y="16907"/>
                  <a:pt x="13026" y="16502"/>
                  <a:pt x="13907" y="16026"/>
                </a:cubicBezTo>
                <a:cubicBezTo>
                  <a:pt x="14348" y="15776"/>
                  <a:pt x="14824" y="15514"/>
                  <a:pt x="15336" y="15216"/>
                </a:cubicBezTo>
                <a:lnTo>
                  <a:pt x="15336" y="15216"/>
                </a:lnTo>
                <a:cubicBezTo>
                  <a:pt x="14228" y="18026"/>
                  <a:pt x="12966" y="24098"/>
                  <a:pt x="13978" y="24444"/>
                </a:cubicBezTo>
                <a:cubicBezTo>
                  <a:pt x="13997" y="24450"/>
                  <a:pt x="14015" y="24452"/>
                  <a:pt x="14033" y="24452"/>
                </a:cubicBezTo>
                <a:cubicBezTo>
                  <a:pt x="14954" y="24452"/>
                  <a:pt x="15852" y="16842"/>
                  <a:pt x="16074" y="14764"/>
                </a:cubicBezTo>
                <a:cubicBezTo>
                  <a:pt x="16562" y="14466"/>
                  <a:pt x="17074" y="14157"/>
                  <a:pt x="17598" y="13811"/>
                </a:cubicBezTo>
                <a:cubicBezTo>
                  <a:pt x="18086" y="13490"/>
                  <a:pt x="18586" y="13156"/>
                  <a:pt x="19098" y="12799"/>
                </a:cubicBezTo>
                <a:lnTo>
                  <a:pt x="19098" y="12799"/>
                </a:lnTo>
                <a:cubicBezTo>
                  <a:pt x="18205" y="14811"/>
                  <a:pt x="15479" y="21241"/>
                  <a:pt x="17145" y="21681"/>
                </a:cubicBezTo>
                <a:cubicBezTo>
                  <a:pt x="17194" y="21694"/>
                  <a:pt x="17243" y="21701"/>
                  <a:pt x="17290" y="21701"/>
                </a:cubicBezTo>
                <a:cubicBezTo>
                  <a:pt x="18934" y="21701"/>
                  <a:pt x="19783" y="14101"/>
                  <a:pt x="19991" y="12180"/>
                </a:cubicBezTo>
                <a:cubicBezTo>
                  <a:pt x="20539" y="11775"/>
                  <a:pt x="21086" y="11359"/>
                  <a:pt x="21622" y="10942"/>
                </a:cubicBezTo>
                <a:lnTo>
                  <a:pt x="22610" y="10132"/>
                </a:lnTo>
                <a:cubicBezTo>
                  <a:pt x="22920" y="9858"/>
                  <a:pt x="23253" y="9585"/>
                  <a:pt x="23551" y="9299"/>
                </a:cubicBezTo>
                <a:lnTo>
                  <a:pt x="24265" y="8632"/>
                </a:lnTo>
                <a:lnTo>
                  <a:pt x="24265" y="8632"/>
                </a:lnTo>
                <a:cubicBezTo>
                  <a:pt x="23134" y="11859"/>
                  <a:pt x="21968" y="19050"/>
                  <a:pt x="23158" y="19383"/>
                </a:cubicBezTo>
                <a:cubicBezTo>
                  <a:pt x="23176" y="19388"/>
                  <a:pt x="23194" y="19391"/>
                  <a:pt x="23212" y="19391"/>
                </a:cubicBezTo>
                <a:cubicBezTo>
                  <a:pt x="24345" y="19391"/>
                  <a:pt x="24981" y="9417"/>
                  <a:pt x="25075" y="7811"/>
                </a:cubicBezTo>
                <a:cubicBezTo>
                  <a:pt x="25158" y="7739"/>
                  <a:pt x="25230" y="7668"/>
                  <a:pt x="25289" y="7596"/>
                </a:cubicBezTo>
                <a:cubicBezTo>
                  <a:pt x="25420" y="7441"/>
                  <a:pt x="25551" y="7311"/>
                  <a:pt x="25694" y="7156"/>
                </a:cubicBezTo>
                <a:cubicBezTo>
                  <a:pt x="25825" y="7013"/>
                  <a:pt x="25944" y="6858"/>
                  <a:pt x="26063" y="6715"/>
                </a:cubicBezTo>
                <a:cubicBezTo>
                  <a:pt x="26313" y="6429"/>
                  <a:pt x="26540" y="6132"/>
                  <a:pt x="26766" y="5834"/>
                </a:cubicBezTo>
                <a:cubicBezTo>
                  <a:pt x="27004" y="5548"/>
                  <a:pt x="27194" y="5251"/>
                  <a:pt x="27385" y="4977"/>
                </a:cubicBezTo>
                <a:cubicBezTo>
                  <a:pt x="27432" y="4917"/>
                  <a:pt x="27480" y="4858"/>
                  <a:pt x="27516" y="4774"/>
                </a:cubicBezTo>
                <a:lnTo>
                  <a:pt x="27516" y="4774"/>
                </a:lnTo>
                <a:cubicBezTo>
                  <a:pt x="27135" y="8584"/>
                  <a:pt x="27397" y="15109"/>
                  <a:pt x="28611" y="15216"/>
                </a:cubicBezTo>
                <a:cubicBezTo>
                  <a:pt x="28617" y="15217"/>
                  <a:pt x="28623" y="15217"/>
                  <a:pt x="28629" y="15217"/>
                </a:cubicBezTo>
                <a:cubicBezTo>
                  <a:pt x="29767" y="15217"/>
                  <a:pt x="28705" y="5940"/>
                  <a:pt x="28385" y="3322"/>
                </a:cubicBezTo>
                <a:lnTo>
                  <a:pt x="28385" y="3310"/>
                </a:lnTo>
                <a:cubicBezTo>
                  <a:pt x="28456" y="3167"/>
                  <a:pt x="28516" y="3048"/>
                  <a:pt x="28575" y="2917"/>
                </a:cubicBezTo>
                <a:cubicBezTo>
                  <a:pt x="28635" y="2786"/>
                  <a:pt x="28683" y="2667"/>
                  <a:pt x="28742" y="2548"/>
                </a:cubicBezTo>
                <a:cubicBezTo>
                  <a:pt x="28849" y="2310"/>
                  <a:pt x="28945" y="2084"/>
                  <a:pt x="29028" y="1857"/>
                </a:cubicBezTo>
                <a:cubicBezTo>
                  <a:pt x="29099" y="1643"/>
                  <a:pt x="29171" y="1441"/>
                  <a:pt x="29230" y="1262"/>
                </a:cubicBezTo>
                <a:cubicBezTo>
                  <a:pt x="29290" y="1084"/>
                  <a:pt x="29337" y="929"/>
                  <a:pt x="29361" y="774"/>
                </a:cubicBezTo>
                <a:cubicBezTo>
                  <a:pt x="29397" y="631"/>
                  <a:pt x="29421" y="512"/>
                  <a:pt x="29457" y="405"/>
                </a:cubicBezTo>
                <a:cubicBezTo>
                  <a:pt x="29504" y="214"/>
                  <a:pt x="29528" y="107"/>
                  <a:pt x="29528" y="107"/>
                </a:cubicBezTo>
                <a:lnTo>
                  <a:pt x="287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0" name="Google Shape;1290;p27"/>
          <p:cNvSpPr/>
          <p:nvPr/>
        </p:nvSpPr>
        <p:spPr>
          <a:xfrm rot="6306392" flipH="1">
            <a:off x="8502799" y="1782194"/>
            <a:ext cx="1149249" cy="709345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6283547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28"/>
          <p:cNvSpPr txBox="1">
            <a:spLocks noGrp="1"/>
          </p:cNvSpPr>
          <p:nvPr>
            <p:ph type="title"/>
          </p:nvPr>
        </p:nvSpPr>
        <p:spPr>
          <a:xfrm>
            <a:off x="1407000" y="650367"/>
            <a:ext cx="63300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3" name="Google Shape;1293;p28"/>
          <p:cNvSpPr txBox="1">
            <a:spLocks noGrp="1"/>
          </p:cNvSpPr>
          <p:nvPr>
            <p:ph type="title" idx="2"/>
          </p:nvPr>
        </p:nvSpPr>
        <p:spPr>
          <a:xfrm>
            <a:off x="1860360" y="4471667"/>
            <a:ext cx="2253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94" name="Google Shape;1294;p28"/>
          <p:cNvSpPr txBox="1">
            <a:spLocks noGrp="1"/>
          </p:cNvSpPr>
          <p:nvPr>
            <p:ph type="title" idx="3"/>
          </p:nvPr>
        </p:nvSpPr>
        <p:spPr>
          <a:xfrm>
            <a:off x="5029241" y="4471651"/>
            <a:ext cx="2253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95" name="Google Shape;1295;p28"/>
          <p:cNvSpPr txBox="1">
            <a:spLocks noGrp="1"/>
          </p:cNvSpPr>
          <p:nvPr>
            <p:ph type="subTitle" idx="1"/>
          </p:nvPr>
        </p:nvSpPr>
        <p:spPr>
          <a:xfrm>
            <a:off x="1861841" y="5235280"/>
            <a:ext cx="2253000" cy="8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96" name="Google Shape;1296;p28"/>
          <p:cNvSpPr txBox="1">
            <a:spLocks noGrp="1"/>
          </p:cNvSpPr>
          <p:nvPr>
            <p:ph type="subTitle" idx="4"/>
          </p:nvPr>
        </p:nvSpPr>
        <p:spPr>
          <a:xfrm>
            <a:off x="5030711" y="5235267"/>
            <a:ext cx="2253000" cy="8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1297" name="Google Shape;1297;p28"/>
          <p:cNvGrpSpPr/>
          <p:nvPr/>
        </p:nvGrpSpPr>
        <p:grpSpPr>
          <a:xfrm rot="10800000">
            <a:off x="24" y="303"/>
            <a:ext cx="4042804" cy="1204176"/>
            <a:chOff x="1321202" y="3526247"/>
            <a:chExt cx="7822763" cy="1617068"/>
          </a:xfrm>
        </p:grpSpPr>
        <p:sp>
          <p:nvSpPr>
            <p:cNvPr id="1298" name="Google Shape;1298;p28"/>
            <p:cNvSpPr/>
            <p:nvPr/>
          </p:nvSpPr>
          <p:spPr>
            <a:xfrm>
              <a:off x="1321202" y="3526247"/>
              <a:ext cx="7822725" cy="1613015"/>
            </a:xfrm>
            <a:custGeom>
              <a:avLst/>
              <a:gdLst/>
              <a:ahLst/>
              <a:cxnLst/>
              <a:rect l="l" t="t" r="r" b="b"/>
              <a:pathLst>
                <a:path w="67462" h="13920" extrusionOk="0">
                  <a:moveTo>
                    <a:pt x="60681" y="1"/>
                  </a:moveTo>
                  <a:cubicBezTo>
                    <a:pt x="58623" y="1"/>
                    <a:pt x="56591" y="352"/>
                    <a:pt x="54936" y="1179"/>
                  </a:cubicBezTo>
                  <a:cubicBezTo>
                    <a:pt x="50483" y="3370"/>
                    <a:pt x="45828" y="6466"/>
                    <a:pt x="39851" y="7049"/>
                  </a:cubicBezTo>
                  <a:cubicBezTo>
                    <a:pt x="39110" y="7121"/>
                    <a:pt x="38399" y="7151"/>
                    <a:pt x="37706" y="7151"/>
                  </a:cubicBezTo>
                  <a:cubicBezTo>
                    <a:pt x="35422" y="7151"/>
                    <a:pt x="33325" y="6825"/>
                    <a:pt x="30969" y="6597"/>
                  </a:cubicBezTo>
                  <a:cubicBezTo>
                    <a:pt x="28654" y="6365"/>
                    <a:pt x="26459" y="6204"/>
                    <a:pt x="24236" y="6204"/>
                  </a:cubicBezTo>
                  <a:cubicBezTo>
                    <a:pt x="22572" y="6204"/>
                    <a:pt x="20892" y="6294"/>
                    <a:pt x="19134" y="6513"/>
                  </a:cubicBezTo>
                  <a:cubicBezTo>
                    <a:pt x="15086" y="7002"/>
                    <a:pt x="12026" y="7847"/>
                    <a:pt x="9121" y="9585"/>
                  </a:cubicBezTo>
                  <a:cubicBezTo>
                    <a:pt x="7216" y="10740"/>
                    <a:pt x="5311" y="11966"/>
                    <a:pt x="3096" y="12883"/>
                  </a:cubicBezTo>
                  <a:cubicBezTo>
                    <a:pt x="2108" y="13276"/>
                    <a:pt x="1084" y="13621"/>
                    <a:pt x="1" y="13919"/>
                  </a:cubicBezTo>
                  <a:lnTo>
                    <a:pt x="10800" y="13919"/>
                  </a:lnTo>
                  <a:cubicBezTo>
                    <a:pt x="10883" y="13871"/>
                    <a:pt x="10966" y="13848"/>
                    <a:pt x="11038" y="13800"/>
                  </a:cubicBezTo>
                  <a:cubicBezTo>
                    <a:pt x="13407" y="12657"/>
                    <a:pt x="16062" y="10776"/>
                    <a:pt x="19110" y="10419"/>
                  </a:cubicBezTo>
                  <a:cubicBezTo>
                    <a:pt x="20176" y="10294"/>
                    <a:pt x="21236" y="10242"/>
                    <a:pt x="22291" y="10242"/>
                  </a:cubicBezTo>
                  <a:cubicBezTo>
                    <a:pt x="27870" y="10242"/>
                    <a:pt x="33331" y="11702"/>
                    <a:pt x="38905" y="11702"/>
                  </a:cubicBezTo>
                  <a:cubicBezTo>
                    <a:pt x="40456" y="11702"/>
                    <a:pt x="42016" y="11589"/>
                    <a:pt x="43589" y="11300"/>
                  </a:cubicBezTo>
                  <a:cubicBezTo>
                    <a:pt x="47614" y="10561"/>
                    <a:pt x="50662" y="9418"/>
                    <a:pt x="53757" y="7668"/>
                  </a:cubicBezTo>
                  <a:cubicBezTo>
                    <a:pt x="55400" y="6738"/>
                    <a:pt x="56206" y="5837"/>
                    <a:pt x="58427" y="5837"/>
                  </a:cubicBezTo>
                  <a:cubicBezTo>
                    <a:pt x="58621" y="5837"/>
                    <a:pt x="58826" y="5844"/>
                    <a:pt x="59044" y="5859"/>
                  </a:cubicBezTo>
                  <a:cubicBezTo>
                    <a:pt x="61259" y="5989"/>
                    <a:pt x="63626" y="6786"/>
                    <a:pt x="65932" y="6786"/>
                  </a:cubicBezTo>
                  <a:cubicBezTo>
                    <a:pt x="66365" y="6786"/>
                    <a:pt x="66796" y="6758"/>
                    <a:pt x="67223" y="6692"/>
                  </a:cubicBezTo>
                  <a:cubicBezTo>
                    <a:pt x="67319" y="6668"/>
                    <a:pt x="67390" y="6656"/>
                    <a:pt x="67461" y="6644"/>
                  </a:cubicBezTo>
                  <a:lnTo>
                    <a:pt x="67461" y="1537"/>
                  </a:lnTo>
                  <a:cubicBezTo>
                    <a:pt x="65818" y="679"/>
                    <a:pt x="63342" y="108"/>
                    <a:pt x="61615" y="24"/>
                  </a:cubicBezTo>
                  <a:cubicBezTo>
                    <a:pt x="61304" y="9"/>
                    <a:pt x="60992" y="1"/>
                    <a:pt x="60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9" name="Google Shape;1299;p28"/>
            <p:cNvSpPr/>
            <p:nvPr/>
          </p:nvSpPr>
          <p:spPr>
            <a:xfrm>
              <a:off x="1959100" y="3762634"/>
              <a:ext cx="7184843" cy="1380680"/>
            </a:xfrm>
            <a:custGeom>
              <a:avLst/>
              <a:gdLst/>
              <a:ahLst/>
              <a:cxnLst/>
              <a:rect l="l" t="t" r="r" b="b"/>
              <a:pathLst>
                <a:path w="61961" h="11915" extrusionOk="0">
                  <a:moveTo>
                    <a:pt x="55567" y="0"/>
                  </a:moveTo>
                  <a:cubicBezTo>
                    <a:pt x="53497" y="0"/>
                    <a:pt x="51436" y="341"/>
                    <a:pt x="49768" y="1175"/>
                  </a:cubicBezTo>
                  <a:cubicBezTo>
                    <a:pt x="45327" y="3366"/>
                    <a:pt x="40660" y="6462"/>
                    <a:pt x="34695" y="7045"/>
                  </a:cubicBezTo>
                  <a:cubicBezTo>
                    <a:pt x="33954" y="7117"/>
                    <a:pt x="33243" y="7147"/>
                    <a:pt x="32548" y="7147"/>
                  </a:cubicBezTo>
                  <a:cubicBezTo>
                    <a:pt x="30262" y="7147"/>
                    <a:pt x="28160" y="6821"/>
                    <a:pt x="25813" y="6593"/>
                  </a:cubicBezTo>
                  <a:cubicBezTo>
                    <a:pt x="23483" y="6367"/>
                    <a:pt x="21275" y="6203"/>
                    <a:pt x="19037" y="6203"/>
                  </a:cubicBezTo>
                  <a:cubicBezTo>
                    <a:pt x="17387" y="6203"/>
                    <a:pt x="15721" y="6292"/>
                    <a:pt x="13978" y="6509"/>
                  </a:cubicBezTo>
                  <a:cubicBezTo>
                    <a:pt x="9930" y="6997"/>
                    <a:pt x="6858" y="7843"/>
                    <a:pt x="3965" y="9593"/>
                  </a:cubicBezTo>
                  <a:cubicBezTo>
                    <a:pt x="2679" y="10355"/>
                    <a:pt x="1381" y="11177"/>
                    <a:pt x="0" y="11915"/>
                  </a:cubicBezTo>
                  <a:lnTo>
                    <a:pt x="9501" y="11915"/>
                  </a:lnTo>
                  <a:cubicBezTo>
                    <a:pt x="10883" y="11224"/>
                    <a:pt x="12371" y="10617"/>
                    <a:pt x="13943" y="10438"/>
                  </a:cubicBezTo>
                  <a:cubicBezTo>
                    <a:pt x="15011" y="10314"/>
                    <a:pt x="16075" y="10261"/>
                    <a:pt x="17134" y="10261"/>
                  </a:cubicBezTo>
                  <a:cubicBezTo>
                    <a:pt x="22714" y="10261"/>
                    <a:pt x="28178" y="11717"/>
                    <a:pt x="33760" y="11717"/>
                  </a:cubicBezTo>
                  <a:cubicBezTo>
                    <a:pt x="35307" y="11717"/>
                    <a:pt x="36863" y="11605"/>
                    <a:pt x="38434" y="11319"/>
                  </a:cubicBezTo>
                  <a:cubicBezTo>
                    <a:pt x="42446" y="10569"/>
                    <a:pt x="45494" y="9438"/>
                    <a:pt x="48590" y="7688"/>
                  </a:cubicBezTo>
                  <a:cubicBezTo>
                    <a:pt x="50233" y="6757"/>
                    <a:pt x="51050" y="5845"/>
                    <a:pt x="53268" y="5845"/>
                  </a:cubicBezTo>
                  <a:cubicBezTo>
                    <a:pt x="53459" y="5845"/>
                    <a:pt x="53662" y="5852"/>
                    <a:pt x="53876" y="5866"/>
                  </a:cubicBezTo>
                  <a:cubicBezTo>
                    <a:pt x="56081" y="6008"/>
                    <a:pt x="58431" y="6794"/>
                    <a:pt x="60738" y="6794"/>
                  </a:cubicBezTo>
                  <a:cubicBezTo>
                    <a:pt x="61148" y="6794"/>
                    <a:pt x="61555" y="6769"/>
                    <a:pt x="61960" y="6712"/>
                  </a:cubicBezTo>
                  <a:lnTo>
                    <a:pt x="61960" y="1354"/>
                  </a:lnTo>
                  <a:cubicBezTo>
                    <a:pt x="60341" y="604"/>
                    <a:pt x="58055" y="92"/>
                    <a:pt x="56448" y="20"/>
                  </a:cubicBezTo>
                  <a:cubicBezTo>
                    <a:pt x="56155" y="7"/>
                    <a:pt x="55860" y="0"/>
                    <a:pt x="55567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0" name="Google Shape;1300;p28"/>
            <p:cNvSpPr/>
            <p:nvPr/>
          </p:nvSpPr>
          <p:spPr>
            <a:xfrm>
              <a:off x="2884115" y="4152442"/>
              <a:ext cx="6259850" cy="986813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01" name="Google Shape;1301;p28"/>
          <p:cNvSpPr/>
          <p:nvPr/>
        </p:nvSpPr>
        <p:spPr>
          <a:xfrm>
            <a:off x="5856101" y="6285200"/>
            <a:ext cx="3287991" cy="568832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5096395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p29"/>
          <p:cNvSpPr txBox="1">
            <a:spLocks noGrp="1"/>
          </p:cNvSpPr>
          <p:nvPr>
            <p:ph type="subTitle" idx="1"/>
          </p:nvPr>
        </p:nvSpPr>
        <p:spPr>
          <a:xfrm>
            <a:off x="713400" y="2391567"/>
            <a:ext cx="2601000" cy="14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04" name="Google Shape;1304;p29"/>
          <p:cNvSpPr txBox="1">
            <a:spLocks noGrp="1"/>
          </p:cNvSpPr>
          <p:nvPr>
            <p:ph type="title"/>
          </p:nvPr>
        </p:nvSpPr>
        <p:spPr>
          <a:xfrm>
            <a:off x="713400" y="908100"/>
            <a:ext cx="5782200" cy="13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05" name="Google Shape;1305;p29"/>
          <p:cNvSpPr txBox="1">
            <a:spLocks noGrp="1"/>
          </p:cNvSpPr>
          <p:nvPr>
            <p:ph type="subTitle" idx="2"/>
          </p:nvPr>
        </p:nvSpPr>
        <p:spPr>
          <a:xfrm>
            <a:off x="3314400" y="2391567"/>
            <a:ext cx="2512200" cy="14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06" name="Google Shape;1306;p29"/>
          <p:cNvSpPr/>
          <p:nvPr/>
        </p:nvSpPr>
        <p:spPr>
          <a:xfrm flipH="1">
            <a:off x="0" y="5270500"/>
            <a:ext cx="4267300" cy="1587496"/>
          </a:xfrm>
          <a:custGeom>
            <a:avLst/>
            <a:gdLst/>
            <a:ahLst/>
            <a:cxnLst/>
            <a:rect l="l" t="t" r="r" b="b"/>
            <a:pathLst>
              <a:path w="53984" h="8516" extrusionOk="0">
                <a:moveTo>
                  <a:pt x="46657" y="1"/>
                </a:moveTo>
                <a:cubicBezTo>
                  <a:pt x="46074" y="1"/>
                  <a:pt x="45488" y="51"/>
                  <a:pt x="44899" y="169"/>
                </a:cubicBezTo>
                <a:cubicBezTo>
                  <a:pt x="43542" y="431"/>
                  <a:pt x="42387" y="1407"/>
                  <a:pt x="41470" y="2038"/>
                </a:cubicBezTo>
                <a:cubicBezTo>
                  <a:pt x="39232" y="3574"/>
                  <a:pt x="37029" y="4872"/>
                  <a:pt x="33612" y="5336"/>
                </a:cubicBezTo>
                <a:cubicBezTo>
                  <a:pt x="32989" y="5416"/>
                  <a:pt x="32472" y="5460"/>
                  <a:pt x="31980" y="5460"/>
                </a:cubicBezTo>
                <a:cubicBezTo>
                  <a:pt x="31371" y="5460"/>
                  <a:pt x="30802" y="5392"/>
                  <a:pt x="30123" y="5241"/>
                </a:cubicBezTo>
                <a:cubicBezTo>
                  <a:pt x="29750" y="5162"/>
                  <a:pt x="28846" y="5072"/>
                  <a:pt x="27839" y="5072"/>
                </a:cubicBezTo>
                <a:cubicBezTo>
                  <a:pt x="26724" y="5072"/>
                  <a:pt x="25482" y="5182"/>
                  <a:pt x="24694" y="5538"/>
                </a:cubicBezTo>
                <a:cubicBezTo>
                  <a:pt x="23539" y="6071"/>
                  <a:pt x="22016" y="6265"/>
                  <a:pt x="20469" y="6265"/>
                </a:cubicBezTo>
                <a:cubicBezTo>
                  <a:pt x="19146" y="6265"/>
                  <a:pt x="17804" y="6123"/>
                  <a:pt x="16657" y="5931"/>
                </a:cubicBezTo>
                <a:cubicBezTo>
                  <a:pt x="14636" y="5589"/>
                  <a:pt x="12849" y="5387"/>
                  <a:pt x="11110" y="5387"/>
                </a:cubicBezTo>
                <a:cubicBezTo>
                  <a:pt x="8793" y="5387"/>
                  <a:pt x="6562" y="5746"/>
                  <a:pt x="3977" y="6610"/>
                </a:cubicBezTo>
                <a:cubicBezTo>
                  <a:pt x="2417" y="7134"/>
                  <a:pt x="1179" y="7801"/>
                  <a:pt x="0" y="8515"/>
                </a:cubicBezTo>
                <a:lnTo>
                  <a:pt x="53983" y="8515"/>
                </a:lnTo>
                <a:lnTo>
                  <a:pt x="53983" y="1574"/>
                </a:lnTo>
                <a:cubicBezTo>
                  <a:pt x="51696" y="973"/>
                  <a:pt x="49211" y="1"/>
                  <a:pt x="4665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07" name="Google Shape;1307;p29"/>
          <p:cNvGrpSpPr/>
          <p:nvPr/>
        </p:nvGrpSpPr>
        <p:grpSpPr>
          <a:xfrm>
            <a:off x="379476" y="5054600"/>
            <a:ext cx="333925" cy="456800"/>
            <a:chOff x="474000" y="3040525"/>
            <a:chExt cx="333925" cy="342600"/>
          </a:xfrm>
        </p:grpSpPr>
        <p:sp>
          <p:nvSpPr>
            <p:cNvPr id="1308" name="Google Shape;1308;p29"/>
            <p:cNvSpPr/>
            <p:nvPr/>
          </p:nvSpPr>
          <p:spPr>
            <a:xfrm>
              <a:off x="474000" y="3040525"/>
              <a:ext cx="333925" cy="342600"/>
            </a:xfrm>
            <a:custGeom>
              <a:avLst/>
              <a:gdLst/>
              <a:ahLst/>
              <a:cxnLst/>
              <a:rect l="l" t="t" r="r" b="b"/>
              <a:pathLst>
                <a:path w="13357" h="13704" extrusionOk="0">
                  <a:moveTo>
                    <a:pt x="9240" y="0"/>
                  </a:moveTo>
                  <a:cubicBezTo>
                    <a:pt x="8539" y="0"/>
                    <a:pt x="5731" y="3944"/>
                    <a:pt x="5731" y="3944"/>
                  </a:cubicBezTo>
                  <a:cubicBezTo>
                    <a:pt x="5725" y="3944"/>
                    <a:pt x="5719" y="3944"/>
                    <a:pt x="5713" y="3944"/>
                  </a:cubicBezTo>
                  <a:cubicBezTo>
                    <a:pt x="5160" y="3944"/>
                    <a:pt x="1982" y="1863"/>
                    <a:pt x="953" y="1863"/>
                  </a:cubicBezTo>
                  <a:cubicBezTo>
                    <a:pt x="835" y="1863"/>
                    <a:pt x="746" y="1890"/>
                    <a:pt x="691" y="1951"/>
                  </a:cubicBezTo>
                  <a:cubicBezTo>
                    <a:pt x="404" y="2268"/>
                    <a:pt x="3326" y="5611"/>
                    <a:pt x="3407" y="5796"/>
                  </a:cubicBezTo>
                  <a:cubicBezTo>
                    <a:pt x="3488" y="5981"/>
                    <a:pt x="0" y="9944"/>
                    <a:pt x="518" y="10184"/>
                  </a:cubicBezTo>
                  <a:cubicBezTo>
                    <a:pt x="544" y="10196"/>
                    <a:pt x="577" y="10201"/>
                    <a:pt x="618" y="10201"/>
                  </a:cubicBezTo>
                  <a:cubicBezTo>
                    <a:pt x="1355" y="10201"/>
                    <a:pt x="4427" y="8386"/>
                    <a:pt x="5115" y="8386"/>
                  </a:cubicBezTo>
                  <a:cubicBezTo>
                    <a:pt x="5162" y="8386"/>
                    <a:pt x="5198" y="8394"/>
                    <a:pt x="5221" y="8412"/>
                  </a:cubicBezTo>
                  <a:cubicBezTo>
                    <a:pt x="5602" y="8713"/>
                    <a:pt x="5827" y="13658"/>
                    <a:pt x="6239" y="13703"/>
                  </a:cubicBezTo>
                  <a:cubicBezTo>
                    <a:pt x="6241" y="13703"/>
                    <a:pt x="6243" y="13703"/>
                    <a:pt x="6245" y="13703"/>
                  </a:cubicBezTo>
                  <a:cubicBezTo>
                    <a:pt x="6664" y="13703"/>
                    <a:pt x="8088" y="8912"/>
                    <a:pt x="8187" y="8684"/>
                  </a:cubicBezTo>
                  <a:cubicBezTo>
                    <a:pt x="8197" y="8660"/>
                    <a:pt x="8252" y="8650"/>
                    <a:pt x="8344" y="8650"/>
                  </a:cubicBezTo>
                  <a:cubicBezTo>
                    <a:pt x="8954" y="8650"/>
                    <a:pt x="11176" y="9098"/>
                    <a:pt x="12342" y="9098"/>
                  </a:cubicBezTo>
                  <a:cubicBezTo>
                    <a:pt x="12735" y="9098"/>
                    <a:pt x="13008" y="9047"/>
                    <a:pt x="13061" y="8912"/>
                  </a:cubicBezTo>
                  <a:cubicBezTo>
                    <a:pt x="13357" y="8148"/>
                    <a:pt x="9105" y="6095"/>
                    <a:pt x="8830" y="5720"/>
                  </a:cubicBezTo>
                  <a:cubicBezTo>
                    <a:pt x="8554" y="5346"/>
                    <a:pt x="9899" y="206"/>
                    <a:pt x="9287" y="7"/>
                  </a:cubicBezTo>
                  <a:cubicBezTo>
                    <a:pt x="9272" y="3"/>
                    <a:pt x="9257" y="0"/>
                    <a:pt x="92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9" name="Google Shape;1309;p29"/>
            <p:cNvSpPr/>
            <p:nvPr/>
          </p:nvSpPr>
          <p:spPr>
            <a:xfrm>
              <a:off x="612450" y="3171325"/>
              <a:ext cx="45850" cy="41450"/>
            </a:xfrm>
            <a:custGeom>
              <a:avLst/>
              <a:gdLst/>
              <a:ahLst/>
              <a:cxnLst/>
              <a:rect l="l" t="t" r="r" b="b"/>
              <a:pathLst>
                <a:path w="1834" h="1658" extrusionOk="0">
                  <a:moveTo>
                    <a:pt x="895" y="0"/>
                  </a:moveTo>
                  <a:cubicBezTo>
                    <a:pt x="673" y="0"/>
                    <a:pt x="455" y="89"/>
                    <a:pt x="295" y="256"/>
                  </a:cubicBezTo>
                  <a:cubicBezTo>
                    <a:pt x="64" y="499"/>
                    <a:pt x="1" y="857"/>
                    <a:pt x="137" y="1164"/>
                  </a:cubicBezTo>
                  <a:cubicBezTo>
                    <a:pt x="268" y="1464"/>
                    <a:pt x="566" y="1657"/>
                    <a:pt x="893" y="1657"/>
                  </a:cubicBezTo>
                  <a:cubicBezTo>
                    <a:pt x="900" y="1657"/>
                    <a:pt x="907" y="1657"/>
                    <a:pt x="914" y="1657"/>
                  </a:cubicBezTo>
                  <a:cubicBezTo>
                    <a:pt x="1248" y="1651"/>
                    <a:pt x="1546" y="1442"/>
                    <a:pt x="1668" y="1130"/>
                  </a:cubicBezTo>
                  <a:cubicBezTo>
                    <a:pt x="1834" y="703"/>
                    <a:pt x="1622" y="222"/>
                    <a:pt x="1195" y="56"/>
                  </a:cubicBezTo>
                  <a:cubicBezTo>
                    <a:pt x="1097" y="18"/>
                    <a:pt x="996" y="0"/>
                    <a:pt x="8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0" name="Google Shape;1310;p29"/>
            <p:cNvSpPr/>
            <p:nvPr/>
          </p:nvSpPr>
          <p:spPr>
            <a:xfrm>
              <a:off x="638625" y="3144025"/>
              <a:ext cx="28850" cy="24575"/>
            </a:xfrm>
            <a:custGeom>
              <a:avLst/>
              <a:gdLst/>
              <a:ahLst/>
              <a:cxnLst/>
              <a:rect l="l" t="t" r="r" b="b"/>
              <a:pathLst>
                <a:path w="1154" h="983" extrusionOk="0">
                  <a:moveTo>
                    <a:pt x="595" y="0"/>
                  </a:moveTo>
                  <a:cubicBezTo>
                    <a:pt x="263" y="0"/>
                    <a:pt x="1" y="350"/>
                    <a:pt x="150" y="690"/>
                  </a:cubicBezTo>
                  <a:cubicBezTo>
                    <a:pt x="236" y="886"/>
                    <a:pt x="418" y="983"/>
                    <a:pt x="598" y="983"/>
                  </a:cubicBezTo>
                  <a:cubicBezTo>
                    <a:pt x="787" y="983"/>
                    <a:pt x="975" y="878"/>
                    <a:pt x="1056" y="670"/>
                  </a:cubicBezTo>
                  <a:cubicBezTo>
                    <a:pt x="1154" y="417"/>
                    <a:pt x="1028" y="133"/>
                    <a:pt x="777" y="35"/>
                  </a:cubicBezTo>
                  <a:cubicBezTo>
                    <a:pt x="715" y="11"/>
                    <a:pt x="654" y="0"/>
                    <a:pt x="5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1" name="Google Shape;1311;p29"/>
            <p:cNvSpPr/>
            <p:nvPr/>
          </p:nvSpPr>
          <p:spPr>
            <a:xfrm>
              <a:off x="658050" y="3121850"/>
              <a:ext cx="17450" cy="14825"/>
            </a:xfrm>
            <a:custGeom>
              <a:avLst/>
              <a:gdLst/>
              <a:ahLst/>
              <a:cxnLst/>
              <a:rect l="l" t="t" r="r" b="b"/>
              <a:pathLst>
                <a:path w="698" h="593" extrusionOk="0">
                  <a:moveTo>
                    <a:pt x="361" y="0"/>
                  </a:moveTo>
                  <a:cubicBezTo>
                    <a:pt x="160" y="0"/>
                    <a:pt x="1" y="211"/>
                    <a:pt x="92" y="416"/>
                  </a:cubicBezTo>
                  <a:cubicBezTo>
                    <a:pt x="144" y="534"/>
                    <a:pt x="253" y="593"/>
                    <a:pt x="362" y="593"/>
                  </a:cubicBezTo>
                  <a:cubicBezTo>
                    <a:pt x="476" y="593"/>
                    <a:pt x="589" y="529"/>
                    <a:pt x="638" y="404"/>
                  </a:cubicBezTo>
                  <a:cubicBezTo>
                    <a:pt x="698" y="252"/>
                    <a:pt x="621" y="80"/>
                    <a:pt x="469" y="21"/>
                  </a:cubicBezTo>
                  <a:cubicBezTo>
                    <a:pt x="433" y="7"/>
                    <a:pt x="396" y="0"/>
                    <a:pt x="3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2" name="Google Shape;1312;p29"/>
            <p:cNvSpPr/>
            <p:nvPr/>
          </p:nvSpPr>
          <p:spPr>
            <a:xfrm>
              <a:off x="672450" y="3101125"/>
              <a:ext cx="11150" cy="9475"/>
            </a:xfrm>
            <a:custGeom>
              <a:avLst/>
              <a:gdLst/>
              <a:ahLst/>
              <a:cxnLst/>
              <a:rect l="l" t="t" r="r" b="b"/>
              <a:pathLst>
                <a:path w="446" h="379" extrusionOk="0">
                  <a:moveTo>
                    <a:pt x="232" y="0"/>
                  </a:moveTo>
                  <a:cubicBezTo>
                    <a:pt x="103" y="0"/>
                    <a:pt x="1" y="135"/>
                    <a:pt x="59" y="266"/>
                  </a:cubicBezTo>
                  <a:cubicBezTo>
                    <a:pt x="92" y="341"/>
                    <a:pt x="161" y="378"/>
                    <a:pt x="231" y="378"/>
                  </a:cubicBezTo>
                  <a:cubicBezTo>
                    <a:pt x="304" y="378"/>
                    <a:pt x="376" y="338"/>
                    <a:pt x="408" y="258"/>
                  </a:cubicBezTo>
                  <a:cubicBezTo>
                    <a:pt x="446" y="160"/>
                    <a:pt x="396" y="51"/>
                    <a:pt x="300" y="13"/>
                  </a:cubicBezTo>
                  <a:cubicBezTo>
                    <a:pt x="277" y="4"/>
                    <a:pt x="254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3" name="Google Shape;1313;p29"/>
            <p:cNvSpPr/>
            <p:nvPr/>
          </p:nvSpPr>
          <p:spPr>
            <a:xfrm>
              <a:off x="662775" y="3201175"/>
              <a:ext cx="29700" cy="24625"/>
            </a:xfrm>
            <a:custGeom>
              <a:avLst/>
              <a:gdLst/>
              <a:ahLst/>
              <a:cxnLst/>
              <a:rect l="l" t="t" r="r" b="b"/>
              <a:pathLst>
                <a:path w="1188" h="985" extrusionOk="0">
                  <a:moveTo>
                    <a:pt x="617" y="1"/>
                  </a:moveTo>
                  <a:cubicBezTo>
                    <a:pt x="541" y="1"/>
                    <a:pt x="462" y="19"/>
                    <a:pt x="386" y="60"/>
                  </a:cubicBezTo>
                  <a:cubicBezTo>
                    <a:pt x="1" y="265"/>
                    <a:pt x="54" y="834"/>
                    <a:pt x="472" y="963"/>
                  </a:cubicBezTo>
                  <a:cubicBezTo>
                    <a:pt x="520" y="977"/>
                    <a:pt x="569" y="984"/>
                    <a:pt x="616" y="984"/>
                  </a:cubicBezTo>
                  <a:cubicBezTo>
                    <a:pt x="826" y="984"/>
                    <a:pt x="1019" y="848"/>
                    <a:pt x="1084" y="637"/>
                  </a:cubicBezTo>
                  <a:cubicBezTo>
                    <a:pt x="1188" y="301"/>
                    <a:pt x="924" y="1"/>
                    <a:pt x="6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4" name="Google Shape;1314;p29"/>
            <p:cNvSpPr/>
            <p:nvPr/>
          </p:nvSpPr>
          <p:spPr>
            <a:xfrm>
              <a:off x="696850" y="3217600"/>
              <a:ext cx="17925" cy="14850"/>
            </a:xfrm>
            <a:custGeom>
              <a:avLst/>
              <a:gdLst/>
              <a:ahLst/>
              <a:cxnLst/>
              <a:rect l="l" t="t" r="r" b="b"/>
              <a:pathLst>
                <a:path w="717" h="594" extrusionOk="0">
                  <a:moveTo>
                    <a:pt x="373" y="0"/>
                  </a:moveTo>
                  <a:cubicBezTo>
                    <a:pt x="327" y="0"/>
                    <a:pt x="280" y="11"/>
                    <a:pt x="234" y="36"/>
                  </a:cubicBezTo>
                  <a:cubicBezTo>
                    <a:pt x="1" y="158"/>
                    <a:pt x="34" y="502"/>
                    <a:pt x="285" y="580"/>
                  </a:cubicBezTo>
                  <a:cubicBezTo>
                    <a:pt x="314" y="589"/>
                    <a:pt x="343" y="593"/>
                    <a:pt x="372" y="593"/>
                  </a:cubicBezTo>
                  <a:cubicBezTo>
                    <a:pt x="498" y="593"/>
                    <a:pt x="615" y="511"/>
                    <a:pt x="654" y="383"/>
                  </a:cubicBezTo>
                  <a:cubicBezTo>
                    <a:pt x="716" y="182"/>
                    <a:pt x="557" y="0"/>
                    <a:pt x="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5" name="Google Shape;1315;p29"/>
            <p:cNvSpPr/>
            <p:nvPr/>
          </p:nvSpPr>
          <p:spPr>
            <a:xfrm>
              <a:off x="724350" y="3229700"/>
              <a:ext cx="11450" cy="9475"/>
            </a:xfrm>
            <a:custGeom>
              <a:avLst/>
              <a:gdLst/>
              <a:ahLst/>
              <a:cxnLst/>
              <a:rect l="l" t="t" r="r" b="b"/>
              <a:pathLst>
                <a:path w="458" h="379" extrusionOk="0">
                  <a:moveTo>
                    <a:pt x="238" y="1"/>
                  </a:moveTo>
                  <a:cubicBezTo>
                    <a:pt x="209" y="1"/>
                    <a:pt x="179" y="8"/>
                    <a:pt x="149" y="23"/>
                  </a:cubicBezTo>
                  <a:cubicBezTo>
                    <a:pt x="0" y="101"/>
                    <a:pt x="22" y="321"/>
                    <a:pt x="182" y="371"/>
                  </a:cubicBezTo>
                  <a:cubicBezTo>
                    <a:pt x="200" y="376"/>
                    <a:pt x="219" y="379"/>
                    <a:pt x="236" y="379"/>
                  </a:cubicBezTo>
                  <a:cubicBezTo>
                    <a:pt x="318" y="379"/>
                    <a:pt x="393" y="326"/>
                    <a:pt x="419" y="245"/>
                  </a:cubicBezTo>
                  <a:cubicBezTo>
                    <a:pt x="457" y="116"/>
                    <a:pt x="357" y="1"/>
                    <a:pt x="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6" name="Google Shape;1316;p29"/>
            <p:cNvSpPr/>
            <p:nvPr/>
          </p:nvSpPr>
          <p:spPr>
            <a:xfrm>
              <a:off x="573525" y="3153225"/>
              <a:ext cx="31775" cy="24550"/>
            </a:xfrm>
            <a:custGeom>
              <a:avLst/>
              <a:gdLst/>
              <a:ahLst/>
              <a:cxnLst/>
              <a:rect l="l" t="t" r="r" b="b"/>
              <a:pathLst>
                <a:path w="1271" h="982" extrusionOk="0">
                  <a:moveTo>
                    <a:pt x="634" y="0"/>
                  </a:moveTo>
                  <a:cubicBezTo>
                    <a:pt x="476" y="0"/>
                    <a:pt x="322" y="76"/>
                    <a:pt x="227" y="216"/>
                  </a:cubicBezTo>
                  <a:cubicBezTo>
                    <a:pt x="1" y="550"/>
                    <a:pt x="252" y="982"/>
                    <a:pt x="629" y="982"/>
                  </a:cubicBezTo>
                  <a:cubicBezTo>
                    <a:pt x="660" y="982"/>
                    <a:pt x="693" y="978"/>
                    <a:pt x="726" y="972"/>
                  </a:cubicBezTo>
                  <a:cubicBezTo>
                    <a:pt x="1156" y="889"/>
                    <a:pt x="1270" y="329"/>
                    <a:pt x="908" y="84"/>
                  </a:cubicBezTo>
                  <a:cubicBezTo>
                    <a:pt x="824" y="27"/>
                    <a:pt x="728" y="0"/>
                    <a:pt x="6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7" name="Google Shape;1317;p29"/>
            <p:cNvSpPr/>
            <p:nvPr/>
          </p:nvSpPr>
          <p:spPr>
            <a:xfrm>
              <a:off x="556450" y="3138900"/>
              <a:ext cx="19125" cy="14800"/>
            </a:xfrm>
            <a:custGeom>
              <a:avLst/>
              <a:gdLst/>
              <a:ahLst/>
              <a:cxnLst/>
              <a:rect l="l" t="t" r="r" b="b"/>
              <a:pathLst>
                <a:path w="765" h="592" extrusionOk="0">
                  <a:moveTo>
                    <a:pt x="381" y="0"/>
                  </a:moveTo>
                  <a:cubicBezTo>
                    <a:pt x="287" y="0"/>
                    <a:pt x="193" y="46"/>
                    <a:pt x="136" y="131"/>
                  </a:cubicBezTo>
                  <a:cubicBezTo>
                    <a:pt x="0" y="332"/>
                    <a:pt x="151" y="592"/>
                    <a:pt x="377" y="592"/>
                  </a:cubicBezTo>
                  <a:cubicBezTo>
                    <a:pt x="396" y="592"/>
                    <a:pt x="416" y="590"/>
                    <a:pt x="437" y="586"/>
                  </a:cubicBezTo>
                  <a:cubicBezTo>
                    <a:pt x="696" y="536"/>
                    <a:pt x="764" y="199"/>
                    <a:pt x="546" y="52"/>
                  </a:cubicBezTo>
                  <a:cubicBezTo>
                    <a:pt x="496" y="17"/>
                    <a:pt x="438" y="0"/>
                    <a:pt x="3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8" name="Google Shape;1318;p29"/>
            <p:cNvSpPr/>
            <p:nvPr/>
          </p:nvSpPr>
          <p:spPr>
            <a:xfrm>
              <a:off x="539550" y="3125525"/>
              <a:ext cx="12200" cy="9475"/>
            </a:xfrm>
            <a:custGeom>
              <a:avLst/>
              <a:gdLst/>
              <a:ahLst/>
              <a:cxnLst/>
              <a:rect l="l" t="t" r="r" b="b"/>
              <a:pathLst>
                <a:path w="488" h="379" extrusionOk="0">
                  <a:moveTo>
                    <a:pt x="244" y="1"/>
                  </a:moveTo>
                  <a:cubicBezTo>
                    <a:pt x="183" y="1"/>
                    <a:pt x="123" y="30"/>
                    <a:pt x="86" y="84"/>
                  </a:cubicBezTo>
                  <a:cubicBezTo>
                    <a:pt x="0" y="212"/>
                    <a:pt x="96" y="378"/>
                    <a:pt x="242" y="378"/>
                  </a:cubicBezTo>
                  <a:cubicBezTo>
                    <a:pt x="254" y="378"/>
                    <a:pt x="266" y="377"/>
                    <a:pt x="279" y="375"/>
                  </a:cubicBezTo>
                  <a:cubicBezTo>
                    <a:pt x="443" y="342"/>
                    <a:pt x="487" y="127"/>
                    <a:pt x="349" y="33"/>
                  </a:cubicBezTo>
                  <a:cubicBezTo>
                    <a:pt x="316" y="11"/>
                    <a:pt x="280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9" name="Google Shape;1319;p29"/>
            <p:cNvSpPr/>
            <p:nvPr/>
          </p:nvSpPr>
          <p:spPr>
            <a:xfrm>
              <a:off x="630750" y="3233075"/>
              <a:ext cx="28725" cy="24550"/>
            </a:xfrm>
            <a:custGeom>
              <a:avLst/>
              <a:gdLst/>
              <a:ahLst/>
              <a:cxnLst/>
              <a:rect l="l" t="t" r="r" b="b"/>
              <a:pathLst>
                <a:path w="1149" h="982" extrusionOk="0">
                  <a:moveTo>
                    <a:pt x="499" y="0"/>
                  </a:moveTo>
                  <a:cubicBezTo>
                    <a:pt x="250" y="0"/>
                    <a:pt x="11" y="190"/>
                    <a:pt x="5" y="482"/>
                  </a:cubicBezTo>
                  <a:cubicBezTo>
                    <a:pt x="0" y="753"/>
                    <a:pt x="217" y="977"/>
                    <a:pt x="488" y="982"/>
                  </a:cubicBezTo>
                  <a:cubicBezTo>
                    <a:pt x="491" y="982"/>
                    <a:pt x="495" y="982"/>
                    <a:pt x="498" y="982"/>
                  </a:cubicBezTo>
                  <a:cubicBezTo>
                    <a:pt x="928" y="982"/>
                    <a:pt x="1149" y="463"/>
                    <a:pt x="848" y="151"/>
                  </a:cubicBezTo>
                  <a:cubicBezTo>
                    <a:pt x="748" y="47"/>
                    <a:pt x="622" y="0"/>
                    <a:pt x="4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0" name="Google Shape;1320;p29"/>
            <p:cNvSpPr/>
            <p:nvPr/>
          </p:nvSpPr>
          <p:spPr>
            <a:xfrm>
              <a:off x="632300" y="3268025"/>
              <a:ext cx="17375" cy="14825"/>
            </a:xfrm>
            <a:custGeom>
              <a:avLst/>
              <a:gdLst/>
              <a:ahLst/>
              <a:cxnLst/>
              <a:rect l="l" t="t" r="r" b="b"/>
              <a:pathLst>
                <a:path w="695" h="593" extrusionOk="0">
                  <a:moveTo>
                    <a:pt x="302" y="1"/>
                  </a:moveTo>
                  <a:cubicBezTo>
                    <a:pt x="152" y="1"/>
                    <a:pt x="7" y="115"/>
                    <a:pt x="4" y="291"/>
                  </a:cubicBezTo>
                  <a:cubicBezTo>
                    <a:pt x="1" y="455"/>
                    <a:pt x="130" y="589"/>
                    <a:pt x="294" y="592"/>
                  </a:cubicBezTo>
                  <a:cubicBezTo>
                    <a:pt x="296" y="593"/>
                    <a:pt x="298" y="593"/>
                    <a:pt x="300" y="593"/>
                  </a:cubicBezTo>
                  <a:cubicBezTo>
                    <a:pt x="559" y="593"/>
                    <a:pt x="694" y="280"/>
                    <a:pt x="512" y="91"/>
                  </a:cubicBezTo>
                  <a:cubicBezTo>
                    <a:pt x="452" y="29"/>
                    <a:pt x="376" y="1"/>
                    <a:pt x="3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1" name="Google Shape;1321;p29"/>
            <p:cNvSpPr/>
            <p:nvPr/>
          </p:nvSpPr>
          <p:spPr>
            <a:xfrm>
              <a:off x="576250" y="3202950"/>
              <a:ext cx="27225" cy="24575"/>
            </a:xfrm>
            <a:custGeom>
              <a:avLst/>
              <a:gdLst/>
              <a:ahLst/>
              <a:cxnLst/>
              <a:rect l="l" t="t" r="r" b="b"/>
              <a:pathLst>
                <a:path w="1089" h="983" extrusionOk="0">
                  <a:moveTo>
                    <a:pt x="554" y="0"/>
                  </a:moveTo>
                  <a:cubicBezTo>
                    <a:pt x="456" y="0"/>
                    <a:pt x="356" y="30"/>
                    <a:pt x="265" y="98"/>
                  </a:cubicBezTo>
                  <a:cubicBezTo>
                    <a:pt x="47" y="260"/>
                    <a:pt x="0" y="566"/>
                    <a:pt x="162" y="784"/>
                  </a:cubicBezTo>
                  <a:cubicBezTo>
                    <a:pt x="263" y="920"/>
                    <a:pt x="409" y="983"/>
                    <a:pt x="553" y="983"/>
                  </a:cubicBezTo>
                  <a:cubicBezTo>
                    <a:pt x="779" y="983"/>
                    <a:pt x="1002" y="828"/>
                    <a:pt x="1040" y="564"/>
                  </a:cubicBezTo>
                  <a:cubicBezTo>
                    <a:pt x="1088" y="245"/>
                    <a:pt x="832" y="0"/>
                    <a:pt x="5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2" name="Google Shape;1322;p29"/>
            <p:cNvSpPr/>
            <p:nvPr/>
          </p:nvSpPr>
          <p:spPr>
            <a:xfrm>
              <a:off x="555900" y="3223500"/>
              <a:ext cx="16425" cy="14850"/>
            </a:xfrm>
            <a:custGeom>
              <a:avLst/>
              <a:gdLst/>
              <a:ahLst/>
              <a:cxnLst/>
              <a:rect l="l" t="t" r="r" b="b"/>
              <a:pathLst>
                <a:path w="657" h="594" extrusionOk="0">
                  <a:moveTo>
                    <a:pt x="334" y="1"/>
                  </a:moveTo>
                  <a:cubicBezTo>
                    <a:pt x="275" y="1"/>
                    <a:pt x="214" y="19"/>
                    <a:pt x="159" y="60"/>
                  </a:cubicBezTo>
                  <a:cubicBezTo>
                    <a:pt x="27" y="157"/>
                    <a:pt x="0" y="341"/>
                    <a:pt x="96" y="473"/>
                  </a:cubicBezTo>
                  <a:cubicBezTo>
                    <a:pt x="158" y="556"/>
                    <a:pt x="246" y="593"/>
                    <a:pt x="333" y="593"/>
                  </a:cubicBezTo>
                  <a:cubicBezTo>
                    <a:pt x="469" y="593"/>
                    <a:pt x="603" y="500"/>
                    <a:pt x="627" y="341"/>
                  </a:cubicBezTo>
                  <a:cubicBezTo>
                    <a:pt x="657" y="148"/>
                    <a:pt x="502" y="1"/>
                    <a:pt x="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3" name="Google Shape;1323;p29"/>
            <p:cNvSpPr/>
            <p:nvPr/>
          </p:nvSpPr>
          <p:spPr>
            <a:xfrm>
              <a:off x="537050" y="3240025"/>
              <a:ext cx="10475" cy="9500"/>
            </a:xfrm>
            <a:custGeom>
              <a:avLst/>
              <a:gdLst/>
              <a:ahLst/>
              <a:cxnLst/>
              <a:rect l="l" t="t" r="r" b="b"/>
              <a:pathLst>
                <a:path w="419" h="380" extrusionOk="0">
                  <a:moveTo>
                    <a:pt x="213" y="1"/>
                  </a:moveTo>
                  <a:cubicBezTo>
                    <a:pt x="175" y="1"/>
                    <a:pt x="136" y="13"/>
                    <a:pt x="101" y="39"/>
                  </a:cubicBezTo>
                  <a:cubicBezTo>
                    <a:pt x="17" y="100"/>
                    <a:pt x="0" y="219"/>
                    <a:pt x="62" y="303"/>
                  </a:cubicBezTo>
                  <a:cubicBezTo>
                    <a:pt x="101" y="355"/>
                    <a:pt x="157" y="379"/>
                    <a:pt x="212" y="379"/>
                  </a:cubicBezTo>
                  <a:cubicBezTo>
                    <a:pt x="300" y="379"/>
                    <a:pt x="385" y="320"/>
                    <a:pt x="401" y="219"/>
                  </a:cubicBezTo>
                  <a:cubicBezTo>
                    <a:pt x="419" y="95"/>
                    <a:pt x="320" y="1"/>
                    <a:pt x="2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24" name="Google Shape;1324;p29"/>
          <p:cNvSpPr/>
          <p:nvPr/>
        </p:nvSpPr>
        <p:spPr>
          <a:xfrm rot="6617733" flipH="1">
            <a:off x="6242734" y="-333258"/>
            <a:ext cx="1518219" cy="930988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rgbClr val="67B5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5133390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p30"/>
          <p:cNvSpPr txBox="1">
            <a:spLocks noGrp="1"/>
          </p:cNvSpPr>
          <p:nvPr>
            <p:ph type="title"/>
          </p:nvPr>
        </p:nvSpPr>
        <p:spPr>
          <a:xfrm>
            <a:off x="713225" y="650367"/>
            <a:ext cx="6076200" cy="95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7" name="Google Shape;1327;p30"/>
          <p:cNvSpPr txBox="1">
            <a:spLocks noGrp="1"/>
          </p:cNvSpPr>
          <p:nvPr>
            <p:ph type="body" idx="1"/>
          </p:nvPr>
        </p:nvSpPr>
        <p:spPr>
          <a:xfrm>
            <a:off x="713225" y="1596033"/>
            <a:ext cx="3858900" cy="37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icksand"/>
              <a:buChar char="●"/>
              <a:defRPr sz="11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Karla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Karla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Karla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Karla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Karla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Karla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Karla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Karla"/>
              <a:buChar char="■"/>
              <a:defRPr sz="1200"/>
            </a:lvl9pPr>
          </a:lstStyle>
          <a:p>
            <a:endParaRPr/>
          </a:p>
        </p:txBody>
      </p:sp>
      <p:sp>
        <p:nvSpPr>
          <p:cNvPr id="1328" name="Google Shape;1328;p30"/>
          <p:cNvSpPr/>
          <p:nvPr/>
        </p:nvSpPr>
        <p:spPr>
          <a:xfrm rot="-3947616" flipH="1">
            <a:off x="-647889" y="5206109"/>
            <a:ext cx="1559719" cy="956436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29" name="Google Shape;1329;p30"/>
          <p:cNvGrpSpPr/>
          <p:nvPr/>
        </p:nvGrpSpPr>
        <p:grpSpPr>
          <a:xfrm flipH="1">
            <a:off x="-403653" y="4389064"/>
            <a:ext cx="1071224" cy="1128091"/>
            <a:chOff x="4513350" y="1013350"/>
            <a:chExt cx="788825" cy="623025"/>
          </a:xfrm>
        </p:grpSpPr>
        <p:sp>
          <p:nvSpPr>
            <p:cNvPr id="1330" name="Google Shape;1330;p30"/>
            <p:cNvSpPr/>
            <p:nvPr/>
          </p:nvSpPr>
          <p:spPr>
            <a:xfrm>
              <a:off x="4592525" y="1216500"/>
              <a:ext cx="222075" cy="37900"/>
            </a:xfrm>
            <a:custGeom>
              <a:avLst/>
              <a:gdLst/>
              <a:ahLst/>
              <a:cxnLst/>
              <a:rect l="l" t="t" r="r" b="b"/>
              <a:pathLst>
                <a:path w="8883" h="1516" extrusionOk="0">
                  <a:moveTo>
                    <a:pt x="5216" y="0"/>
                  </a:moveTo>
                  <a:cubicBezTo>
                    <a:pt x="2184" y="0"/>
                    <a:pt x="1" y="1209"/>
                    <a:pt x="1" y="1209"/>
                  </a:cubicBezTo>
                  <a:cubicBezTo>
                    <a:pt x="708" y="1431"/>
                    <a:pt x="1576" y="1516"/>
                    <a:pt x="2489" y="1516"/>
                  </a:cubicBezTo>
                  <a:cubicBezTo>
                    <a:pt x="5448" y="1516"/>
                    <a:pt x="8883" y="626"/>
                    <a:pt x="8883" y="626"/>
                  </a:cubicBezTo>
                  <a:cubicBezTo>
                    <a:pt x="7589" y="167"/>
                    <a:pt x="6344" y="0"/>
                    <a:pt x="521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1" name="Google Shape;1331;p30"/>
            <p:cNvSpPr/>
            <p:nvPr/>
          </p:nvSpPr>
          <p:spPr>
            <a:xfrm>
              <a:off x="4702350" y="1273800"/>
              <a:ext cx="169700" cy="126825"/>
            </a:xfrm>
            <a:custGeom>
              <a:avLst/>
              <a:gdLst/>
              <a:ahLst/>
              <a:cxnLst/>
              <a:rect l="l" t="t" r="r" b="b"/>
              <a:pathLst>
                <a:path w="6788" h="5073" extrusionOk="0">
                  <a:moveTo>
                    <a:pt x="6788" y="0"/>
                  </a:moveTo>
                  <a:lnTo>
                    <a:pt x="6788" y="0"/>
                  </a:lnTo>
                  <a:cubicBezTo>
                    <a:pt x="1501" y="2417"/>
                    <a:pt x="1" y="5072"/>
                    <a:pt x="1" y="5072"/>
                  </a:cubicBezTo>
                  <a:cubicBezTo>
                    <a:pt x="3835" y="4894"/>
                    <a:pt x="6787" y="1"/>
                    <a:pt x="6788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2" name="Google Shape;1332;p30"/>
            <p:cNvSpPr/>
            <p:nvPr/>
          </p:nvSpPr>
          <p:spPr>
            <a:xfrm>
              <a:off x="4729450" y="1319350"/>
              <a:ext cx="215825" cy="139925"/>
            </a:xfrm>
            <a:custGeom>
              <a:avLst/>
              <a:gdLst/>
              <a:ahLst/>
              <a:cxnLst/>
              <a:rect l="l" t="t" r="r" b="b"/>
              <a:pathLst>
                <a:path w="8633" h="5597" extrusionOk="0">
                  <a:moveTo>
                    <a:pt x="8632" y="0"/>
                  </a:moveTo>
                  <a:cubicBezTo>
                    <a:pt x="8632" y="0"/>
                    <a:pt x="8632" y="0"/>
                    <a:pt x="8632" y="0"/>
                  </a:cubicBezTo>
                  <a:lnTo>
                    <a:pt x="8632" y="0"/>
                  </a:lnTo>
                  <a:cubicBezTo>
                    <a:pt x="8632" y="0"/>
                    <a:pt x="8632" y="0"/>
                    <a:pt x="8632" y="0"/>
                  </a:cubicBezTo>
                  <a:close/>
                  <a:moveTo>
                    <a:pt x="8632" y="0"/>
                  </a:moveTo>
                  <a:cubicBezTo>
                    <a:pt x="8608" y="10"/>
                    <a:pt x="1568" y="1986"/>
                    <a:pt x="0" y="5596"/>
                  </a:cubicBezTo>
                  <a:cubicBezTo>
                    <a:pt x="0" y="5596"/>
                    <a:pt x="4132" y="3715"/>
                    <a:pt x="8632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3" name="Google Shape;1333;p30"/>
            <p:cNvSpPr/>
            <p:nvPr/>
          </p:nvSpPr>
          <p:spPr>
            <a:xfrm>
              <a:off x="4792550" y="1343150"/>
              <a:ext cx="211075" cy="194100"/>
            </a:xfrm>
            <a:custGeom>
              <a:avLst/>
              <a:gdLst/>
              <a:ahLst/>
              <a:cxnLst/>
              <a:rect l="l" t="t" r="r" b="b"/>
              <a:pathLst>
                <a:path w="8443" h="7764" extrusionOk="0">
                  <a:moveTo>
                    <a:pt x="8442" y="1"/>
                  </a:moveTo>
                  <a:lnTo>
                    <a:pt x="8442" y="1"/>
                  </a:lnTo>
                  <a:cubicBezTo>
                    <a:pt x="3346" y="1167"/>
                    <a:pt x="1" y="7763"/>
                    <a:pt x="1" y="7763"/>
                  </a:cubicBezTo>
                  <a:cubicBezTo>
                    <a:pt x="3799" y="6454"/>
                    <a:pt x="8442" y="1"/>
                    <a:pt x="8442" y="1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4" name="Google Shape;1334;p30"/>
            <p:cNvSpPr/>
            <p:nvPr/>
          </p:nvSpPr>
          <p:spPr>
            <a:xfrm>
              <a:off x="4513350" y="1013350"/>
              <a:ext cx="788825" cy="623025"/>
            </a:xfrm>
            <a:custGeom>
              <a:avLst/>
              <a:gdLst/>
              <a:ahLst/>
              <a:cxnLst/>
              <a:rect l="l" t="t" r="r" b="b"/>
              <a:pathLst>
                <a:path w="31553" h="24921" extrusionOk="0">
                  <a:moveTo>
                    <a:pt x="7406" y="0"/>
                  </a:moveTo>
                  <a:cubicBezTo>
                    <a:pt x="6763" y="4584"/>
                    <a:pt x="10871" y="7680"/>
                    <a:pt x="11633" y="8204"/>
                  </a:cubicBezTo>
                  <a:cubicBezTo>
                    <a:pt x="11454" y="8144"/>
                    <a:pt x="11276" y="8073"/>
                    <a:pt x="11109" y="8013"/>
                  </a:cubicBezTo>
                  <a:cubicBezTo>
                    <a:pt x="10978" y="7966"/>
                    <a:pt x="10847" y="7918"/>
                    <a:pt x="10716" y="7894"/>
                  </a:cubicBezTo>
                  <a:lnTo>
                    <a:pt x="10573" y="7811"/>
                  </a:lnTo>
                  <a:cubicBezTo>
                    <a:pt x="7109" y="4954"/>
                    <a:pt x="1" y="953"/>
                    <a:pt x="0" y="953"/>
                  </a:cubicBezTo>
                  <a:lnTo>
                    <a:pt x="0" y="953"/>
                  </a:lnTo>
                  <a:cubicBezTo>
                    <a:pt x="1810" y="5537"/>
                    <a:pt x="6728" y="7085"/>
                    <a:pt x="9323" y="7692"/>
                  </a:cubicBezTo>
                  <a:lnTo>
                    <a:pt x="9311" y="7728"/>
                  </a:lnTo>
                  <a:cubicBezTo>
                    <a:pt x="9311" y="7728"/>
                    <a:pt x="9716" y="7859"/>
                    <a:pt x="10430" y="8085"/>
                  </a:cubicBezTo>
                  <a:cubicBezTo>
                    <a:pt x="10609" y="8144"/>
                    <a:pt x="10799" y="8204"/>
                    <a:pt x="11026" y="8275"/>
                  </a:cubicBezTo>
                  <a:cubicBezTo>
                    <a:pt x="11228" y="8371"/>
                    <a:pt x="11454" y="8442"/>
                    <a:pt x="11692" y="8549"/>
                  </a:cubicBezTo>
                  <a:cubicBezTo>
                    <a:pt x="11931" y="8633"/>
                    <a:pt x="12181" y="8740"/>
                    <a:pt x="12454" y="8847"/>
                  </a:cubicBezTo>
                  <a:cubicBezTo>
                    <a:pt x="12585" y="8906"/>
                    <a:pt x="12740" y="8966"/>
                    <a:pt x="12871" y="9037"/>
                  </a:cubicBezTo>
                  <a:cubicBezTo>
                    <a:pt x="8454" y="9716"/>
                    <a:pt x="6013" y="12907"/>
                    <a:pt x="6013" y="12907"/>
                  </a:cubicBezTo>
                  <a:cubicBezTo>
                    <a:pt x="10359" y="11954"/>
                    <a:pt x="12573" y="9680"/>
                    <a:pt x="13050" y="9121"/>
                  </a:cubicBezTo>
                  <a:cubicBezTo>
                    <a:pt x="13121" y="9156"/>
                    <a:pt x="13193" y="9204"/>
                    <a:pt x="13288" y="9228"/>
                  </a:cubicBezTo>
                  <a:cubicBezTo>
                    <a:pt x="13431" y="9299"/>
                    <a:pt x="13586" y="9359"/>
                    <a:pt x="13728" y="9442"/>
                  </a:cubicBezTo>
                  <a:cubicBezTo>
                    <a:pt x="13883" y="9514"/>
                    <a:pt x="14050" y="9573"/>
                    <a:pt x="14193" y="9656"/>
                  </a:cubicBezTo>
                  <a:cubicBezTo>
                    <a:pt x="14490" y="9823"/>
                    <a:pt x="14800" y="9990"/>
                    <a:pt x="15133" y="10168"/>
                  </a:cubicBezTo>
                  <a:cubicBezTo>
                    <a:pt x="15300" y="10252"/>
                    <a:pt x="15455" y="10335"/>
                    <a:pt x="15621" y="10430"/>
                  </a:cubicBezTo>
                  <a:cubicBezTo>
                    <a:pt x="15788" y="10537"/>
                    <a:pt x="15955" y="10633"/>
                    <a:pt x="16110" y="10728"/>
                  </a:cubicBezTo>
                  <a:cubicBezTo>
                    <a:pt x="16276" y="10835"/>
                    <a:pt x="16443" y="10942"/>
                    <a:pt x="16598" y="11026"/>
                  </a:cubicBezTo>
                  <a:cubicBezTo>
                    <a:pt x="16764" y="11133"/>
                    <a:pt x="16943" y="11228"/>
                    <a:pt x="17110" y="11347"/>
                  </a:cubicBezTo>
                  <a:cubicBezTo>
                    <a:pt x="17443" y="11561"/>
                    <a:pt x="17777" y="11788"/>
                    <a:pt x="18110" y="12026"/>
                  </a:cubicBezTo>
                  <a:cubicBezTo>
                    <a:pt x="18193" y="12085"/>
                    <a:pt x="18277" y="12145"/>
                    <a:pt x="18360" y="12204"/>
                  </a:cubicBezTo>
                  <a:lnTo>
                    <a:pt x="18610" y="12395"/>
                  </a:lnTo>
                  <a:cubicBezTo>
                    <a:pt x="18777" y="12514"/>
                    <a:pt x="18943" y="12657"/>
                    <a:pt x="19122" y="12776"/>
                  </a:cubicBezTo>
                  <a:cubicBezTo>
                    <a:pt x="19289" y="12895"/>
                    <a:pt x="19467" y="13026"/>
                    <a:pt x="19622" y="13145"/>
                  </a:cubicBezTo>
                  <a:cubicBezTo>
                    <a:pt x="19789" y="13264"/>
                    <a:pt x="19955" y="13407"/>
                    <a:pt x="20122" y="13550"/>
                  </a:cubicBezTo>
                  <a:lnTo>
                    <a:pt x="21098" y="14347"/>
                  </a:lnTo>
                  <a:cubicBezTo>
                    <a:pt x="21134" y="14383"/>
                    <a:pt x="21158" y="14395"/>
                    <a:pt x="21170" y="14419"/>
                  </a:cubicBezTo>
                  <a:cubicBezTo>
                    <a:pt x="16229" y="16788"/>
                    <a:pt x="12716" y="22896"/>
                    <a:pt x="12716" y="22896"/>
                  </a:cubicBezTo>
                  <a:cubicBezTo>
                    <a:pt x="16550" y="21110"/>
                    <a:pt x="20455" y="15729"/>
                    <a:pt x="21313" y="14526"/>
                  </a:cubicBezTo>
                  <a:cubicBezTo>
                    <a:pt x="21872" y="15038"/>
                    <a:pt x="22456" y="15538"/>
                    <a:pt x="22991" y="16062"/>
                  </a:cubicBezTo>
                  <a:cubicBezTo>
                    <a:pt x="23361" y="16407"/>
                    <a:pt x="23706" y="16764"/>
                    <a:pt x="24063" y="17098"/>
                  </a:cubicBezTo>
                  <a:cubicBezTo>
                    <a:pt x="23063" y="18027"/>
                    <a:pt x="18336" y="22503"/>
                    <a:pt x="18812" y="24920"/>
                  </a:cubicBezTo>
                  <a:cubicBezTo>
                    <a:pt x="18812" y="24920"/>
                    <a:pt x="21682" y="22218"/>
                    <a:pt x="24123" y="17181"/>
                  </a:cubicBezTo>
                  <a:cubicBezTo>
                    <a:pt x="24325" y="17384"/>
                    <a:pt x="24539" y="17598"/>
                    <a:pt x="24730" y="17800"/>
                  </a:cubicBezTo>
                  <a:cubicBezTo>
                    <a:pt x="25016" y="18086"/>
                    <a:pt x="25266" y="18384"/>
                    <a:pt x="25539" y="18669"/>
                  </a:cubicBezTo>
                  <a:cubicBezTo>
                    <a:pt x="25670" y="18800"/>
                    <a:pt x="25801" y="18943"/>
                    <a:pt x="25920" y="19086"/>
                  </a:cubicBezTo>
                  <a:cubicBezTo>
                    <a:pt x="26039" y="19217"/>
                    <a:pt x="26170" y="19360"/>
                    <a:pt x="26289" y="19503"/>
                  </a:cubicBezTo>
                  <a:lnTo>
                    <a:pt x="27004" y="20301"/>
                  </a:lnTo>
                  <a:cubicBezTo>
                    <a:pt x="27230" y="20551"/>
                    <a:pt x="27456" y="20824"/>
                    <a:pt x="27659" y="21063"/>
                  </a:cubicBezTo>
                  <a:cubicBezTo>
                    <a:pt x="27873" y="21301"/>
                    <a:pt x="28064" y="21539"/>
                    <a:pt x="28254" y="21765"/>
                  </a:cubicBezTo>
                  <a:cubicBezTo>
                    <a:pt x="28433" y="21979"/>
                    <a:pt x="28611" y="22206"/>
                    <a:pt x="28778" y="22396"/>
                  </a:cubicBezTo>
                  <a:cubicBezTo>
                    <a:pt x="29111" y="22801"/>
                    <a:pt x="29385" y="23146"/>
                    <a:pt x="29623" y="23444"/>
                  </a:cubicBezTo>
                  <a:cubicBezTo>
                    <a:pt x="30088" y="24027"/>
                    <a:pt x="30361" y="24361"/>
                    <a:pt x="30361" y="24361"/>
                  </a:cubicBezTo>
                  <a:lnTo>
                    <a:pt x="31028" y="23825"/>
                  </a:lnTo>
                  <a:cubicBezTo>
                    <a:pt x="31028" y="23825"/>
                    <a:pt x="30754" y="23503"/>
                    <a:pt x="30266" y="22920"/>
                  </a:cubicBezTo>
                  <a:cubicBezTo>
                    <a:pt x="30028" y="22610"/>
                    <a:pt x="29730" y="22265"/>
                    <a:pt x="29385" y="21860"/>
                  </a:cubicBezTo>
                  <a:cubicBezTo>
                    <a:pt x="29230" y="21670"/>
                    <a:pt x="29028" y="21444"/>
                    <a:pt x="28837" y="21217"/>
                  </a:cubicBezTo>
                  <a:cubicBezTo>
                    <a:pt x="28647" y="21003"/>
                    <a:pt x="28433" y="20777"/>
                    <a:pt x="28230" y="20539"/>
                  </a:cubicBezTo>
                  <a:cubicBezTo>
                    <a:pt x="28016" y="20301"/>
                    <a:pt x="27802" y="20051"/>
                    <a:pt x="27563" y="19801"/>
                  </a:cubicBezTo>
                  <a:cubicBezTo>
                    <a:pt x="27325" y="19539"/>
                    <a:pt x="27087" y="19277"/>
                    <a:pt x="26825" y="19003"/>
                  </a:cubicBezTo>
                  <a:cubicBezTo>
                    <a:pt x="26706" y="18872"/>
                    <a:pt x="26575" y="18741"/>
                    <a:pt x="26444" y="18586"/>
                  </a:cubicBezTo>
                  <a:cubicBezTo>
                    <a:pt x="26313" y="18455"/>
                    <a:pt x="26170" y="18324"/>
                    <a:pt x="26039" y="18169"/>
                  </a:cubicBezTo>
                  <a:cubicBezTo>
                    <a:pt x="25778" y="17884"/>
                    <a:pt x="25492" y="17610"/>
                    <a:pt x="25206" y="17324"/>
                  </a:cubicBezTo>
                  <a:cubicBezTo>
                    <a:pt x="24885" y="17014"/>
                    <a:pt x="24539" y="16681"/>
                    <a:pt x="24194" y="16360"/>
                  </a:cubicBezTo>
                  <a:cubicBezTo>
                    <a:pt x="26754" y="14693"/>
                    <a:pt x="31552" y="5621"/>
                    <a:pt x="31552" y="5620"/>
                  </a:cubicBezTo>
                  <a:lnTo>
                    <a:pt x="31552" y="5620"/>
                  </a:lnTo>
                  <a:cubicBezTo>
                    <a:pt x="27778" y="7382"/>
                    <a:pt x="24682" y="14586"/>
                    <a:pt x="24027" y="16193"/>
                  </a:cubicBezTo>
                  <a:cubicBezTo>
                    <a:pt x="23825" y="16002"/>
                    <a:pt x="23611" y="15800"/>
                    <a:pt x="23396" y="15610"/>
                  </a:cubicBezTo>
                  <a:cubicBezTo>
                    <a:pt x="23194" y="15431"/>
                    <a:pt x="22991" y="15252"/>
                    <a:pt x="22801" y="15074"/>
                  </a:cubicBezTo>
                  <a:cubicBezTo>
                    <a:pt x="25801" y="11716"/>
                    <a:pt x="29790" y="4073"/>
                    <a:pt x="29790" y="4072"/>
                  </a:cubicBezTo>
                  <a:lnTo>
                    <a:pt x="29790" y="4072"/>
                  </a:lnTo>
                  <a:cubicBezTo>
                    <a:pt x="24980" y="7871"/>
                    <a:pt x="23099" y="13157"/>
                    <a:pt x="22575" y="14895"/>
                  </a:cubicBezTo>
                  <a:cubicBezTo>
                    <a:pt x="22206" y="14574"/>
                    <a:pt x="21813" y="14252"/>
                    <a:pt x="21444" y="13931"/>
                  </a:cubicBezTo>
                  <a:cubicBezTo>
                    <a:pt x="21289" y="13812"/>
                    <a:pt x="21146" y="13693"/>
                    <a:pt x="20979" y="13574"/>
                  </a:cubicBezTo>
                  <a:cubicBezTo>
                    <a:pt x="24361" y="10371"/>
                    <a:pt x="26337" y="1727"/>
                    <a:pt x="26337" y="1727"/>
                  </a:cubicBezTo>
                  <a:lnTo>
                    <a:pt x="26337" y="1727"/>
                  </a:lnTo>
                  <a:cubicBezTo>
                    <a:pt x="22753" y="4823"/>
                    <a:pt x="21146" y="11657"/>
                    <a:pt x="20777" y="13407"/>
                  </a:cubicBezTo>
                  <a:cubicBezTo>
                    <a:pt x="20658" y="13324"/>
                    <a:pt x="20539" y="13216"/>
                    <a:pt x="20420" y="13121"/>
                  </a:cubicBezTo>
                  <a:cubicBezTo>
                    <a:pt x="20253" y="12990"/>
                    <a:pt x="20086" y="12859"/>
                    <a:pt x="19908" y="12740"/>
                  </a:cubicBezTo>
                  <a:cubicBezTo>
                    <a:pt x="19729" y="12621"/>
                    <a:pt x="19562" y="12490"/>
                    <a:pt x="19384" y="12371"/>
                  </a:cubicBezTo>
                  <a:cubicBezTo>
                    <a:pt x="19372" y="12347"/>
                    <a:pt x="19348" y="12335"/>
                    <a:pt x="19324" y="12323"/>
                  </a:cubicBezTo>
                  <a:cubicBezTo>
                    <a:pt x="22301" y="7347"/>
                    <a:pt x="22098" y="822"/>
                    <a:pt x="22098" y="822"/>
                  </a:cubicBezTo>
                  <a:lnTo>
                    <a:pt x="22098" y="822"/>
                  </a:lnTo>
                  <a:cubicBezTo>
                    <a:pt x="18943" y="4608"/>
                    <a:pt x="19015" y="10478"/>
                    <a:pt x="19110" y="12157"/>
                  </a:cubicBezTo>
                  <a:cubicBezTo>
                    <a:pt x="19027" y="12097"/>
                    <a:pt x="18943" y="12038"/>
                    <a:pt x="18872" y="12002"/>
                  </a:cubicBezTo>
                  <a:lnTo>
                    <a:pt x="18610" y="11811"/>
                  </a:lnTo>
                  <a:cubicBezTo>
                    <a:pt x="18527" y="11752"/>
                    <a:pt x="18431" y="11704"/>
                    <a:pt x="18348" y="11657"/>
                  </a:cubicBezTo>
                  <a:cubicBezTo>
                    <a:pt x="18229" y="11585"/>
                    <a:pt x="18098" y="11490"/>
                    <a:pt x="17979" y="11419"/>
                  </a:cubicBezTo>
                  <a:cubicBezTo>
                    <a:pt x="19301" y="7097"/>
                    <a:pt x="17836" y="762"/>
                    <a:pt x="17836" y="762"/>
                  </a:cubicBezTo>
                  <a:cubicBezTo>
                    <a:pt x="15633" y="5215"/>
                    <a:pt x="17098" y="9752"/>
                    <a:pt x="17681" y="11228"/>
                  </a:cubicBezTo>
                  <a:cubicBezTo>
                    <a:pt x="17562" y="11145"/>
                    <a:pt x="17443" y="11061"/>
                    <a:pt x="17324" y="10990"/>
                  </a:cubicBezTo>
                  <a:cubicBezTo>
                    <a:pt x="17157" y="10871"/>
                    <a:pt x="16979" y="10776"/>
                    <a:pt x="16800" y="10668"/>
                  </a:cubicBezTo>
                  <a:cubicBezTo>
                    <a:pt x="16622" y="10573"/>
                    <a:pt x="16455" y="10478"/>
                    <a:pt x="16288" y="10371"/>
                  </a:cubicBezTo>
                  <a:cubicBezTo>
                    <a:pt x="16133" y="10276"/>
                    <a:pt x="15967" y="10180"/>
                    <a:pt x="15800" y="10097"/>
                  </a:cubicBezTo>
                  <a:lnTo>
                    <a:pt x="15312" y="9823"/>
                  </a:lnTo>
                  <a:cubicBezTo>
                    <a:pt x="15098" y="9716"/>
                    <a:pt x="14907" y="9621"/>
                    <a:pt x="14705" y="9514"/>
                  </a:cubicBezTo>
                  <a:cubicBezTo>
                    <a:pt x="16205" y="5573"/>
                    <a:pt x="14741" y="406"/>
                    <a:pt x="14740" y="405"/>
                  </a:cubicBezTo>
                  <a:lnTo>
                    <a:pt x="14740" y="405"/>
                  </a:lnTo>
                  <a:cubicBezTo>
                    <a:pt x="13371" y="2275"/>
                    <a:pt x="14264" y="7978"/>
                    <a:pt x="14538" y="9418"/>
                  </a:cubicBezTo>
                  <a:cubicBezTo>
                    <a:pt x="14478" y="9394"/>
                    <a:pt x="14407" y="9359"/>
                    <a:pt x="14348" y="9323"/>
                  </a:cubicBezTo>
                  <a:cubicBezTo>
                    <a:pt x="14193" y="9228"/>
                    <a:pt x="14026" y="9168"/>
                    <a:pt x="13883" y="9109"/>
                  </a:cubicBezTo>
                  <a:cubicBezTo>
                    <a:pt x="13728" y="9037"/>
                    <a:pt x="13586" y="8978"/>
                    <a:pt x="13431" y="8918"/>
                  </a:cubicBezTo>
                  <a:cubicBezTo>
                    <a:pt x="13288" y="8859"/>
                    <a:pt x="13133" y="8787"/>
                    <a:pt x="13002" y="8728"/>
                  </a:cubicBezTo>
                  <a:cubicBezTo>
                    <a:pt x="14728" y="5477"/>
                    <a:pt x="11931" y="1120"/>
                    <a:pt x="11931" y="1120"/>
                  </a:cubicBezTo>
                  <a:lnTo>
                    <a:pt x="11931" y="1120"/>
                  </a:lnTo>
                  <a:cubicBezTo>
                    <a:pt x="10930" y="4227"/>
                    <a:pt x="12764" y="8275"/>
                    <a:pt x="12978" y="8704"/>
                  </a:cubicBezTo>
                  <a:cubicBezTo>
                    <a:pt x="12835" y="8644"/>
                    <a:pt x="12716" y="8585"/>
                    <a:pt x="12585" y="8549"/>
                  </a:cubicBezTo>
                  <a:cubicBezTo>
                    <a:pt x="12300" y="8442"/>
                    <a:pt x="12050" y="8347"/>
                    <a:pt x="11800" y="8263"/>
                  </a:cubicBezTo>
                  <a:cubicBezTo>
                    <a:pt x="11788" y="8263"/>
                    <a:pt x="11752" y="8252"/>
                    <a:pt x="11740" y="8252"/>
                  </a:cubicBezTo>
                  <a:cubicBezTo>
                    <a:pt x="11442" y="6085"/>
                    <a:pt x="7406" y="1"/>
                    <a:pt x="740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35" name="Google Shape;1335;p30"/>
          <p:cNvSpPr/>
          <p:nvPr/>
        </p:nvSpPr>
        <p:spPr>
          <a:xfrm>
            <a:off x="3232808" y="5767533"/>
            <a:ext cx="5911193" cy="1086507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6" name="Google Shape;1336;p30"/>
          <p:cNvSpPr txBox="1">
            <a:spLocks noGrp="1"/>
          </p:cNvSpPr>
          <p:nvPr>
            <p:ph type="body" idx="2"/>
          </p:nvPr>
        </p:nvSpPr>
        <p:spPr>
          <a:xfrm>
            <a:off x="4572000" y="1596033"/>
            <a:ext cx="3858900" cy="37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icksand"/>
              <a:buChar char="●"/>
              <a:defRPr sz="11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Karla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Karla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Karla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Karla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Karla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Karla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Karla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Karla"/>
              <a:buChar char="■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04611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p31"/>
          <p:cNvSpPr txBox="1">
            <a:spLocks noGrp="1"/>
          </p:cNvSpPr>
          <p:nvPr>
            <p:ph type="title"/>
          </p:nvPr>
        </p:nvSpPr>
        <p:spPr>
          <a:xfrm>
            <a:off x="2368275" y="646240"/>
            <a:ext cx="4407900" cy="9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339" name="Google Shape;1339;p31"/>
          <p:cNvGrpSpPr/>
          <p:nvPr/>
        </p:nvGrpSpPr>
        <p:grpSpPr>
          <a:xfrm>
            <a:off x="2722301" y="3906188"/>
            <a:ext cx="2747649" cy="3325435"/>
            <a:chOff x="747700" y="1105791"/>
            <a:chExt cx="2747649" cy="2494076"/>
          </a:xfrm>
        </p:grpSpPr>
        <p:sp>
          <p:nvSpPr>
            <p:cNvPr id="1340" name="Google Shape;1340;p31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1" name="Google Shape;1341;p31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2" name="Google Shape;1342;p31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3" name="Google Shape;1343;p31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4" name="Google Shape;1344;p31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5" name="Google Shape;1345;p31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6" name="Google Shape;1346;p31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7" name="Google Shape;1347;p31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8" name="Google Shape;1348;p31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9" name="Google Shape;1349;p31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0" name="Google Shape;1350;p31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1" name="Google Shape;1351;p31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2" name="Google Shape;1352;p31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3" name="Google Shape;1353;p31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4" name="Google Shape;1354;p31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5" name="Google Shape;1355;p31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6" name="Google Shape;1356;p31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7" name="Google Shape;1357;p31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8" name="Google Shape;1358;p31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9" name="Google Shape;1359;p31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0" name="Google Shape;1360;p31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1" name="Google Shape;1361;p31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2" name="Google Shape;1362;p31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3" name="Google Shape;1363;p31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4" name="Google Shape;1364;p31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5" name="Google Shape;1365;p31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6" name="Google Shape;1366;p31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7" name="Google Shape;1367;p31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8" name="Google Shape;1368;p31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9" name="Google Shape;1369;p31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0" name="Google Shape;1370;p31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1" name="Google Shape;1371;p31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2" name="Google Shape;1372;p31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3" name="Google Shape;1373;p31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4" name="Google Shape;1374;p31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31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6" name="Google Shape;1376;p31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7" name="Google Shape;1377;p31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8" name="Google Shape;1378;p31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9" name="Google Shape;1379;p31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80" name="Google Shape;1380;p31"/>
          <p:cNvGrpSpPr/>
          <p:nvPr/>
        </p:nvGrpSpPr>
        <p:grpSpPr>
          <a:xfrm>
            <a:off x="7044821" y="309057"/>
            <a:ext cx="1932933" cy="599776"/>
            <a:chOff x="4801170" y="13068"/>
            <a:chExt cx="1932933" cy="449832"/>
          </a:xfrm>
        </p:grpSpPr>
        <p:sp>
          <p:nvSpPr>
            <p:cNvPr id="1381" name="Google Shape;1381;p31"/>
            <p:cNvSpPr/>
            <p:nvPr/>
          </p:nvSpPr>
          <p:spPr>
            <a:xfrm>
              <a:off x="6255302" y="206465"/>
              <a:ext cx="6953" cy="4287"/>
            </a:xfrm>
            <a:custGeom>
              <a:avLst/>
              <a:gdLst/>
              <a:ahLst/>
              <a:cxnLst/>
              <a:rect l="l" t="t" r="r" b="b"/>
              <a:pathLst>
                <a:path w="60" h="37" extrusionOk="0">
                  <a:moveTo>
                    <a:pt x="36" y="1"/>
                  </a:moveTo>
                  <a:cubicBezTo>
                    <a:pt x="24" y="13"/>
                    <a:pt x="0" y="13"/>
                    <a:pt x="24" y="25"/>
                  </a:cubicBezTo>
                  <a:cubicBezTo>
                    <a:pt x="24" y="37"/>
                    <a:pt x="36" y="37"/>
                    <a:pt x="48" y="37"/>
                  </a:cubicBezTo>
                  <a:cubicBezTo>
                    <a:pt x="60" y="37"/>
                    <a:pt x="60" y="25"/>
                    <a:pt x="60" y="13"/>
                  </a:cubicBezTo>
                  <a:cubicBezTo>
                    <a:pt x="60" y="1"/>
                    <a:pt x="48" y="1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2" name="Google Shape;1382;p31"/>
            <p:cNvSpPr/>
            <p:nvPr/>
          </p:nvSpPr>
          <p:spPr>
            <a:xfrm>
              <a:off x="5885540" y="18630"/>
              <a:ext cx="37313" cy="33720"/>
            </a:xfrm>
            <a:custGeom>
              <a:avLst/>
              <a:gdLst/>
              <a:ahLst/>
              <a:cxnLst/>
              <a:rect l="l" t="t" r="r" b="b"/>
              <a:pathLst>
                <a:path w="322" h="291" extrusionOk="0">
                  <a:moveTo>
                    <a:pt x="162" y="0"/>
                  </a:moveTo>
                  <a:cubicBezTo>
                    <a:pt x="140" y="0"/>
                    <a:pt x="118" y="5"/>
                    <a:pt x="96" y="14"/>
                  </a:cubicBezTo>
                  <a:cubicBezTo>
                    <a:pt x="24" y="50"/>
                    <a:pt x="0" y="134"/>
                    <a:pt x="24" y="205"/>
                  </a:cubicBezTo>
                  <a:cubicBezTo>
                    <a:pt x="59" y="257"/>
                    <a:pt x="107" y="290"/>
                    <a:pt x="158" y="290"/>
                  </a:cubicBezTo>
                  <a:cubicBezTo>
                    <a:pt x="176" y="290"/>
                    <a:pt x="196" y="286"/>
                    <a:pt x="215" y="276"/>
                  </a:cubicBezTo>
                  <a:cubicBezTo>
                    <a:pt x="298" y="229"/>
                    <a:pt x="322" y="157"/>
                    <a:pt x="298" y="86"/>
                  </a:cubicBezTo>
                  <a:cubicBezTo>
                    <a:pt x="272" y="34"/>
                    <a:pt x="220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3" name="Google Shape;1383;p31"/>
            <p:cNvSpPr/>
            <p:nvPr/>
          </p:nvSpPr>
          <p:spPr>
            <a:xfrm>
              <a:off x="6023549" y="379005"/>
              <a:ext cx="53883" cy="48205"/>
            </a:xfrm>
            <a:custGeom>
              <a:avLst/>
              <a:gdLst/>
              <a:ahLst/>
              <a:cxnLst/>
              <a:rect l="l" t="t" r="r" b="b"/>
              <a:pathLst>
                <a:path w="465" h="416" extrusionOk="0">
                  <a:moveTo>
                    <a:pt x="226" y="0"/>
                  </a:moveTo>
                  <a:cubicBezTo>
                    <a:pt x="142" y="0"/>
                    <a:pt x="64" y="48"/>
                    <a:pt x="36" y="131"/>
                  </a:cubicBezTo>
                  <a:cubicBezTo>
                    <a:pt x="0" y="250"/>
                    <a:pt x="60" y="369"/>
                    <a:pt x="167" y="405"/>
                  </a:cubicBezTo>
                  <a:cubicBezTo>
                    <a:pt x="188" y="412"/>
                    <a:pt x="209" y="415"/>
                    <a:pt x="231" y="415"/>
                  </a:cubicBezTo>
                  <a:cubicBezTo>
                    <a:pt x="318" y="415"/>
                    <a:pt x="400" y="360"/>
                    <a:pt x="429" y="274"/>
                  </a:cubicBezTo>
                  <a:cubicBezTo>
                    <a:pt x="464" y="167"/>
                    <a:pt x="417" y="48"/>
                    <a:pt x="298" y="12"/>
                  </a:cubicBezTo>
                  <a:cubicBezTo>
                    <a:pt x="274" y="4"/>
                    <a:pt x="250" y="0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4" name="Google Shape;1384;p31"/>
            <p:cNvSpPr/>
            <p:nvPr/>
          </p:nvSpPr>
          <p:spPr>
            <a:xfrm>
              <a:off x="4801170" y="83289"/>
              <a:ext cx="88415" cy="78449"/>
            </a:xfrm>
            <a:custGeom>
              <a:avLst/>
              <a:gdLst/>
              <a:ahLst/>
              <a:cxnLst/>
              <a:rect l="l" t="t" r="r" b="b"/>
              <a:pathLst>
                <a:path w="763" h="677" extrusionOk="0">
                  <a:moveTo>
                    <a:pt x="380" y="0"/>
                  </a:moveTo>
                  <a:cubicBezTo>
                    <a:pt x="335" y="0"/>
                    <a:pt x="291" y="9"/>
                    <a:pt x="250" y="28"/>
                  </a:cubicBezTo>
                  <a:cubicBezTo>
                    <a:pt x="60" y="111"/>
                    <a:pt x="0" y="314"/>
                    <a:pt x="83" y="480"/>
                  </a:cubicBezTo>
                  <a:cubicBezTo>
                    <a:pt x="135" y="610"/>
                    <a:pt x="255" y="677"/>
                    <a:pt x="381" y="677"/>
                  </a:cubicBezTo>
                  <a:cubicBezTo>
                    <a:pt x="429" y="677"/>
                    <a:pt x="478" y="667"/>
                    <a:pt x="524" y="647"/>
                  </a:cubicBezTo>
                  <a:cubicBezTo>
                    <a:pt x="703" y="564"/>
                    <a:pt x="762" y="361"/>
                    <a:pt x="691" y="195"/>
                  </a:cubicBezTo>
                  <a:cubicBezTo>
                    <a:pt x="638" y="72"/>
                    <a:pt x="507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31"/>
            <p:cNvSpPr/>
            <p:nvPr/>
          </p:nvSpPr>
          <p:spPr>
            <a:xfrm>
              <a:off x="5797243" y="220370"/>
              <a:ext cx="64891" cy="56548"/>
            </a:xfrm>
            <a:custGeom>
              <a:avLst/>
              <a:gdLst/>
              <a:ahLst/>
              <a:cxnLst/>
              <a:rect l="l" t="t" r="r" b="b"/>
              <a:pathLst>
                <a:path w="560" h="488" extrusionOk="0">
                  <a:moveTo>
                    <a:pt x="283" y="0"/>
                  </a:moveTo>
                  <a:cubicBezTo>
                    <a:pt x="249" y="0"/>
                    <a:pt x="214" y="8"/>
                    <a:pt x="179" y="24"/>
                  </a:cubicBezTo>
                  <a:cubicBezTo>
                    <a:pt x="60" y="83"/>
                    <a:pt x="0" y="226"/>
                    <a:pt x="60" y="345"/>
                  </a:cubicBezTo>
                  <a:cubicBezTo>
                    <a:pt x="103" y="432"/>
                    <a:pt x="192" y="488"/>
                    <a:pt x="283" y="488"/>
                  </a:cubicBezTo>
                  <a:cubicBezTo>
                    <a:pt x="316" y="488"/>
                    <a:pt x="349" y="480"/>
                    <a:pt x="381" y="464"/>
                  </a:cubicBezTo>
                  <a:cubicBezTo>
                    <a:pt x="500" y="417"/>
                    <a:pt x="560" y="262"/>
                    <a:pt x="500" y="143"/>
                  </a:cubicBezTo>
                  <a:cubicBezTo>
                    <a:pt x="457" y="56"/>
                    <a:pt x="375" y="0"/>
                    <a:pt x="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31"/>
            <p:cNvSpPr/>
            <p:nvPr/>
          </p:nvSpPr>
          <p:spPr>
            <a:xfrm>
              <a:off x="6418108" y="321878"/>
              <a:ext cx="89805" cy="81346"/>
            </a:xfrm>
            <a:custGeom>
              <a:avLst/>
              <a:gdLst/>
              <a:ahLst/>
              <a:cxnLst/>
              <a:rect l="l" t="t" r="r" b="b"/>
              <a:pathLst>
                <a:path w="775" h="702" extrusionOk="0">
                  <a:moveTo>
                    <a:pt x="394" y="1"/>
                  </a:moveTo>
                  <a:cubicBezTo>
                    <a:pt x="342" y="1"/>
                    <a:pt x="289" y="13"/>
                    <a:pt x="238" y="41"/>
                  </a:cubicBezTo>
                  <a:cubicBezTo>
                    <a:pt x="60" y="136"/>
                    <a:pt x="0" y="338"/>
                    <a:pt x="72" y="505"/>
                  </a:cubicBezTo>
                  <a:cubicBezTo>
                    <a:pt x="141" y="634"/>
                    <a:pt x="266" y="701"/>
                    <a:pt x="393" y="701"/>
                  </a:cubicBezTo>
                  <a:cubicBezTo>
                    <a:pt x="441" y="701"/>
                    <a:pt x="490" y="691"/>
                    <a:pt x="536" y="672"/>
                  </a:cubicBezTo>
                  <a:cubicBezTo>
                    <a:pt x="715" y="576"/>
                    <a:pt x="774" y="374"/>
                    <a:pt x="703" y="207"/>
                  </a:cubicBezTo>
                  <a:cubicBezTo>
                    <a:pt x="643" y="80"/>
                    <a:pt x="523" y="1"/>
                    <a:pt x="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31"/>
            <p:cNvSpPr/>
            <p:nvPr/>
          </p:nvSpPr>
          <p:spPr>
            <a:xfrm>
              <a:off x="5543358" y="408785"/>
              <a:ext cx="33257" cy="27926"/>
            </a:xfrm>
            <a:custGeom>
              <a:avLst/>
              <a:gdLst/>
              <a:ahLst/>
              <a:cxnLst/>
              <a:rect l="l" t="t" r="r" b="b"/>
              <a:pathLst>
                <a:path w="287" h="241" extrusionOk="0">
                  <a:moveTo>
                    <a:pt x="143" y="1"/>
                  </a:moveTo>
                  <a:cubicBezTo>
                    <a:pt x="128" y="1"/>
                    <a:pt x="112" y="2"/>
                    <a:pt x="96" y="5"/>
                  </a:cubicBezTo>
                  <a:cubicBezTo>
                    <a:pt x="36" y="29"/>
                    <a:pt x="1" y="112"/>
                    <a:pt x="36" y="172"/>
                  </a:cubicBezTo>
                  <a:cubicBezTo>
                    <a:pt x="54" y="216"/>
                    <a:pt x="98" y="240"/>
                    <a:pt x="144" y="240"/>
                  </a:cubicBezTo>
                  <a:cubicBezTo>
                    <a:pt x="160" y="240"/>
                    <a:pt x="176" y="237"/>
                    <a:pt x="191" y="231"/>
                  </a:cubicBezTo>
                  <a:cubicBezTo>
                    <a:pt x="251" y="196"/>
                    <a:pt x="286" y="124"/>
                    <a:pt x="251" y="65"/>
                  </a:cubicBezTo>
                  <a:cubicBezTo>
                    <a:pt x="241" y="18"/>
                    <a:pt x="196" y="1"/>
                    <a:pt x="1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31"/>
            <p:cNvSpPr/>
            <p:nvPr/>
          </p:nvSpPr>
          <p:spPr>
            <a:xfrm>
              <a:off x="5668967" y="433815"/>
              <a:ext cx="33141" cy="29085"/>
            </a:xfrm>
            <a:custGeom>
              <a:avLst/>
              <a:gdLst/>
              <a:ahLst/>
              <a:cxnLst/>
              <a:rect l="l" t="t" r="r" b="b"/>
              <a:pathLst>
                <a:path w="286" h="251" extrusionOk="0">
                  <a:moveTo>
                    <a:pt x="151" y="1"/>
                  </a:moveTo>
                  <a:cubicBezTo>
                    <a:pt x="134" y="1"/>
                    <a:pt x="115" y="5"/>
                    <a:pt x="95" y="15"/>
                  </a:cubicBezTo>
                  <a:cubicBezTo>
                    <a:pt x="36" y="39"/>
                    <a:pt x="0" y="110"/>
                    <a:pt x="36" y="170"/>
                  </a:cubicBezTo>
                  <a:cubicBezTo>
                    <a:pt x="54" y="224"/>
                    <a:pt x="105" y="250"/>
                    <a:pt x="155" y="250"/>
                  </a:cubicBezTo>
                  <a:cubicBezTo>
                    <a:pt x="171" y="250"/>
                    <a:pt x="188" y="247"/>
                    <a:pt x="203" y="241"/>
                  </a:cubicBezTo>
                  <a:cubicBezTo>
                    <a:pt x="262" y="206"/>
                    <a:pt x="286" y="134"/>
                    <a:pt x="262" y="75"/>
                  </a:cubicBezTo>
                  <a:cubicBezTo>
                    <a:pt x="236" y="32"/>
                    <a:pt x="198" y="1"/>
                    <a:pt x="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31"/>
            <p:cNvSpPr/>
            <p:nvPr/>
          </p:nvSpPr>
          <p:spPr>
            <a:xfrm>
              <a:off x="5209518" y="356062"/>
              <a:ext cx="49711" cy="43106"/>
            </a:xfrm>
            <a:custGeom>
              <a:avLst/>
              <a:gdLst/>
              <a:ahLst/>
              <a:cxnLst/>
              <a:rect l="l" t="t" r="r" b="b"/>
              <a:pathLst>
                <a:path w="429" h="372" extrusionOk="0">
                  <a:moveTo>
                    <a:pt x="220" y="1"/>
                  </a:moveTo>
                  <a:cubicBezTo>
                    <a:pt x="191" y="1"/>
                    <a:pt x="161" y="6"/>
                    <a:pt x="131" y="19"/>
                  </a:cubicBezTo>
                  <a:cubicBezTo>
                    <a:pt x="36" y="55"/>
                    <a:pt x="0" y="174"/>
                    <a:pt x="36" y="270"/>
                  </a:cubicBezTo>
                  <a:cubicBezTo>
                    <a:pt x="71" y="330"/>
                    <a:pt x="143" y="372"/>
                    <a:pt x="216" y="372"/>
                  </a:cubicBezTo>
                  <a:cubicBezTo>
                    <a:pt x="244" y="372"/>
                    <a:pt x="272" y="366"/>
                    <a:pt x="298" y="353"/>
                  </a:cubicBezTo>
                  <a:cubicBezTo>
                    <a:pt x="381" y="317"/>
                    <a:pt x="429" y="186"/>
                    <a:pt x="381" y="103"/>
                  </a:cubicBezTo>
                  <a:cubicBezTo>
                    <a:pt x="364" y="42"/>
                    <a:pt x="296" y="1"/>
                    <a:pt x="2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31"/>
            <p:cNvSpPr/>
            <p:nvPr/>
          </p:nvSpPr>
          <p:spPr>
            <a:xfrm>
              <a:off x="6231779" y="259305"/>
              <a:ext cx="27695" cy="24218"/>
            </a:xfrm>
            <a:custGeom>
              <a:avLst/>
              <a:gdLst/>
              <a:ahLst/>
              <a:cxnLst/>
              <a:rect l="l" t="t" r="r" b="b"/>
              <a:pathLst>
                <a:path w="239" h="209" extrusionOk="0">
                  <a:moveTo>
                    <a:pt x="128" y="1"/>
                  </a:moveTo>
                  <a:cubicBezTo>
                    <a:pt x="110" y="1"/>
                    <a:pt x="90" y="8"/>
                    <a:pt x="72" y="21"/>
                  </a:cubicBezTo>
                  <a:cubicBezTo>
                    <a:pt x="25" y="45"/>
                    <a:pt x="1" y="104"/>
                    <a:pt x="25" y="152"/>
                  </a:cubicBezTo>
                  <a:cubicBezTo>
                    <a:pt x="51" y="187"/>
                    <a:pt x="90" y="209"/>
                    <a:pt x="127" y="209"/>
                  </a:cubicBezTo>
                  <a:cubicBezTo>
                    <a:pt x="141" y="209"/>
                    <a:pt x="155" y="206"/>
                    <a:pt x="168" y="200"/>
                  </a:cubicBezTo>
                  <a:cubicBezTo>
                    <a:pt x="203" y="164"/>
                    <a:pt x="239" y="104"/>
                    <a:pt x="203" y="57"/>
                  </a:cubicBezTo>
                  <a:cubicBezTo>
                    <a:pt x="188" y="20"/>
                    <a:pt x="160" y="1"/>
                    <a:pt x="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31"/>
            <p:cNvSpPr/>
            <p:nvPr/>
          </p:nvSpPr>
          <p:spPr>
            <a:xfrm>
              <a:off x="6267700" y="126511"/>
              <a:ext cx="15296" cy="12978"/>
            </a:xfrm>
            <a:custGeom>
              <a:avLst/>
              <a:gdLst/>
              <a:ahLst/>
              <a:cxnLst/>
              <a:rect l="l" t="t" r="r" b="b"/>
              <a:pathLst>
                <a:path w="132" h="112" extrusionOk="0">
                  <a:moveTo>
                    <a:pt x="48" y="0"/>
                  </a:moveTo>
                  <a:cubicBezTo>
                    <a:pt x="12" y="12"/>
                    <a:pt x="0" y="48"/>
                    <a:pt x="12" y="72"/>
                  </a:cubicBezTo>
                  <a:cubicBezTo>
                    <a:pt x="30" y="98"/>
                    <a:pt x="48" y="112"/>
                    <a:pt x="71" y="112"/>
                  </a:cubicBezTo>
                  <a:cubicBezTo>
                    <a:pt x="79" y="112"/>
                    <a:pt x="87" y="110"/>
                    <a:pt x="96" y="107"/>
                  </a:cubicBezTo>
                  <a:cubicBezTo>
                    <a:pt x="119" y="95"/>
                    <a:pt x="131" y="60"/>
                    <a:pt x="119" y="36"/>
                  </a:cubicBezTo>
                  <a:cubicBezTo>
                    <a:pt x="108" y="12"/>
                    <a:pt x="72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31"/>
            <p:cNvSpPr/>
            <p:nvPr/>
          </p:nvSpPr>
          <p:spPr>
            <a:xfrm>
              <a:off x="6133863" y="56174"/>
              <a:ext cx="13905" cy="10892"/>
            </a:xfrm>
            <a:custGeom>
              <a:avLst/>
              <a:gdLst/>
              <a:ahLst/>
              <a:cxnLst/>
              <a:rect l="l" t="t" r="r" b="b"/>
              <a:pathLst>
                <a:path w="120" h="94" extrusionOk="0">
                  <a:moveTo>
                    <a:pt x="36" y="0"/>
                  </a:moveTo>
                  <a:cubicBezTo>
                    <a:pt x="12" y="0"/>
                    <a:pt x="1" y="24"/>
                    <a:pt x="12" y="60"/>
                  </a:cubicBezTo>
                  <a:cubicBezTo>
                    <a:pt x="12" y="76"/>
                    <a:pt x="24" y="93"/>
                    <a:pt x="44" y="93"/>
                  </a:cubicBezTo>
                  <a:cubicBezTo>
                    <a:pt x="52" y="93"/>
                    <a:pt x="61" y="90"/>
                    <a:pt x="72" y="83"/>
                  </a:cubicBezTo>
                  <a:cubicBezTo>
                    <a:pt x="96" y="83"/>
                    <a:pt x="120" y="60"/>
                    <a:pt x="96" y="24"/>
                  </a:cubicBezTo>
                  <a:cubicBezTo>
                    <a:pt x="84" y="0"/>
                    <a:pt x="60" y="0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31"/>
            <p:cNvSpPr/>
            <p:nvPr/>
          </p:nvSpPr>
          <p:spPr>
            <a:xfrm>
              <a:off x="5357144" y="13068"/>
              <a:ext cx="33257" cy="28274"/>
            </a:xfrm>
            <a:custGeom>
              <a:avLst/>
              <a:gdLst/>
              <a:ahLst/>
              <a:cxnLst/>
              <a:rect l="l" t="t" r="r" b="b"/>
              <a:pathLst>
                <a:path w="287" h="244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36" y="39"/>
                    <a:pt x="0" y="110"/>
                    <a:pt x="36" y="170"/>
                  </a:cubicBezTo>
                  <a:cubicBezTo>
                    <a:pt x="53" y="213"/>
                    <a:pt x="96" y="243"/>
                    <a:pt x="140" y="243"/>
                  </a:cubicBezTo>
                  <a:cubicBezTo>
                    <a:pt x="157" y="243"/>
                    <a:pt x="174" y="239"/>
                    <a:pt x="191" y="229"/>
                  </a:cubicBezTo>
                  <a:cubicBezTo>
                    <a:pt x="250" y="205"/>
                    <a:pt x="286" y="134"/>
                    <a:pt x="250" y="74"/>
                  </a:cubicBezTo>
                  <a:cubicBezTo>
                    <a:pt x="233" y="31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31"/>
            <p:cNvSpPr/>
            <p:nvPr/>
          </p:nvSpPr>
          <p:spPr>
            <a:xfrm>
              <a:off x="5548920" y="106696"/>
              <a:ext cx="34531" cy="31982"/>
            </a:xfrm>
            <a:custGeom>
              <a:avLst/>
              <a:gdLst/>
              <a:ahLst/>
              <a:cxnLst/>
              <a:rect l="l" t="t" r="r" b="b"/>
              <a:pathLst>
                <a:path w="298" h="276" extrusionOk="0">
                  <a:moveTo>
                    <a:pt x="144" y="0"/>
                  </a:moveTo>
                  <a:cubicBezTo>
                    <a:pt x="123" y="0"/>
                    <a:pt x="101" y="6"/>
                    <a:pt x="84" y="16"/>
                  </a:cubicBezTo>
                  <a:cubicBezTo>
                    <a:pt x="24" y="52"/>
                    <a:pt x="0" y="124"/>
                    <a:pt x="24" y="207"/>
                  </a:cubicBezTo>
                  <a:cubicBezTo>
                    <a:pt x="51" y="251"/>
                    <a:pt x="97" y="276"/>
                    <a:pt x="148" y="276"/>
                  </a:cubicBezTo>
                  <a:cubicBezTo>
                    <a:pt x="166" y="276"/>
                    <a:pt x="184" y="273"/>
                    <a:pt x="203" y="266"/>
                  </a:cubicBezTo>
                  <a:cubicBezTo>
                    <a:pt x="262" y="231"/>
                    <a:pt x="298" y="159"/>
                    <a:pt x="262" y="88"/>
                  </a:cubicBezTo>
                  <a:cubicBezTo>
                    <a:pt x="246" y="30"/>
                    <a:pt x="194" y="0"/>
                    <a:pt x="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31"/>
            <p:cNvSpPr/>
            <p:nvPr/>
          </p:nvSpPr>
          <p:spPr>
            <a:xfrm>
              <a:off x="6717416" y="82362"/>
              <a:ext cx="16686" cy="12283"/>
            </a:xfrm>
            <a:custGeom>
              <a:avLst/>
              <a:gdLst/>
              <a:ahLst/>
              <a:cxnLst/>
              <a:rect l="l" t="t" r="r" b="b"/>
              <a:pathLst>
                <a:path w="144" h="106" extrusionOk="0">
                  <a:moveTo>
                    <a:pt x="48" y="0"/>
                  </a:moveTo>
                  <a:cubicBezTo>
                    <a:pt x="25" y="12"/>
                    <a:pt x="1" y="36"/>
                    <a:pt x="25" y="72"/>
                  </a:cubicBezTo>
                  <a:cubicBezTo>
                    <a:pt x="33" y="89"/>
                    <a:pt x="47" y="105"/>
                    <a:pt x="68" y="105"/>
                  </a:cubicBezTo>
                  <a:cubicBezTo>
                    <a:pt x="76" y="105"/>
                    <a:pt x="86" y="102"/>
                    <a:pt x="96" y="95"/>
                  </a:cubicBezTo>
                  <a:cubicBezTo>
                    <a:pt x="120" y="84"/>
                    <a:pt x="144" y="60"/>
                    <a:pt x="120" y="24"/>
                  </a:cubicBezTo>
                  <a:cubicBezTo>
                    <a:pt x="108" y="0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31"/>
            <p:cNvSpPr/>
            <p:nvPr/>
          </p:nvSpPr>
          <p:spPr>
            <a:xfrm>
              <a:off x="6557391" y="32883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4" y="1"/>
                  </a:moveTo>
                  <a:cubicBezTo>
                    <a:pt x="64" y="1"/>
                    <a:pt x="55" y="4"/>
                    <a:pt x="48" y="11"/>
                  </a:cubicBezTo>
                  <a:cubicBezTo>
                    <a:pt x="13" y="22"/>
                    <a:pt x="1" y="46"/>
                    <a:pt x="13" y="82"/>
                  </a:cubicBezTo>
                  <a:cubicBezTo>
                    <a:pt x="29" y="99"/>
                    <a:pt x="46" y="116"/>
                    <a:pt x="67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70"/>
                    <a:pt x="120" y="34"/>
                  </a:cubicBezTo>
                  <a:cubicBezTo>
                    <a:pt x="120" y="18"/>
                    <a:pt x="96" y="1"/>
                    <a:pt x="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7" name="Google Shape;1397;p31"/>
          <p:cNvGrpSpPr/>
          <p:nvPr/>
        </p:nvGrpSpPr>
        <p:grpSpPr>
          <a:xfrm>
            <a:off x="4090108" y="5352729"/>
            <a:ext cx="5054287" cy="1505167"/>
            <a:chOff x="1321202" y="3526247"/>
            <a:chExt cx="7822763" cy="1617068"/>
          </a:xfrm>
        </p:grpSpPr>
        <p:sp>
          <p:nvSpPr>
            <p:cNvPr id="1398" name="Google Shape;1398;p31"/>
            <p:cNvSpPr/>
            <p:nvPr/>
          </p:nvSpPr>
          <p:spPr>
            <a:xfrm>
              <a:off x="1321202" y="3526247"/>
              <a:ext cx="7822725" cy="1613015"/>
            </a:xfrm>
            <a:custGeom>
              <a:avLst/>
              <a:gdLst/>
              <a:ahLst/>
              <a:cxnLst/>
              <a:rect l="l" t="t" r="r" b="b"/>
              <a:pathLst>
                <a:path w="67462" h="13920" extrusionOk="0">
                  <a:moveTo>
                    <a:pt x="60681" y="1"/>
                  </a:moveTo>
                  <a:cubicBezTo>
                    <a:pt x="58623" y="1"/>
                    <a:pt x="56591" y="352"/>
                    <a:pt x="54936" y="1179"/>
                  </a:cubicBezTo>
                  <a:cubicBezTo>
                    <a:pt x="50483" y="3370"/>
                    <a:pt x="45828" y="6466"/>
                    <a:pt x="39851" y="7049"/>
                  </a:cubicBezTo>
                  <a:cubicBezTo>
                    <a:pt x="39110" y="7121"/>
                    <a:pt x="38399" y="7151"/>
                    <a:pt x="37706" y="7151"/>
                  </a:cubicBezTo>
                  <a:cubicBezTo>
                    <a:pt x="35422" y="7151"/>
                    <a:pt x="33325" y="6825"/>
                    <a:pt x="30969" y="6597"/>
                  </a:cubicBezTo>
                  <a:cubicBezTo>
                    <a:pt x="28654" y="6365"/>
                    <a:pt x="26459" y="6204"/>
                    <a:pt x="24236" y="6204"/>
                  </a:cubicBezTo>
                  <a:cubicBezTo>
                    <a:pt x="22572" y="6204"/>
                    <a:pt x="20892" y="6294"/>
                    <a:pt x="19134" y="6513"/>
                  </a:cubicBezTo>
                  <a:cubicBezTo>
                    <a:pt x="15086" y="7002"/>
                    <a:pt x="12026" y="7847"/>
                    <a:pt x="9121" y="9585"/>
                  </a:cubicBezTo>
                  <a:cubicBezTo>
                    <a:pt x="7216" y="10740"/>
                    <a:pt x="5311" y="11966"/>
                    <a:pt x="3096" y="12883"/>
                  </a:cubicBezTo>
                  <a:cubicBezTo>
                    <a:pt x="2108" y="13276"/>
                    <a:pt x="1084" y="13621"/>
                    <a:pt x="1" y="13919"/>
                  </a:cubicBezTo>
                  <a:lnTo>
                    <a:pt x="10800" y="13919"/>
                  </a:lnTo>
                  <a:cubicBezTo>
                    <a:pt x="10883" y="13871"/>
                    <a:pt x="10966" y="13848"/>
                    <a:pt x="11038" y="13800"/>
                  </a:cubicBezTo>
                  <a:cubicBezTo>
                    <a:pt x="13407" y="12657"/>
                    <a:pt x="16062" y="10776"/>
                    <a:pt x="19110" y="10419"/>
                  </a:cubicBezTo>
                  <a:cubicBezTo>
                    <a:pt x="20176" y="10294"/>
                    <a:pt x="21236" y="10242"/>
                    <a:pt x="22291" y="10242"/>
                  </a:cubicBezTo>
                  <a:cubicBezTo>
                    <a:pt x="27870" y="10242"/>
                    <a:pt x="33331" y="11702"/>
                    <a:pt x="38905" y="11702"/>
                  </a:cubicBezTo>
                  <a:cubicBezTo>
                    <a:pt x="40456" y="11702"/>
                    <a:pt x="42016" y="11589"/>
                    <a:pt x="43589" y="11300"/>
                  </a:cubicBezTo>
                  <a:cubicBezTo>
                    <a:pt x="47614" y="10561"/>
                    <a:pt x="50662" y="9418"/>
                    <a:pt x="53757" y="7668"/>
                  </a:cubicBezTo>
                  <a:cubicBezTo>
                    <a:pt x="55400" y="6738"/>
                    <a:pt x="56206" y="5837"/>
                    <a:pt x="58427" y="5837"/>
                  </a:cubicBezTo>
                  <a:cubicBezTo>
                    <a:pt x="58621" y="5837"/>
                    <a:pt x="58826" y="5844"/>
                    <a:pt x="59044" y="5859"/>
                  </a:cubicBezTo>
                  <a:cubicBezTo>
                    <a:pt x="61259" y="5989"/>
                    <a:pt x="63626" y="6786"/>
                    <a:pt x="65932" y="6786"/>
                  </a:cubicBezTo>
                  <a:cubicBezTo>
                    <a:pt x="66365" y="6786"/>
                    <a:pt x="66796" y="6758"/>
                    <a:pt x="67223" y="6692"/>
                  </a:cubicBezTo>
                  <a:cubicBezTo>
                    <a:pt x="67319" y="6668"/>
                    <a:pt x="67390" y="6656"/>
                    <a:pt x="67461" y="6644"/>
                  </a:cubicBezTo>
                  <a:lnTo>
                    <a:pt x="67461" y="1537"/>
                  </a:lnTo>
                  <a:cubicBezTo>
                    <a:pt x="65818" y="679"/>
                    <a:pt x="63342" y="108"/>
                    <a:pt x="61615" y="24"/>
                  </a:cubicBezTo>
                  <a:cubicBezTo>
                    <a:pt x="61304" y="9"/>
                    <a:pt x="60992" y="1"/>
                    <a:pt x="60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9" name="Google Shape;1399;p31"/>
            <p:cNvSpPr/>
            <p:nvPr/>
          </p:nvSpPr>
          <p:spPr>
            <a:xfrm>
              <a:off x="1959100" y="3762634"/>
              <a:ext cx="7184843" cy="1380680"/>
            </a:xfrm>
            <a:custGeom>
              <a:avLst/>
              <a:gdLst/>
              <a:ahLst/>
              <a:cxnLst/>
              <a:rect l="l" t="t" r="r" b="b"/>
              <a:pathLst>
                <a:path w="61961" h="11915" extrusionOk="0">
                  <a:moveTo>
                    <a:pt x="55567" y="0"/>
                  </a:moveTo>
                  <a:cubicBezTo>
                    <a:pt x="53497" y="0"/>
                    <a:pt x="51436" y="341"/>
                    <a:pt x="49768" y="1175"/>
                  </a:cubicBezTo>
                  <a:cubicBezTo>
                    <a:pt x="45327" y="3366"/>
                    <a:pt x="40660" y="6462"/>
                    <a:pt x="34695" y="7045"/>
                  </a:cubicBezTo>
                  <a:cubicBezTo>
                    <a:pt x="33954" y="7117"/>
                    <a:pt x="33243" y="7147"/>
                    <a:pt x="32548" y="7147"/>
                  </a:cubicBezTo>
                  <a:cubicBezTo>
                    <a:pt x="30262" y="7147"/>
                    <a:pt x="28160" y="6821"/>
                    <a:pt x="25813" y="6593"/>
                  </a:cubicBezTo>
                  <a:cubicBezTo>
                    <a:pt x="23483" y="6367"/>
                    <a:pt x="21275" y="6203"/>
                    <a:pt x="19037" y="6203"/>
                  </a:cubicBezTo>
                  <a:cubicBezTo>
                    <a:pt x="17387" y="6203"/>
                    <a:pt x="15721" y="6292"/>
                    <a:pt x="13978" y="6509"/>
                  </a:cubicBezTo>
                  <a:cubicBezTo>
                    <a:pt x="9930" y="6997"/>
                    <a:pt x="6858" y="7843"/>
                    <a:pt x="3965" y="9593"/>
                  </a:cubicBezTo>
                  <a:cubicBezTo>
                    <a:pt x="2679" y="10355"/>
                    <a:pt x="1381" y="11177"/>
                    <a:pt x="0" y="11915"/>
                  </a:cubicBezTo>
                  <a:lnTo>
                    <a:pt x="9501" y="11915"/>
                  </a:lnTo>
                  <a:cubicBezTo>
                    <a:pt x="10883" y="11224"/>
                    <a:pt x="12371" y="10617"/>
                    <a:pt x="13943" y="10438"/>
                  </a:cubicBezTo>
                  <a:cubicBezTo>
                    <a:pt x="15011" y="10314"/>
                    <a:pt x="16075" y="10261"/>
                    <a:pt x="17134" y="10261"/>
                  </a:cubicBezTo>
                  <a:cubicBezTo>
                    <a:pt x="22714" y="10261"/>
                    <a:pt x="28178" y="11717"/>
                    <a:pt x="33760" y="11717"/>
                  </a:cubicBezTo>
                  <a:cubicBezTo>
                    <a:pt x="35307" y="11717"/>
                    <a:pt x="36863" y="11605"/>
                    <a:pt x="38434" y="11319"/>
                  </a:cubicBezTo>
                  <a:cubicBezTo>
                    <a:pt x="42446" y="10569"/>
                    <a:pt x="45494" y="9438"/>
                    <a:pt x="48590" y="7688"/>
                  </a:cubicBezTo>
                  <a:cubicBezTo>
                    <a:pt x="50233" y="6757"/>
                    <a:pt x="51050" y="5845"/>
                    <a:pt x="53268" y="5845"/>
                  </a:cubicBezTo>
                  <a:cubicBezTo>
                    <a:pt x="53459" y="5845"/>
                    <a:pt x="53662" y="5852"/>
                    <a:pt x="53876" y="5866"/>
                  </a:cubicBezTo>
                  <a:cubicBezTo>
                    <a:pt x="56081" y="6008"/>
                    <a:pt x="58431" y="6794"/>
                    <a:pt x="60738" y="6794"/>
                  </a:cubicBezTo>
                  <a:cubicBezTo>
                    <a:pt x="61148" y="6794"/>
                    <a:pt x="61555" y="6769"/>
                    <a:pt x="61960" y="6712"/>
                  </a:cubicBezTo>
                  <a:lnTo>
                    <a:pt x="61960" y="1354"/>
                  </a:lnTo>
                  <a:cubicBezTo>
                    <a:pt x="60341" y="604"/>
                    <a:pt x="58055" y="92"/>
                    <a:pt x="56448" y="20"/>
                  </a:cubicBezTo>
                  <a:cubicBezTo>
                    <a:pt x="56155" y="7"/>
                    <a:pt x="55860" y="0"/>
                    <a:pt x="55567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0" name="Google Shape;1400;p31"/>
            <p:cNvSpPr/>
            <p:nvPr/>
          </p:nvSpPr>
          <p:spPr>
            <a:xfrm>
              <a:off x="2884115" y="4152442"/>
              <a:ext cx="6259850" cy="986813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401" name="Google Shape;1401;p31"/>
          <p:cNvSpPr txBox="1">
            <a:spLocks noGrp="1"/>
          </p:cNvSpPr>
          <p:nvPr>
            <p:ph type="title" idx="2"/>
          </p:nvPr>
        </p:nvSpPr>
        <p:spPr>
          <a:xfrm>
            <a:off x="812750" y="3689833"/>
            <a:ext cx="20295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02" name="Google Shape;1402;p31"/>
          <p:cNvSpPr txBox="1">
            <a:spLocks noGrp="1"/>
          </p:cNvSpPr>
          <p:nvPr>
            <p:ph type="subTitle" idx="1"/>
          </p:nvPr>
        </p:nvSpPr>
        <p:spPr>
          <a:xfrm>
            <a:off x="812775" y="4116267"/>
            <a:ext cx="2029500" cy="12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03" name="Google Shape;1403;p31"/>
          <p:cNvSpPr txBox="1">
            <a:spLocks noGrp="1"/>
          </p:cNvSpPr>
          <p:nvPr>
            <p:ph type="title" idx="3"/>
          </p:nvPr>
        </p:nvSpPr>
        <p:spPr>
          <a:xfrm>
            <a:off x="3557444" y="3689835"/>
            <a:ext cx="20295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04" name="Google Shape;1404;p31"/>
          <p:cNvSpPr txBox="1">
            <a:spLocks noGrp="1"/>
          </p:cNvSpPr>
          <p:nvPr>
            <p:ph type="subTitle" idx="4"/>
          </p:nvPr>
        </p:nvSpPr>
        <p:spPr>
          <a:xfrm>
            <a:off x="3557433" y="4116317"/>
            <a:ext cx="2029500" cy="12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05" name="Google Shape;1405;p31"/>
          <p:cNvSpPr txBox="1">
            <a:spLocks noGrp="1"/>
          </p:cNvSpPr>
          <p:nvPr>
            <p:ph type="title" idx="5"/>
          </p:nvPr>
        </p:nvSpPr>
        <p:spPr>
          <a:xfrm>
            <a:off x="6302200" y="3689835"/>
            <a:ext cx="20295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06" name="Google Shape;1406;p31"/>
          <p:cNvSpPr txBox="1">
            <a:spLocks noGrp="1"/>
          </p:cNvSpPr>
          <p:nvPr>
            <p:ph type="subTitle" idx="6"/>
          </p:nvPr>
        </p:nvSpPr>
        <p:spPr>
          <a:xfrm>
            <a:off x="6302228" y="4116267"/>
            <a:ext cx="2029500" cy="12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20773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32"/>
          <p:cNvSpPr txBox="1">
            <a:spLocks noGrp="1"/>
          </p:cNvSpPr>
          <p:nvPr>
            <p:ph type="title"/>
          </p:nvPr>
        </p:nvSpPr>
        <p:spPr>
          <a:xfrm>
            <a:off x="2118150" y="650367"/>
            <a:ext cx="4907700" cy="95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09" name="Google Shape;1409;p32"/>
          <p:cNvSpPr txBox="1">
            <a:spLocks noGrp="1"/>
          </p:cNvSpPr>
          <p:nvPr>
            <p:ph type="title" idx="2"/>
          </p:nvPr>
        </p:nvSpPr>
        <p:spPr>
          <a:xfrm>
            <a:off x="2035575" y="2031667"/>
            <a:ext cx="2249100" cy="35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10" name="Google Shape;1410;p32"/>
          <p:cNvSpPr txBox="1">
            <a:spLocks noGrp="1"/>
          </p:cNvSpPr>
          <p:nvPr>
            <p:ph type="subTitle" idx="1"/>
          </p:nvPr>
        </p:nvSpPr>
        <p:spPr>
          <a:xfrm>
            <a:off x="2035575" y="2507996"/>
            <a:ext cx="2249100" cy="95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11" name="Google Shape;1411;p32"/>
          <p:cNvSpPr txBox="1">
            <a:spLocks noGrp="1"/>
          </p:cNvSpPr>
          <p:nvPr>
            <p:ph type="title" idx="3"/>
          </p:nvPr>
        </p:nvSpPr>
        <p:spPr>
          <a:xfrm>
            <a:off x="2035575" y="4217003"/>
            <a:ext cx="2249100" cy="35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12" name="Google Shape;1412;p32"/>
          <p:cNvSpPr txBox="1">
            <a:spLocks noGrp="1"/>
          </p:cNvSpPr>
          <p:nvPr>
            <p:ph type="subTitle" idx="4"/>
          </p:nvPr>
        </p:nvSpPr>
        <p:spPr>
          <a:xfrm>
            <a:off x="2035575" y="4693332"/>
            <a:ext cx="2249100" cy="95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13" name="Google Shape;1413;p32"/>
          <p:cNvSpPr txBox="1">
            <a:spLocks noGrp="1"/>
          </p:cNvSpPr>
          <p:nvPr>
            <p:ph type="title" idx="5"/>
          </p:nvPr>
        </p:nvSpPr>
        <p:spPr>
          <a:xfrm>
            <a:off x="6000300" y="2031667"/>
            <a:ext cx="2430300" cy="35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14" name="Google Shape;1414;p32"/>
          <p:cNvSpPr txBox="1">
            <a:spLocks noGrp="1"/>
          </p:cNvSpPr>
          <p:nvPr>
            <p:ph type="subTitle" idx="6"/>
          </p:nvPr>
        </p:nvSpPr>
        <p:spPr>
          <a:xfrm>
            <a:off x="6000300" y="2507995"/>
            <a:ext cx="2430300" cy="95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1415" name="Google Shape;1415;p32"/>
          <p:cNvGrpSpPr/>
          <p:nvPr/>
        </p:nvGrpSpPr>
        <p:grpSpPr>
          <a:xfrm>
            <a:off x="5206376" y="3059739"/>
            <a:ext cx="2747649" cy="3325435"/>
            <a:chOff x="747700" y="1105791"/>
            <a:chExt cx="2747649" cy="2494076"/>
          </a:xfrm>
        </p:grpSpPr>
        <p:sp>
          <p:nvSpPr>
            <p:cNvPr id="1416" name="Google Shape;1416;p32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32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8" name="Google Shape;1418;p32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9" name="Google Shape;1419;p32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32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32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2" name="Google Shape;1422;p32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3" name="Google Shape;1423;p32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4" name="Google Shape;1424;p32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5" name="Google Shape;1425;p32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6" name="Google Shape;1426;p32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7" name="Google Shape;1427;p32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8" name="Google Shape;1428;p32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9" name="Google Shape;1429;p32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0" name="Google Shape;1430;p32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1" name="Google Shape;1431;p32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2" name="Google Shape;1432;p32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3" name="Google Shape;1433;p32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4" name="Google Shape;1434;p32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5" name="Google Shape;1435;p32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6" name="Google Shape;1436;p32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7" name="Google Shape;1437;p32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8" name="Google Shape;1438;p32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9" name="Google Shape;1439;p32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0" name="Google Shape;1440;p32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1" name="Google Shape;1441;p32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2" name="Google Shape;1442;p32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3" name="Google Shape;1443;p32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4" name="Google Shape;1444;p32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5" name="Google Shape;1445;p32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6" name="Google Shape;1446;p32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7" name="Google Shape;1447;p32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8" name="Google Shape;1448;p32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9" name="Google Shape;1449;p32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0" name="Google Shape;1450;p32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1" name="Google Shape;1451;p32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2" name="Google Shape;1452;p32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3" name="Google Shape;1453;p32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4" name="Google Shape;1454;p32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5" name="Google Shape;1455;p32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56" name="Google Shape;1456;p32"/>
          <p:cNvGrpSpPr/>
          <p:nvPr/>
        </p:nvGrpSpPr>
        <p:grpSpPr>
          <a:xfrm>
            <a:off x="3454500" y="4301045"/>
            <a:ext cx="5689495" cy="2557339"/>
            <a:chOff x="1321202" y="3526247"/>
            <a:chExt cx="7822763" cy="1617068"/>
          </a:xfrm>
        </p:grpSpPr>
        <p:sp>
          <p:nvSpPr>
            <p:cNvPr id="1457" name="Google Shape;1457;p32"/>
            <p:cNvSpPr/>
            <p:nvPr/>
          </p:nvSpPr>
          <p:spPr>
            <a:xfrm>
              <a:off x="1321202" y="3526247"/>
              <a:ext cx="7822725" cy="1613015"/>
            </a:xfrm>
            <a:custGeom>
              <a:avLst/>
              <a:gdLst/>
              <a:ahLst/>
              <a:cxnLst/>
              <a:rect l="l" t="t" r="r" b="b"/>
              <a:pathLst>
                <a:path w="67462" h="13920" extrusionOk="0">
                  <a:moveTo>
                    <a:pt x="60681" y="1"/>
                  </a:moveTo>
                  <a:cubicBezTo>
                    <a:pt x="58623" y="1"/>
                    <a:pt x="56591" y="352"/>
                    <a:pt x="54936" y="1179"/>
                  </a:cubicBezTo>
                  <a:cubicBezTo>
                    <a:pt x="50483" y="3370"/>
                    <a:pt x="45828" y="6466"/>
                    <a:pt x="39851" y="7049"/>
                  </a:cubicBezTo>
                  <a:cubicBezTo>
                    <a:pt x="39110" y="7121"/>
                    <a:pt x="38399" y="7151"/>
                    <a:pt x="37706" y="7151"/>
                  </a:cubicBezTo>
                  <a:cubicBezTo>
                    <a:pt x="35422" y="7151"/>
                    <a:pt x="33325" y="6825"/>
                    <a:pt x="30969" y="6597"/>
                  </a:cubicBezTo>
                  <a:cubicBezTo>
                    <a:pt x="28654" y="6365"/>
                    <a:pt x="26459" y="6204"/>
                    <a:pt x="24236" y="6204"/>
                  </a:cubicBezTo>
                  <a:cubicBezTo>
                    <a:pt x="22572" y="6204"/>
                    <a:pt x="20892" y="6294"/>
                    <a:pt x="19134" y="6513"/>
                  </a:cubicBezTo>
                  <a:cubicBezTo>
                    <a:pt x="15086" y="7002"/>
                    <a:pt x="12026" y="7847"/>
                    <a:pt x="9121" y="9585"/>
                  </a:cubicBezTo>
                  <a:cubicBezTo>
                    <a:pt x="7216" y="10740"/>
                    <a:pt x="5311" y="11966"/>
                    <a:pt x="3096" y="12883"/>
                  </a:cubicBezTo>
                  <a:cubicBezTo>
                    <a:pt x="2108" y="13276"/>
                    <a:pt x="1084" y="13621"/>
                    <a:pt x="1" y="13919"/>
                  </a:cubicBezTo>
                  <a:lnTo>
                    <a:pt x="10800" y="13919"/>
                  </a:lnTo>
                  <a:cubicBezTo>
                    <a:pt x="10883" y="13871"/>
                    <a:pt x="10966" y="13848"/>
                    <a:pt x="11038" y="13800"/>
                  </a:cubicBezTo>
                  <a:cubicBezTo>
                    <a:pt x="13407" y="12657"/>
                    <a:pt x="16062" y="10776"/>
                    <a:pt x="19110" y="10419"/>
                  </a:cubicBezTo>
                  <a:cubicBezTo>
                    <a:pt x="20176" y="10294"/>
                    <a:pt x="21236" y="10242"/>
                    <a:pt x="22291" y="10242"/>
                  </a:cubicBezTo>
                  <a:cubicBezTo>
                    <a:pt x="27870" y="10242"/>
                    <a:pt x="33331" y="11702"/>
                    <a:pt x="38905" y="11702"/>
                  </a:cubicBezTo>
                  <a:cubicBezTo>
                    <a:pt x="40456" y="11702"/>
                    <a:pt x="42016" y="11589"/>
                    <a:pt x="43589" y="11300"/>
                  </a:cubicBezTo>
                  <a:cubicBezTo>
                    <a:pt x="47614" y="10561"/>
                    <a:pt x="50662" y="9418"/>
                    <a:pt x="53757" y="7668"/>
                  </a:cubicBezTo>
                  <a:cubicBezTo>
                    <a:pt x="55400" y="6738"/>
                    <a:pt x="56206" y="5837"/>
                    <a:pt x="58427" y="5837"/>
                  </a:cubicBezTo>
                  <a:cubicBezTo>
                    <a:pt x="58621" y="5837"/>
                    <a:pt x="58826" y="5844"/>
                    <a:pt x="59044" y="5859"/>
                  </a:cubicBezTo>
                  <a:cubicBezTo>
                    <a:pt x="61259" y="5989"/>
                    <a:pt x="63626" y="6786"/>
                    <a:pt x="65932" y="6786"/>
                  </a:cubicBezTo>
                  <a:cubicBezTo>
                    <a:pt x="66365" y="6786"/>
                    <a:pt x="66796" y="6758"/>
                    <a:pt x="67223" y="6692"/>
                  </a:cubicBezTo>
                  <a:cubicBezTo>
                    <a:pt x="67319" y="6668"/>
                    <a:pt x="67390" y="6656"/>
                    <a:pt x="67461" y="6644"/>
                  </a:cubicBezTo>
                  <a:lnTo>
                    <a:pt x="67461" y="1537"/>
                  </a:lnTo>
                  <a:cubicBezTo>
                    <a:pt x="65818" y="679"/>
                    <a:pt x="63342" y="108"/>
                    <a:pt x="61615" y="24"/>
                  </a:cubicBezTo>
                  <a:cubicBezTo>
                    <a:pt x="61304" y="9"/>
                    <a:pt x="60992" y="1"/>
                    <a:pt x="60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8" name="Google Shape;1458;p32"/>
            <p:cNvSpPr/>
            <p:nvPr/>
          </p:nvSpPr>
          <p:spPr>
            <a:xfrm>
              <a:off x="1959100" y="3762634"/>
              <a:ext cx="7184843" cy="1380680"/>
            </a:xfrm>
            <a:custGeom>
              <a:avLst/>
              <a:gdLst/>
              <a:ahLst/>
              <a:cxnLst/>
              <a:rect l="l" t="t" r="r" b="b"/>
              <a:pathLst>
                <a:path w="61961" h="11915" extrusionOk="0">
                  <a:moveTo>
                    <a:pt x="55567" y="0"/>
                  </a:moveTo>
                  <a:cubicBezTo>
                    <a:pt x="53497" y="0"/>
                    <a:pt x="51436" y="341"/>
                    <a:pt x="49768" y="1175"/>
                  </a:cubicBezTo>
                  <a:cubicBezTo>
                    <a:pt x="45327" y="3366"/>
                    <a:pt x="40660" y="6462"/>
                    <a:pt x="34695" y="7045"/>
                  </a:cubicBezTo>
                  <a:cubicBezTo>
                    <a:pt x="33954" y="7117"/>
                    <a:pt x="33243" y="7147"/>
                    <a:pt x="32548" y="7147"/>
                  </a:cubicBezTo>
                  <a:cubicBezTo>
                    <a:pt x="30262" y="7147"/>
                    <a:pt x="28160" y="6821"/>
                    <a:pt x="25813" y="6593"/>
                  </a:cubicBezTo>
                  <a:cubicBezTo>
                    <a:pt x="23483" y="6367"/>
                    <a:pt x="21275" y="6203"/>
                    <a:pt x="19037" y="6203"/>
                  </a:cubicBezTo>
                  <a:cubicBezTo>
                    <a:pt x="17387" y="6203"/>
                    <a:pt x="15721" y="6292"/>
                    <a:pt x="13978" y="6509"/>
                  </a:cubicBezTo>
                  <a:cubicBezTo>
                    <a:pt x="9930" y="6997"/>
                    <a:pt x="6858" y="7843"/>
                    <a:pt x="3965" y="9593"/>
                  </a:cubicBezTo>
                  <a:cubicBezTo>
                    <a:pt x="2679" y="10355"/>
                    <a:pt x="1381" y="11177"/>
                    <a:pt x="0" y="11915"/>
                  </a:cubicBezTo>
                  <a:lnTo>
                    <a:pt x="9501" y="11915"/>
                  </a:lnTo>
                  <a:cubicBezTo>
                    <a:pt x="10883" y="11224"/>
                    <a:pt x="12371" y="10617"/>
                    <a:pt x="13943" y="10438"/>
                  </a:cubicBezTo>
                  <a:cubicBezTo>
                    <a:pt x="15011" y="10314"/>
                    <a:pt x="16075" y="10261"/>
                    <a:pt x="17134" y="10261"/>
                  </a:cubicBezTo>
                  <a:cubicBezTo>
                    <a:pt x="22714" y="10261"/>
                    <a:pt x="28178" y="11717"/>
                    <a:pt x="33760" y="11717"/>
                  </a:cubicBezTo>
                  <a:cubicBezTo>
                    <a:pt x="35307" y="11717"/>
                    <a:pt x="36863" y="11605"/>
                    <a:pt x="38434" y="11319"/>
                  </a:cubicBezTo>
                  <a:cubicBezTo>
                    <a:pt x="42446" y="10569"/>
                    <a:pt x="45494" y="9438"/>
                    <a:pt x="48590" y="7688"/>
                  </a:cubicBezTo>
                  <a:cubicBezTo>
                    <a:pt x="50233" y="6757"/>
                    <a:pt x="51050" y="5845"/>
                    <a:pt x="53268" y="5845"/>
                  </a:cubicBezTo>
                  <a:cubicBezTo>
                    <a:pt x="53459" y="5845"/>
                    <a:pt x="53662" y="5852"/>
                    <a:pt x="53876" y="5866"/>
                  </a:cubicBezTo>
                  <a:cubicBezTo>
                    <a:pt x="56081" y="6008"/>
                    <a:pt x="58431" y="6794"/>
                    <a:pt x="60738" y="6794"/>
                  </a:cubicBezTo>
                  <a:cubicBezTo>
                    <a:pt x="61148" y="6794"/>
                    <a:pt x="61555" y="6769"/>
                    <a:pt x="61960" y="6712"/>
                  </a:cubicBezTo>
                  <a:lnTo>
                    <a:pt x="61960" y="1354"/>
                  </a:lnTo>
                  <a:cubicBezTo>
                    <a:pt x="60341" y="604"/>
                    <a:pt x="58055" y="92"/>
                    <a:pt x="56448" y="20"/>
                  </a:cubicBezTo>
                  <a:cubicBezTo>
                    <a:pt x="56155" y="7"/>
                    <a:pt x="55860" y="0"/>
                    <a:pt x="55567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9" name="Google Shape;1459;p32"/>
            <p:cNvSpPr/>
            <p:nvPr/>
          </p:nvSpPr>
          <p:spPr>
            <a:xfrm>
              <a:off x="2884115" y="4152442"/>
              <a:ext cx="6259850" cy="986813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460" name="Google Shape;1460;p32"/>
          <p:cNvSpPr/>
          <p:nvPr/>
        </p:nvSpPr>
        <p:spPr>
          <a:xfrm rot="-6617733">
            <a:off x="-451492" y="214009"/>
            <a:ext cx="1518219" cy="930988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rgbClr val="67B5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61" name="Google Shape;1461;p32"/>
          <p:cNvSpPr/>
          <p:nvPr/>
        </p:nvSpPr>
        <p:spPr>
          <a:xfrm rot="2699871" flipH="1">
            <a:off x="332923" y="-230805"/>
            <a:ext cx="1405715" cy="1586485"/>
          </a:xfrm>
          <a:custGeom>
            <a:avLst/>
            <a:gdLst/>
            <a:ahLst/>
            <a:cxnLst/>
            <a:rect l="l" t="t" r="r" b="b"/>
            <a:pathLst>
              <a:path w="29768" h="25198" extrusionOk="0">
                <a:moveTo>
                  <a:pt x="28706" y="0"/>
                </a:moveTo>
                <a:cubicBezTo>
                  <a:pt x="28706" y="0"/>
                  <a:pt x="28683" y="107"/>
                  <a:pt x="28647" y="286"/>
                </a:cubicBezTo>
                <a:cubicBezTo>
                  <a:pt x="28635" y="369"/>
                  <a:pt x="28611" y="488"/>
                  <a:pt x="28575" y="631"/>
                </a:cubicBezTo>
                <a:cubicBezTo>
                  <a:pt x="28552" y="762"/>
                  <a:pt x="28516" y="905"/>
                  <a:pt x="28456" y="1072"/>
                </a:cubicBezTo>
                <a:cubicBezTo>
                  <a:pt x="28397" y="1238"/>
                  <a:pt x="28337" y="1429"/>
                  <a:pt x="28278" y="1619"/>
                </a:cubicBezTo>
                <a:cubicBezTo>
                  <a:pt x="28218" y="1834"/>
                  <a:pt x="28111" y="2036"/>
                  <a:pt x="28028" y="2262"/>
                </a:cubicBezTo>
                <a:cubicBezTo>
                  <a:pt x="27980" y="2369"/>
                  <a:pt x="27933" y="2477"/>
                  <a:pt x="27897" y="2596"/>
                </a:cubicBezTo>
                <a:cubicBezTo>
                  <a:pt x="26399" y="2354"/>
                  <a:pt x="20976" y="1508"/>
                  <a:pt x="18281" y="1508"/>
                </a:cubicBezTo>
                <a:cubicBezTo>
                  <a:pt x="17119" y="1508"/>
                  <a:pt x="16464" y="1665"/>
                  <a:pt x="16848" y="2096"/>
                </a:cubicBezTo>
                <a:cubicBezTo>
                  <a:pt x="17861" y="3230"/>
                  <a:pt x="22903" y="3406"/>
                  <a:pt x="25750" y="3406"/>
                </a:cubicBezTo>
                <a:cubicBezTo>
                  <a:pt x="26550" y="3406"/>
                  <a:pt x="27176" y="3392"/>
                  <a:pt x="27492" y="3381"/>
                </a:cubicBezTo>
                <a:lnTo>
                  <a:pt x="27492" y="3381"/>
                </a:lnTo>
                <a:cubicBezTo>
                  <a:pt x="27432" y="3501"/>
                  <a:pt x="27361" y="3620"/>
                  <a:pt x="27278" y="3739"/>
                </a:cubicBezTo>
                <a:cubicBezTo>
                  <a:pt x="27123" y="4001"/>
                  <a:pt x="26968" y="4286"/>
                  <a:pt x="26778" y="4560"/>
                </a:cubicBezTo>
                <a:cubicBezTo>
                  <a:pt x="26587" y="4822"/>
                  <a:pt x="26409" y="5120"/>
                  <a:pt x="26182" y="5394"/>
                </a:cubicBezTo>
                <a:cubicBezTo>
                  <a:pt x="25968" y="5667"/>
                  <a:pt x="25754" y="5965"/>
                  <a:pt x="25516" y="6239"/>
                </a:cubicBezTo>
                <a:cubicBezTo>
                  <a:pt x="25397" y="6382"/>
                  <a:pt x="25277" y="6525"/>
                  <a:pt x="25158" y="6668"/>
                </a:cubicBezTo>
                <a:cubicBezTo>
                  <a:pt x="25039" y="6822"/>
                  <a:pt x="24896" y="6953"/>
                  <a:pt x="24765" y="7096"/>
                </a:cubicBezTo>
                <a:cubicBezTo>
                  <a:pt x="24658" y="7215"/>
                  <a:pt x="24563" y="7334"/>
                  <a:pt x="24444" y="7453"/>
                </a:cubicBezTo>
                <a:cubicBezTo>
                  <a:pt x="22451" y="7037"/>
                  <a:pt x="16306" y="5777"/>
                  <a:pt x="13663" y="5777"/>
                </a:cubicBezTo>
                <a:cubicBezTo>
                  <a:pt x="12753" y="5777"/>
                  <a:pt x="12258" y="5926"/>
                  <a:pt x="12490" y="6310"/>
                </a:cubicBezTo>
                <a:cubicBezTo>
                  <a:pt x="13383" y="7787"/>
                  <a:pt x="21360" y="8096"/>
                  <a:pt x="23742" y="8156"/>
                </a:cubicBezTo>
                <a:cubicBezTo>
                  <a:pt x="23515" y="8382"/>
                  <a:pt x="23289" y="8584"/>
                  <a:pt x="23075" y="8799"/>
                </a:cubicBezTo>
                <a:cubicBezTo>
                  <a:pt x="22777" y="9085"/>
                  <a:pt x="22456" y="9346"/>
                  <a:pt x="22158" y="9632"/>
                </a:cubicBezTo>
                <a:cubicBezTo>
                  <a:pt x="21848" y="9894"/>
                  <a:pt x="21539" y="10168"/>
                  <a:pt x="21206" y="10430"/>
                </a:cubicBezTo>
                <a:cubicBezTo>
                  <a:pt x="20717" y="10835"/>
                  <a:pt x="20217" y="11228"/>
                  <a:pt x="19705" y="11597"/>
                </a:cubicBezTo>
                <a:cubicBezTo>
                  <a:pt x="18173" y="10937"/>
                  <a:pt x="11342" y="8009"/>
                  <a:pt x="9539" y="8009"/>
                </a:cubicBezTo>
                <a:cubicBezTo>
                  <a:pt x="9030" y="8009"/>
                  <a:pt x="8921" y="8242"/>
                  <a:pt x="9442" y="8823"/>
                </a:cubicBezTo>
                <a:cubicBezTo>
                  <a:pt x="11204" y="10811"/>
                  <a:pt x="17372" y="11894"/>
                  <a:pt x="18979" y="12144"/>
                </a:cubicBezTo>
                <a:cubicBezTo>
                  <a:pt x="18408" y="12561"/>
                  <a:pt x="17836" y="12954"/>
                  <a:pt x="17276" y="13335"/>
                </a:cubicBezTo>
                <a:cubicBezTo>
                  <a:pt x="16824" y="13645"/>
                  <a:pt x="16372" y="13930"/>
                  <a:pt x="15931" y="14204"/>
                </a:cubicBezTo>
                <a:cubicBezTo>
                  <a:pt x="14714" y="13877"/>
                  <a:pt x="8313" y="12201"/>
                  <a:pt x="6010" y="12201"/>
                </a:cubicBezTo>
                <a:cubicBezTo>
                  <a:pt x="5385" y="12201"/>
                  <a:pt x="5062" y="12325"/>
                  <a:pt x="5227" y="12633"/>
                </a:cubicBezTo>
                <a:cubicBezTo>
                  <a:pt x="5954" y="13990"/>
                  <a:pt x="13276" y="14585"/>
                  <a:pt x="15121" y="14704"/>
                </a:cubicBezTo>
                <a:cubicBezTo>
                  <a:pt x="14598" y="15014"/>
                  <a:pt x="14109" y="15312"/>
                  <a:pt x="13645" y="15573"/>
                </a:cubicBezTo>
                <a:cubicBezTo>
                  <a:pt x="12562" y="16193"/>
                  <a:pt x="11645" y="16681"/>
                  <a:pt x="10990" y="17014"/>
                </a:cubicBezTo>
                <a:cubicBezTo>
                  <a:pt x="9274" y="16537"/>
                  <a:pt x="4757" y="15316"/>
                  <a:pt x="3092" y="15316"/>
                </a:cubicBezTo>
                <a:cubicBezTo>
                  <a:pt x="2469" y="15316"/>
                  <a:pt x="2245" y="15487"/>
                  <a:pt x="2715" y="15931"/>
                </a:cubicBezTo>
                <a:cubicBezTo>
                  <a:pt x="4356" y="17469"/>
                  <a:pt x="8286" y="17610"/>
                  <a:pt x="9787" y="17610"/>
                </a:cubicBezTo>
                <a:cubicBezTo>
                  <a:pt x="9865" y="17610"/>
                  <a:pt x="9937" y="17610"/>
                  <a:pt x="10002" y="17609"/>
                </a:cubicBezTo>
                <a:lnTo>
                  <a:pt x="10061" y="17728"/>
                </a:lnTo>
                <a:cubicBezTo>
                  <a:pt x="8311" y="18443"/>
                  <a:pt x="0" y="21848"/>
                  <a:pt x="1382" y="22265"/>
                </a:cubicBezTo>
                <a:cubicBezTo>
                  <a:pt x="1598" y="22330"/>
                  <a:pt x="1836" y="22360"/>
                  <a:pt x="2092" y="22360"/>
                </a:cubicBezTo>
                <a:cubicBezTo>
                  <a:pt x="5099" y="22360"/>
                  <a:pt x="10490" y="18193"/>
                  <a:pt x="10490" y="18193"/>
                </a:cubicBezTo>
                <a:lnTo>
                  <a:pt x="10490" y="18193"/>
                </a:lnTo>
                <a:cubicBezTo>
                  <a:pt x="10490" y="18193"/>
                  <a:pt x="7895" y="25197"/>
                  <a:pt x="9271" y="25197"/>
                </a:cubicBezTo>
                <a:cubicBezTo>
                  <a:pt x="9406" y="25197"/>
                  <a:pt x="9580" y="25129"/>
                  <a:pt x="9799" y="24979"/>
                </a:cubicBezTo>
                <a:cubicBezTo>
                  <a:pt x="10752" y="24325"/>
                  <a:pt x="11597" y="17657"/>
                  <a:pt x="11657" y="17216"/>
                </a:cubicBezTo>
                <a:cubicBezTo>
                  <a:pt x="12264" y="16907"/>
                  <a:pt x="13026" y="16502"/>
                  <a:pt x="13907" y="16026"/>
                </a:cubicBezTo>
                <a:cubicBezTo>
                  <a:pt x="14348" y="15776"/>
                  <a:pt x="14824" y="15514"/>
                  <a:pt x="15336" y="15216"/>
                </a:cubicBezTo>
                <a:lnTo>
                  <a:pt x="15336" y="15216"/>
                </a:lnTo>
                <a:cubicBezTo>
                  <a:pt x="14228" y="18026"/>
                  <a:pt x="12966" y="24098"/>
                  <a:pt x="13978" y="24444"/>
                </a:cubicBezTo>
                <a:cubicBezTo>
                  <a:pt x="13997" y="24450"/>
                  <a:pt x="14015" y="24452"/>
                  <a:pt x="14033" y="24452"/>
                </a:cubicBezTo>
                <a:cubicBezTo>
                  <a:pt x="14954" y="24452"/>
                  <a:pt x="15852" y="16842"/>
                  <a:pt x="16074" y="14764"/>
                </a:cubicBezTo>
                <a:cubicBezTo>
                  <a:pt x="16562" y="14466"/>
                  <a:pt x="17074" y="14157"/>
                  <a:pt x="17598" y="13811"/>
                </a:cubicBezTo>
                <a:cubicBezTo>
                  <a:pt x="18086" y="13490"/>
                  <a:pt x="18586" y="13156"/>
                  <a:pt x="19098" y="12799"/>
                </a:cubicBezTo>
                <a:lnTo>
                  <a:pt x="19098" y="12799"/>
                </a:lnTo>
                <a:cubicBezTo>
                  <a:pt x="18205" y="14811"/>
                  <a:pt x="15479" y="21241"/>
                  <a:pt x="17145" y="21681"/>
                </a:cubicBezTo>
                <a:cubicBezTo>
                  <a:pt x="17194" y="21694"/>
                  <a:pt x="17243" y="21701"/>
                  <a:pt x="17290" y="21701"/>
                </a:cubicBezTo>
                <a:cubicBezTo>
                  <a:pt x="18934" y="21701"/>
                  <a:pt x="19783" y="14101"/>
                  <a:pt x="19991" y="12180"/>
                </a:cubicBezTo>
                <a:cubicBezTo>
                  <a:pt x="20539" y="11775"/>
                  <a:pt x="21086" y="11359"/>
                  <a:pt x="21622" y="10942"/>
                </a:cubicBezTo>
                <a:lnTo>
                  <a:pt x="22610" y="10132"/>
                </a:lnTo>
                <a:cubicBezTo>
                  <a:pt x="22920" y="9858"/>
                  <a:pt x="23253" y="9585"/>
                  <a:pt x="23551" y="9299"/>
                </a:cubicBezTo>
                <a:lnTo>
                  <a:pt x="24265" y="8632"/>
                </a:lnTo>
                <a:lnTo>
                  <a:pt x="24265" y="8632"/>
                </a:lnTo>
                <a:cubicBezTo>
                  <a:pt x="23134" y="11859"/>
                  <a:pt x="21968" y="19050"/>
                  <a:pt x="23158" y="19383"/>
                </a:cubicBezTo>
                <a:cubicBezTo>
                  <a:pt x="23176" y="19388"/>
                  <a:pt x="23194" y="19391"/>
                  <a:pt x="23212" y="19391"/>
                </a:cubicBezTo>
                <a:cubicBezTo>
                  <a:pt x="24345" y="19391"/>
                  <a:pt x="24981" y="9417"/>
                  <a:pt x="25075" y="7811"/>
                </a:cubicBezTo>
                <a:cubicBezTo>
                  <a:pt x="25158" y="7739"/>
                  <a:pt x="25230" y="7668"/>
                  <a:pt x="25289" y="7596"/>
                </a:cubicBezTo>
                <a:cubicBezTo>
                  <a:pt x="25420" y="7441"/>
                  <a:pt x="25551" y="7311"/>
                  <a:pt x="25694" y="7156"/>
                </a:cubicBezTo>
                <a:cubicBezTo>
                  <a:pt x="25825" y="7013"/>
                  <a:pt x="25944" y="6858"/>
                  <a:pt x="26063" y="6715"/>
                </a:cubicBezTo>
                <a:cubicBezTo>
                  <a:pt x="26313" y="6429"/>
                  <a:pt x="26540" y="6132"/>
                  <a:pt x="26766" y="5834"/>
                </a:cubicBezTo>
                <a:cubicBezTo>
                  <a:pt x="27004" y="5548"/>
                  <a:pt x="27194" y="5251"/>
                  <a:pt x="27385" y="4977"/>
                </a:cubicBezTo>
                <a:cubicBezTo>
                  <a:pt x="27432" y="4917"/>
                  <a:pt x="27480" y="4858"/>
                  <a:pt x="27516" y="4774"/>
                </a:cubicBezTo>
                <a:lnTo>
                  <a:pt x="27516" y="4774"/>
                </a:lnTo>
                <a:cubicBezTo>
                  <a:pt x="27135" y="8584"/>
                  <a:pt x="27397" y="15109"/>
                  <a:pt x="28611" y="15216"/>
                </a:cubicBezTo>
                <a:cubicBezTo>
                  <a:pt x="28617" y="15217"/>
                  <a:pt x="28623" y="15217"/>
                  <a:pt x="28629" y="15217"/>
                </a:cubicBezTo>
                <a:cubicBezTo>
                  <a:pt x="29767" y="15217"/>
                  <a:pt x="28705" y="5940"/>
                  <a:pt x="28385" y="3322"/>
                </a:cubicBezTo>
                <a:lnTo>
                  <a:pt x="28385" y="3310"/>
                </a:lnTo>
                <a:cubicBezTo>
                  <a:pt x="28456" y="3167"/>
                  <a:pt x="28516" y="3048"/>
                  <a:pt x="28575" y="2917"/>
                </a:cubicBezTo>
                <a:cubicBezTo>
                  <a:pt x="28635" y="2786"/>
                  <a:pt x="28683" y="2667"/>
                  <a:pt x="28742" y="2548"/>
                </a:cubicBezTo>
                <a:cubicBezTo>
                  <a:pt x="28849" y="2310"/>
                  <a:pt x="28945" y="2084"/>
                  <a:pt x="29028" y="1857"/>
                </a:cubicBezTo>
                <a:cubicBezTo>
                  <a:pt x="29099" y="1643"/>
                  <a:pt x="29171" y="1441"/>
                  <a:pt x="29230" y="1262"/>
                </a:cubicBezTo>
                <a:cubicBezTo>
                  <a:pt x="29290" y="1084"/>
                  <a:pt x="29337" y="929"/>
                  <a:pt x="29361" y="774"/>
                </a:cubicBezTo>
                <a:cubicBezTo>
                  <a:pt x="29397" y="631"/>
                  <a:pt x="29421" y="512"/>
                  <a:pt x="29457" y="405"/>
                </a:cubicBezTo>
                <a:cubicBezTo>
                  <a:pt x="29504" y="214"/>
                  <a:pt x="29528" y="107"/>
                  <a:pt x="29528" y="107"/>
                </a:cubicBezTo>
                <a:lnTo>
                  <a:pt x="287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462" name="Google Shape;1462;p32"/>
          <p:cNvGrpSpPr/>
          <p:nvPr/>
        </p:nvGrpSpPr>
        <p:grpSpPr>
          <a:xfrm rot="-858830">
            <a:off x="1838179" y="510879"/>
            <a:ext cx="245214" cy="216653"/>
            <a:chOff x="4324925" y="3720525"/>
            <a:chExt cx="47650" cy="31575"/>
          </a:xfrm>
        </p:grpSpPr>
        <p:sp>
          <p:nvSpPr>
            <p:cNvPr id="1463" name="Google Shape;1463;p32"/>
            <p:cNvSpPr/>
            <p:nvPr/>
          </p:nvSpPr>
          <p:spPr>
            <a:xfrm>
              <a:off x="4354700" y="3720525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3" y="1"/>
                    <a:pt x="0" y="72"/>
                    <a:pt x="0" y="179"/>
                  </a:cubicBezTo>
                  <a:cubicBezTo>
                    <a:pt x="0" y="286"/>
                    <a:pt x="143" y="358"/>
                    <a:pt x="322" y="358"/>
                  </a:cubicBezTo>
                  <a:cubicBezTo>
                    <a:pt x="512" y="358"/>
                    <a:pt x="655" y="286"/>
                    <a:pt x="655" y="179"/>
                  </a:cubicBezTo>
                  <a:cubicBezTo>
                    <a:pt x="655" y="72"/>
                    <a:pt x="512" y="1"/>
                    <a:pt x="3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4" name="Google Shape;1464;p32"/>
            <p:cNvSpPr/>
            <p:nvPr/>
          </p:nvSpPr>
          <p:spPr>
            <a:xfrm>
              <a:off x="4324925" y="373570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4" y="1"/>
                    <a:pt x="1" y="84"/>
                    <a:pt x="1" y="179"/>
                  </a:cubicBezTo>
                  <a:cubicBezTo>
                    <a:pt x="1" y="287"/>
                    <a:pt x="144" y="358"/>
                    <a:pt x="322" y="358"/>
                  </a:cubicBezTo>
                  <a:cubicBezTo>
                    <a:pt x="513" y="358"/>
                    <a:pt x="656" y="287"/>
                    <a:pt x="656" y="179"/>
                  </a:cubicBezTo>
                  <a:cubicBezTo>
                    <a:pt x="656" y="96"/>
                    <a:pt x="513" y="1"/>
                    <a:pt x="3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4356175" y="374315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34" y="0"/>
                  </a:moveTo>
                  <a:cubicBezTo>
                    <a:pt x="156" y="0"/>
                    <a:pt x="1" y="84"/>
                    <a:pt x="1" y="179"/>
                  </a:cubicBezTo>
                  <a:cubicBezTo>
                    <a:pt x="1" y="286"/>
                    <a:pt x="156" y="358"/>
                    <a:pt x="334" y="358"/>
                  </a:cubicBezTo>
                  <a:cubicBezTo>
                    <a:pt x="513" y="358"/>
                    <a:pt x="656" y="286"/>
                    <a:pt x="656" y="179"/>
                  </a:cubicBezTo>
                  <a:cubicBezTo>
                    <a:pt x="656" y="84"/>
                    <a:pt x="513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9350423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Google Shape;1467;p33"/>
          <p:cNvSpPr txBox="1">
            <a:spLocks noGrp="1"/>
          </p:cNvSpPr>
          <p:nvPr>
            <p:ph type="title"/>
          </p:nvPr>
        </p:nvSpPr>
        <p:spPr>
          <a:xfrm>
            <a:off x="2118150" y="650367"/>
            <a:ext cx="4907700" cy="95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8" name="Google Shape;1468;p33"/>
          <p:cNvSpPr txBox="1">
            <a:spLocks noGrp="1"/>
          </p:cNvSpPr>
          <p:nvPr>
            <p:ph type="title" idx="2"/>
          </p:nvPr>
        </p:nvSpPr>
        <p:spPr>
          <a:xfrm>
            <a:off x="713100" y="3028933"/>
            <a:ext cx="2323500" cy="4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69" name="Google Shape;1469;p33"/>
          <p:cNvSpPr txBox="1">
            <a:spLocks noGrp="1"/>
          </p:cNvSpPr>
          <p:nvPr>
            <p:ph type="body" idx="1"/>
          </p:nvPr>
        </p:nvSpPr>
        <p:spPr>
          <a:xfrm>
            <a:off x="713100" y="3571256"/>
            <a:ext cx="2323500" cy="21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/>
            </a:lvl1pPr>
            <a:lvl2pPr marL="914400" lvl="1" indent="-304800" rtl="0"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70" name="Google Shape;1470;p33"/>
          <p:cNvSpPr txBox="1">
            <a:spLocks noGrp="1"/>
          </p:cNvSpPr>
          <p:nvPr>
            <p:ph type="title" idx="3"/>
          </p:nvPr>
        </p:nvSpPr>
        <p:spPr>
          <a:xfrm>
            <a:off x="3410250" y="3028933"/>
            <a:ext cx="2323500" cy="4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71" name="Google Shape;1471;p33"/>
          <p:cNvSpPr txBox="1">
            <a:spLocks noGrp="1"/>
          </p:cNvSpPr>
          <p:nvPr>
            <p:ph type="body" idx="4"/>
          </p:nvPr>
        </p:nvSpPr>
        <p:spPr>
          <a:xfrm>
            <a:off x="3410250" y="3571256"/>
            <a:ext cx="2323500" cy="21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/>
            </a:lvl1pPr>
            <a:lvl2pPr marL="914400" lvl="1" indent="-304800" rtl="0"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72" name="Google Shape;1472;p33"/>
          <p:cNvSpPr txBox="1">
            <a:spLocks noGrp="1"/>
          </p:cNvSpPr>
          <p:nvPr>
            <p:ph type="title" idx="5"/>
          </p:nvPr>
        </p:nvSpPr>
        <p:spPr>
          <a:xfrm>
            <a:off x="6107400" y="3028933"/>
            <a:ext cx="2323500" cy="4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73" name="Google Shape;1473;p33"/>
          <p:cNvSpPr txBox="1">
            <a:spLocks noGrp="1"/>
          </p:cNvSpPr>
          <p:nvPr>
            <p:ph type="body" idx="6"/>
          </p:nvPr>
        </p:nvSpPr>
        <p:spPr>
          <a:xfrm>
            <a:off x="6107400" y="3571256"/>
            <a:ext cx="2323500" cy="21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/>
            </a:lvl1pPr>
            <a:lvl2pPr marL="914400" lvl="1" indent="-304800" rtl="0"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1474" name="Google Shape;1474;p33"/>
          <p:cNvGrpSpPr/>
          <p:nvPr/>
        </p:nvGrpSpPr>
        <p:grpSpPr>
          <a:xfrm rot="10800000" flipH="1">
            <a:off x="5101199" y="3"/>
            <a:ext cx="4042804" cy="1204176"/>
            <a:chOff x="1321202" y="3526247"/>
            <a:chExt cx="7822763" cy="1617068"/>
          </a:xfrm>
        </p:grpSpPr>
        <p:sp>
          <p:nvSpPr>
            <p:cNvPr id="1475" name="Google Shape;1475;p33"/>
            <p:cNvSpPr/>
            <p:nvPr/>
          </p:nvSpPr>
          <p:spPr>
            <a:xfrm>
              <a:off x="1321202" y="3526247"/>
              <a:ext cx="7822725" cy="1613015"/>
            </a:xfrm>
            <a:custGeom>
              <a:avLst/>
              <a:gdLst/>
              <a:ahLst/>
              <a:cxnLst/>
              <a:rect l="l" t="t" r="r" b="b"/>
              <a:pathLst>
                <a:path w="67462" h="13920" extrusionOk="0">
                  <a:moveTo>
                    <a:pt x="60681" y="1"/>
                  </a:moveTo>
                  <a:cubicBezTo>
                    <a:pt x="58623" y="1"/>
                    <a:pt x="56591" y="352"/>
                    <a:pt x="54936" y="1179"/>
                  </a:cubicBezTo>
                  <a:cubicBezTo>
                    <a:pt x="50483" y="3370"/>
                    <a:pt x="45828" y="6466"/>
                    <a:pt x="39851" y="7049"/>
                  </a:cubicBezTo>
                  <a:cubicBezTo>
                    <a:pt x="39110" y="7121"/>
                    <a:pt x="38399" y="7151"/>
                    <a:pt x="37706" y="7151"/>
                  </a:cubicBezTo>
                  <a:cubicBezTo>
                    <a:pt x="35422" y="7151"/>
                    <a:pt x="33325" y="6825"/>
                    <a:pt x="30969" y="6597"/>
                  </a:cubicBezTo>
                  <a:cubicBezTo>
                    <a:pt x="28654" y="6365"/>
                    <a:pt x="26459" y="6204"/>
                    <a:pt x="24236" y="6204"/>
                  </a:cubicBezTo>
                  <a:cubicBezTo>
                    <a:pt x="22572" y="6204"/>
                    <a:pt x="20892" y="6294"/>
                    <a:pt x="19134" y="6513"/>
                  </a:cubicBezTo>
                  <a:cubicBezTo>
                    <a:pt x="15086" y="7002"/>
                    <a:pt x="12026" y="7847"/>
                    <a:pt x="9121" y="9585"/>
                  </a:cubicBezTo>
                  <a:cubicBezTo>
                    <a:pt x="7216" y="10740"/>
                    <a:pt x="5311" y="11966"/>
                    <a:pt x="3096" y="12883"/>
                  </a:cubicBezTo>
                  <a:cubicBezTo>
                    <a:pt x="2108" y="13276"/>
                    <a:pt x="1084" y="13621"/>
                    <a:pt x="1" y="13919"/>
                  </a:cubicBezTo>
                  <a:lnTo>
                    <a:pt x="10800" y="13919"/>
                  </a:lnTo>
                  <a:cubicBezTo>
                    <a:pt x="10883" y="13871"/>
                    <a:pt x="10966" y="13848"/>
                    <a:pt x="11038" y="13800"/>
                  </a:cubicBezTo>
                  <a:cubicBezTo>
                    <a:pt x="13407" y="12657"/>
                    <a:pt x="16062" y="10776"/>
                    <a:pt x="19110" y="10419"/>
                  </a:cubicBezTo>
                  <a:cubicBezTo>
                    <a:pt x="20176" y="10294"/>
                    <a:pt x="21236" y="10242"/>
                    <a:pt x="22291" y="10242"/>
                  </a:cubicBezTo>
                  <a:cubicBezTo>
                    <a:pt x="27870" y="10242"/>
                    <a:pt x="33331" y="11702"/>
                    <a:pt x="38905" y="11702"/>
                  </a:cubicBezTo>
                  <a:cubicBezTo>
                    <a:pt x="40456" y="11702"/>
                    <a:pt x="42016" y="11589"/>
                    <a:pt x="43589" y="11300"/>
                  </a:cubicBezTo>
                  <a:cubicBezTo>
                    <a:pt x="47614" y="10561"/>
                    <a:pt x="50662" y="9418"/>
                    <a:pt x="53757" y="7668"/>
                  </a:cubicBezTo>
                  <a:cubicBezTo>
                    <a:pt x="55400" y="6738"/>
                    <a:pt x="56206" y="5837"/>
                    <a:pt x="58427" y="5837"/>
                  </a:cubicBezTo>
                  <a:cubicBezTo>
                    <a:pt x="58621" y="5837"/>
                    <a:pt x="58826" y="5844"/>
                    <a:pt x="59044" y="5859"/>
                  </a:cubicBezTo>
                  <a:cubicBezTo>
                    <a:pt x="61259" y="5989"/>
                    <a:pt x="63626" y="6786"/>
                    <a:pt x="65932" y="6786"/>
                  </a:cubicBezTo>
                  <a:cubicBezTo>
                    <a:pt x="66365" y="6786"/>
                    <a:pt x="66796" y="6758"/>
                    <a:pt x="67223" y="6692"/>
                  </a:cubicBezTo>
                  <a:cubicBezTo>
                    <a:pt x="67319" y="6668"/>
                    <a:pt x="67390" y="6656"/>
                    <a:pt x="67461" y="6644"/>
                  </a:cubicBezTo>
                  <a:lnTo>
                    <a:pt x="67461" y="1537"/>
                  </a:lnTo>
                  <a:cubicBezTo>
                    <a:pt x="65818" y="679"/>
                    <a:pt x="63342" y="108"/>
                    <a:pt x="61615" y="24"/>
                  </a:cubicBezTo>
                  <a:cubicBezTo>
                    <a:pt x="61304" y="9"/>
                    <a:pt x="60992" y="1"/>
                    <a:pt x="60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6" name="Google Shape;1476;p33"/>
            <p:cNvSpPr/>
            <p:nvPr/>
          </p:nvSpPr>
          <p:spPr>
            <a:xfrm>
              <a:off x="1959100" y="3762634"/>
              <a:ext cx="7184843" cy="1380680"/>
            </a:xfrm>
            <a:custGeom>
              <a:avLst/>
              <a:gdLst/>
              <a:ahLst/>
              <a:cxnLst/>
              <a:rect l="l" t="t" r="r" b="b"/>
              <a:pathLst>
                <a:path w="61961" h="11915" extrusionOk="0">
                  <a:moveTo>
                    <a:pt x="55567" y="0"/>
                  </a:moveTo>
                  <a:cubicBezTo>
                    <a:pt x="53497" y="0"/>
                    <a:pt x="51436" y="341"/>
                    <a:pt x="49768" y="1175"/>
                  </a:cubicBezTo>
                  <a:cubicBezTo>
                    <a:pt x="45327" y="3366"/>
                    <a:pt x="40660" y="6462"/>
                    <a:pt x="34695" y="7045"/>
                  </a:cubicBezTo>
                  <a:cubicBezTo>
                    <a:pt x="33954" y="7117"/>
                    <a:pt x="33243" y="7147"/>
                    <a:pt x="32548" y="7147"/>
                  </a:cubicBezTo>
                  <a:cubicBezTo>
                    <a:pt x="30262" y="7147"/>
                    <a:pt x="28160" y="6821"/>
                    <a:pt x="25813" y="6593"/>
                  </a:cubicBezTo>
                  <a:cubicBezTo>
                    <a:pt x="23483" y="6367"/>
                    <a:pt x="21275" y="6203"/>
                    <a:pt x="19037" y="6203"/>
                  </a:cubicBezTo>
                  <a:cubicBezTo>
                    <a:pt x="17387" y="6203"/>
                    <a:pt x="15721" y="6292"/>
                    <a:pt x="13978" y="6509"/>
                  </a:cubicBezTo>
                  <a:cubicBezTo>
                    <a:pt x="9930" y="6997"/>
                    <a:pt x="6858" y="7843"/>
                    <a:pt x="3965" y="9593"/>
                  </a:cubicBezTo>
                  <a:cubicBezTo>
                    <a:pt x="2679" y="10355"/>
                    <a:pt x="1381" y="11177"/>
                    <a:pt x="0" y="11915"/>
                  </a:cubicBezTo>
                  <a:lnTo>
                    <a:pt x="9501" y="11915"/>
                  </a:lnTo>
                  <a:cubicBezTo>
                    <a:pt x="10883" y="11224"/>
                    <a:pt x="12371" y="10617"/>
                    <a:pt x="13943" y="10438"/>
                  </a:cubicBezTo>
                  <a:cubicBezTo>
                    <a:pt x="15011" y="10314"/>
                    <a:pt x="16075" y="10261"/>
                    <a:pt x="17134" y="10261"/>
                  </a:cubicBezTo>
                  <a:cubicBezTo>
                    <a:pt x="22714" y="10261"/>
                    <a:pt x="28178" y="11717"/>
                    <a:pt x="33760" y="11717"/>
                  </a:cubicBezTo>
                  <a:cubicBezTo>
                    <a:pt x="35307" y="11717"/>
                    <a:pt x="36863" y="11605"/>
                    <a:pt x="38434" y="11319"/>
                  </a:cubicBezTo>
                  <a:cubicBezTo>
                    <a:pt x="42446" y="10569"/>
                    <a:pt x="45494" y="9438"/>
                    <a:pt x="48590" y="7688"/>
                  </a:cubicBezTo>
                  <a:cubicBezTo>
                    <a:pt x="50233" y="6757"/>
                    <a:pt x="51050" y="5845"/>
                    <a:pt x="53268" y="5845"/>
                  </a:cubicBezTo>
                  <a:cubicBezTo>
                    <a:pt x="53459" y="5845"/>
                    <a:pt x="53662" y="5852"/>
                    <a:pt x="53876" y="5866"/>
                  </a:cubicBezTo>
                  <a:cubicBezTo>
                    <a:pt x="56081" y="6008"/>
                    <a:pt x="58431" y="6794"/>
                    <a:pt x="60738" y="6794"/>
                  </a:cubicBezTo>
                  <a:cubicBezTo>
                    <a:pt x="61148" y="6794"/>
                    <a:pt x="61555" y="6769"/>
                    <a:pt x="61960" y="6712"/>
                  </a:cubicBezTo>
                  <a:lnTo>
                    <a:pt x="61960" y="1354"/>
                  </a:lnTo>
                  <a:cubicBezTo>
                    <a:pt x="60341" y="604"/>
                    <a:pt x="58055" y="92"/>
                    <a:pt x="56448" y="20"/>
                  </a:cubicBezTo>
                  <a:cubicBezTo>
                    <a:pt x="56155" y="7"/>
                    <a:pt x="55860" y="0"/>
                    <a:pt x="55567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7" name="Google Shape;1477;p33"/>
            <p:cNvSpPr/>
            <p:nvPr/>
          </p:nvSpPr>
          <p:spPr>
            <a:xfrm>
              <a:off x="2884115" y="4152442"/>
              <a:ext cx="6259850" cy="986813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478" name="Google Shape;1478;p33"/>
          <p:cNvSpPr/>
          <p:nvPr/>
        </p:nvSpPr>
        <p:spPr>
          <a:xfrm flipH="1">
            <a:off x="-43" y="6144701"/>
            <a:ext cx="5282469" cy="713300"/>
          </a:xfrm>
          <a:custGeom>
            <a:avLst/>
            <a:gdLst/>
            <a:ahLst/>
            <a:cxnLst/>
            <a:rect l="l" t="t" r="r" b="b"/>
            <a:pathLst>
              <a:path w="53984" h="8516" extrusionOk="0">
                <a:moveTo>
                  <a:pt x="46657" y="1"/>
                </a:moveTo>
                <a:cubicBezTo>
                  <a:pt x="46074" y="1"/>
                  <a:pt x="45488" y="51"/>
                  <a:pt x="44899" y="169"/>
                </a:cubicBezTo>
                <a:cubicBezTo>
                  <a:pt x="43542" y="431"/>
                  <a:pt x="42387" y="1407"/>
                  <a:pt x="41470" y="2038"/>
                </a:cubicBezTo>
                <a:cubicBezTo>
                  <a:pt x="39232" y="3574"/>
                  <a:pt x="37029" y="4872"/>
                  <a:pt x="33612" y="5336"/>
                </a:cubicBezTo>
                <a:cubicBezTo>
                  <a:pt x="32989" y="5416"/>
                  <a:pt x="32472" y="5460"/>
                  <a:pt x="31980" y="5460"/>
                </a:cubicBezTo>
                <a:cubicBezTo>
                  <a:pt x="31371" y="5460"/>
                  <a:pt x="30802" y="5392"/>
                  <a:pt x="30123" y="5241"/>
                </a:cubicBezTo>
                <a:cubicBezTo>
                  <a:pt x="29750" y="5162"/>
                  <a:pt x="28846" y="5072"/>
                  <a:pt x="27839" y="5072"/>
                </a:cubicBezTo>
                <a:cubicBezTo>
                  <a:pt x="26724" y="5072"/>
                  <a:pt x="25482" y="5182"/>
                  <a:pt x="24694" y="5538"/>
                </a:cubicBezTo>
                <a:cubicBezTo>
                  <a:pt x="23539" y="6071"/>
                  <a:pt x="22016" y="6265"/>
                  <a:pt x="20469" y="6265"/>
                </a:cubicBezTo>
                <a:cubicBezTo>
                  <a:pt x="19146" y="6265"/>
                  <a:pt x="17804" y="6123"/>
                  <a:pt x="16657" y="5931"/>
                </a:cubicBezTo>
                <a:cubicBezTo>
                  <a:pt x="14636" y="5589"/>
                  <a:pt x="12849" y="5387"/>
                  <a:pt x="11110" y="5387"/>
                </a:cubicBezTo>
                <a:cubicBezTo>
                  <a:pt x="8793" y="5387"/>
                  <a:pt x="6562" y="5746"/>
                  <a:pt x="3977" y="6610"/>
                </a:cubicBezTo>
                <a:cubicBezTo>
                  <a:pt x="2417" y="7134"/>
                  <a:pt x="1179" y="7801"/>
                  <a:pt x="0" y="8515"/>
                </a:cubicBezTo>
                <a:lnTo>
                  <a:pt x="53983" y="8515"/>
                </a:lnTo>
                <a:lnTo>
                  <a:pt x="53983" y="1574"/>
                </a:lnTo>
                <a:cubicBezTo>
                  <a:pt x="51696" y="973"/>
                  <a:pt x="49211" y="1"/>
                  <a:pt x="466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479" name="Google Shape;1479;p33"/>
          <p:cNvGrpSpPr/>
          <p:nvPr/>
        </p:nvGrpSpPr>
        <p:grpSpPr>
          <a:xfrm>
            <a:off x="-463200" y="-1487012"/>
            <a:ext cx="2747649" cy="3325435"/>
            <a:chOff x="747700" y="1105791"/>
            <a:chExt cx="2747649" cy="2494076"/>
          </a:xfrm>
        </p:grpSpPr>
        <p:sp>
          <p:nvSpPr>
            <p:cNvPr id="1480" name="Google Shape;1480;p33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1" name="Google Shape;1481;p33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2" name="Google Shape;1482;p33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3" name="Google Shape;1483;p33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4" name="Google Shape;1484;p33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5" name="Google Shape;1485;p33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6" name="Google Shape;1486;p33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7" name="Google Shape;1487;p33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8" name="Google Shape;1488;p33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9" name="Google Shape;1489;p33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0" name="Google Shape;1490;p33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1" name="Google Shape;1491;p33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2" name="Google Shape;1492;p33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3" name="Google Shape;1493;p33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4" name="Google Shape;1494;p33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5" name="Google Shape;1495;p33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6" name="Google Shape;1496;p33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7" name="Google Shape;1497;p33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8" name="Google Shape;1498;p33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9" name="Google Shape;1499;p33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0" name="Google Shape;1500;p33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6" name="Google Shape;1506;p33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7" name="Google Shape;1507;p33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8" name="Google Shape;1508;p33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9" name="Google Shape;1509;p33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0" name="Google Shape;1510;p33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1" name="Google Shape;1511;p33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2" name="Google Shape;1512;p33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3" name="Google Shape;1513;p33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4" name="Google Shape;1514;p33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5" name="Google Shape;1515;p33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6" name="Google Shape;1516;p33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7" name="Google Shape;1517;p33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8" name="Google Shape;1518;p33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9" name="Google Shape;1519;p33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20" name="Google Shape;1520;p33"/>
          <p:cNvGrpSpPr/>
          <p:nvPr/>
        </p:nvGrpSpPr>
        <p:grpSpPr>
          <a:xfrm rot="-858830">
            <a:off x="8535054" y="3065979"/>
            <a:ext cx="245214" cy="216653"/>
            <a:chOff x="4324925" y="3720525"/>
            <a:chExt cx="47650" cy="31575"/>
          </a:xfrm>
        </p:grpSpPr>
        <p:sp>
          <p:nvSpPr>
            <p:cNvPr id="1521" name="Google Shape;1521;p33"/>
            <p:cNvSpPr/>
            <p:nvPr/>
          </p:nvSpPr>
          <p:spPr>
            <a:xfrm>
              <a:off x="4354700" y="3720525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3" y="1"/>
                    <a:pt x="0" y="72"/>
                    <a:pt x="0" y="179"/>
                  </a:cubicBezTo>
                  <a:cubicBezTo>
                    <a:pt x="0" y="286"/>
                    <a:pt x="143" y="358"/>
                    <a:pt x="322" y="358"/>
                  </a:cubicBezTo>
                  <a:cubicBezTo>
                    <a:pt x="512" y="358"/>
                    <a:pt x="655" y="286"/>
                    <a:pt x="655" y="179"/>
                  </a:cubicBezTo>
                  <a:cubicBezTo>
                    <a:pt x="655" y="72"/>
                    <a:pt x="512" y="1"/>
                    <a:pt x="3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2" name="Google Shape;1522;p33"/>
            <p:cNvSpPr/>
            <p:nvPr/>
          </p:nvSpPr>
          <p:spPr>
            <a:xfrm>
              <a:off x="4324925" y="373570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4" y="1"/>
                    <a:pt x="1" y="84"/>
                    <a:pt x="1" y="179"/>
                  </a:cubicBezTo>
                  <a:cubicBezTo>
                    <a:pt x="1" y="287"/>
                    <a:pt x="144" y="358"/>
                    <a:pt x="322" y="358"/>
                  </a:cubicBezTo>
                  <a:cubicBezTo>
                    <a:pt x="513" y="358"/>
                    <a:pt x="656" y="287"/>
                    <a:pt x="656" y="179"/>
                  </a:cubicBezTo>
                  <a:cubicBezTo>
                    <a:pt x="656" y="96"/>
                    <a:pt x="513" y="1"/>
                    <a:pt x="3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3" name="Google Shape;1523;p33"/>
            <p:cNvSpPr/>
            <p:nvPr/>
          </p:nvSpPr>
          <p:spPr>
            <a:xfrm>
              <a:off x="4356175" y="374315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34" y="0"/>
                  </a:moveTo>
                  <a:cubicBezTo>
                    <a:pt x="156" y="0"/>
                    <a:pt x="1" y="84"/>
                    <a:pt x="1" y="179"/>
                  </a:cubicBezTo>
                  <a:cubicBezTo>
                    <a:pt x="1" y="286"/>
                    <a:pt x="156" y="358"/>
                    <a:pt x="334" y="358"/>
                  </a:cubicBezTo>
                  <a:cubicBezTo>
                    <a:pt x="513" y="358"/>
                    <a:pt x="656" y="286"/>
                    <a:pt x="656" y="179"/>
                  </a:cubicBezTo>
                  <a:cubicBezTo>
                    <a:pt x="656" y="84"/>
                    <a:pt x="513" y="0"/>
                    <a:pt x="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24" name="Google Shape;1524;p33"/>
          <p:cNvGrpSpPr/>
          <p:nvPr/>
        </p:nvGrpSpPr>
        <p:grpSpPr>
          <a:xfrm rot="-858830">
            <a:off x="153029" y="1748312"/>
            <a:ext cx="245214" cy="216653"/>
            <a:chOff x="4324925" y="3720525"/>
            <a:chExt cx="47650" cy="31575"/>
          </a:xfrm>
        </p:grpSpPr>
        <p:sp>
          <p:nvSpPr>
            <p:cNvPr id="1525" name="Google Shape;1525;p33"/>
            <p:cNvSpPr/>
            <p:nvPr/>
          </p:nvSpPr>
          <p:spPr>
            <a:xfrm>
              <a:off x="4354700" y="3720525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3" y="1"/>
                    <a:pt x="0" y="72"/>
                    <a:pt x="0" y="179"/>
                  </a:cubicBezTo>
                  <a:cubicBezTo>
                    <a:pt x="0" y="286"/>
                    <a:pt x="143" y="358"/>
                    <a:pt x="322" y="358"/>
                  </a:cubicBezTo>
                  <a:cubicBezTo>
                    <a:pt x="512" y="358"/>
                    <a:pt x="655" y="286"/>
                    <a:pt x="655" y="179"/>
                  </a:cubicBezTo>
                  <a:cubicBezTo>
                    <a:pt x="655" y="72"/>
                    <a:pt x="512" y="1"/>
                    <a:pt x="3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6" name="Google Shape;1526;p33"/>
            <p:cNvSpPr/>
            <p:nvPr/>
          </p:nvSpPr>
          <p:spPr>
            <a:xfrm>
              <a:off x="4324925" y="373570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4" y="1"/>
                    <a:pt x="1" y="84"/>
                    <a:pt x="1" y="179"/>
                  </a:cubicBezTo>
                  <a:cubicBezTo>
                    <a:pt x="1" y="287"/>
                    <a:pt x="144" y="358"/>
                    <a:pt x="322" y="358"/>
                  </a:cubicBezTo>
                  <a:cubicBezTo>
                    <a:pt x="513" y="358"/>
                    <a:pt x="656" y="287"/>
                    <a:pt x="656" y="179"/>
                  </a:cubicBezTo>
                  <a:cubicBezTo>
                    <a:pt x="656" y="96"/>
                    <a:pt x="513" y="1"/>
                    <a:pt x="3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7" name="Google Shape;1527;p33"/>
            <p:cNvSpPr/>
            <p:nvPr/>
          </p:nvSpPr>
          <p:spPr>
            <a:xfrm>
              <a:off x="4356175" y="374315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34" y="0"/>
                  </a:moveTo>
                  <a:cubicBezTo>
                    <a:pt x="156" y="0"/>
                    <a:pt x="1" y="84"/>
                    <a:pt x="1" y="179"/>
                  </a:cubicBezTo>
                  <a:cubicBezTo>
                    <a:pt x="1" y="286"/>
                    <a:pt x="156" y="358"/>
                    <a:pt x="334" y="358"/>
                  </a:cubicBezTo>
                  <a:cubicBezTo>
                    <a:pt x="513" y="358"/>
                    <a:pt x="656" y="286"/>
                    <a:pt x="656" y="179"/>
                  </a:cubicBezTo>
                  <a:cubicBezTo>
                    <a:pt x="656" y="84"/>
                    <a:pt x="513" y="0"/>
                    <a:pt x="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297041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F9973-6F97-45C0-ACAD-59B81B6EE8C0}" type="datetimeFigureOut">
              <a:rPr lang="ko-KR" altLang="en-US" smtClean="0"/>
              <a:t>2024-02-01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3054-E989-4968-823D-3EE8126328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60343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1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Google Shape;1529;p34"/>
          <p:cNvSpPr txBox="1">
            <a:spLocks noGrp="1"/>
          </p:cNvSpPr>
          <p:nvPr>
            <p:ph type="title"/>
          </p:nvPr>
        </p:nvSpPr>
        <p:spPr>
          <a:xfrm>
            <a:off x="2368050" y="646240"/>
            <a:ext cx="4407900" cy="9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30" name="Google Shape;1530;p34"/>
          <p:cNvSpPr txBox="1">
            <a:spLocks noGrp="1"/>
          </p:cNvSpPr>
          <p:nvPr>
            <p:ph type="title" idx="2"/>
          </p:nvPr>
        </p:nvSpPr>
        <p:spPr>
          <a:xfrm>
            <a:off x="2072925" y="1986300"/>
            <a:ext cx="1936200" cy="35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31" name="Google Shape;1531;p34"/>
          <p:cNvSpPr txBox="1">
            <a:spLocks noGrp="1"/>
          </p:cNvSpPr>
          <p:nvPr>
            <p:ph type="subTitle" idx="1"/>
          </p:nvPr>
        </p:nvSpPr>
        <p:spPr>
          <a:xfrm>
            <a:off x="1464500" y="2412733"/>
            <a:ext cx="2544600" cy="78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532" name="Google Shape;1532;p34"/>
          <p:cNvSpPr txBox="1">
            <a:spLocks noGrp="1"/>
          </p:cNvSpPr>
          <p:nvPr>
            <p:ph type="title" idx="3" hasCustomPrompt="1"/>
          </p:nvPr>
        </p:nvSpPr>
        <p:spPr>
          <a:xfrm>
            <a:off x="1464500" y="1823300"/>
            <a:ext cx="515100" cy="52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1533" name="Google Shape;1533;p34"/>
          <p:cNvSpPr txBox="1">
            <a:spLocks noGrp="1"/>
          </p:cNvSpPr>
          <p:nvPr>
            <p:ph type="title" idx="4"/>
          </p:nvPr>
        </p:nvSpPr>
        <p:spPr>
          <a:xfrm>
            <a:off x="2072926" y="3491684"/>
            <a:ext cx="1936200" cy="35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34" name="Google Shape;1534;p34"/>
          <p:cNvSpPr txBox="1">
            <a:spLocks noGrp="1"/>
          </p:cNvSpPr>
          <p:nvPr>
            <p:ph type="subTitle" idx="5"/>
          </p:nvPr>
        </p:nvSpPr>
        <p:spPr>
          <a:xfrm>
            <a:off x="1464500" y="3918117"/>
            <a:ext cx="2544600" cy="78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535" name="Google Shape;1535;p34"/>
          <p:cNvSpPr txBox="1">
            <a:spLocks noGrp="1"/>
          </p:cNvSpPr>
          <p:nvPr>
            <p:ph type="title" idx="6" hasCustomPrompt="1"/>
          </p:nvPr>
        </p:nvSpPr>
        <p:spPr>
          <a:xfrm>
            <a:off x="1464500" y="3328684"/>
            <a:ext cx="515100" cy="52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1536" name="Google Shape;1536;p34"/>
          <p:cNvSpPr txBox="1">
            <a:spLocks noGrp="1"/>
          </p:cNvSpPr>
          <p:nvPr>
            <p:ph type="title" idx="7"/>
          </p:nvPr>
        </p:nvSpPr>
        <p:spPr>
          <a:xfrm>
            <a:off x="2072926" y="4997067"/>
            <a:ext cx="1936200" cy="35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37" name="Google Shape;1537;p34"/>
          <p:cNvSpPr txBox="1">
            <a:spLocks noGrp="1"/>
          </p:cNvSpPr>
          <p:nvPr>
            <p:ph type="subTitle" idx="8"/>
          </p:nvPr>
        </p:nvSpPr>
        <p:spPr>
          <a:xfrm>
            <a:off x="1464488" y="5423500"/>
            <a:ext cx="2544600" cy="78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538" name="Google Shape;1538;p34"/>
          <p:cNvSpPr txBox="1">
            <a:spLocks noGrp="1"/>
          </p:cNvSpPr>
          <p:nvPr>
            <p:ph type="title" idx="9" hasCustomPrompt="1"/>
          </p:nvPr>
        </p:nvSpPr>
        <p:spPr>
          <a:xfrm>
            <a:off x="1464500" y="4834067"/>
            <a:ext cx="515100" cy="52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1539" name="Google Shape;1539;p34"/>
          <p:cNvSpPr txBox="1">
            <a:spLocks noGrp="1"/>
          </p:cNvSpPr>
          <p:nvPr>
            <p:ph type="title" idx="13"/>
          </p:nvPr>
        </p:nvSpPr>
        <p:spPr>
          <a:xfrm>
            <a:off x="5743312" y="1986300"/>
            <a:ext cx="1936200" cy="35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0" name="Google Shape;1540;p34"/>
          <p:cNvSpPr txBox="1">
            <a:spLocks noGrp="1"/>
          </p:cNvSpPr>
          <p:nvPr>
            <p:ph type="subTitle" idx="14"/>
          </p:nvPr>
        </p:nvSpPr>
        <p:spPr>
          <a:xfrm>
            <a:off x="5134875" y="2412733"/>
            <a:ext cx="2544600" cy="78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541" name="Google Shape;1541;p34"/>
          <p:cNvSpPr txBox="1">
            <a:spLocks noGrp="1"/>
          </p:cNvSpPr>
          <p:nvPr>
            <p:ph type="title" idx="15" hasCustomPrompt="1"/>
          </p:nvPr>
        </p:nvSpPr>
        <p:spPr>
          <a:xfrm>
            <a:off x="5134875" y="1823300"/>
            <a:ext cx="515100" cy="52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1542" name="Google Shape;1542;p34"/>
          <p:cNvSpPr txBox="1">
            <a:spLocks noGrp="1"/>
          </p:cNvSpPr>
          <p:nvPr>
            <p:ph type="title" idx="16"/>
          </p:nvPr>
        </p:nvSpPr>
        <p:spPr>
          <a:xfrm>
            <a:off x="5743312" y="3491697"/>
            <a:ext cx="1936200" cy="35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3" name="Google Shape;1543;p34"/>
          <p:cNvSpPr txBox="1">
            <a:spLocks noGrp="1"/>
          </p:cNvSpPr>
          <p:nvPr>
            <p:ph type="subTitle" idx="17"/>
          </p:nvPr>
        </p:nvSpPr>
        <p:spPr>
          <a:xfrm>
            <a:off x="5134875" y="3918117"/>
            <a:ext cx="2544600" cy="78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544" name="Google Shape;1544;p34"/>
          <p:cNvSpPr txBox="1">
            <a:spLocks noGrp="1"/>
          </p:cNvSpPr>
          <p:nvPr>
            <p:ph type="title" idx="18" hasCustomPrompt="1"/>
          </p:nvPr>
        </p:nvSpPr>
        <p:spPr>
          <a:xfrm>
            <a:off x="5134875" y="3328684"/>
            <a:ext cx="515100" cy="52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grpSp>
        <p:nvGrpSpPr>
          <p:cNvPr id="1545" name="Google Shape;1545;p34"/>
          <p:cNvGrpSpPr/>
          <p:nvPr/>
        </p:nvGrpSpPr>
        <p:grpSpPr>
          <a:xfrm>
            <a:off x="4727551" y="3712921"/>
            <a:ext cx="2747649" cy="3325435"/>
            <a:chOff x="747700" y="1105791"/>
            <a:chExt cx="2747649" cy="2494076"/>
          </a:xfrm>
        </p:grpSpPr>
        <p:sp>
          <p:nvSpPr>
            <p:cNvPr id="1546" name="Google Shape;1546;p34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7" name="Google Shape;1547;p34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8" name="Google Shape;1548;p34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9" name="Google Shape;1549;p34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0" name="Google Shape;1550;p34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1" name="Google Shape;1551;p34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2" name="Google Shape;1552;p34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3" name="Google Shape;1553;p34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4" name="Google Shape;1554;p34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5" name="Google Shape;1555;p34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6" name="Google Shape;1556;p34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7" name="Google Shape;1557;p34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8" name="Google Shape;1558;p34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0" name="Google Shape;1570;p34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1" name="Google Shape;1571;p34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4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4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4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4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4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86" name="Google Shape;1586;p34"/>
          <p:cNvGrpSpPr/>
          <p:nvPr/>
        </p:nvGrpSpPr>
        <p:grpSpPr>
          <a:xfrm>
            <a:off x="4102627" y="5316575"/>
            <a:ext cx="5040988" cy="1573731"/>
            <a:chOff x="1321202" y="3526247"/>
            <a:chExt cx="7822763" cy="1617068"/>
          </a:xfrm>
        </p:grpSpPr>
        <p:sp>
          <p:nvSpPr>
            <p:cNvPr id="1587" name="Google Shape;1587;p34"/>
            <p:cNvSpPr/>
            <p:nvPr/>
          </p:nvSpPr>
          <p:spPr>
            <a:xfrm>
              <a:off x="1321202" y="3526247"/>
              <a:ext cx="7822725" cy="1613015"/>
            </a:xfrm>
            <a:custGeom>
              <a:avLst/>
              <a:gdLst/>
              <a:ahLst/>
              <a:cxnLst/>
              <a:rect l="l" t="t" r="r" b="b"/>
              <a:pathLst>
                <a:path w="67462" h="13920" extrusionOk="0">
                  <a:moveTo>
                    <a:pt x="60681" y="1"/>
                  </a:moveTo>
                  <a:cubicBezTo>
                    <a:pt x="58623" y="1"/>
                    <a:pt x="56591" y="352"/>
                    <a:pt x="54936" y="1179"/>
                  </a:cubicBezTo>
                  <a:cubicBezTo>
                    <a:pt x="50483" y="3370"/>
                    <a:pt x="45828" y="6466"/>
                    <a:pt x="39851" y="7049"/>
                  </a:cubicBezTo>
                  <a:cubicBezTo>
                    <a:pt x="39110" y="7121"/>
                    <a:pt x="38399" y="7151"/>
                    <a:pt x="37706" y="7151"/>
                  </a:cubicBezTo>
                  <a:cubicBezTo>
                    <a:pt x="35422" y="7151"/>
                    <a:pt x="33325" y="6825"/>
                    <a:pt x="30969" y="6597"/>
                  </a:cubicBezTo>
                  <a:cubicBezTo>
                    <a:pt x="28654" y="6365"/>
                    <a:pt x="26459" y="6204"/>
                    <a:pt x="24236" y="6204"/>
                  </a:cubicBezTo>
                  <a:cubicBezTo>
                    <a:pt x="22572" y="6204"/>
                    <a:pt x="20892" y="6294"/>
                    <a:pt x="19134" y="6513"/>
                  </a:cubicBezTo>
                  <a:cubicBezTo>
                    <a:pt x="15086" y="7002"/>
                    <a:pt x="12026" y="7847"/>
                    <a:pt x="9121" y="9585"/>
                  </a:cubicBezTo>
                  <a:cubicBezTo>
                    <a:pt x="7216" y="10740"/>
                    <a:pt x="5311" y="11966"/>
                    <a:pt x="3096" y="12883"/>
                  </a:cubicBezTo>
                  <a:cubicBezTo>
                    <a:pt x="2108" y="13276"/>
                    <a:pt x="1084" y="13621"/>
                    <a:pt x="1" y="13919"/>
                  </a:cubicBezTo>
                  <a:lnTo>
                    <a:pt x="10800" y="13919"/>
                  </a:lnTo>
                  <a:cubicBezTo>
                    <a:pt x="10883" y="13871"/>
                    <a:pt x="10966" y="13848"/>
                    <a:pt x="11038" y="13800"/>
                  </a:cubicBezTo>
                  <a:cubicBezTo>
                    <a:pt x="13407" y="12657"/>
                    <a:pt x="16062" y="10776"/>
                    <a:pt x="19110" y="10419"/>
                  </a:cubicBezTo>
                  <a:cubicBezTo>
                    <a:pt x="20176" y="10294"/>
                    <a:pt x="21236" y="10242"/>
                    <a:pt x="22291" y="10242"/>
                  </a:cubicBezTo>
                  <a:cubicBezTo>
                    <a:pt x="27870" y="10242"/>
                    <a:pt x="33331" y="11702"/>
                    <a:pt x="38905" y="11702"/>
                  </a:cubicBezTo>
                  <a:cubicBezTo>
                    <a:pt x="40456" y="11702"/>
                    <a:pt x="42016" y="11589"/>
                    <a:pt x="43589" y="11300"/>
                  </a:cubicBezTo>
                  <a:cubicBezTo>
                    <a:pt x="47614" y="10561"/>
                    <a:pt x="50662" y="9418"/>
                    <a:pt x="53757" y="7668"/>
                  </a:cubicBezTo>
                  <a:cubicBezTo>
                    <a:pt x="55400" y="6738"/>
                    <a:pt x="56206" y="5837"/>
                    <a:pt x="58427" y="5837"/>
                  </a:cubicBezTo>
                  <a:cubicBezTo>
                    <a:pt x="58621" y="5837"/>
                    <a:pt x="58826" y="5844"/>
                    <a:pt x="59044" y="5859"/>
                  </a:cubicBezTo>
                  <a:cubicBezTo>
                    <a:pt x="61259" y="5989"/>
                    <a:pt x="63626" y="6786"/>
                    <a:pt x="65932" y="6786"/>
                  </a:cubicBezTo>
                  <a:cubicBezTo>
                    <a:pt x="66365" y="6786"/>
                    <a:pt x="66796" y="6758"/>
                    <a:pt x="67223" y="6692"/>
                  </a:cubicBezTo>
                  <a:cubicBezTo>
                    <a:pt x="67319" y="6668"/>
                    <a:pt x="67390" y="6656"/>
                    <a:pt x="67461" y="6644"/>
                  </a:cubicBezTo>
                  <a:lnTo>
                    <a:pt x="67461" y="1537"/>
                  </a:lnTo>
                  <a:cubicBezTo>
                    <a:pt x="65818" y="679"/>
                    <a:pt x="63342" y="108"/>
                    <a:pt x="61615" y="24"/>
                  </a:cubicBezTo>
                  <a:cubicBezTo>
                    <a:pt x="61304" y="9"/>
                    <a:pt x="60992" y="1"/>
                    <a:pt x="60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4"/>
            <p:cNvSpPr/>
            <p:nvPr/>
          </p:nvSpPr>
          <p:spPr>
            <a:xfrm>
              <a:off x="1959100" y="3762634"/>
              <a:ext cx="7184843" cy="1380680"/>
            </a:xfrm>
            <a:custGeom>
              <a:avLst/>
              <a:gdLst/>
              <a:ahLst/>
              <a:cxnLst/>
              <a:rect l="l" t="t" r="r" b="b"/>
              <a:pathLst>
                <a:path w="61961" h="11915" extrusionOk="0">
                  <a:moveTo>
                    <a:pt x="55567" y="0"/>
                  </a:moveTo>
                  <a:cubicBezTo>
                    <a:pt x="53497" y="0"/>
                    <a:pt x="51436" y="341"/>
                    <a:pt x="49768" y="1175"/>
                  </a:cubicBezTo>
                  <a:cubicBezTo>
                    <a:pt x="45327" y="3366"/>
                    <a:pt x="40660" y="6462"/>
                    <a:pt x="34695" y="7045"/>
                  </a:cubicBezTo>
                  <a:cubicBezTo>
                    <a:pt x="33954" y="7117"/>
                    <a:pt x="33243" y="7147"/>
                    <a:pt x="32548" y="7147"/>
                  </a:cubicBezTo>
                  <a:cubicBezTo>
                    <a:pt x="30262" y="7147"/>
                    <a:pt x="28160" y="6821"/>
                    <a:pt x="25813" y="6593"/>
                  </a:cubicBezTo>
                  <a:cubicBezTo>
                    <a:pt x="23483" y="6367"/>
                    <a:pt x="21275" y="6203"/>
                    <a:pt x="19037" y="6203"/>
                  </a:cubicBezTo>
                  <a:cubicBezTo>
                    <a:pt x="17387" y="6203"/>
                    <a:pt x="15721" y="6292"/>
                    <a:pt x="13978" y="6509"/>
                  </a:cubicBezTo>
                  <a:cubicBezTo>
                    <a:pt x="9930" y="6997"/>
                    <a:pt x="6858" y="7843"/>
                    <a:pt x="3965" y="9593"/>
                  </a:cubicBezTo>
                  <a:cubicBezTo>
                    <a:pt x="2679" y="10355"/>
                    <a:pt x="1381" y="11177"/>
                    <a:pt x="0" y="11915"/>
                  </a:cubicBezTo>
                  <a:lnTo>
                    <a:pt x="9501" y="11915"/>
                  </a:lnTo>
                  <a:cubicBezTo>
                    <a:pt x="10883" y="11224"/>
                    <a:pt x="12371" y="10617"/>
                    <a:pt x="13943" y="10438"/>
                  </a:cubicBezTo>
                  <a:cubicBezTo>
                    <a:pt x="15011" y="10314"/>
                    <a:pt x="16075" y="10261"/>
                    <a:pt x="17134" y="10261"/>
                  </a:cubicBezTo>
                  <a:cubicBezTo>
                    <a:pt x="22714" y="10261"/>
                    <a:pt x="28178" y="11717"/>
                    <a:pt x="33760" y="11717"/>
                  </a:cubicBezTo>
                  <a:cubicBezTo>
                    <a:pt x="35307" y="11717"/>
                    <a:pt x="36863" y="11605"/>
                    <a:pt x="38434" y="11319"/>
                  </a:cubicBezTo>
                  <a:cubicBezTo>
                    <a:pt x="42446" y="10569"/>
                    <a:pt x="45494" y="9438"/>
                    <a:pt x="48590" y="7688"/>
                  </a:cubicBezTo>
                  <a:cubicBezTo>
                    <a:pt x="50233" y="6757"/>
                    <a:pt x="51050" y="5845"/>
                    <a:pt x="53268" y="5845"/>
                  </a:cubicBezTo>
                  <a:cubicBezTo>
                    <a:pt x="53459" y="5845"/>
                    <a:pt x="53662" y="5852"/>
                    <a:pt x="53876" y="5866"/>
                  </a:cubicBezTo>
                  <a:cubicBezTo>
                    <a:pt x="56081" y="6008"/>
                    <a:pt x="58431" y="6794"/>
                    <a:pt x="60738" y="6794"/>
                  </a:cubicBezTo>
                  <a:cubicBezTo>
                    <a:pt x="61148" y="6794"/>
                    <a:pt x="61555" y="6769"/>
                    <a:pt x="61960" y="6712"/>
                  </a:cubicBezTo>
                  <a:lnTo>
                    <a:pt x="61960" y="1354"/>
                  </a:lnTo>
                  <a:cubicBezTo>
                    <a:pt x="60341" y="604"/>
                    <a:pt x="58055" y="92"/>
                    <a:pt x="56448" y="20"/>
                  </a:cubicBezTo>
                  <a:cubicBezTo>
                    <a:pt x="56155" y="7"/>
                    <a:pt x="55860" y="0"/>
                    <a:pt x="55567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4"/>
            <p:cNvSpPr/>
            <p:nvPr/>
          </p:nvSpPr>
          <p:spPr>
            <a:xfrm>
              <a:off x="2884115" y="4152442"/>
              <a:ext cx="6259850" cy="986813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90" name="Google Shape;1590;p34"/>
          <p:cNvSpPr/>
          <p:nvPr/>
        </p:nvSpPr>
        <p:spPr>
          <a:xfrm rot="10800000" flipH="1">
            <a:off x="2884150" y="180"/>
            <a:ext cx="6259850" cy="743021"/>
          </a:xfrm>
          <a:custGeom>
            <a:avLst/>
            <a:gdLst/>
            <a:ahLst/>
            <a:cxnLst/>
            <a:rect l="l" t="t" r="r" b="b"/>
            <a:pathLst>
              <a:path w="53984" h="8516" extrusionOk="0">
                <a:moveTo>
                  <a:pt x="46657" y="1"/>
                </a:moveTo>
                <a:cubicBezTo>
                  <a:pt x="46074" y="1"/>
                  <a:pt x="45488" y="51"/>
                  <a:pt x="44899" y="169"/>
                </a:cubicBezTo>
                <a:cubicBezTo>
                  <a:pt x="43542" y="431"/>
                  <a:pt x="42387" y="1407"/>
                  <a:pt x="41470" y="2038"/>
                </a:cubicBezTo>
                <a:cubicBezTo>
                  <a:pt x="39232" y="3574"/>
                  <a:pt x="37029" y="4872"/>
                  <a:pt x="33612" y="5336"/>
                </a:cubicBezTo>
                <a:cubicBezTo>
                  <a:pt x="32989" y="5416"/>
                  <a:pt x="32472" y="5460"/>
                  <a:pt x="31980" y="5460"/>
                </a:cubicBezTo>
                <a:cubicBezTo>
                  <a:pt x="31371" y="5460"/>
                  <a:pt x="30802" y="5392"/>
                  <a:pt x="30123" y="5241"/>
                </a:cubicBezTo>
                <a:cubicBezTo>
                  <a:pt x="29750" y="5162"/>
                  <a:pt x="28846" y="5072"/>
                  <a:pt x="27839" y="5072"/>
                </a:cubicBezTo>
                <a:cubicBezTo>
                  <a:pt x="26724" y="5072"/>
                  <a:pt x="25482" y="5182"/>
                  <a:pt x="24694" y="5538"/>
                </a:cubicBezTo>
                <a:cubicBezTo>
                  <a:pt x="23539" y="6071"/>
                  <a:pt x="22016" y="6265"/>
                  <a:pt x="20469" y="6265"/>
                </a:cubicBezTo>
                <a:cubicBezTo>
                  <a:pt x="19146" y="6265"/>
                  <a:pt x="17804" y="6123"/>
                  <a:pt x="16657" y="5931"/>
                </a:cubicBezTo>
                <a:cubicBezTo>
                  <a:pt x="14636" y="5589"/>
                  <a:pt x="12849" y="5387"/>
                  <a:pt x="11110" y="5387"/>
                </a:cubicBezTo>
                <a:cubicBezTo>
                  <a:pt x="8793" y="5387"/>
                  <a:pt x="6562" y="5746"/>
                  <a:pt x="3977" y="6610"/>
                </a:cubicBezTo>
                <a:cubicBezTo>
                  <a:pt x="2417" y="7134"/>
                  <a:pt x="1179" y="7801"/>
                  <a:pt x="0" y="8515"/>
                </a:cubicBezTo>
                <a:lnTo>
                  <a:pt x="53983" y="8515"/>
                </a:lnTo>
                <a:lnTo>
                  <a:pt x="53983" y="1574"/>
                </a:lnTo>
                <a:cubicBezTo>
                  <a:pt x="51696" y="973"/>
                  <a:pt x="49211" y="1"/>
                  <a:pt x="466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591" name="Google Shape;1591;p34"/>
          <p:cNvGrpSpPr/>
          <p:nvPr/>
        </p:nvGrpSpPr>
        <p:grpSpPr>
          <a:xfrm>
            <a:off x="-176132" y="34783"/>
            <a:ext cx="1446035" cy="2182492"/>
            <a:chOff x="789180" y="424162"/>
            <a:chExt cx="1446035" cy="1636869"/>
          </a:xfrm>
        </p:grpSpPr>
        <p:sp>
          <p:nvSpPr>
            <p:cNvPr id="1592" name="Google Shape;1592;p34"/>
            <p:cNvSpPr/>
            <p:nvPr/>
          </p:nvSpPr>
          <p:spPr>
            <a:xfrm>
              <a:off x="789716" y="424162"/>
              <a:ext cx="1445499" cy="1636333"/>
            </a:xfrm>
            <a:custGeom>
              <a:avLst/>
              <a:gdLst/>
              <a:ahLst/>
              <a:cxnLst/>
              <a:rect l="l" t="t" r="r" b="b"/>
              <a:pathLst>
                <a:path w="32374" h="36648" extrusionOk="0">
                  <a:moveTo>
                    <a:pt x="19027" y="0"/>
                  </a:moveTo>
                  <a:lnTo>
                    <a:pt x="1" y="27373"/>
                  </a:lnTo>
                  <a:lnTo>
                    <a:pt x="13348" y="36648"/>
                  </a:lnTo>
                  <a:lnTo>
                    <a:pt x="32374" y="9275"/>
                  </a:lnTo>
                  <a:lnTo>
                    <a:pt x="190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4"/>
            <p:cNvSpPr/>
            <p:nvPr/>
          </p:nvSpPr>
          <p:spPr>
            <a:xfrm>
              <a:off x="789180" y="1537376"/>
              <a:ext cx="672027" cy="523655"/>
            </a:xfrm>
            <a:custGeom>
              <a:avLst/>
              <a:gdLst/>
              <a:ahLst/>
              <a:cxnLst/>
              <a:rect l="l" t="t" r="r" b="b"/>
              <a:pathLst>
                <a:path w="15051" h="11728" extrusionOk="0">
                  <a:moveTo>
                    <a:pt x="1703" y="0"/>
                  </a:moveTo>
                  <a:lnTo>
                    <a:pt x="1" y="2453"/>
                  </a:lnTo>
                  <a:lnTo>
                    <a:pt x="13348" y="11728"/>
                  </a:lnTo>
                  <a:lnTo>
                    <a:pt x="15050" y="9263"/>
                  </a:lnTo>
                  <a:lnTo>
                    <a:pt x="17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4"/>
            <p:cNvSpPr/>
            <p:nvPr/>
          </p:nvSpPr>
          <p:spPr>
            <a:xfrm>
              <a:off x="939115" y="1322073"/>
              <a:ext cx="671983" cy="524191"/>
            </a:xfrm>
            <a:custGeom>
              <a:avLst/>
              <a:gdLst/>
              <a:ahLst/>
              <a:cxnLst/>
              <a:rect l="l" t="t" r="r" b="b"/>
              <a:pathLst>
                <a:path w="15050" h="11740" extrusionOk="0">
                  <a:moveTo>
                    <a:pt x="1703" y="0"/>
                  </a:moveTo>
                  <a:lnTo>
                    <a:pt x="0" y="2465"/>
                  </a:lnTo>
                  <a:lnTo>
                    <a:pt x="13347" y="11740"/>
                  </a:lnTo>
                  <a:lnTo>
                    <a:pt x="15050" y="9275"/>
                  </a:lnTo>
                  <a:lnTo>
                    <a:pt x="17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4"/>
            <p:cNvSpPr/>
            <p:nvPr/>
          </p:nvSpPr>
          <p:spPr>
            <a:xfrm>
              <a:off x="1088514" y="1106771"/>
              <a:ext cx="671983" cy="524191"/>
            </a:xfrm>
            <a:custGeom>
              <a:avLst/>
              <a:gdLst/>
              <a:ahLst/>
              <a:cxnLst/>
              <a:rect l="l" t="t" r="r" b="b"/>
              <a:pathLst>
                <a:path w="15050" h="11740" extrusionOk="0">
                  <a:moveTo>
                    <a:pt x="1703" y="0"/>
                  </a:moveTo>
                  <a:lnTo>
                    <a:pt x="0" y="2465"/>
                  </a:lnTo>
                  <a:lnTo>
                    <a:pt x="13347" y="11740"/>
                  </a:lnTo>
                  <a:lnTo>
                    <a:pt x="15050" y="9275"/>
                  </a:lnTo>
                  <a:lnTo>
                    <a:pt x="17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4"/>
            <p:cNvSpPr/>
            <p:nvPr/>
          </p:nvSpPr>
          <p:spPr>
            <a:xfrm>
              <a:off x="1237332" y="891960"/>
              <a:ext cx="672563" cy="523700"/>
            </a:xfrm>
            <a:custGeom>
              <a:avLst/>
              <a:gdLst/>
              <a:ahLst/>
              <a:cxnLst/>
              <a:rect l="l" t="t" r="r" b="b"/>
              <a:pathLst>
                <a:path w="15063" h="11729" extrusionOk="0">
                  <a:moveTo>
                    <a:pt x="1715" y="1"/>
                  </a:moveTo>
                  <a:lnTo>
                    <a:pt x="1" y="2454"/>
                  </a:lnTo>
                  <a:lnTo>
                    <a:pt x="13348" y="11729"/>
                  </a:lnTo>
                  <a:lnTo>
                    <a:pt x="15062" y="9264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4"/>
            <p:cNvSpPr/>
            <p:nvPr/>
          </p:nvSpPr>
          <p:spPr>
            <a:xfrm>
              <a:off x="1387267" y="676658"/>
              <a:ext cx="672518" cy="524236"/>
            </a:xfrm>
            <a:custGeom>
              <a:avLst/>
              <a:gdLst/>
              <a:ahLst/>
              <a:cxnLst/>
              <a:rect l="l" t="t" r="r" b="b"/>
              <a:pathLst>
                <a:path w="15062" h="11741" extrusionOk="0">
                  <a:moveTo>
                    <a:pt x="1715" y="1"/>
                  </a:moveTo>
                  <a:lnTo>
                    <a:pt x="0" y="2465"/>
                  </a:lnTo>
                  <a:lnTo>
                    <a:pt x="13347" y="11740"/>
                  </a:lnTo>
                  <a:lnTo>
                    <a:pt x="15062" y="9276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4"/>
            <p:cNvSpPr/>
            <p:nvPr/>
          </p:nvSpPr>
          <p:spPr>
            <a:xfrm>
              <a:off x="1536666" y="461355"/>
              <a:ext cx="671983" cy="524236"/>
            </a:xfrm>
            <a:custGeom>
              <a:avLst/>
              <a:gdLst/>
              <a:ahLst/>
              <a:cxnLst/>
              <a:rect l="l" t="t" r="r" b="b"/>
              <a:pathLst>
                <a:path w="15050" h="11741" extrusionOk="0">
                  <a:moveTo>
                    <a:pt x="1703" y="1"/>
                  </a:moveTo>
                  <a:lnTo>
                    <a:pt x="0" y="2465"/>
                  </a:lnTo>
                  <a:lnTo>
                    <a:pt x="13347" y="11740"/>
                  </a:lnTo>
                  <a:lnTo>
                    <a:pt x="15050" y="9276"/>
                  </a:lnTo>
                  <a:lnTo>
                    <a:pt x="17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99" name="Google Shape;1599;p34"/>
          <p:cNvGrpSpPr/>
          <p:nvPr/>
        </p:nvGrpSpPr>
        <p:grpSpPr>
          <a:xfrm rot="-1005741">
            <a:off x="1001133" y="708247"/>
            <a:ext cx="383852" cy="554488"/>
            <a:chOff x="1047034" y="1835147"/>
            <a:chExt cx="383856" cy="415870"/>
          </a:xfrm>
        </p:grpSpPr>
        <p:sp>
          <p:nvSpPr>
            <p:cNvPr id="1600" name="Google Shape;1600;p34"/>
            <p:cNvSpPr/>
            <p:nvPr/>
          </p:nvSpPr>
          <p:spPr>
            <a:xfrm>
              <a:off x="1047034" y="1835147"/>
              <a:ext cx="161544" cy="326927"/>
            </a:xfrm>
            <a:custGeom>
              <a:avLst/>
              <a:gdLst/>
              <a:ahLst/>
              <a:cxnLst/>
              <a:rect l="l" t="t" r="r" b="b"/>
              <a:pathLst>
                <a:path w="3618" h="7322" extrusionOk="0">
                  <a:moveTo>
                    <a:pt x="2031" y="0"/>
                  </a:moveTo>
                  <a:cubicBezTo>
                    <a:pt x="1964" y="0"/>
                    <a:pt x="1895" y="4"/>
                    <a:pt x="1822" y="10"/>
                  </a:cubicBezTo>
                  <a:cubicBezTo>
                    <a:pt x="0" y="189"/>
                    <a:pt x="393" y="2558"/>
                    <a:pt x="596" y="3642"/>
                  </a:cubicBezTo>
                  <a:cubicBezTo>
                    <a:pt x="727" y="4678"/>
                    <a:pt x="798" y="5487"/>
                    <a:pt x="1001" y="6440"/>
                  </a:cubicBezTo>
                  <a:cubicBezTo>
                    <a:pt x="1120" y="6976"/>
                    <a:pt x="1512" y="7285"/>
                    <a:pt x="2167" y="7321"/>
                  </a:cubicBezTo>
                  <a:cubicBezTo>
                    <a:pt x="2179" y="7321"/>
                    <a:pt x="2191" y="7321"/>
                    <a:pt x="2202" y="7321"/>
                  </a:cubicBezTo>
                  <a:cubicBezTo>
                    <a:pt x="2694" y="7321"/>
                    <a:pt x="3005" y="7072"/>
                    <a:pt x="3179" y="6618"/>
                  </a:cubicBezTo>
                  <a:cubicBezTo>
                    <a:pt x="3358" y="6166"/>
                    <a:pt x="3334" y="5797"/>
                    <a:pt x="3358" y="5333"/>
                  </a:cubicBezTo>
                  <a:cubicBezTo>
                    <a:pt x="3406" y="4535"/>
                    <a:pt x="3453" y="3749"/>
                    <a:pt x="3453" y="2939"/>
                  </a:cubicBezTo>
                  <a:cubicBezTo>
                    <a:pt x="3453" y="1854"/>
                    <a:pt x="3618" y="0"/>
                    <a:pt x="2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4"/>
            <p:cNvSpPr/>
            <p:nvPr/>
          </p:nvSpPr>
          <p:spPr>
            <a:xfrm>
              <a:off x="1133699" y="1870688"/>
              <a:ext cx="65412" cy="122296"/>
            </a:xfrm>
            <a:custGeom>
              <a:avLst/>
              <a:gdLst/>
              <a:ahLst/>
              <a:cxnLst/>
              <a:rect l="l" t="t" r="r" b="b"/>
              <a:pathLst>
                <a:path w="1465" h="2739" extrusionOk="0">
                  <a:moveTo>
                    <a:pt x="232" y="1"/>
                  </a:moveTo>
                  <a:cubicBezTo>
                    <a:pt x="138" y="1"/>
                    <a:pt x="55" y="21"/>
                    <a:pt x="0" y="72"/>
                  </a:cubicBezTo>
                  <a:cubicBezTo>
                    <a:pt x="822" y="488"/>
                    <a:pt x="1191" y="1858"/>
                    <a:pt x="1334" y="2739"/>
                  </a:cubicBezTo>
                  <a:cubicBezTo>
                    <a:pt x="1417" y="1786"/>
                    <a:pt x="1465" y="1286"/>
                    <a:pt x="1155" y="691"/>
                  </a:cubicBezTo>
                  <a:cubicBezTo>
                    <a:pt x="1095" y="584"/>
                    <a:pt x="810" y="179"/>
                    <a:pt x="703" y="119"/>
                  </a:cubicBezTo>
                  <a:cubicBezTo>
                    <a:pt x="563" y="53"/>
                    <a:pt x="383" y="1"/>
                    <a:pt x="232" y="1"/>
                  </a:cubicBezTo>
                  <a:close/>
                </a:path>
              </a:pathLst>
            </a:custGeom>
            <a:solidFill>
              <a:srgbClr val="FFC9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4"/>
            <p:cNvSpPr/>
            <p:nvPr/>
          </p:nvSpPr>
          <p:spPr>
            <a:xfrm>
              <a:off x="1070966" y="1870688"/>
              <a:ext cx="64876" cy="122296"/>
            </a:xfrm>
            <a:custGeom>
              <a:avLst/>
              <a:gdLst/>
              <a:ahLst/>
              <a:cxnLst/>
              <a:rect l="l" t="t" r="r" b="b"/>
              <a:pathLst>
                <a:path w="1453" h="2739" extrusionOk="0">
                  <a:moveTo>
                    <a:pt x="1226" y="1"/>
                  </a:moveTo>
                  <a:cubicBezTo>
                    <a:pt x="1074" y="1"/>
                    <a:pt x="890" y="53"/>
                    <a:pt x="750" y="119"/>
                  </a:cubicBezTo>
                  <a:cubicBezTo>
                    <a:pt x="655" y="179"/>
                    <a:pt x="369" y="584"/>
                    <a:pt x="310" y="691"/>
                  </a:cubicBezTo>
                  <a:cubicBezTo>
                    <a:pt x="0" y="1286"/>
                    <a:pt x="36" y="1786"/>
                    <a:pt x="131" y="2739"/>
                  </a:cubicBezTo>
                  <a:cubicBezTo>
                    <a:pt x="262" y="1858"/>
                    <a:pt x="631" y="488"/>
                    <a:pt x="1453" y="72"/>
                  </a:cubicBezTo>
                  <a:cubicBezTo>
                    <a:pt x="1402" y="21"/>
                    <a:pt x="1320" y="1"/>
                    <a:pt x="1226" y="1"/>
                  </a:cubicBezTo>
                  <a:close/>
                </a:path>
              </a:pathLst>
            </a:custGeom>
            <a:solidFill>
              <a:srgbClr val="FFC9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4"/>
            <p:cNvSpPr/>
            <p:nvPr/>
          </p:nvSpPr>
          <p:spPr>
            <a:xfrm>
              <a:off x="1234698" y="1929849"/>
              <a:ext cx="196192" cy="321167"/>
            </a:xfrm>
            <a:custGeom>
              <a:avLst/>
              <a:gdLst/>
              <a:ahLst/>
              <a:cxnLst/>
              <a:rect l="l" t="t" r="r" b="b"/>
              <a:pathLst>
                <a:path w="4394" h="7193" extrusionOk="0">
                  <a:moveTo>
                    <a:pt x="2129" y="0"/>
                  </a:moveTo>
                  <a:cubicBezTo>
                    <a:pt x="873" y="0"/>
                    <a:pt x="692" y="1667"/>
                    <a:pt x="512" y="2664"/>
                  </a:cubicBezTo>
                  <a:cubicBezTo>
                    <a:pt x="357" y="3473"/>
                    <a:pt x="262" y="4247"/>
                    <a:pt x="155" y="5033"/>
                  </a:cubicBezTo>
                  <a:cubicBezTo>
                    <a:pt x="96" y="5498"/>
                    <a:pt x="0" y="5855"/>
                    <a:pt x="96" y="6307"/>
                  </a:cubicBezTo>
                  <a:cubicBezTo>
                    <a:pt x="179" y="6783"/>
                    <a:pt x="465" y="7105"/>
                    <a:pt x="953" y="7176"/>
                  </a:cubicBezTo>
                  <a:cubicBezTo>
                    <a:pt x="1037" y="7187"/>
                    <a:pt x="1118" y="7193"/>
                    <a:pt x="1196" y="7193"/>
                  </a:cubicBezTo>
                  <a:cubicBezTo>
                    <a:pt x="1710" y="7193"/>
                    <a:pt x="2076" y="6956"/>
                    <a:pt x="2262" y="6521"/>
                  </a:cubicBezTo>
                  <a:cubicBezTo>
                    <a:pt x="2655" y="5640"/>
                    <a:pt x="2858" y="4866"/>
                    <a:pt x="3191" y="3866"/>
                  </a:cubicBezTo>
                  <a:cubicBezTo>
                    <a:pt x="3572" y="2842"/>
                    <a:pt x="4394" y="580"/>
                    <a:pt x="2643" y="80"/>
                  </a:cubicBezTo>
                  <a:cubicBezTo>
                    <a:pt x="2454" y="25"/>
                    <a:pt x="2284" y="0"/>
                    <a:pt x="21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4"/>
            <p:cNvSpPr/>
            <p:nvPr/>
          </p:nvSpPr>
          <p:spPr>
            <a:xfrm>
              <a:off x="1260729" y="1964855"/>
              <a:ext cx="79790" cy="112116"/>
            </a:xfrm>
            <a:custGeom>
              <a:avLst/>
              <a:gdLst/>
              <a:ahLst/>
              <a:cxnLst/>
              <a:rect l="l" t="t" r="r" b="b"/>
              <a:pathLst>
                <a:path w="1787" h="2511" extrusionOk="0">
                  <a:moveTo>
                    <a:pt x="1410" y="0"/>
                  </a:moveTo>
                  <a:cubicBezTo>
                    <a:pt x="1301" y="0"/>
                    <a:pt x="1188" y="17"/>
                    <a:pt x="1096" y="46"/>
                  </a:cubicBezTo>
                  <a:cubicBezTo>
                    <a:pt x="977" y="82"/>
                    <a:pt x="644" y="427"/>
                    <a:pt x="548" y="523"/>
                  </a:cubicBezTo>
                  <a:cubicBezTo>
                    <a:pt x="132" y="1034"/>
                    <a:pt x="72" y="1535"/>
                    <a:pt x="1" y="2511"/>
                  </a:cubicBezTo>
                  <a:cubicBezTo>
                    <a:pt x="298" y="1677"/>
                    <a:pt x="906" y="392"/>
                    <a:pt x="1787" y="130"/>
                  </a:cubicBezTo>
                  <a:cubicBezTo>
                    <a:pt x="1723" y="37"/>
                    <a:pt x="1570" y="0"/>
                    <a:pt x="1410" y="0"/>
                  </a:cubicBezTo>
                  <a:close/>
                </a:path>
              </a:pathLst>
            </a:custGeom>
            <a:solidFill>
              <a:srgbClr val="FFC9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4"/>
            <p:cNvSpPr/>
            <p:nvPr/>
          </p:nvSpPr>
          <p:spPr>
            <a:xfrm>
              <a:off x="1339402" y="1968561"/>
              <a:ext cx="53759" cy="129708"/>
            </a:xfrm>
            <a:custGeom>
              <a:avLst/>
              <a:gdLst/>
              <a:ahLst/>
              <a:cxnLst/>
              <a:rect l="l" t="t" r="r" b="b"/>
              <a:pathLst>
                <a:path w="1204" h="2905" extrusionOk="0">
                  <a:moveTo>
                    <a:pt x="136" y="1"/>
                  </a:moveTo>
                  <a:cubicBezTo>
                    <a:pt x="83" y="1"/>
                    <a:pt x="36" y="11"/>
                    <a:pt x="1" y="35"/>
                  </a:cubicBezTo>
                  <a:cubicBezTo>
                    <a:pt x="715" y="606"/>
                    <a:pt x="834" y="2011"/>
                    <a:pt x="799" y="2904"/>
                  </a:cubicBezTo>
                  <a:cubicBezTo>
                    <a:pt x="1072" y="1975"/>
                    <a:pt x="1203" y="1475"/>
                    <a:pt x="1013" y="856"/>
                  </a:cubicBezTo>
                  <a:cubicBezTo>
                    <a:pt x="965" y="737"/>
                    <a:pt x="775" y="297"/>
                    <a:pt x="668" y="225"/>
                  </a:cubicBezTo>
                  <a:cubicBezTo>
                    <a:pt x="524" y="99"/>
                    <a:pt x="299" y="1"/>
                    <a:pt x="136" y="1"/>
                  </a:cubicBezTo>
                  <a:close/>
                </a:path>
              </a:pathLst>
            </a:custGeom>
            <a:solidFill>
              <a:srgbClr val="FFC9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6211727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p35"/>
          <p:cNvSpPr txBox="1">
            <a:spLocks noGrp="1"/>
          </p:cNvSpPr>
          <p:nvPr>
            <p:ph type="title"/>
          </p:nvPr>
        </p:nvSpPr>
        <p:spPr>
          <a:xfrm>
            <a:off x="2368275" y="646240"/>
            <a:ext cx="4407900" cy="9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08" name="Google Shape;1608;p35"/>
          <p:cNvSpPr txBox="1">
            <a:spLocks noGrp="1"/>
          </p:cNvSpPr>
          <p:nvPr>
            <p:ph type="title" idx="2"/>
          </p:nvPr>
        </p:nvSpPr>
        <p:spPr>
          <a:xfrm>
            <a:off x="1721913" y="1605833"/>
            <a:ext cx="2544600" cy="35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09" name="Google Shape;1609;p35"/>
          <p:cNvSpPr txBox="1">
            <a:spLocks noGrp="1"/>
          </p:cNvSpPr>
          <p:nvPr>
            <p:ph type="subTitle" idx="1"/>
          </p:nvPr>
        </p:nvSpPr>
        <p:spPr>
          <a:xfrm>
            <a:off x="1721963" y="2032267"/>
            <a:ext cx="2544600" cy="58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10" name="Google Shape;1610;p35"/>
          <p:cNvSpPr txBox="1">
            <a:spLocks noGrp="1"/>
          </p:cNvSpPr>
          <p:nvPr>
            <p:ph type="title" idx="3"/>
          </p:nvPr>
        </p:nvSpPr>
        <p:spPr>
          <a:xfrm>
            <a:off x="1721913" y="2802311"/>
            <a:ext cx="2544600" cy="35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11" name="Google Shape;1611;p35"/>
          <p:cNvSpPr txBox="1">
            <a:spLocks noGrp="1"/>
          </p:cNvSpPr>
          <p:nvPr>
            <p:ph type="subTitle" idx="4"/>
          </p:nvPr>
        </p:nvSpPr>
        <p:spPr>
          <a:xfrm>
            <a:off x="1721963" y="3228744"/>
            <a:ext cx="2544600" cy="58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12" name="Google Shape;1612;p35"/>
          <p:cNvSpPr txBox="1">
            <a:spLocks noGrp="1"/>
          </p:cNvSpPr>
          <p:nvPr>
            <p:ph type="title" idx="5"/>
          </p:nvPr>
        </p:nvSpPr>
        <p:spPr>
          <a:xfrm>
            <a:off x="1721913" y="3998789"/>
            <a:ext cx="2544600" cy="35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13" name="Google Shape;1613;p35"/>
          <p:cNvSpPr txBox="1">
            <a:spLocks noGrp="1"/>
          </p:cNvSpPr>
          <p:nvPr>
            <p:ph type="subTitle" idx="6"/>
          </p:nvPr>
        </p:nvSpPr>
        <p:spPr>
          <a:xfrm>
            <a:off x="1721963" y="4425223"/>
            <a:ext cx="2544600" cy="58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14" name="Google Shape;1614;p35"/>
          <p:cNvSpPr txBox="1">
            <a:spLocks noGrp="1"/>
          </p:cNvSpPr>
          <p:nvPr>
            <p:ph type="title" idx="7"/>
          </p:nvPr>
        </p:nvSpPr>
        <p:spPr>
          <a:xfrm>
            <a:off x="1721913" y="5195267"/>
            <a:ext cx="2544600" cy="35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15" name="Google Shape;1615;p35"/>
          <p:cNvSpPr txBox="1">
            <a:spLocks noGrp="1"/>
          </p:cNvSpPr>
          <p:nvPr>
            <p:ph type="subTitle" idx="8"/>
          </p:nvPr>
        </p:nvSpPr>
        <p:spPr>
          <a:xfrm>
            <a:off x="1721963" y="5621700"/>
            <a:ext cx="2544600" cy="58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16" name="Google Shape;1616;p35"/>
          <p:cNvSpPr txBox="1">
            <a:spLocks noGrp="1"/>
          </p:cNvSpPr>
          <p:nvPr>
            <p:ph type="title" idx="9"/>
          </p:nvPr>
        </p:nvSpPr>
        <p:spPr>
          <a:xfrm>
            <a:off x="5478113" y="1605833"/>
            <a:ext cx="2544600" cy="35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17" name="Google Shape;1617;p35"/>
          <p:cNvSpPr txBox="1">
            <a:spLocks noGrp="1"/>
          </p:cNvSpPr>
          <p:nvPr>
            <p:ph type="subTitle" idx="13"/>
          </p:nvPr>
        </p:nvSpPr>
        <p:spPr>
          <a:xfrm>
            <a:off x="5478163" y="2032267"/>
            <a:ext cx="2544600" cy="58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18" name="Google Shape;1618;p35"/>
          <p:cNvSpPr txBox="1">
            <a:spLocks noGrp="1"/>
          </p:cNvSpPr>
          <p:nvPr>
            <p:ph type="title" idx="14"/>
          </p:nvPr>
        </p:nvSpPr>
        <p:spPr>
          <a:xfrm>
            <a:off x="5478113" y="2802311"/>
            <a:ext cx="2544600" cy="35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19" name="Google Shape;1619;p35"/>
          <p:cNvSpPr txBox="1">
            <a:spLocks noGrp="1"/>
          </p:cNvSpPr>
          <p:nvPr>
            <p:ph type="subTitle" idx="15"/>
          </p:nvPr>
        </p:nvSpPr>
        <p:spPr>
          <a:xfrm>
            <a:off x="5478163" y="3228744"/>
            <a:ext cx="2544600" cy="58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20" name="Google Shape;1620;p35"/>
          <p:cNvSpPr txBox="1">
            <a:spLocks noGrp="1"/>
          </p:cNvSpPr>
          <p:nvPr>
            <p:ph type="title" idx="16"/>
          </p:nvPr>
        </p:nvSpPr>
        <p:spPr>
          <a:xfrm>
            <a:off x="5478113" y="3998789"/>
            <a:ext cx="2544600" cy="35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21" name="Google Shape;1621;p35"/>
          <p:cNvSpPr txBox="1">
            <a:spLocks noGrp="1"/>
          </p:cNvSpPr>
          <p:nvPr>
            <p:ph type="subTitle" idx="17"/>
          </p:nvPr>
        </p:nvSpPr>
        <p:spPr>
          <a:xfrm>
            <a:off x="5478163" y="4425223"/>
            <a:ext cx="2544600" cy="58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22" name="Google Shape;1622;p35"/>
          <p:cNvSpPr txBox="1">
            <a:spLocks noGrp="1"/>
          </p:cNvSpPr>
          <p:nvPr>
            <p:ph type="title" idx="18"/>
          </p:nvPr>
        </p:nvSpPr>
        <p:spPr>
          <a:xfrm>
            <a:off x="5478113" y="5195267"/>
            <a:ext cx="2544600" cy="35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23" name="Google Shape;1623;p35"/>
          <p:cNvSpPr txBox="1">
            <a:spLocks noGrp="1"/>
          </p:cNvSpPr>
          <p:nvPr>
            <p:ph type="subTitle" idx="19"/>
          </p:nvPr>
        </p:nvSpPr>
        <p:spPr>
          <a:xfrm>
            <a:off x="5478163" y="5621700"/>
            <a:ext cx="2544600" cy="58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1624" name="Google Shape;1624;p35"/>
          <p:cNvGrpSpPr/>
          <p:nvPr/>
        </p:nvGrpSpPr>
        <p:grpSpPr>
          <a:xfrm rot="-705564">
            <a:off x="-836309" y="-939355"/>
            <a:ext cx="1885781" cy="2367285"/>
            <a:chOff x="-715775" y="2906100"/>
            <a:chExt cx="1885804" cy="1775486"/>
          </a:xfrm>
        </p:grpSpPr>
        <p:sp>
          <p:nvSpPr>
            <p:cNvPr id="1625" name="Google Shape;1625;p35"/>
            <p:cNvSpPr/>
            <p:nvPr/>
          </p:nvSpPr>
          <p:spPr>
            <a:xfrm>
              <a:off x="-658475" y="2934763"/>
              <a:ext cx="1828504" cy="1746823"/>
            </a:xfrm>
            <a:custGeom>
              <a:avLst/>
              <a:gdLst/>
              <a:ahLst/>
              <a:cxnLst/>
              <a:rect l="l" t="t" r="r" b="b"/>
              <a:pathLst>
                <a:path w="23483" h="22434" extrusionOk="0">
                  <a:moveTo>
                    <a:pt x="11737" y="5836"/>
                  </a:moveTo>
                  <a:cubicBezTo>
                    <a:pt x="11903" y="5836"/>
                    <a:pt x="12071" y="5844"/>
                    <a:pt x="12240" y="5859"/>
                  </a:cubicBezTo>
                  <a:cubicBezTo>
                    <a:pt x="15200" y="6136"/>
                    <a:pt x="17376" y="8756"/>
                    <a:pt x="17099" y="11716"/>
                  </a:cubicBezTo>
                  <a:cubicBezTo>
                    <a:pt x="16841" y="14505"/>
                    <a:pt x="14495" y="16599"/>
                    <a:pt x="11747" y="16599"/>
                  </a:cubicBezTo>
                  <a:cubicBezTo>
                    <a:pt x="11580" y="16599"/>
                    <a:pt x="11412" y="16591"/>
                    <a:pt x="11243" y="16575"/>
                  </a:cubicBezTo>
                  <a:lnTo>
                    <a:pt x="11245" y="16575"/>
                  </a:lnTo>
                  <a:cubicBezTo>
                    <a:pt x="8285" y="16301"/>
                    <a:pt x="6111" y="13679"/>
                    <a:pt x="6385" y="10719"/>
                  </a:cubicBezTo>
                  <a:cubicBezTo>
                    <a:pt x="6644" y="7930"/>
                    <a:pt x="8990" y="5836"/>
                    <a:pt x="11737" y="5836"/>
                  </a:cubicBezTo>
                  <a:close/>
                  <a:moveTo>
                    <a:pt x="11730" y="1"/>
                  </a:moveTo>
                  <a:cubicBezTo>
                    <a:pt x="6004" y="1"/>
                    <a:pt x="1114" y="4364"/>
                    <a:pt x="574" y="10178"/>
                  </a:cubicBezTo>
                  <a:cubicBezTo>
                    <a:pt x="1" y="16348"/>
                    <a:pt x="4535" y="21812"/>
                    <a:pt x="10702" y="22385"/>
                  </a:cubicBezTo>
                  <a:cubicBezTo>
                    <a:pt x="11055" y="22418"/>
                    <a:pt x="11406" y="22434"/>
                    <a:pt x="11753" y="22434"/>
                  </a:cubicBezTo>
                  <a:cubicBezTo>
                    <a:pt x="17479" y="22434"/>
                    <a:pt x="22369" y="18071"/>
                    <a:pt x="22909" y="12256"/>
                  </a:cubicBezTo>
                  <a:cubicBezTo>
                    <a:pt x="23482" y="6089"/>
                    <a:pt x="18948" y="624"/>
                    <a:pt x="12781" y="50"/>
                  </a:cubicBezTo>
                  <a:cubicBezTo>
                    <a:pt x="12428" y="17"/>
                    <a:pt x="12077" y="1"/>
                    <a:pt x="11730" y="1"/>
                  </a:cubicBezTo>
                  <a:close/>
                </a:path>
              </a:pathLst>
            </a:custGeom>
            <a:solidFill>
              <a:schemeClr val="dk1">
                <a:alpha val="290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6" name="Google Shape;1626;p35"/>
            <p:cNvSpPr/>
            <p:nvPr/>
          </p:nvSpPr>
          <p:spPr>
            <a:xfrm>
              <a:off x="-715775" y="2906113"/>
              <a:ext cx="1828504" cy="1746823"/>
            </a:xfrm>
            <a:custGeom>
              <a:avLst/>
              <a:gdLst/>
              <a:ahLst/>
              <a:cxnLst/>
              <a:rect l="l" t="t" r="r" b="b"/>
              <a:pathLst>
                <a:path w="23483" h="22434" extrusionOk="0">
                  <a:moveTo>
                    <a:pt x="11737" y="5836"/>
                  </a:moveTo>
                  <a:cubicBezTo>
                    <a:pt x="11903" y="5836"/>
                    <a:pt x="12071" y="5844"/>
                    <a:pt x="12240" y="5859"/>
                  </a:cubicBezTo>
                  <a:cubicBezTo>
                    <a:pt x="15200" y="6136"/>
                    <a:pt x="17376" y="8756"/>
                    <a:pt x="17099" y="11716"/>
                  </a:cubicBezTo>
                  <a:cubicBezTo>
                    <a:pt x="16841" y="14505"/>
                    <a:pt x="14495" y="16599"/>
                    <a:pt x="11747" y="16599"/>
                  </a:cubicBezTo>
                  <a:cubicBezTo>
                    <a:pt x="11580" y="16599"/>
                    <a:pt x="11412" y="16591"/>
                    <a:pt x="11243" y="16575"/>
                  </a:cubicBezTo>
                  <a:lnTo>
                    <a:pt x="11245" y="16575"/>
                  </a:lnTo>
                  <a:cubicBezTo>
                    <a:pt x="8285" y="16301"/>
                    <a:pt x="6111" y="13679"/>
                    <a:pt x="6385" y="10719"/>
                  </a:cubicBezTo>
                  <a:cubicBezTo>
                    <a:pt x="6644" y="7930"/>
                    <a:pt x="8990" y="5836"/>
                    <a:pt x="11737" y="5836"/>
                  </a:cubicBezTo>
                  <a:close/>
                  <a:moveTo>
                    <a:pt x="11730" y="1"/>
                  </a:moveTo>
                  <a:cubicBezTo>
                    <a:pt x="6004" y="1"/>
                    <a:pt x="1114" y="4364"/>
                    <a:pt x="574" y="10178"/>
                  </a:cubicBezTo>
                  <a:cubicBezTo>
                    <a:pt x="1" y="16348"/>
                    <a:pt x="4535" y="21812"/>
                    <a:pt x="10702" y="22385"/>
                  </a:cubicBezTo>
                  <a:cubicBezTo>
                    <a:pt x="11055" y="22418"/>
                    <a:pt x="11406" y="22434"/>
                    <a:pt x="11753" y="22434"/>
                  </a:cubicBezTo>
                  <a:cubicBezTo>
                    <a:pt x="17479" y="22434"/>
                    <a:pt x="22369" y="18071"/>
                    <a:pt x="22909" y="12256"/>
                  </a:cubicBezTo>
                  <a:cubicBezTo>
                    <a:pt x="23482" y="6089"/>
                    <a:pt x="18948" y="624"/>
                    <a:pt x="12781" y="50"/>
                  </a:cubicBezTo>
                  <a:cubicBezTo>
                    <a:pt x="12428" y="17"/>
                    <a:pt x="12077" y="1"/>
                    <a:pt x="117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7" name="Google Shape;1627;p35"/>
            <p:cNvSpPr/>
            <p:nvPr/>
          </p:nvSpPr>
          <p:spPr>
            <a:xfrm>
              <a:off x="-433664" y="3151964"/>
              <a:ext cx="1264294" cy="1255106"/>
            </a:xfrm>
            <a:custGeom>
              <a:avLst/>
              <a:gdLst/>
              <a:ahLst/>
              <a:cxnLst/>
              <a:rect l="l" t="t" r="r" b="b"/>
              <a:pathLst>
                <a:path w="16237" h="16119" extrusionOk="0">
                  <a:moveTo>
                    <a:pt x="8112" y="2678"/>
                  </a:moveTo>
                  <a:cubicBezTo>
                    <a:pt x="8279" y="2678"/>
                    <a:pt x="8447" y="2686"/>
                    <a:pt x="8616" y="2701"/>
                  </a:cubicBezTo>
                  <a:cubicBezTo>
                    <a:pt x="11574" y="2976"/>
                    <a:pt x="13750" y="5598"/>
                    <a:pt x="13475" y="8558"/>
                  </a:cubicBezTo>
                  <a:cubicBezTo>
                    <a:pt x="13217" y="11347"/>
                    <a:pt x="10871" y="13441"/>
                    <a:pt x="8123" y="13441"/>
                  </a:cubicBezTo>
                  <a:cubicBezTo>
                    <a:pt x="7956" y="13441"/>
                    <a:pt x="7788" y="13433"/>
                    <a:pt x="7619" y="13417"/>
                  </a:cubicBezTo>
                  <a:cubicBezTo>
                    <a:pt x="4661" y="13141"/>
                    <a:pt x="2485" y="10521"/>
                    <a:pt x="2760" y="7561"/>
                  </a:cubicBezTo>
                  <a:cubicBezTo>
                    <a:pt x="3020" y="4772"/>
                    <a:pt x="5364" y="2678"/>
                    <a:pt x="8112" y="2678"/>
                  </a:cubicBezTo>
                  <a:close/>
                  <a:moveTo>
                    <a:pt x="8803" y="1"/>
                  </a:moveTo>
                  <a:cubicBezTo>
                    <a:pt x="8148" y="1"/>
                    <a:pt x="7534" y="889"/>
                    <a:pt x="6912" y="994"/>
                  </a:cubicBezTo>
                  <a:cubicBezTo>
                    <a:pt x="6860" y="1003"/>
                    <a:pt x="6807" y="1006"/>
                    <a:pt x="6752" y="1006"/>
                  </a:cubicBezTo>
                  <a:cubicBezTo>
                    <a:pt x="6227" y="1006"/>
                    <a:pt x="5588" y="640"/>
                    <a:pt x="5071" y="640"/>
                  </a:cubicBezTo>
                  <a:cubicBezTo>
                    <a:pt x="4953" y="640"/>
                    <a:pt x="4841" y="659"/>
                    <a:pt x="4738" y="706"/>
                  </a:cubicBezTo>
                  <a:cubicBezTo>
                    <a:pt x="4131" y="987"/>
                    <a:pt x="4053" y="2120"/>
                    <a:pt x="3540" y="2544"/>
                  </a:cubicBezTo>
                  <a:cubicBezTo>
                    <a:pt x="3029" y="2969"/>
                    <a:pt x="1901" y="2837"/>
                    <a:pt x="1514" y="3381"/>
                  </a:cubicBezTo>
                  <a:cubicBezTo>
                    <a:pt x="1133" y="3919"/>
                    <a:pt x="1628" y="4939"/>
                    <a:pt x="1395" y="5571"/>
                  </a:cubicBezTo>
                  <a:cubicBezTo>
                    <a:pt x="1169" y="6182"/>
                    <a:pt x="125" y="6630"/>
                    <a:pt x="62" y="7309"/>
                  </a:cubicBezTo>
                  <a:cubicBezTo>
                    <a:pt x="0" y="7989"/>
                    <a:pt x="943" y="8623"/>
                    <a:pt x="1052" y="9267"/>
                  </a:cubicBezTo>
                  <a:cubicBezTo>
                    <a:pt x="1166" y="9932"/>
                    <a:pt x="490" y="10840"/>
                    <a:pt x="766" y="11439"/>
                  </a:cubicBezTo>
                  <a:cubicBezTo>
                    <a:pt x="1046" y="12046"/>
                    <a:pt x="2179" y="12123"/>
                    <a:pt x="2604" y="12637"/>
                  </a:cubicBezTo>
                  <a:cubicBezTo>
                    <a:pt x="3027" y="13148"/>
                    <a:pt x="2895" y="14276"/>
                    <a:pt x="3441" y="14662"/>
                  </a:cubicBezTo>
                  <a:cubicBezTo>
                    <a:pt x="3602" y="14777"/>
                    <a:pt x="3806" y="14813"/>
                    <a:pt x="4031" y="14813"/>
                  </a:cubicBezTo>
                  <a:cubicBezTo>
                    <a:pt x="4399" y="14813"/>
                    <a:pt x="4822" y="14716"/>
                    <a:pt x="5195" y="14716"/>
                  </a:cubicBezTo>
                  <a:cubicBezTo>
                    <a:pt x="5351" y="14716"/>
                    <a:pt x="5498" y="14733"/>
                    <a:pt x="5629" y="14782"/>
                  </a:cubicBezTo>
                  <a:cubicBezTo>
                    <a:pt x="6242" y="15008"/>
                    <a:pt x="6690" y="16052"/>
                    <a:pt x="7369" y="16115"/>
                  </a:cubicBezTo>
                  <a:cubicBezTo>
                    <a:pt x="7391" y="16117"/>
                    <a:pt x="7412" y="16118"/>
                    <a:pt x="7433" y="16118"/>
                  </a:cubicBezTo>
                  <a:cubicBezTo>
                    <a:pt x="8089" y="16118"/>
                    <a:pt x="8702" y="15230"/>
                    <a:pt x="9325" y="15125"/>
                  </a:cubicBezTo>
                  <a:cubicBezTo>
                    <a:pt x="9376" y="15116"/>
                    <a:pt x="9430" y="15112"/>
                    <a:pt x="9484" y="15112"/>
                  </a:cubicBezTo>
                  <a:cubicBezTo>
                    <a:pt x="10009" y="15112"/>
                    <a:pt x="10647" y="15479"/>
                    <a:pt x="11165" y="15479"/>
                  </a:cubicBezTo>
                  <a:cubicBezTo>
                    <a:pt x="11283" y="15479"/>
                    <a:pt x="11396" y="15460"/>
                    <a:pt x="11499" y="15412"/>
                  </a:cubicBezTo>
                  <a:cubicBezTo>
                    <a:pt x="12106" y="15132"/>
                    <a:pt x="12183" y="13999"/>
                    <a:pt x="12695" y="13575"/>
                  </a:cubicBezTo>
                  <a:cubicBezTo>
                    <a:pt x="13206" y="13150"/>
                    <a:pt x="14334" y="13282"/>
                    <a:pt x="14722" y="12738"/>
                  </a:cubicBezTo>
                  <a:cubicBezTo>
                    <a:pt x="15104" y="12201"/>
                    <a:pt x="14607" y="11182"/>
                    <a:pt x="14842" y="10550"/>
                  </a:cubicBezTo>
                  <a:cubicBezTo>
                    <a:pt x="15066" y="9937"/>
                    <a:pt x="16110" y="9489"/>
                    <a:pt x="16173" y="8809"/>
                  </a:cubicBezTo>
                  <a:cubicBezTo>
                    <a:pt x="16237" y="8128"/>
                    <a:pt x="15293" y="7496"/>
                    <a:pt x="15183" y="6852"/>
                  </a:cubicBezTo>
                  <a:cubicBezTo>
                    <a:pt x="15071" y="6187"/>
                    <a:pt x="15745" y="5278"/>
                    <a:pt x="15470" y="4680"/>
                  </a:cubicBezTo>
                  <a:cubicBezTo>
                    <a:pt x="15190" y="4073"/>
                    <a:pt x="14057" y="3995"/>
                    <a:pt x="13633" y="3482"/>
                  </a:cubicBezTo>
                  <a:cubicBezTo>
                    <a:pt x="13208" y="2971"/>
                    <a:pt x="13342" y="1843"/>
                    <a:pt x="12796" y="1456"/>
                  </a:cubicBezTo>
                  <a:cubicBezTo>
                    <a:pt x="12634" y="1341"/>
                    <a:pt x="12430" y="1306"/>
                    <a:pt x="12205" y="1306"/>
                  </a:cubicBezTo>
                  <a:cubicBezTo>
                    <a:pt x="11836" y="1306"/>
                    <a:pt x="11414" y="1402"/>
                    <a:pt x="11041" y="1402"/>
                  </a:cubicBezTo>
                  <a:cubicBezTo>
                    <a:pt x="10885" y="1402"/>
                    <a:pt x="10737" y="1385"/>
                    <a:pt x="10606" y="1337"/>
                  </a:cubicBezTo>
                  <a:cubicBezTo>
                    <a:pt x="9995" y="1111"/>
                    <a:pt x="9547" y="67"/>
                    <a:pt x="8867" y="4"/>
                  </a:cubicBezTo>
                  <a:cubicBezTo>
                    <a:pt x="8846" y="2"/>
                    <a:pt x="8825" y="1"/>
                    <a:pt x="88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8" name="Google Shape;1628;p35"/>
            <p:cNvSpPr/>
            <p:nvPr/>
          </p:nvSpPr>
          <p:spPr>
            <a:xfrm>
              <a:off x="-715775" y="2906100"/>
              <a:ext cx="1828504" cy="1746823"/>
            </a:xfrm>
            <a:custGeom>
              <a:avLst/>
              <a:gdLst/>
              <a:ahLst/>
              <a:cxnLst/>
              <a:rect l="l" t="t" r="r" b="b"/>
              <a:pathLst>
                <a:path w="23483" h="22434" extrusionOk="0">
                  <a:moveTo>
                    <a:pt x="12634" y="676"/>
                  </a:moveTo>
                  <a:cubicBezTo>
                    <a:pt x="12663" y="676"/>
                    <a:pt x="12692" y="678"/>
                    <a:pt x="12721" y="680"/>
                  </a:cubicBezTo>
                  <a:cubicBezTo>
                    <a:pt x="13612" y="762"/>
                    <a:pt x="14197" y="2128"/>
                    <a:pt x="14998" y="2424"/>
                  </a:cubicBezTo>
                  <a:cubicBezTo>
                    <a:pt x="15170" y="2488"/>
                    <a:pt x="15363" y="2510"/>
                    <a:pt x="15568" y="2510"/>
                  </a:cubicBezTo>
                  <a:cubicBezTo>
                    <a:pt x="16054" y="2510"/>
                    <a:pt x="16606" y="2384"/>
                    <a:pt x="17088" y="2384"/>
                  </a:cubicBezTo>
                  <a:cubicBezTo>
                    <a:pt x="17381" y="2384"/>
                    <a:pt x="17649" y="2431"/>
                    <a:pt x="17860" y="2581"/>
                  </a:cubicBezTo>
                  <a:cubicBezTo>
                    <a:pt x="18574" y="3087"/>
                    <a:pt x="18401" y="4562"/>
                    <a:pt x="18955" y="5231"/>
                  </a:cubicBezTo>
                  <a:cubicBezTo>
                    <a:pt x="19510" y="5899"/>
                    <a:pt x="20994" y="6002"/>
                    <a:pt x="21359" y="6796"/>
                  </a:cubicBezTo>
                  <a:cubicBezTo>
                    <a:pt x="21720" y="7580"/>
                    <a:pt x="20836" y="8769"/>
                    <a:pt x="20985" y="9640"/>
                  </a:cubicBezTo>
                  <a:cubicBezTo>
                    <a:pt x="21127" y="10480"/>
                    <a:pt x="22362" y="11308"/>
                    <a:pt x="22279" y="12197"/>
                  </a:cubicBezTo>
                  <a:cubicBezTo>
                    <a:pt x="22197" y="13088"/>
                    <a:pt x="20831" y="13673"/>
                    <a:pt x="20535" y="14474"/>
                  </a:cubicBezTo>
                  <a:cubicBezTo>
                    <a:pt x="20229" y="15301"/>
                    <a:pt x="20878" y="16633"/>
                    <a:pt x="20379" y="17336"/>
                  </a:cubicBezTo>
                  <a:cubicBezTo>
                    <a:pt x="19872" y="18050"/>
                    <a:pt x="18397" y="17876"/>
                    <a:pt x="17728" y="18431"/>
                  </a:cubicBezTo>
                  <a:cubicBezTo>
                    <a:pt x="17058" y="18986"/>
                    <a:pt x="16957" y="20468"/>
                    <a:pt x="16163" y="20835"/>
                  </a:cubicBezTo>
                  <a:cubicBezTo>
                    <a:pt x="16028" y="20897"/>
                    <a:pt x="15881" y="20922"/>
                    <a:pt x="15726" y="20922"/>
                  </a:cubicBezTo>
                  <a:cubicBezTo>
                    <a:pt x="15050" y="20922"/>
                    <a:pt x="14217" y="20444"/>
                    <a:pt x="13530" y="20444"/>
                  </a:cubicBezTo>
                  <a:cubicBezTo>
                    <a:pt x="13458" y="20444"/>
                    <a:pt x="13388" y="20449"/>
                    <a:pt x="13319" y="20461"/>
                  </a:cubicBezTo>
                  <a:cubicBezTo>
                    <a:pt x="12506" y="20599"/>
                    <a:pt x="11705" y="21758"/>
                    <a:pt x="10849" y="21758"/>
                  </a:cubicBezTo>
                  <a:cubicBezTo>
                    <a:pt x="10820" y="21758"/>
                    <a:pt x="10791" y="21757"/>
                    <a:pt x="10762" y="21754"/>
                  </a:cubicBezTo>
                  <a:cubicBezTo>
                    <a:pt x="9871" y="21673"/>
                    <a:pt x="9286" y="20307"/>
                    <a:pt x="8485" y="20011"/>
                  </a:cubicBezTo>
                  <a:cubicBezTo>
                    <a:pt x="8314" y="19947"/>
                    <a:pt x="8120" y="19925"/>
                    <a:pt x="7915" y="19925"/>
                  </a:cubicBezTo>
                  <a:cubicBezTo>
                    <a:pt x="7428" y="19925"/>
                    <a:pt x="6875" y="20051"/>
                    <a:pt x="6393" y="20051"/>
                  </a:cubicBezTo>
                  <a:cubicBezTo>
                    <a:pt x="6100" y="20051"/>
                    <a:pt x="5833" y="20005"/>
                    <a:pt x="5623" y="19855"/>
                  </a:cubicBezTo>
                  <a:cubicBezTo>
                    <a:pt x="4909" y="19347"/>
                    <a:pt x="5082" y="17873"/>
                    <a:pt x="4528" y="17204"/>
                  </a:cubicBezTo>
                  <a:cubicBezTo>
                    <a:pt x="3973" y="16536"/>
                    <a:pt x="2489" y="16433"/>
                    <a:pt x="2124" y="15639"/>
                  </a:cubicBezTo>
                  <a:cubicBezTo>
                    <a:pt x="1763" y="14855"/>
                    <a:pt x="2647" y="13666"/>
                    <a:pt x="2498" y="12795"/>
                  </a:cubicBezTo>
                  <a:cubicBezTo>
                    <a:pt x="2356" y="11955"/>
                    <a:pt x="1121" y="11127"/>
                    <a:pt x="1205" y="10238"/>
                  </a:cubicBezTo>
                  <a:cubicBezTo>
                    <a:pt x="1286" y="9349"/>
                    <a:pt x="2652" y="8762"/>
                    <a:pt x="2948" y="7963"/>
                  </a:cubicBezTo>
                  <a:cubicBezTo>
                    <a:pt x="3254" y="7133"/>
                    <a:pt x="2605" y="5802"/>
                    <a:pt x="3104" y="5099"/>
                  </a:cubicBezTo>
                  <a:cubicBezTo>
                    <a:pt x="3612" y="4385"/>
                    <a:pt x="5086" y="4558"/>
                    <a:pt x="5755" y="4004"/>
                  </a:cubicBezTo>
                  <a:cubicBezTo>
                    <a:pt x="6425" y="3449"/>
                    <a:pt x="6526" y="1967"/>
                    <a:pt x="7321" y="1600"/>
                  </a:cubicBezTo>
                  <a:cubicBezTo>
                    <a:pt x="7456" y="1538"/>
                    <a:pt x="7603" y="1513"/>
                    <a:pt x="7758" y="1513"/>
                  </a:cubicBezTo>
                  <a:cubicBezTo>
                    <a:pt x="8433" y="1513"/>
                    <a:pt x="9266" y="1991"/>
                    <a:pt x="9953" y="1991"/>
                  </a:cubicBezTo>
                  <a:cubicBezTo>
                    <a:pt x="10025" y="1991"/>
                    <a:pt x="10095" y="1986"/>
                    <a:pt x="10164" y="1974"/>
                  </a:cubicBezTo>
                  <a:cubicBezTo>
                    <a:pt x="10977" y="1836"/>
                    <a:pt x="11778" y="676"/>
                    <a:pt x="12634" y="676"/>
                  </a:cubicBezTo>
                  <a:close/>
                  <a:moveTo>
                    <a:pt x="11730" y="1"/>
                  </a:moveTo>
                  <a:cubicBezTo>
                    <a:pt x="6004" y="1"/>
                    <a:pt x="1114" y="4364"/>
                    <a:pt x="574" y="10178"/>
                  </a:cubicBezTo>
                  <a:cubicBezTo>
                    <a:pt x="1" y="16348"/>
                    <a:pt x="4535" y="21812"/>
                    <a:pt x="10702" y="22385"/>
                  </a:cubicBezTo>
                  <a:cubicBezTo>
                    <a:pt x="11055" y="22418"/>
                    <a:pt x="11406" y="22434"/>
                    <a:pt x="11753" y="22434"/>
                  </a:cubicBezTo>
                  <a:cubicBezTo>
                    <a:pt x="17479" y="22434"/>
                    <a:pt x="22369" y="18071"/>
                    <a:pt x="22909" y="12256"/>
                  </a:cubicBezTo>
                  <a:cubicBezTo>
                    <a:pt x="23482" y="6089"/>
                    <a:pt x="18948" y="624"/>
                    <a:pt x="12781" y="50"/>
                  </a:cubicBezTo>
                  <a:cubicBezTo>
                    <a:pt x="12428" y="17"/>
                    <a:pt x="12077" y="1"/>
                    <a:pt x="117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29" name="Google Shape;1629;p35"/>
          <p:cNvSpPr/>
          <p:nvPr/>
        </p:nvSpPr>
        <p:spPr>
          <a:xfrm>
            <a:off x="3861533" y="6203685"/>
            <a:ext cx="5282469" cy="713300"/>
          </a:xfrm>
          <a:custGeom>
            <a:avLst/>
            <a:gdLst/>
            <a:ahLst/>
            <a:cxnLst/>
            <a:rect l="l" t="t" r="r" b="b"/>
            <a:pathLst>
              <a:path w="53984" h="8516" extrusionOk="0">
                <a:moveTo>
                  <a:pt x="46657" y="1"/>
                </a:moveTo>
                <a:cubicBezTo>
                  <a:pt x="46074" y="1"/>
                  <a:pt x="45488" y="51"/>
                  <a:pt x="44899" y="169"/>
                </a:cubicBezTo>
                <a:cubicBezTo>
                  <a:pt x="43542" y="431"/>
                  <a:pt x="42387" y="1407"/>
                  <a:pt x="41470" y="2038"/>
                </a:cubicBezTo>
                <a:cubicBezTo>
                  <a:pt x="39232" y="3574"/>
                  <a:pt x="37029" y="4872"/>
                  <a:pt x="33612" y="5336"/>
                </a:cubicBezTo>
                <a:cubicBezTo>
                  <a:pt x="32989" y="5416"/>
                  <a:pt x="32472" y="5460"/>
                  <a:pt x="31980" y="5460"/>
                </a:cubicBezTo>
                <a:cubicBezTo>
                  <a:pt x="31371" y="5460"/>
                  <a:pt x="30802" y="5392"/>
                  <a:pt x="30123" y="5241"/>
                </a:cubicBezTo>
                <a:cubicBezTo>
                  <a:pt x="29750" y="5162"/>
                  <a:pt x="28846" y="5072"/>
                  <a:pt x="27839" y="5072"/>
                </a:cubicBezTo>
                <a:cubicBezTo>
                  <a:pt x="26724" y="5072"/>
                  <a:pt x="25482" y="5182"/>
                  <a:pt x="24694" y="5538"/>
                </a:cubicBezTo>
                <a:cubicBezTo>
                  <a:pt x="23539" y="6071"/>
                  <a:pt x="22016" y="6265"/>
                  <a:pt x="20469" y="6265"/>
                </a:cubicBezTo>
                <a:cubicBezTo>
                  <a:pt x="19146" y="6265"/>
                  <a:pt x="17804" y="6123"/>
                  <a:pt x="16657" y="5931"/>
                </a:cubicBezTo>
                <a:cubicBezTo>
                  <a:pt x="14636" y="5589"/>
                  <a:pt x="12849" y="5387"/>
                  <a:pt x="11110" y="5387"/>
                </a:cubicBezTo>
                <a:cubicBezTo>
                  <a:pt x="8793" y="5387"/>
                  <a:pt x="6562" y="5746"/>
                  <a:pt x="3977" y="6610"/>
                </a:cubicBezTo>
                <a:cubicBezTo>
                  <a:pt x="2417" y="7134"/>
                  <a:pt x="1179" y="7801"/>
                  <a:pt x="0" y="8515"/>
                </a:cubicBezTo>
                <a:lnTo>
                  <a:pt x="53983" y="8515"/>
                </a:lnTo>
                <a:lnTo>
                  <a:pt x="53983" y="1574"/>
                </a:lnTo>
                <a:cubicBezTo>
                  <a:pt x="51696" y="973"/>
                  <a:pt x="49211" y="1"/>
                  <a:pt x="466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30" name="Google Shape;1630;p35"/>
          <p:cNvGrpSpPr/>
          <p:nvPr/>
        </p:nvGrpSpPr>
        <p:grpSpPr>
          <a:xfrm rot="-858830">
            <a:off x="107229" y="4753512"/>
            <a:ext cx="245214" cy="216653"/>
            <a:chOff x="4324925" y="3720525"/>
            <a:chExt cx="47650" cy="31575"/>
          </a:xfrm>
        </p:grpSpPr>
        <p:sp>
          <p:nvSpPr>
            <p:cNvPr id="1631" name="Google Shape;1631;p35"/>
            <p:cNvSpPr/>
            <p:nvPr/>
          </p:nvSpPr>
          <p:spPr>
            <a:xfrm>
              <a:off x="4354700" y="3720525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3" y="1"/>
                    <a:pt x="0" y="72"/>
                    <a:pt x="0" y="179"/>
                  </a:cubicBezTo>
                  <a:cubicBezTo>
                    <a:pt x="0" y="286"/>
                    <a:pt x="143" y="358"/>
                    <a:pt x="322" y="358"/>
                  </a:cubicBezTo>
                  <a:cubicBezTo>
                    <a:pt x="512" y="358"/>
                    <a:pt x="655" y="286"/>
                    <a:pt x="655" y="179"/>
                  </a:cubicBezTo>
                  <a:cubicBezTo>
                    <a:pt x="655" y="72"/>
                    <a:pt x="512" y="1"/>
                    <a:pt x="3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2" name="Google Shape;1632;p35"/>
            <p:cNvSpPr/>
            <p:nvPr/>
          </p:nvSpPr>
          <p:spPr>
            <a:xfrm>
              <a:off x="4324925" y="373570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4" y="1"/>
                    <a:pt x="1" y="84"/>
                    <a:pt x="1" y="179"/>
                  </a:cubicBezTo>
                  <a:cubicBezTo>
                    <a:pt x="1" y="287"/>
                    <a:pt x="144" y="358"/>
                    <a:pt x="322" y="358"/>
                  </a:cubicBezTo>
                  <a:cubicBezTo>
                    <a:pt x="513" y="358"/>
                    <a:pt x="656" y="287"/>
                    <a:pt x="656" y="179"/>
                  </a:cubicBezTo>
                  <a:cubicBezTo>
                    <a:pt x="656" y="96"/>
                    <a:pt x="513" y="1"/>
                    <a:pt x="3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3" name="Google Shape;1633;p35"/>
            <p:cNvSpPr/>
            <p:nvPr/>
          </p:nvSpPr>
          <p:spPr>
            <a:xfrm>
              <a:off x="4356175" y="374315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34" y="0"/>
                  </a:moveTo>
                  <a:cubicBezTo>
                    <a:pt x="156" y="0"/>
                    <a:pt x="1" y="84"/>
                    <a:pt x="1" y="179"/>
                  </a:cubicBezTo>
                  <a:cubicBezTo>
                    <a:pt x="1" y="286"/>
                    <a:pt x="156" y="358"/>
                    <a:pt x="334" y="358"/>
                  </a:cubicBezTo>
                  <a:cubicBezTo>
                    <a:pt x="513" y="358"/>
                    <a:pt x="656" y="286"/>
                    <a:pt x="656" y="179"/>
                  </a:cubicBezTo>
                  <a:cubicBezTo>
                    <a:pt x="656" y="84"/>
                    <a:pt x="513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34" name="Google Shape;1634;p35"/>
          <p:cNvSpPr/>
          <p:nvPr/>
        </p:nvSpPr>
        <p:spPr>
          <a:xfrm rot="-858753">
            <a:off x="8551672" y="4465144"/>
            <a:ext cx="276347" cy="363115"/>
          </a:xfrm>
          <a:custGeom>
            <a:avLst/>
            <a:gdLst/>
            <a:ahLst/>
            <a:cxnLst/>
            <a:rect l="l" t="t" r="r" b="b"/>
            <a:pathLst>
              <a:path w="4906" h="4835" extrusionOk="0">
                <a:moveTo>
                  <a:pt x="1608" y="0"/>
                </a:moveTo>
                <a:lnTo>
                  <a:pt x="1643" y="1381"/>
                </a:lnTo>
                <a:lnTo>
                  <a:pt x="1643" y="1381"/>
                </a:lnTo>
                <a:lnTo>
                  <a:pt x="298" y="1107"/>
                </a:lnTo>
                <a:lnTo>
                  <a:pt x="1215" y="2131"/>
                </a:lnTo>
                <a:lnTo>
                  <a:pt x="0" y="2786"/>
                </a:lnTo>
                <a:lnTo>
                  <a:pt x="1357" y="2977"/>
                </a:lnTo>
                <a:lnTo>
                  <a:pt x="846" y="4263"/>
                </a:lnTo>
                <a:lnTo>
                  <a:pt x="2024" y="3513"/>
                </a:lnTo>
                <a:lnTo>
                  <a:pt x="2453" y="4834"/>
                </a:lnTo>
                <a:lnTo>
                  <a:pt x="2881" y="3513"/>
                </a:lnTo>
                <a:lnTo>
                  <a:pt x="4060" y="4263"/>
                </a:lnTo>
                <a:lnTo>
                  <a:pt x="3536" y="2977"/>
                </a:lnTo>
                <a:lnTo>
                  <a:pt x="4906" y="2786"/>
                </a:lnTo>
                <a:lnTo>
                  <a:pt x="3691" y="2131"/>
                </a:lnTo>
                <a:lnTo>
                  <a:pt x="4608" y="1107"/>
                </a:lnTo>
                <a:lnTo>
                  <a:pt x="4608" y="1107"/>
                </a:lnTo>
                <a:lnTo>
                  <a:pt x="3251" y="1381"/>
                </a:lnTo>
                <a:lnTo>
                  <a:pt x="3298" y="0"/>
                </a:lnTo>
                <a:lnTo>
                  <a:pt x="3298" y="0"/>
                </a:lnTo>
                <a:lnTo>
                  <a:pt x="2453" y="1107"/>
                </a:lnTo>
                <a:lnTo>
                  <a:pt x="160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35" name="Google Shape;1635;p35"/>
          <p:cNvGrpSpPr/>
          <p:nvPr/>
        </p:nvGrpSpPr>
        <p:grpSpPr>
          <a:xfrm rot="-858830">
            <a:off x="7652729" y="292279"/>
            <a:ext cx="245214" cy="216653"/>
            <a:chOff x="4324925" y="3720525"/>
            <a:chExt cx="47650" cy="31575"/>
          </a:xfrm>
        </p:grpSpPr>
        <p:sp>
          <p:nvSpPr>
            <p:cNvPr id="1636" name="Google Shape;1636;p35"/>
            <p:cNvSpPr/>
            <p:nvPr/>
          </p:nvSpPr>
          <p:spPr>
            <a:xfrm>
              <a:off x="4354700" y="3720525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3" y="1"/>
                    <a:pt x="0" y="72"/>
                    <a:pt x="0" y="179"/>
                  </a:cubicBezTo>
                  <a:cubicBezTo>
                    <a:pt x="0" y="286"/>
                    <a:pt x="143" y="358"/>
                    <a:pt x="322" y="358"/>
                  </a:cubicBezTo>
                  <a:cubicBezTo>
                    <a:pt x="512" y="358"/>
                    <a:pt x="655" y="286"/>
                    <a:pt x="655" y="179"/>
                  </a:cubicBezTo>
                  <a:cubicBezTo>
                    <a:pt x="655" y="72"/>
                    <a:pt x="512" y="1"/>
                    <a:pt x="3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7" name="Google Shape;1637;p35"/>
            <p:cNvSpPr/>
            <p:nvPr/>
          </p:nvSpPr>
          <p:spPr>
            <a:xfrm>
              <a:off x="4324925" y="373570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4" y="1"/>
                    <a:pt x="1" y="84"/>
                    <a:pt x="1" y="179"/>
                  </a:cubicBezTo>
                  <a:cubicBezTo>
                    <a:pt x="1" y="287"/>
                    <a:pt x="144" y="358"/>
                    <a:pt x="322" y="358"/>
                  </a:cubicBezTo>
                  <a:cubicBezTo>
                    <a:pt x="513" y="358"/>
                    <a:pt x="656" y="287"/>
                    <a:pt x="656" y="179"/>
                  </a:cubicBezTo>
                  <a:cubicBezTo>
                    <a:pt x="656" y="96"/>
                    <a:pt x="513" y="1"/>
                    <a:pt x="3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8" name="Google Shape;1638;p35"/>
            <p:cNvSpPr/>
            <p:nvPr/>
          </p:nvSpPr>
          <p:spPr>
            <a:xfrm>
              <a:off x="4356175" y="374315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34" y="0"/>
                  </a:moveTo>
                  <a:cubicBezTo>
                    <a:pt x="156" y="0"/>
                    <a:pt x="1" y="84"/>
                    <a:pt x="1" y="179"/>
                  </a:cubicBezTo>
                  <a:cubicBezTo>
                    <a:pt x="1" y="286"/>
                    <a:pt x="156" y="358"/>
                    <a:pt x="334" y="358"/>
                  </a:cubicBezTo>
                  <a:cubicBezTo>
                    <a:pt x="513" y="358"/>
                    <a:pt x="656" y="286"/>
                    <a:pt x="656" y="179"/>
                  </a:cubicBezTo>
                  <a:cubicBezTo>
                    <a:pt x="656" y="84"/>
                    <a:pt x="513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5327784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Google Shape;1640;p36"/>
          <p:cNvSpPr txBox="1">
            <a:spLocks noGrp="1"/>
          </p:cNvSpPr>
          <p:nvPr>
            <p:ph type="title"/>
          </p:nvPr>
        </p:nvSpPr>
        <p:spPr>
          <a:xfrm>
            <a:off x="1357475" y="650367"/>
            <a:ext cx="6427200" cy="9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41" name="Google Shape;1641;p36"/>
          <p:cNvSpPr/>
          <p:nvPr/>
        </p:nvSpPr>
        <p:spPr>
          <a:xfrm rot="10800000">
            <a:off x="29" y="0"/>
            <a:ext cx="1954436" cy="635499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2" name="Google Shape;1642;p36"/>
          <p:cNvSpPr/>
          <p:nvPr/>
        </p:nvSpPr>
        <p:spPr>
          <a:xfrm>
            <a:off x="5656562" y="6250669"/>
            <a:ext cx="3487535" cy="603364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3" name="Google Shape;1643;p36"/>
          <p:cNvSpPr/>
          <p:nvPr/>
        </p:nvSpPr>
        <p:spPr>
          <a:xfrm>
            <a:off x="7712926" y="438067"/>
            <a:ext cx="687027" cy="212296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44" name="Google Shape;1644;p36"/>
          <p:cNvGrpSpPr/>
          <p:nvPr/>
        </p:nvGrpSpPr>
        <p:grpSpPr>
          <a:xfrm rot="-858830">
            <a:off x="197329" y="5456779"/>
            <a:ext cx="245214" cy="216653"/>
            <a:chOff x="4324925" y="3720525"/>
            <a:chExt cx="47650" cy="31575"/>
          </a:xfrm>
        </p:grpSpPr>
        <p:sp>
          <p:nvSpPr>
            <p:cNvPr id="1645" name="Google Shape;1645;p36"/>
            <p:cNvSpPr/>
            <p:nvPr/>
          </p:nvSpPr>
          <p:spPr>
            <a:xfrm>
              <a:off x="4354700" y="3720525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3" y="1"/>
                    <a:pt x="0" y="72"/>
                    <a:pt x="0" y="179"/>
                  </a:cubicBezTo>
                  <a:cubicBezTo>
                    <a:pt x="0" y="286"/>
                    <a:pt x="143" y="358"/>
                    <a:pt x="322" y="358"/>
                  </a:cubicBezTo>
                  <a:cubicBezTo>
                    <a:pt x="512" y="358"/>
                    <a:pt x="655" y="286"/>
                    <a:pt x="655" y="179"/>
                  </a:cubicBezTo>
                  <a:cubicBezTo>
                    <a:pt x="655" y="72"/>
                    <a:pt x="512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6"/>
            <p:cNvSpPr/>
            <p:nvPr/>
          </p:nvSpPr>
          <p:spPr>
            <a:xfrm>
              <a:off x="4324925" y="373570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4" y="1"/>
                    <a:pt x="1" y="84"/>
                    <a:pt x="1" y="179"/>
                  </a:cubicBezTo>
                  <a:cubicBezTo>
                    <a:pt x="1" y="287"/>
                    <a:pt x="144" y="358"/>
                    <a:pt x="322" y="358"/>
                  </a:cubicBezTo>
                  <a:cubicBezTo>
                    <a:pt x="513" y="358"/>
                    <a:pt x="656" y="287"/>
                    <a:pt x="656" y="179"/>
                  </a:cubicBezTo>
                  <a:cubicBezTo>
                    <a:pt x="656" y="96"/>
                    <a:pt x="513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6"/>
            <p:cNvSpPr/>
            <p:nvPr/>
          </p:nvSpPr>
          <p:spPr>
            <a:xfrm>
              <a:off x="4356175" y="374315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34" y="0"/>
                  </a:moveTo>
                  <a:cubicBezTo>
                    <a:pt x="156" y="0"/>
                    <a:pt x="1" y="84"/>
                    <a:pt x="1" y="179"/>
                  </a:cubicBezTo>
                  <a:cubicBezTo>
                    <a:pt x="1" y="286"/>
                    <a:pt x="156" y="358"/>
                    <a:pt x="334" y="358"/>
                  </a:cubicBezTo>
                  <a:cubicBezTo>
                    <a:pt x="513" y="358"/>
                    <a:pt x="656" y="286"/>
                    <a:pt x="656" y="179"/>
                  </a:cubicBezTo>
                  <a:cubicBezTo>
                    <a:pt x="656" y="84"/>
                    <a:pt x="513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48" name="Google Shape;1648;p36"/>
          <p:cNvSpPr/>
          <p:nvPr/>
        </p:nvSpPr>
        <p:spPr>
          <a:xfrm>
            <a:off x="852200" y="6501073"/>
            <a:ext cx="572506" cy="153803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49" name="Google Shape;1649;p36"/>
          <p:cNvGrpSpPr/>
          <p:nvPr/>
        </p:nvGrpSpPr>
        <p:grpSpPr>
          <a:xfrm rot="-858830">
            <a:off x="8499029" y="945079"/>
            <a:ext cx="245214" cy="216653"/>
            <a:chOff x="4324925" y="3720525"/>
            <a:chExt cx="47650" cy="31575"/>
          </a:xfrm>
        </p:grpSpPr>
        <p:sp>
          <p:nvSpPr>
            <p:cNvPr id="1650" name="Google Shape;1650;p36"/>
            <p:cNvSpPr/>
            <p:nvPr/>
          </p:nvSpPr>
          <p:spPr>
            <a:xfrm>
              <a:off x="4354700" y="3720525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3" y="1"/>
                    <a:pt x="0" y="72"/>
                    <a:pt x="0" y="179"/>
                  </a:cubicBezTo>
                  <a:cubicBezTo>
                    <a:pt x="0" y="286"/>
                    <a:pt x="143" y="358"/>
                    <a:pt x="322" y="358"/>
                  </a:cubicBezTo>
                  <a:cubicBezTo>
                    <a:pt x="512" y="358"/>
                    <a:pt x="655" y="286"/>
                    <a:pt x="655" y="179"/>
                  </a:cubicBezTo>
                  <a:cubicBezTo>
                    <a:pt x="655" y="72"/>
                    <a:pt x="512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1" name="Google Shape;1651;p36"/>
            <p:cNvSpPr/>
            <p:nvPr/>
          </p:nvSpPr>
          <p:spPr>
            <a:xfrm>
              <a:off x="4324925" y="373570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4" y="1"/>
                    <a:pt x="1" y="84"/>
                    <a:pt x="1" y="179"/>
                  </a:cubicBezTo>
                  <a:cubicBezTo>
                    <a:pt x="1" y="287"/>
                    <a:pt x="144" y="358"/>
                    <a:pt x="322" y="358"/>
                  </a:cubicBezTo>
                  <a:cubicBezTo>
                    <a:pt x="513" y="358"/>
                    <a:pt x="656" y="287"/>
                    <a:pt x="656" y="179"/>
                  </a:cubicBezTo>
                  <a:cubicBezTo>
                    <a:pt x="656" y="96"/>
                    <a:pt x="513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2" name="Google Shape;1652;p36"/>
            <p:cNvSpPr/>
            <p:nvPr/>
          </p:nvSpPr>
          <p:spPr>
            <a:xfrm>
              <a:off x="4356175" y="374315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34" y="0"/>
                  </a:moveTo>
                  <a:cubicBezTo>
                    <a:pt x="156" y="0"/>
                    <a:pt x="1" y="84"/>
                    <a:pt x="1" y="179"/>
                  </a:cubicBezTo>
                  <a:cubicBezTo>
                    <a:pt x="1" y="286"/>
                    <a:pt x="156" y="358"/>
                    <a:pt x="334" y="358"/>
                  </a:cubicBezTo>
                  <a:cubicBezTo>
                    <a:pt x="513" y="358"/>
                    <a:pt x="656" y="286"/>
                    <a:pt x="656" y="179"/>
                  </a:cubicBezTo>
                  <a:cubicBezTo>
                    <a:pt x="656" y="84"/>
                    <a:pt x="513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7980397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Google Shape;1654;p37"/>
          <p:cNvSpPr txBox="1">
            <a:spLocks noGrp="1"/>
          </p:cNvSpPr>
          <p:nvPr>
            <p:ph type="title"/>
          </p:nvPr>
        </p:nvSpPr>
        <p:spPr>
          <a:xfrm>
            <a:off x="711550" y="650367"/>
            <a:ext cx="7719000" cy="9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55" name="Google Shape;1655;p37"/>
          <p:cNvSpPr/>
          <p:nvPr/>
        </p:nvSpPr>
        <p:spPr>
          <a:xfrm>
            <a:off x="5616218" y="6256435"/>
            <a:ext cx="3527734" cy="635499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6" name="Google Shape;1656;p37"/>
          <p:cNvSpPr/>
          <p:nvPr/>
        </p:nvSpPr>
        <p:spPr>
          <a:xfrm rot="10800000">
            <a:off x="-23625" y="1"/>
            <a:ext cx="1954436" cy="635499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7" name="Google Shape;1657;p37"/>
          <p:cNvSpPr/>
          <p:nvPr/>
        </p:nvSpPr>
        <p:spPr>
          <a:xfrm>
            <a:off x="2214101" y="192969"/>
            <a:ext cx="409957" cy="126667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8" name="Google Shape;1658;p37"/>
          <p:cNvGrpSpPr/>
          <p:nvPr/>
        </p:nvGrpSpPr>
        <p:grpSpPr>
          <a:xfrm rot="-858830">
            <a:off x="7069654" y="439428"/>
            <a:ext cx="245214" cy="216653"/>
            <a:chOff x="4324925" y="3720525"/>
            <a:chExt cx="47650" cy="31575"/>
          </a:xfrm>
        </p:grpSpPr>
        <p:sp>
          <p:nvSpPr>
            <p:cNvPr id="1659" name="Google Shape;1659;p37"/>
            <p:cNvSpPr/>
            <p:nvPr/>
          </p:nvSpPr>
          <p:spPr>
            <a:xfrm>
              <a:off x="4354700" y="3720525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3" y="1"/>
                    <a:pt x="0" y="72"/>
                    <a:pt x="0" y="179"/>
                  </a:cubicBezTo>
                  <a:cubicBezTo>
                    <a:pt x="0" y="286"/>
                    <a:pt x="143" y="358"/>
                    <a:pt x="322" y="358"/>
                  </a:cubicBezTo>
                  <a:cubicBezTo>
                    <a:pt x="512" y="358"/>
                    <a:pt x="655" y="286"/>
                    <a:pt x="655" y="179"/>
                  </a:cubicBezTo>
                  <a:cubicBezTo>
                    <a:pt x="655" y="72"/>
                    <a:pt x="512" y="1"/>
                    <a:pt x="3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7"/>
            <p:cNvSpPr/>
            <p:nvPr/>
          </p:nvSpPr>
          <p:spPr>
            <a:xfrm>
              <a:off x="4324925" y="373570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4" y="1"/>
                    <a:pt x="1" y="84"/>
                    <a:pt x="1" y="179"/>
                  </a:cubicBezTo>
                  <a:cubicBezTo>
                    <a:pt x="1" y="287"/>
                    <a:pt x="144" y="358"/>
                    <a:pt x="322" y="358"/>
                  </a:cubicBezTo>
                  <a:cubicBezTo>
                    <a:pt x="513" y="358"/>
                    <a:pt x="656" y="287"/>
                    <a:pt x="656" y="179"/>
                  </a:cubicBezTo>
                  <a:cubicBezTo>
                    <a:pt x="656" y="96"/>
                    <a:pt x="513" y="1"/>
                    <a:pt x="3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7"/>
            <p:cNvSpPr/>
            <p:nvPr/>
          </p:nvSpPr>
          <p:spPr>
            <a:xfrm>
              <a:off x="4356175" y="374315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34" y="0"/>
                  </a:moveTo>
                  <a:cubicBezTo>
                    <a:pt x="156" y="0"/>
                    <a:pt x="1" y="84"/>
                    <a:pt x="1" y="179"/>
                  </a:cubicBezTo>
                  <a:cubicBezTo>
                    <a:pt x="1" y="286"/>
                    <a:pt x="156" y="358"/>
                    <a:pt x="334" y="358"/>
                  </a:cubicBezTo>
                  <a:cubicBezTo>
                    <a:pt x="513" y="358"/>
                    <a:pt x="656" y="286"/>
                    <a:pt x="656" y="179"/>
                  </a:cubicBezTo>
                  <a:cubicBezTo>
                    <a:pt x="656" y="84"/>
                    <a:pt x="513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5649845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p38"/>
          <p:cNvSpPr txBox="1">
            <a:spLocks noGrp="1"/>
          </p:cNvSpPr>
          <p:nvPr>
            <p:ph type="title"/>
          </p:nvPr>
        </p:nvSpPr>
        <p:spPr>
          <a:xfrm>
            <a:off x="712500" y="650367"/>
            <a:ext cx="7719000" cy="9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664" name="Google Shape;1664;p38"/>
          <p:cNvGrpSpPr/>
          <p:nvPr/>
        </p:nvGrpSpPr>
        <p:grpSpPr>
          <a:xfrm flipH="1">
            <a:off x="10" y="5332767"/>
            <a:ext cx="6961477" cy="1525219"/>
            <a:chOff x="1321202" y="3526247"/>
            <a:chExt cx="7822763" cy="1617068"/>
          </a:xfrm>
        </p:grpSpPr>
        <p:sp>
          <p:nvSpPr>
            <p:cNvPr id="1665" name="Google Shape;1665;p38"/>
            <p:cNvSpPr/>
            <p:nvPr/>
          </p:nvSpPr>
          <p:spPr>
            <a:xfrm>
              <a:off x="1321202" y="3526247"/>
              <a:ext cx="7822725" cy="1613015"/>
            </a:xfrm>
            <a:custGeom>
              <a:avLst/>
              <a:gdLst/>
              <a:ahLst/>
              <a:cxnLst/>
              <a:rect l="l" t="t" r="r" b="b"/>
              <a:pathLst>
                <a:path w="67462" h="13920" extrusionOk="0">
                  <a:moveTo>
                    <a:pt x="60681" y="1"/>
                  </a:moveTo>
                  <a:cubicBezTo>
                    <a:pt x="58623" y="1"/>
                    <a:pt x="56591" y="352"/>
                    <a:pt x="54936" y="1179"/>
                  </a:cubicBezTo>
                  <a:cubicBezTo>
                    <a:pt x="50483" y="3370"/>
                    <a:pt x="45828" y="6466"/>
                    <a:pt x="39851" y="7049"/>
                  </a:cubicBezTo>
                  <a:cubicBezTo>
                    <a:pt x="39110" y="7121"/>
                    <a:pt x="38399" y="7151"/>
                    <a:pt x="37706" y="7151"/>
                  </a:cubicBezTo>
                  <a:cubicBezTo>
                    <a:pt x="35422" y="7151"/>
                    <a:pt x="33325" y="6825"/>
                    <a:pt x="30969" y="6597"/>
                  </a:cubicBezTo>
                  <a:cubicBezTo>
                    <a:pt x="28654" y="6365"/>
                    <a:pt x="26459" y="6204"/>
                    <a:pt x="24236" y="6204"/>
                  </a:cubicBezTo>
                  <a:cubicBezTo>
                    <a:pt x="22572" y="6204"/>
                    <a:pt x="20892" y="6294"/>
                    <a:pt x="19134" y="6513"/>
                  </a:cubicBezTo>
                  <a:cubicBezTo>
                    <a:pt x="15086" y="7002"/>
                    <a:pt x="12026" y="7847"/>
                    <a:pt x="9121" y="9585"/>
                  </a:cubicBezTo>
                  <a:cubicBezTo>
                    <a:pt x="7216" y="10740"/>
                    <a:pt x="5311" y="11966"/>
                    <a:pt x="3096" y="12883"/>
                  </a:cubicBezTo>
                  <a:cubicBezTo>
                    <a:pt x="2108" y="13276"/>
                    <a:pt x="1084" y="13621"/>
                    <a:pt x="1" y="13919"/>
                  </a:cubicBezTo>
                  <a:lnTo>
                    <a:pt x="10800" y="13919"/>
                  </a:lnTo>
                  <a:cubicBezTo>
                    <a:pt x="10883" y="13871"/>
                    <a:pt x="10966" y="13848"/>
                    <a:pt x="11038" y="13800"/>
                  </a:cubicBezTo>
                  <a:cubicBezTo>
                    <a:pt x="13407" y="12657"/>
                    <a:pt x="16062" y="10776"/>
                    <a:pt x="19110" y="10419"/>
                  </a:cubicBezTo>
                  <a:cubicBezTo>
                    <a:pt x="20176" y="10294"/>
                    <a:pt x="21236" y="10242"/>
                    <a:pt x="22291" y="10242"/>
                  </a:cubicBezTo>
                  <a:cubicBezTo>
                    <a:pt x="27870" y="10242"/>
                    <a:pt x="33331" y="11702"/>
                    <a:pt x="38905" y="11702"/>
                  </a:cubicBezTo>
                  <a:cubicBezTo>
                    <a:pt x="40456" y="11702"/>
                    <a:pt x="42016" y="11589"/>
                    <a:pt x="43589" y="11300"/>
                  </a:cubicBezTo>
                  <a:cubicBezTo>
                    <a:pt x="47614" y="10561"/>
                    <a:pt x="50662" y="9418"/>
                    <a:pt x="53757" y="7668"/>
                  </a:cubicBezTo>
                  <a:cubicBezTo>
                    <a:pt x="55400" y="6738"/>
                    <a:pt x="56206" y="5837"/>
                    <a:pt x="58427" y="5837"/>
                  </a:cubicBezTo>
                  <a:cubicBezTo>
                    <a:pt x="58621" y="5837"/>
                    <a:pt x="58826" y="5844"/>
                    <a:pt x="59044" y="5859"/>
                  </a:cubicBezTo>
                  <a:cubicBezTo>
                    <a:pt x="61259" y="5989"/>
                    <a:pt x="63626" y="6786"/>
                    <a:pt x="65932" y="6786"/>
                  </a:cubicBezTo>
                  <a:cubicBezTo>
                    <a:pt x="66365" y="6786"/>
                    <a:pt x="66796" y="6758"/>
                    <a:pt x="67223" y="6692"/>
                  </a:cubicBezTo>
                  <a:cubicBezTo>
                    <a:pt x="67319" y="6668"/>
                    <a:pt x="67390" y="6656"/>
                    <a:pt x="67461" y="6644"/>
                  </a:cubicBezTo>
                  <a:lnTo>
                    <a:pt x="67461" y="1537"/>
                  </a:lnTo>
                  <a:cubicBezTo>
                    <a:pt x="65818" y="679"/>
                    <a:pt x="63342" y="108"/>
                    <a:pt x="61615" y="24"/>
                  </a:cubicBezTo>
                  <a:cubicBezTo>
                    <a:pt x="61304" y="9"/>
                    <a:pt x="60992" y="1"/>
                    <a:pt x="60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8"/>
            <p:cNvSpPr/>
            <p:nvPr/>
          </p:nvSpPr>
          <p:spPr>
            <a:xfrm>
              <a:off x="1959100" y="3762634"/>
              <a:ext cx="7184843" cy="1380680"/>
            </a:xfrm>
            <a:custGeom>
              <a:avLst/>
              <a:gdLst/>
              <a:ahLst/>
              <a:cxnLst/>
              <a:rect l="l" t="t" r="r" b="b"/>
              <a:pathLst>
                <a:path w="61961" h="11915" extrusionOk="0">
                  <a:moveTo>
                    <a:pt x="55567" y="0"/>
                  </a:moveTo>
                  <a:cubicBezTo>
                    <a:pt x="53497" y="0"/>
                    <a:pt x="51436" y="341"/>
                    <a:pt x="49768" y="1175"/>
                  </a:cubicBezTo>
                  <a:cubicBezTo>
                    <a:pt x="45327" y="3366"/>
                    <a:pt x="40660" y="6462"/>
                    <a:pt x="34695" y="7045"/>
                  </a:cubicBezTo>
                  <a:cubicBezTo>
                    <a:pt x="33954" y="7117"/>
                    <a:pt x="33243" y="7147"/>
                    <a:pt x="32548" y="7147"/>
                  </a:cubicBezTo>
                  <a:cubicBezTo>
                    <a:pt x="30262" y="7147"/>
                    <a:pt x="28160" y="6821"/>
                    <a:pt x="25813" y="6593"/>
                  </a:cubicBezTo>
                  <a:cubicBezTo>
                    <a:pt x="23483" y="6367"/>
                    <a:pt x="21275" y="6203"/>
                    <a:pt x="19037" y="6203"/>
                  </a:cubicBezTo>
                  <a:cubicBezTo>
                    <a:pt x="17387" y="6203"/>
                    <a:pt x="15721" y="6292"/>
                    <a:pt x="13978" y="6509"/>
                  </a:cubicBezTo>
                  <a:cubicBezTo>
                    <a:pt x="9930" y="6997"/>
                    <a:pt x="6858" y="7843"/>
                    <a:pt x="3965" y="9593"/>
                  </a:cubicBezTo>
                  <a:cubicBezTo>
                    <a:pt x="2679" y="10355"/>
                    <a:pt x="1381" y="11177"/>
                    <a:pt x="0" y="11915"/>
                  </a:cubicBezTo>
                  <a:lnTo>
                    <a:pt x="9501" y="11915"/>
                  </a:lnTo>
                  <a:cubicBezTo>
                    <a:pt x="10883" y="11224"/>
                    <a:pt x="12371" y="10617"/>
                    <a:pt x="13943" y="10438"/>
                  </a:cubicBezTo>
                  <a:cubicBezTo>
                    <a:pt x="15011" y="10314"/>
                    <a:pt x="16075" y="10261"/>
                    <a:pt x="17134" y="10261"/>
                  </a:cubicBezTo>
                  <a:cubicBezTo>
                    <a:pt x="22714" y="10261"/>
                    <a:pt x="28178" y="11717"/>
                    <a:pt x="33760" y="11717"/>
                  </a:cubicBezTo>
                  <a:cubicBezTo>
                    <a:pt x="35307" y="11717"/>
                    <a:pt x="36863" y="11605"/>
                    <a:pt x="38434" y="11319"/>
                  </a:cubicBezTo>
                  <a:cubicBezTo>
                    <a:pt x="42446" y="10569"/>
                    <a:pt x="45494" y="9438"/>
                    <a:pt x="48590" y="7688"/>
                  </a:cubicBezTo>
                  <a:cubicBezTo>
                    <a:pt x="50233" y="6757"/>
                    <a:pt x="51050" y="5845"/>
                    <a:pt x="53268" y="5845"/>
                  </a:cubicBezTo>
                  <a:cubicBezTo>
                    <a:pt x="53459" y="5845"/>
                    <a:pt x="53662" y="5852"/>
                    <a:pt x="53876" y="5866"/>
                  </a:cubicBezTo>
                  <a:cubicBezTo>
                    <a:pt x="56081" y="6008"/>
                    <a:pt x="58431" y="6794"/>
                    <a:pt x="60738" y="6794"/>
                  </a:cubicBezTo>
                  <a:cubicBezTo>
                    <a:pt x="61148" y="6794"/>
                    <a:pt x="61555" y="6769"/>
                    <a:pt x="61960" y="6712"/>
                  </a:cubicBezTo>
                  <a:lnTo>
                    <a:pt x="61960" y="1354"/>
                  </a:lnTo>
                  <a:cubicBezTo>
                    <a:pt x="60341" y="604"/>
                    <a:pt x="58055" y="92"/>
                    <a:pt x="56448" y="20"/>
                  </a:cubicBezTo>
                  <a:cubicBezTo>
                    <a:pt x="56155" y="7"/>
                    <a:pt x="55860" y="0"/>
                    <a:pt x="55567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8"/>
            <p:cNvSpPr/>
            <p:nvPr/>
          </p:nvSpPr>
          <p:spPr>
            <a:xfrm>
              <a:off x="2884115" y="4152442"/>
              <a:ext cx="6259850" cy="986813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68" name="Google Shape;1668;p38"/>
          <p:cNvGrpSpPr/>
          <p:nvPr/>
        </p:nvGrpSpPr>
        <p:grpSpPr>
          <a:xfrm rot="-10096696" flipH="1">
            <a:off x="265927" y="1750715"/>
            <a:ext cx="245217" cy="216656"/>
            <a:chOff x="4324925" y="3720525"/>
            <a:chExt cx="47650" cy="31575"/>
          </a:xfrm>
        </p:grpSpPr>
        <p:sp>
          <p:nvSpPr>
            <p:cNvPr id="1669" name="Google Shape;1669;p38"/>
            <p:cNvSpPr/>
            <p:nvPr/>
          </p:nvSpPr>
          <p:spPr>
            <a:xfrm>
              <a:off x="4354700" y="3720525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3" y="1"/>
                    <a:pt x="0" y="72"/>
                    <a:pt x="0" y="179"/>
                  </a:cubicBezTo>
                  <a:cubicBezTo>
                    <a:pt x="0" y="286"/>
                    <a:pt x="143" y="358"/>
                    <a:pt x="322" y="358"/>
                  </a:cubicBezTo>
                  <a:cubicBezTo>
                    <a:pt x="512" y="358"/>
                    <a:pt x="655" y="286"/>
                    <a:pt x="655" y="179"/>
                  </a:cubicBezTo>
                  <a:cubicBezTo>
                    <a:pt x="655" y="72"/>
                    <a:pt x="512" y="1"/>
                    <a:pt x="3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8"/>
            <p:cNvSpPr/>
            <p:nvPr/>
          </p:nvSpPr>
          <p:spPr>
            <a:xfrm>
              <a:off x="4324925" y="373570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4" y="1"/>
                    <a:pt x="1" y="84"/>
                    <a:pt x="1" y="179"/>
                  </a:cubicBezTo>
                  <a:cubicBezTo>
                    <a:pt x="1" y="287"/>
                    <a:pt x="144" y="358"/>
                    <a:pt x="322" y="358"/>
                  </a:cubicBezTo>
                  <a:cubicBezTo>
                    <a:pt x="513" y="358"/>
                    <a:pt x="656" y="287"/>
                    <a:pt x="656" y="179"/>
                  </a:cubicBezTo>
                  <a:cubicBezTo>
                    <a:pt x="656" y="96"/>
                    <a:pt x="513" y="1"/>
                    <a:pt x="3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8"/>
            <p:cNvSpPr/>
            <p:nvPr/>
          </p:nvSpPr>
          <p:spPr>
            <a:xfrm>
              <a:off x="4356175" y="374315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34" y="0"/>
                  </a:moveTo>
                  <a:cubicBezTo>
                    <a:pt x="156" y="0"/>
                    <a:pt x="1" y="84"/>
                    <a:pt x="1" y="179"/>
                  </a:cubicBezTo>
                  <a:cubicBezTo>
                    <a:pt x="1" y="286"/>
                    <a:pt x="156" y="358"/>
                    <a:pt x="334" y="358"/>
                  </a:cubicBezTo>
                  <a:cubicBezTo>
                    <a:pt x="513" y="358"/>
                    <a:pt x="656" y="286"/>
                    <a:pt x="656" y="179"/>
                  </a:cubicBezTo>
                  <a:cubicBezTo>
                    <a:pt x="656" y="84"/>
                    <a:pt x="513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72" name="Google Shape;1672;p38"/>
          <p:cNvGrpSpPr/>
          <p:nvPr/>
        </p:nvGrpSpPr>
        <p:grpSpPr>
          <a:xfrm rot="-638277" flipH="1">
            <a:off x="6498215" y="-1047124"/>
            <a:ext cx="2747612" cy="3325391"/>
            <a:chOff x="747700" y="1105791"/>
            <a:chExt cx="2747649" cy="2494076"/>
          </a:xfrm>
        </p:grpSpPr>
        <p:sp>
          <p:nvSpPr>
            <p:cNvPr id="1673" name="Google Shape;1673;p38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8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8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8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8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8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8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8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8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8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8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8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8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6" name="Google Shape;1686;p38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7" name="Google Shape;1687;p38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8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8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0" name="Google Shape;1690;p38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1" name="Google Shape;1691;p38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8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8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4" name="Google Shape;1694;p38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5" name="Google Shape;1695;p38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8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8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8" name="Google Shape;1698;p38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9" name="Google Shape;1699;p38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8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8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2" name="Google Shape;1702;p38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3" name="Google Shape;1703;p38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8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8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8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8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8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9" name="Google Shape;1709;p38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0" name="Google Shape;1710;p38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8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8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0339180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p39"/>
          <p:cNvSpPr txBox="1">
            <a:spLocks noGrp="1"/>
          </p:cNvSpPr>
          <p:nvPr>
            <p:ph type="title"/>
          </p:nvPr>
        </p:nvSpPr>
        <p:spPr>
          <a:xfrm>
            <a:off x="1358400" y="650367"/>
            <a:ext cx="6427200" cy="9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15" name="Google Shape;1715;p39"/>
          <p:cNvSpPr/>
          <p:nvPr/>
        </p:nvSpPr>
        <p:spPr>
          <a:xfrm rot="10800000" flipH="1">
            <a:off x="4677791" y="4"/>
            <a:ext cx="4466231" cy="585985"/>
          </a:xfrm>
          <a:custGeom>
            <a:avLst/>
            <a:gdLst/>
            <a:ahLst/>
            <a:cxnLst/>
            <a:rect l="l" t="t" r="r" b="b"/>
            <a:pathLst>
              <a:path w="53984" h="8516" extrusionOk="0">
                <a:moveTo>
                  <a:pt x="46657" y="1"/>
                </a:moveTo>
                <a:cubicBezTo>
                  <a:pt x="46074" y="1"/>
                  <a:pt x="45488" y="51"/>
                  <a:pt x="44899" y="169"/>
                </a:cubicBezTo>
                <a:cubicBezTo>
                  <a:pt x="43542" y="431"/>
                  <a:pt x="42387" y="1407"/>
                  <a:pt x="41470" y="2038"/>
                </a:cubicBezTo>
                <a:cubicBezTo>
                  <a:pt x="39232" y="3574"/>
                  <a:pt x="37029" y="4872"/>
                  <a:pt x="33612" y="5336"/>
                </a:cubicBezTo>
                <a:cubicBezTo>
                  <a:pt x="32989" y="5416"/>
                  <a:pt x="32472" y="5460"/>
                  <a:pt x="31980" y="5460"/>
                </a:cubicBezTo>
                <a:cubicBezTo>
                  <a:pt x="31371" y="5460"/>
                  <a:pt x="30802" y="5392"/>
                  <a:pt x="30123" y="5241"/>
                </a:cubicBezTo>
                <a:cubicBezTo>
                  <a:pt x="29750" y="5162"/>
                  <a:pt x="28846" y="5072"/>
                  <a:pt x="27839" y="5072"/>
                </a:cubicBezTo>
                <a:cubicBezTo>
                  <a:pt x="26724" y="5072"/>
                  <a:pt x="25482" y="5182"/>
                  <a:pt x="24694" y="5538"/>
                </a:cubicBezTo>
                <a:cubicBezTo>
                  <a:pt x="23539" y="6071"/>
                  <a:pt x="22016" y="6265"/>
                  <a:pt x="20469" y="6265"/>
                </a:cubicBezTo>
                <a:cubicBezTo>
                  <a:pt x="19146" y="6265"/>
                  <a:pt x="17804" y="6123"/>
                  <a:pt x="16657" y="5931"/>
                </a:cubicBezTo>
                <a:cubicBezTo>
                  <a:pt x="14636" y="5589"/>
                  <a:pt x="12849" y="5387"/>
                  <a:pt x="11110" y="5387"/>
                </a:cubicBezTo>
                <a:cubicBezTo>
                  <a:pt x="8793" y="5387"/>
                  <a:pt x="6562" y="5746"/>
                  <a:pt x="3977" y="6610"/>
                </a:cubicBezTo>
                <a:cubicBezTo>
                  <a:pt x="2417" y="7134"/>
                  <a:pt x="1179" y="7801"/>
                  <a:pt x="0" y="8515"/>
                </a:cubicBezTo>
                <a:lnTo>
                  <a:pt x="53983" y="8515"/>
                </a:lnTo>
                <a:lnTo>
                  <a:pt x="53983" y="1574"/>
                </a:lnTo>
                <a:cubicBezTo>
                  <a:pt x="51696" y="973"/>
                  <a:pt x="49211" y="1"/>
                  <a:pt x="4665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6" name="Google Shape;1716;p39"/>
          <p:cNvSpPr/>
          <p:nvPr/>
        </p:nvSpPr>
        <p:spPr>
          <a:xfrm flipH="1">
            <a:off x="-24" y="6331190"/>
            <a:ext cx="2412987" cy="526796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17" name="Google Shape;1717;p39"/>
          <p:cNvGrpSpPr/>
          <p:nvPr/>
        </p:nvGrpSpPr>
        <p:grpSpPr>
          <a:xfrm>
            <a:off x="-285575" y="-1347412"/>
            <a:ext cx="2747649" cy="3325435"/>
            <a:chOff x="747700" y="1105791"/>
            <a:chExt cx="2747649" cy="2494076"/>
          </a:xfrm>
        </p:grpSpPr>
        <p:sp>
          <p:nvSpPr>
            <p:cNvPr id="1718" name="Google Shape;1718;p39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9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9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1" name="Google Shape;1721;p39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2" name="Google Shape;1722;p39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9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9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5" name="Google Shape;1725;p39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6" name="Google Shape;1726;p39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9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9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9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9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9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9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3" name="Google Shape;1733;p39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4" name="Google Shape;1734;p39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9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9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7" name="Google Shape;1737;p39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8" name="Google Shape;1738;p39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9" name="Google Shape;1739;p39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0" name="Google Shape;1740;p39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1" name="Google Shape;1741;p39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2" name="Google Shape;1742;p39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3" name="Google Shape;1743;p39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4" name="Google Shape;1744;p39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9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9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9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9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9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9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9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9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9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9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9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9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9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58" name="Google Shape;1758;p39"/>
          <p:cNvSpPr/>
          <p:nvPr/>
        </p:nvSpPr>
        <p:spPr>
          <a:xfrm rot="-858753">
            <a:off x="5686997" y="6292477"/>
            <a:ext cx="276347" cy="363115"/>
          </a:xfrm>
          <a:custGeom>
            <a:avLst/>
            <a:gdLst/>
            <a:ahLst/>
            <a:cxnLst/>
            <a:rect l="l" t="t" r="r" b="b"/>
            <a:pathLst>
              <a:path w="4906" h="4835" extrusionOk="0">
                <a:moveTo>
                  <a:pt x="1608" y="0"/>
                </a:moveTo>
                <a:lnTo>
                  <a:pt x="1643" y="1381"/>
                </a:lnTo>
                <a:lnTo>
                  <a:pt x="1643" y="1381"/>
                </a:lnTo>
                <a:lnTo>
                  <a:pt x="298" y="1107"/>
                </a:lnTo>
                <a:lnTo>
                  <a:pt x="1215" y="2131"/>
                </a:lnTo>
                <a:lnTo>
                  <a:pt x="0" y="2786"/>
                </a:lnTo>
                <a:lnTo>
                  <a:pt x="1357" y="2977"/>
                </a:lnTo>
                <a:lnTo>
                  <a:pt x="846" y="4263"/>
                </a:lnTo>
                <a:lnTo>
                  <a:pt x="2024" y="3513"/>
                </a:lnTo>
                <a:lnTo>
                  <a:pt x="2453" y="4834"/>
                </a:lnTo>
                <a:lnTo>
                  <a:pt x="2881" y="3513"/>
                </a:lnTo>
                <a:lnTo>
                  <a:pt x="4060" y="4263"/>
                </a:lnTo>
                <a:lnTo>
                  <a:pt x="3536" y="2977"/>
                </a:lnTo>
                <a:lnTo>
                  <a:pt x="4906" y="2786"/>
                </a:lnTo>
                <a:lnTo>
                  <a:pt x="3691" y="2131"/>
                </a:lnTo>
                <a:lnTo>
                  <a:pt x="4608" y="1107"/>
                </a:lnTo>
                <a:lnTo>
                  <a:pt x="4608" y="1107"/>
                </a:lnTo>
                <a:lnTo>
                  <a:pt x="3251" y="1381"/>
                </a:lnTo>
                <a:lnTo>
                  <a:pt x="3298" y="0"/>
                </a:lnTo>
                <a:lnTo>
                  <a:pt x="3298" y="0"/>
                </a:lnTo>
                <a:lnTo>
                  <a:pt x="2453" y="1107"/>
                </a:lnTo>
                <a:lnTo>
                  <a:pt x="160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59" name="Google Shape;1759;p39"/>
          <p:cNvGrpSpPr/>
          <p:nvPr/>
        </p:nvGrpSpPr>
        <p:grpSpPr>
          <a:xfrm rot="-858830">
            <a:off x="221804" y="3957379"/>
            <a:ext cx="245214" cy="216653"/>
            <a:chOff x="4324925" y="3720525"/>
            <a:chExt cx="47650" cy="31575"/>
          </a:xfrm>
        </p:grpSpPr>
        <p:sp>
          <p:nvSpPr>
            <p:cNvPr id="1760" name="Google Shape;1760;p39"/>
            <p:cNvSpPr/>
            <p:nvPr/>
          </p:nvSpPr>
          <p:spPr>
            <a:xfrm>
              <a:off x="4354700" y="3720525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3" y="1"/>
                    <a:pt x="0" y="72"/>
                    <a:pt x="0" y="179"/>
                  </a:cubicBezTo>
                  <a:cubicBezTo>
                    <a:pt x="0" y="286"/>
                    <a:pt x="143" y="358"/>
                    <a:pt x="322" y="358"/>
                  </a:cubicBezTo>
                  <a:cubicBezTo>
                    <a:pt x="512" y="358"/>
                    <a:pt x="655" y="286"/>
                    <a:pt x="655" y="179"/>
                  </a:cubicBezTo>
                  <a:cubicBezTo>
                    <a:pt x="655" y="72"/>
                    <a:pt x="512" y="1"/>
                    <a:pt x="3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9"/>
            <p:cNvSpPr/>
            <p:nvPr/>
          </p:nvSpPr>
          <p:spPr>
            <a:xfrm>
              <a:off x="4324925" y="373570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4" y="1"/>
                    <a:pt x="1" y="84"/>
                    <a:pt x="1" y="179"/>
                  </a:cubicBezTo>
                  <a:cubicBezTo>
                    <a:pt x="1" y="287"/>
                    <a:pt x="144" y="358"/>
                    <a:pt x="322" y="358"/>
                  </a:cubicBezTo>
                  <a:cubicBezTo>
                    <a:pt x="513" y="358"/>
                    <a:pt x="656" y="287"/>
                    <a:pt x="656" y="179"/>
                  </a:cubicBezTo>
                  <a:cubicBezTo>
                    <a:pt x="656" y="96"/>
                    <a:pt x="513" y="1"/>
                    <a:pt x="3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2" name="Google Shape;1762;p39"/>
            <p:cNvSpPr/>
            <p:nvPr/>
          </p:nvSpPr>
          <p:spPr>
            <a:xfrm>
              <a:off x="4356175" y="374315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34" y="0"/>
                  </a:moveTo>
                  <a:cubicBezTo>
                    <a:pt x="156" y="0"/>
                    <a:pt x="1" y="84"/>
                    <a:pt x="1" y="179"/>
                  </a:cubicBezTo>
                  <a:cubicBezTo>
                    <a:pt x="1" y="286"/>
                    <a:pt x="156" y="358"/>
                    <a:pt x="334" y="358"/>
                  </a:cubicBezTo>
                  <a:cubicBezTo>
                    <a:pt x="513" y="358"/>
                    <a:pt x="656" y="286"/>
                    <a:pt x="656" y="179"/>
                  </a:cubicBezTo>
                  <a:cubicBezTo>
                    <a:pt x="656" y="84"/>
                    <a:pt x="513" y="0"/>
                    <a:pt x="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63" name="Google Shape;1763;p39"/>
          <p:cNvSpPr/>
          <p:nvPr/>
        </p:nvSpPr>
        <p:spPr>
          <a:xfrm rot="-9000082">
            <a:off x="-575189" y="-304097"/>
            <a:ext cx="1839192" cy="1071919"/>
          </a:xfrm>
          <a:custGeom>
            <a:avLst/>
            <a:gdLst/>
            <a:ahLst/>
            <a:cxnLst/>
            <a:rect l="l" t="t" r="r" b="b"/>
            <a:pathLst>
              <a:path w="22356" h="9772" extrusionOk="0">
                <a:moveTo>
                  <a:pt x="4959" y="1"/>
                </a:moveTo>
                <a:cubicBezTo>
                  <a:pt x="6515" y="1970"/>
                  <a:pt x="6425" y="4422"/>
                  <a:pt x="7791" y="5346"/>
                </a:cubicBezTo>
                <a:cubicBezTo>
                  <a:pt x="7453" y="5252"/>
                  <a:pt x="7117" y="5152"/>
                  <a:pt x="6783" y="5046"/>
                </a:cubicBezTo>
                <a:cubicBezTo>
                  <a:pt x="6560" y="4148"/>
                  <a:pt x="6143" y="3307"/>
                  <a:pt x="5557" y="2590"/>
                </a:cubicBezTo>
                <a:cubicBezTo>
                  <a:pt x="4806" y="1667"/>
                  <a:pt x="3806" y="982"/>
                  <a:pt x="2825" y="310"/>
                </a:cubicBezTo>
                <a:lnTo>
                  <a:pt x="2825" y="310"/>
                </a:lnTo>
                <a:cubicBezTo>
                  <a:pt x="4609" y="1860"/>
                  <a:pt x="5039" y="4104"/>
                  <a:pt x="6347" y="4905"/>
                </a:cubicBezTo>
                <a:cubicBezTo>
                  <a:pt x="6177" y="4849"/>
                  <a:pt x="6007" y="4791"/>
                  <a:pt x="5839" y="4731"/>
                </a:cubicBezTo>
                <a:cubicBezTo>
                  <a:pt x="5178" y="4110"/>
                  <a:pt x="4390" y="3640"/>
                  <a:pt x="3530" y="3353"/>
                </a:cubicBezTo>
                <a:cubicBezTo>
                  <a:pt x="2400" y="2979"/>
                  <a:pt x="1190" y="2935"/>
                  <a:pt x="1" y="2894"/>
                </a:cubicBezTo>
                <a:lnTo>
                  <a:pt x="1" y="2894"/>
                </a:lnTo>
                <a:cubicBezTo>
                  <a:pt x="2320" y="3244"/>
                  <a:pt x="3878" y="4884"/>
                  <a:pt x="5402" y="4884"/>
                </a:cubicBezTo>
                <a:cubicBezTo>
                  <a:pt x="5545" y="4884"/>
                  <a:pt x="5687" y="4869"/>
                  <a:pt x="5830" y="4838"/>
                </a:cubicBezTo>
                <a:cubicBezTo>
                  <a:pt x="6148" y="4950"/>
                  <a:pt x="6468" y="5057"/>
                  <a:pt x="6790" y="5158"/>
                </a:cubicBezTo>
                <a:cubicBezTo>
                  <a:pt x="6721" y="5151"/>
                  <a:pt x="6652" y="5148"/>
                  <a:pt x="6582" y="5148"/>
                </a:cubicBezTo>
                <a:cubicBezTo>
                  <a:pt x="5121" y="5148"/>
                  <a:pt x="3461" y="6499"/>
                  <a:pt x="1229" y="6616"/>
                </a:cubicBezTo>
                <a:cubicBezTo>
                  <a:pt x="1787" y="6652"/>
                  <a:pt x="2350" y="6687"/>
                  <a:pt x="2910" y="6687"/>
                </a:cubicBezTo>
                <a:cubicBezTo>
                  <a:pt x="3542" y="6687"/>
                  <a:pt x="4172" y="6642"/>
                  <a:pt x="4788" y="6502"/>
                </a:cubicBezTo>
                <a:cubicBezTo>
                  <a:pt x="5697" y="6296"/>
                  <a:pt x="6548" y="5888"/>
                  <a:pt x="7280" y="5308"/>
                </a:cubicBezTo>
                <a:cubicBezTo>
                  <a:pt x="7686" y="5429"/>
                  <a:pt x="8093" y="5541"/>
                  <a:pt x="8503" y="5646"/>
                </a:cubicBezTo>
                <a:cubicBezTo>
                  <a:pt x="8490" y="5646"/>
                  <a:pt x="8477" y="5645"/>
                  <a:pt x="8464" y="5645"/>
                </a:cubicBezTo>
                <a:cubicBezTo>
                  <a:pt x="6938" y="5645"/>
                  <a:pt x="5384" y="7297"/>
                  <a:pt x="3062" y="7653"/>
                </a:cubicBezTo>
                <a:cubicBezTo>
                  <a:pt x="4253" y="7608"/>
                  <a:pt x="5462" y="7563"/>
                  <a:pt x="6591" y="7184"/>
                </a:cubicBezTo>
                <a:cubicBezTo>
                  <a:pt x="7471" y="6887"/>
                  <a:pt x="8275" y="6398"/>
                  <a:pt x="8944" y="5752"/>
                </a:cubicBezTo>
                <a:cubicBezTo>
                  <a:pt x="9298" y="5837"/>
                  <a:pt x="9654" y="5915"/>
                  <a:pt x="10012" y="5987"/>
                </a:cubicBezTo>
                <a:cubicBezTo>
                  <a:pt x="8395" y="6045"/>
                  <a:pt x="7102" y="8083"/>
                  <a:pt x="4742" y="8835"/>
                </a:cubicBezTo>
                <a:cubicBezTo>
                  <a:pt x="5912" y="8608"/>
                  <a:pt x="7099" y="8373"/>
                  <a:pt x="8156" y="7821"/>
                </a:cubicBezTo>
                <a:cubicBezTo>
                  <a:pt x="8980" y="7391"/>
                  <a:pt x="9699" y="6781"/>
                  <a:pt x="10259" y="6038"/>
                </a:cubicBezTo>
                <a:cubicBezTo>
                  <a:pt x="10596" y="6103"/>
                  <a:pt x="10933" y="6163"/>
                  <a:pt x="11271" y="6215"/>
                </a:cubicBezTo>
                <a:cubicBezTo>
                  <a:pt x="9659" y="6468"/>
                  <a:pt x="8653" y="8680"/>
                  <a:pt x="6403" y="9750"/>
                </a:cubicBezTo>
                <a:cubicBezTo>
                  <a:pt x="7531" y="9367"/>
                  <a:pt x="8675" y="8974"/>
                  <a:pt x="9649" y="8286"/>
                </a:cubicBezTo>
                <a:cubicBezTo>
                  <a:pt x="10404" y="7753"/>
                  <a:pt x="11031" y="7057"/>
                  <a:pt x="11486" y="6249"/>
                </a:cubicBezTo>
                <a:cubicBezTo>
                  <a:pt x="11931" y="6318"/>
                  <a:pt x="12379" y="6378"/>
                  <a:pt x="12827" y="6426"/>
                </a:cubicBezTo>
                <a:cubicBezTo>
                  <a:pt x="11261" y="6690"/>
                  <a:pt x="10169" y="8799"/>
                  <a:pt x="7926" y="9760"/>
                </a:cubicBezTo>
                <a:cubicBezTo>
                  <a:pt x="9069" y="9421"/>
                  <a:pt x="10227" y="9072"/>
                  <a:pt x="11224" y="8421"/>
                </a:cubicBezTo>
                <a:cubicBezTo>
                  <a:pt x="12000" y="7917"/>
                  <a:pt x="12652" y="7247"/>
                  <a:pt x="13136" y="6459"/>
                </a:cubicBezTo>
                <a:cubicBezTo>
                  <a:pt x="13713" y="6517"/>
                  <a:pt x="14289" y="6558"/>
                  <a:pt x="14866" y="6584"/>
                </a:cubicBezTo>
                <a:cubicBezTo>
                  <a:pt x="13331" y="6862"/>
                  <a:pt x="12186" y="8884"/>
                  <a:pt x="9956" y="9771"/>
                </a:cubicBezTo>
                <a:cubicBezTo>
                  <a:pt x="11105" y="9462"/>
                  <a:pt x="12274" y="9144"/>
                  <a:pt x="13290" y="8523"/>
                </a:cubicBezTo>
                <a:cubicBezTo>
                  <a:pt x="14081" y="8035"/>
                  <a:pt x="14754" y="7379"/>
                  <a:pt x="15260" y="6600"/>
                </a:cubicBezTo>
                <a:cubicBezTo>
                  <a:pt x="15609" y="6612"/>
                  <a:pt x="15958" y="6617"/>
                  <a:pt x="16307" y="6617"/>
                </a:cubicBezTo>
                <a:cubicBezTo>
                  <a:pt x="18337" y="6617"/>
                  <a:pt x="20362" y="6420"/>
                  <a:pt x="22356" y="6025"/>
                </a:cubicBezTo>
                <a:lnTo>
                  <a:pt x="22332" y="5922"/>
                </a:lnTo>
                <a:cubicBezTo>
                  <a:pt x="20346" y="6314"/>
                  <a:pt x="18328" y="6511"/>
                  <a:pt x="16303" y="6511"/>
                </a:cubicBezTo>
                <a:cubicBezTo>
                  <a:pt x="16189" y="6511"/>
                  <a:pt x="16075" y="6511"/>
                  <a:pt x="15961" y="6510"/>
                </a:cubicBezTo>
                <a:cubicBezTo>
                  <a:pt x="15693" y="5622"/>
                  <a:pt x="15232" y="4805"/>
                  <a:pt x="14611" y="4117"/>
                </a:cubicBezTo>
                <a:cubicBezTo>
                  <a:pt x="13810" y="3235"/>
                  <a:pt x="12778" y="2603"/>
                  <a:pt x="11763" y="1983"/>
                </a:cubicBezTo>
                <a:lnTo>
                  <a:pt x="11763" y="1983"/>
                </a:lnTo>
                <a:cubicBezTo>
                  <a:pt x="13742" y="3530"/>
                  <a:pt x="14233" y="5937"/>
                  <a:pt x="15784" y="6508"/>
                </a:cubicBezTo>
                <a:cubicBezTo>
                  <a:pt x="15167" y="6497"/>
                  <a:pt x="14553" y="6470"/>
                  <a:pt x="13939" y="6425"/>
                </a:cubicBezTo>
                <a:cubicBezTo>
                  <a:pt x="13812" y="5512"/>
                  <a:pt x="13485" y="4637"/>
                  <a:pt x="12983" y="3868"/>
                </a:cubicBezTo>
                <a:cubicBezTo>
                  <a:pt x="12330" y="2870"/>
                  <a:pt x="11411" y="2084"/>
                  <a:pt x="10503" y="1312"/>
                </a:cubicBezTo>
                <a:lnTo>
                  <a:pt x="10503" y="1312"/>
                </a:lnTo>
                <a:cubicBezTo>
                  <a:pt x="12215" y="3148"/>
                  <a:pt x="12325" y="5601"/>
                  <a:pt x="13762" y="6408"/>
                </a:cubicBezTo>
                <a:cubicBezTo>
                  <a:pt x="13205" y="6363"/>
                  <a:pt x="12652" y="6305"/>
                  <a:pt x="12099" y="6231"/>
                </a:cubicBezTo>
                <a:cubicBezTo>
                  <a:pt x="12101" y="5302"/>
                  <a:pt x="11897" y="4386"/>
                  <a:pt x="11501" y="3546"/>
                </a:cubicBezTo>
                <a:cubicBezTo>
                  <a:pt x="10991" y="2469"/>
                  <a:pt x="10189" y="1564"/>
                  <a:pt x="9396" y="675"/>
                </a:cubicBezTo>
                <a:lnTo>
                  <a:pt x="9396" y="675"/>
                </a:lnTo>
                <a:cubicBezTo>
                  <a:pt x="10861" y="2760"/>
                  <a:pt x="10605" y="5248"/>
                  <a:pt x="11985" y="6217"/>
                </a:cubicBezTo>
                <a:cubicBezTo>
                  <a:pt x="11629" y="6166"/>
                  <a:pt x="11273" y="6112"/>
                  <a:pt x="10919" y="6052"/>
                </a:cubicBezTo>
                <a:cubicBezTo>
                  <a:pt x="10868" y="5120"/>
                  <a:pt x="10610" y="4213"/>
                  <a:pt x="10164" y="3392"/>
                </a:cubicBezTo>
                <a:cubicBezTo>
                  <a:pt x="9593" y="2348"/>
                  <a:pt x="8736" y="1493"/>
                  <a:pt x="7892" y="651"/>
                </a:cubicBezTo>
                <a:lnTo>
                  <a:pt x="7892" y="651"/>
                </a:lnTo>
                <a:cubicBezTo>
                  <a:pt x="9481" y="2648"/>
                  <a:pt x="9369" y="5147"/>
                  <a:pt x="10807" y="6031"/>
                </a:cubicBezTo>
                <a:cubicBezTo>
                  <a:pt x="10395" y="5958"/>
                  <a:pt x="9987" y="5879"/>
                  <a:pt x="9578" y="5790"/>
                </a:cubicBezTo>
                <a:cubicBezTo>
                  <a:pt x="9473" y="4869"/>
                  <a:pt x="9164" y="3981"/>
                  <a:pt x="8675" y="3194"/>
                </a:cubicBezTo>
                <a:cubicBezTo>
                  <a:pt x="8042" y="2183"/>
                  <a:pt x="7139" y="1377"/>
                  <a:pt x="6248" y="588"/>
                </a:cubicBezTo>
                <a:lnTo>
                  <a:pt x="6248" y="588"/>
                </a:lnTo>
                <a:cubicBezTo>
                  <a:pt x="7919" y="2458"/>
                  <a:pt x="7979" y="4908"/>
                  <a:pt x="9396" y="5749"/>
                </a:cubicBezTo>
                <a:cubicBezTo>
                  <a:pt x="8917" y="5642"/>
                  <a:pt x="8440" y="5525"/>
                  <a:pt x="7966" y="5396"/>
                </a:cubicBezTo>
                <a:cubicBezTo>
                  <a:pt x="7917" y="4469"/>
                  <a:pt x="7663" y="3566"/>
                  <a:pt x="7222" y="2749"/>
                </a:cubicBezTo>
                <a:cubicBezTo>
                  <a:pt x="6653" y="1703"/>
                  <a:pt x="5800" y="844"/>
                  <a:pt x="4959" y="1"/>
                </a:cubicBezTo>
                <a:close/>
              </a:path>
            </a:pathLst>
          </a:custGeom>
          <a:solidFill>
            <a:srgbClr val="67B5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811265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40"/>
          <p:cNvSpPr/>
          <p:nvPr/>
        </p:nvSpPr>
        <p:spPr>
          <a:xfrm>
            <a:off x="1" y="0"/>
            <a:ext cx="2736789" cy="2179885"/>
          </a:xfrm>
          <a:custGeom>
            <a:avLst/>
            <a:gdLst/>
            <a:ahLst/>
            <a:cxnLst/>
            <a:rect l="l" t="t" r="r" b="b"/>
            <a:pathLst>
              <a:path w="36315" h="21694" extrusionOk="0">
                <a:moveTo>
                  <a:pt x="0" y="1"/>
                </a:moveTo>
                <a:lnTo>
                  <a:pt x="0" y="21694"/>
                </a:lnTo>
                <a:cubicBezTo>
                  <a:pt x="1548" y="21682"/>
                  <a:pt x="3096" y="21504"/>
                  <a:pt x="4620" y="21182"/>
                </a:cubicBezTo>
                <a:cubicBezTo>
                  <a:pt x="5406" y="21015"/>
                  <a:pt x="6203" y="20789"/>
                  <a:pt x="6858" y="20325"/>
                </a:cubicBezTo>
                <a:cubicBezTo>
                  <a:pt x="8192" y="19396"/>
                  <a:pt x="8692" y="17634"/>
                  <a:pt x="9918" y="16574"/>
                </a:cubicBezTo>
                <a:cubicBezTo>
                  <a:pt x="11549" y="15181"/>
                  <a:pt x="13942" y="15336"/>
                  <a:pt x="16085" y="15098"/>
                </a:cubicBezTo>
                <a:cubicBezTo>
                  <a:pt x="19241" y="14741"/>
                  <a:pt x="22253" y="13276"/>
                  <a:pt x="24479" y="11026"/>
                </a:cubicBezTo>
                <a:cubicBezTo>
                  <a:pt x="26742" y="8716"/>
                  <a:pt x="28170" y="5704"/>
                  <a:pt x="30492" y="3454"/>
                </a:cubicBezTo>
                <a:cubicBezTo>
                  <a:pt x="32147" y="1846"/>
                  <a:pt x="34147" y="739"/>
                  <a:pt x="3631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66" name="Google Shape;1766;p40"/>
          <p:cNvSpPr/>
          <p:nvPr/>
        </p:nvSpPr>
        <p:spPr>
          <a:xfrm rot="10800000">
            <a:off x="7213041" y="5319968"/>
            <a:ext cx="1930959" cy="1538032"/>
          </a:xfrm>
          <a:custGeom>
            <a:avLst/>
            <a:gdLst/>
            <a:ahLst/>
            <a:cxnLst/>
            <a:rect l="l" t="t" r="r" b="b"/>
            <a:pathLst>
              <a:path w="36315" h="21694" extrusionOk="0">
                <a:moveTo>
                  <a:pt x="0" y="1"/>
                </a:moveTo>
                <a:lnTo>
                  <a:pt x="0" y="21694"/>
                </a:lnTo>
                <a:cubicBezTo>
                  <a:pt x="1548" y="21682"/>
                  <a:pt x="3096" y="21504"/>
                  <a:pt x="4620" y="21182"/>
                </a:cubicBezTo>
                <a:cubicBezTo>
                  <a:pt x="5406" y="21015"/>
                  <a:pt x="6203" y="20789"/>
                  <a:pt x="6858" y="20325"/>
                </a:cubicBezTo>
                <a:cubicBezTo>
                  <a:pt x="8192" y="19396"/>
                  <a:pt x="8692" y="17634"/>
                  <a:pt x="9918" y="16574"/>
                </a:cubicBezTo>
                <a:cubicBezTo>
                  <a:pt x="11549" y="15181"/>
                  <a:pt x="13942" y="15336"/>
                  <a:pt x="16085" y="15098"/>
                </a:cubicBezTo>
                <a:cubicBezTo>
                  <a:pt x="19241" y="14741"/>
                  <a:pt x="22253" y="13276"/>
                  <a:pt x="24479" y="11026"/>
                </a:cubicBezTo>
                <a:cubicBezTo>
                  <a:pt x="26742" y="8716"/>
                  <a:pt x="28170" y="5704"/>
                  <a:pt x="30492" y="3454"/>
                </a:cubicBezTo>
                <a:cubicBezTo>
                  <a:pt x="32147" y="1846"/>
                  <a:pt x="34147" y="739"/>
                  <a:pt x="3631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67" name="Google Shape;1767;p40"/>
          <p:cNvSpPr txBox="1">
            <a:spLocks noGrp="1"/>
          </p:cNvSpPr>
          <p:nvPr>
            <p:ph type="title" hasCustomPrompt="1"/>
          </p:nvPr>
        </p:nvSpPr>
        <p:spPr>
          <a:xfrm>
            <a:off x="5224450" y="4005367"/>
            <a:ext cx="2540100" cy="59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1768" name="Google Shape;1768;p40"/>
          <p:cNvSpPr txBox="1">
            <a:spLocks noGrp="1"/>
          </p:cNvSpPr>
          <p:nvPr>
            <p:ph type="subTitle" idx="1"/>
          </p:nvPr>
        </p:nvSpPr>
        <p:spPr>
          <a:xfrm>
            <a:off x="5224450" y="4602967"/>
            <a:ext cx="25362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69" name="Google Shape;1769;p40"/>
          <p:cNvSpPr txBox="1">
            <a:spLocks noGrp="1"/>
          </p:cNvSpPr>
          <p:nvPr>
            <p:ph type="title" idx="2" hasCustomPrompt="1"/>
          </p:nvPr>
        </p:nvSpPr>
        <p:spPr>
          <a:xfrm>
            <a:off x="3302000" y="1328667"/>
            <a:ext cx="2540100" cy="59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1770" name="Google Shape;1770;p40"/>
          <p:cNvSpPr txBox="1">
            <a:spLocks noGrp="1"/>
          </p:cNvSpPr>
          <p:nvPr>
            <p:ph type="subTitle" idx="3"/>
          </p:nvPr>
        </p:nvSpPr>
        <p:spPr>
          <a:xfrm>
            <a:off x="3302000" y="1926267"/>
            <a:ext cx="25362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71" name="Google Shape;1771;p40"/>
          <p:cNvSpPr txBox="1">
            <a:spLocks noGrp="1"/>
          </p:cNvSpPr>
          <p:nvPr>
            <p:ph type="title" idx="4" hasCustomPrompt="1"/>
          </p:nvPr>
        </p:nvSpPr>
        <p:spPr>
          <a:xfrm>
            <a:off x="1381500" y="4005367"/>
            <a:ext cx="2536200" cy="59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1772" name="Google Shape;1772;p40"/>
          <p:cNvSpPr txBox="1">
            <a:spLocks noGrp="1"/>
          </p:cNvSpPr>
          <p:nvPr>
            <p:ph type="subTitle" idx="5"/>
          </p:nvPr>
        </p:nvSpPr>
        <p:spPr>
          <a:xfrm>
            <a:off x="1381500" y="4602967"/>
            <a:ext cx="25323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773" name="Google Shape;1773;p40"/>
          <p:cNvGrpSpPr/>
          <p:nvPr/>
        </p:nvGrpSpPr>
        <p:grpSpPr>
          <a:xfrm rot="-677113">
            <a:off x="2004" y="-444115"/>
            <a:ext cx="2747746" cy="3325553"/>
            <a:chOff x="747700" y="1105791"/>
            <a:chExt cx="2747649" cy="2494076"/>
          </a:xfrm>
        </p:grpSpPr>
        <p:sp>
          <p:nvSpPr>
            <p:cNvPr id="1774" name="Google Shape;1774;p40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40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40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40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40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40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0" name="Google Shape;1780;p40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1" name="Google Shape;1781;p40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2" name="Google Shape;1782;p40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40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40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5" name="Google Shape;1785;p40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6" name="Google Shape;1786;p40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40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40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40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0" name="Google Shape;1790;p40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1" name="Google Shape;1791;p40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40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40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4" name="Google Shape;1794;p40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5" name="Google Shape;1795;p40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40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40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40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9" name="Google Shape;1799;p40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0" name="Google Shape;1800;p40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1" name="Google Shape;1801;p40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2" name="Google Shape;1802;p40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3" name="Google Shape;1803;p40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4" name="Google Shape;1804;p40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5" name="Google Shape;1805;p40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6" name="Google Shape;1806;p40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7" name="Google Shape;1807;p40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8" name="Google Shape;1808;p40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9" name="Google Shape;1809;p40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0" name="Google Shape;1810;p40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1" name="Google Shape;1811;p40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2" name="Google Shape;1812;p40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3" name="Google Shape;1813;p40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814" name="Google Shape;1814;p40"/>
          <p:cNvGrpSpPr/>
          <p:nvPr/>
        </p:nvGrpSpPr>
        <p:grpSpPr>
          <a:xfrm rot="-677113">
            <a:off x="6055679" y="3618752"/>
            <a:ext cx="2747746" cy="3325553"/>
            <a:chOff x="747700" y="1105791"/>
            <a:chExt cx="2747649" cy="2494076"/>
          </a:xfrm>
        </p:grpSpPr>
        <p:sp>
          <p:nvSpPr>
            <p:cNvPr id="1815" name="Google Shape;1815;p40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6" name="Google Shape;1816;p40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7" name="Google Shape;1817;p40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8" name="Google Shape;1818;p40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9" name="Google Shape;1819;p40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0" name="Google Shape;1820;p40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1" name="Google Shape;1821;p40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2" name="Google Shape;1822;p40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3" name="Google Shape;1823;p40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4" name="Google Shape;1824;p40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5" name="Google Shape;1825;p40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6" name="Google Shape;1826;p40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7" name="Google Shape;1827;p40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8" name="Google Shape;1828;p40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9" name="Google Shape;1829;p40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0" name="Google Shape;1830;p40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1" name="Google Shape;1831;p40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2" name="Google Shape;1832;p40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3" name="Google Shape;1833;p40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4" name="Google Shape;1834;p40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5" name="Google Shape;1835;p40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6" name="Google Shape;1836;p40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7" name="Google Shape;1837;p40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8" name="Google Shape;1838;p40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9" name="Google Shape;1839;p40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0" name="Google Shape;1840;p40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1" name="Google Shape;1841;p40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2" name="Google Shape;1842;p40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3" name="Google Shape;1843;p40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4" name="Google Shape;1844;p40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5" name="Google Shape;1845;p40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6" name="Google Shape;1846;p40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7" name="Google Shape;1847;p40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8" name="Google Shape;1848;p40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9" name="Google Shape;1849;p40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0" name="Google Shape;1850;p40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1" name="Google Shape;1851;p40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2" name="Google Shape;1852;p40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3" name="Google Shape;1853;p40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4" name="Google Shape;1854;p40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855" name="Google Shape;1855;p40"/>
          <p:cNvSpPr/>
          <p:nvPr/>
        </p:nvSpPr>
        <p:spPr>
          <a:xfrm>
            <a:off x="6636900" y="1363100"/>
            <a:ext cx="1353404" cy="418168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56" name="Google Shape;1856;p40"/>
          <p:cNvSpPr/>
          <p:nvPr/>
        </p:nvSpPr>
        <p:spPr>
          <a:xfrm>
            <a:off x="7929389" y="2583351"/>
            <a:ext cx="1002419" cy="269328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857" name="Google Shape;1857;p40"/>
          <p:cNvGrpSpPr/>
          <p:nvPr/>
        </p:nvGrpSpPr>
        <p:grpSpPr>
          <a:xfrm rot="-858830">
            <a:off x="8499029" y="945079"/>
            <a:ext cx="245214" cy="216653"/>
            <a:chOff x="4324925" y="3720525"/>
            <a:chExt cx="47650" cy="31575"/>
          </a:xfrm>
        </p:grpSpPr>
        <p:sp>
          <p:nvSpPr>
            <p:cNvPr id="1858" name="Google Shape;1858;p40"/>
            <p:cNvSpPr/>
            <p:nvPr/>
          </p:nvSpPr>
          <p:spPr>
            <a:xfrm>
              <a:off x="4354700" y="3720525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3" y="1"/>
                    <a:pt x="0" y="72"/>
                    <a:pt x="0" y="179"/>
                  </a:cubicBezTo>
                  <a:cubicBezTo>
                    <a:pt x="0" y="286"/>
                    <a:pt x="143" y="358"/>
                    <a:pt x="322" y="358"/>
                  </a:cubicBezTo>
                  <a:cubicBezTo>
                    <a:pt x="512" y="358"/>
                    <a:pt x="655" y="286"/>
                    <a:pt x="655" y="179"/>
                  </a:cubicBezTo>
                  <a:cubicBezTo>
                    <a:pt x="655" y="72"/>
                    <a:pt x="512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9" name="Google Shape;1859;p40"/>
            <p:cNvSpPr/>
            <p:nvPr/>
          </p:nvSpPr>
          <p:spPr>
            <a:xfrm>
              <a:off x="4324925" y="373570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4" y="1"/>
                    <a:pt x="1" y="84"/>
                    <a:pt x="1" y="179"/>
                  </a:cubicBezTo>
                  <a:cubicBezTo>
                    <a:pt x="1" y="287"/>
                    <a:pt x="144" y="358"/>
                    <a:pt x="322" y="358"/>
                  </a:cubicBezTo>
                  <a:cubicBezTo>
                    <a:pt x="513" y="358"/>
                    <a:pt x="656" y="287"/>
                    <a:pt x="656" y="179"/>
                  </a:cubicBezTo>
                  <a:cubicBezTo>
                    <a:pt x="656" y="96"/>
                    <a:pt x="513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0" name="Google Shape;1860;p40"/>
            <p:cNvSpPr/>
            <p:nvPr/>
          </p:nvSpPr>
          <p:spPr>
            <a:xfrm>
              <a:off x="4356175" y="374315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34" y="0"/>
                  </a:moveTo>
                  <a:cubicBezTo>
                    <a:pt x="156" y="0"/>
                    <a:pt x="1" y="84"/>
                    <a:pt x="1" y="179"/>
                  </a:cubicBezTo>
                  <a:cubicBezTo>
                    <a:pt x="1" y="286"/>
                    <a:pt x="156" y="358"/>
                    <a:pt x="334" y="358"/>
                  </a:cubicBezTo>
                  <a:cubicBezTo>
                    <a:pt x="513" y="358"/>
                    <a:pt x="656" y="286"/>
                    <a:pt x="656" y="179"/>
                  </a:cubicBezTo>
                  <a:cubicBezTo>
                    <a:pt x="656" y="84"/>
                    <a:pt x="513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861" name="Google Shape;1861;p40"/>
          <p:cNvGrpSpPr/>
          <p:nvPr/>
        </p:nvGrpSpPr>
        <p:grpSpPr>
          <a:xfrm rot="-858830">
            <a:off x="2489604" y="2111579"/>
            <a:ext cx="245214" cy="216653"/>
            <a:chOff x="4324925" y="3720525"/>
            <a:chExt cx="47650" cy="31575"/>
          </a:xfrm>
        </p:grpSpPr>
        <p:sp>
          <p:nvSpPr>
            <p:cNvPr id="1862" name="Google Shape;1862;p40"/>
            <p:cNvSpPr/>
            <p:nvPr/>
          </p:nvSpPr>
          <p:spPr>
            <a:xfrm>
              <a:off x="4354700" y="3720525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3" y="1"/>
                    <a:pt x="0" y="72"/>
                    <a:pt x="0" y="179"/>
                  </a:cubicBezTo>
                  <a:cubicBezTo>
                    <a:pt x="0" y="286"/>
                    <a:pt x="143" y="358"/>
                    <a:pt x="322" y="358"/>
                  </a:cubicBezTo>
                  <a:cubicBezTo>
                    <a:pt x="512" y="358"/>
                    <a:pt x="655" y="286"/>
                    <a:pt x="655" y="179"/>
                  </a:cubicBezTo>
                  <a:cubicBezTo>
                    <a:pt x="655" y="72"/>
                    <a:pt x="512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3" name="Google Shape;1863;p40"/>
            <p:cNvSpPr/>
            <p:nvPr/>
          </p:nvSpPr>
          <p:spPr>
            <a:xfrm>
              <a:off x="4324925" y="373570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4" y="1"/>
                    <a:pt x="1" y="84"/>
                    <a:pt x="1" y="179"/>
                  </a:cubicBezTo>
                  <a:cubicBezTo>
                    <a:pt x="1" y="287"/>
                    <a:pt x="144" y="358"/>
                    <a:pt x="322" y="358"/>
                  </a:cubicBezTo>
                  <a:cubicBezTo>
                    <a:pt x="513" y="358"/>
                    <a:pt x="656" y="287"/>
                    <a:pt x="656" y="179"/>
                  </a:cubicBezTo>
                  <a:cubicBezTo>
                    <a:pt x="656" y="96"/>
                    <a:pt x="513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4" name="Google Shape;1864;p40"/>
            <p:cNvSpPr/>
            <p:nvPr/>
          </p:nvSpPr>
          <p:spPr>
            <a:xfrm>
              <a:off x="4356175" y="374315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34" y="0"/>
                  </a:moveTo>
                  <a:cubicBezTo>
                    <a:pt x="156" y="0"/>
                    <a:pt x="1" y="84"/>
                    <a:pt x="1" y="179"/>
                  </a:cubicBezTo>
                  <a:cubicBezTo>
                    <a:pt x="1" y="286"/>
                    <a:pt x="156" y="358"/>
                    <a:pt x="334" y="358"/>
                  </a:cubicBezTo>
                  <a:cubicBezTo>
                    <a:pt x="513" y="358"/>
                    <a:pt x="656" y="286"/>
                    <a:pt x="656" y="179"/>
                  </a:cubicBezTo>
                  <a:cubicBezTo>
                    <a:pt x="656" y="84"/>
                    <a:pt x="513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865" name="Google Shape;1865;p40"/>
          <p:cNvSpPr/>
          <p:nvPr/>
        </p:nvSpPr>
        <p:spPr>
          <a:xfrm>
            <a:off x="379076" y="6138784"/>
            <a:ext cx="1002419" cy="269328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8418730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7" name="Google Shape;1867;p41"/>
          <p:cNvSpPr txBox="1">
            <a:spLocks noGrp="1"/>
          </p:cNvSpPr>
          <p:nvPr>
            <p:ph type="title" hasCustomPrompt="1"/>
          </p:nvPr>
        </p:nvSpPr>
        <p:spPr>
          <a:xfrm>
            <a:off x="1167638" y="3169133"/>
            <a:ext cx="3354300" cy="12504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1868" name="Google Shape;1868;p41"/>
          <p:cNvSpPr txBox="1">
            <a:spLocks noGrp="1"/>
          </p:cNvSpPr>
          <p:nvPr>
            <p:ph type="subTitle" idx="1"/>
          </p:nvPr>
        </p:nvSpPr>
        <p:spPr>
          <a:xfrm>
            <a:off x="1167638" y="4419533"/>
            <a:ext cx="3354300" cy="45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69" name="Google Shape;1869;p41"/>
          <p:cNvSpPr txBox="1">
            <a:spLocks noGrp="1"/>
          </p:cNvSpPr>
          <p:nvPr>
            <p:ph type="title" idx="2"/>
          </p:nvPr>
        </p:nvSpPr>
        <p:spPr>
          <a:xfrm>
            <a:off x="1357475" y="650367"/>
            <a:ext cx="6427200" cy="9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70" name="Google Shape;1870;p41"/>
          <p:cNvSpPr txBox="1">
            <a:spLocks noGrp="1"/>
          </p:cNvSpPr>
          <p:nvPr>
            <p:ph type="title" idx="3" hasCustomPrompt="1"/>
          </p:nvPr>
        </p:nvSpPr>
        <p:spPr>
          <a:xfrm>
            <a:off x="5590913" y="1743267"/>
            <a:ext cx="2583000" cy="5976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1871" name="Google Shape;1871;p41"/>
          <p:cNvSpPr txBox="1">
            <a:spLocks noGrp="1"/>
          </p:cNvSpPr>
          <p:nvPr>
            <p:ph type="subTitle" idx="4"/>
          </p:nvPr>
        </p:nvSpPr>
        <p:spPr>
          <a:xfrm>
            <a:off x="5590913" y="2444371"/>
            <a:ext cx="2578800" cy="3520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72" name="Google Shape;1872;p41"/>
          <p:cNvSpPr txBox="1">
            <a:spLocks noGrp="1"/>
          </p:cNvSpPr>
          <p:nvPr>
            <p:ph type="title" idx="5" hasCustomPrompt="1"/>
          </p:nvPr>
        </p:nvSpPr>
        <p:spPr>
          <a:xfrm>
            <a:off x="5590913" y="3394851"/>
            <a:ext cx="2583000" cy="597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1873" name="Google Shape;1873;p41"/>
          <p:cNvSpPr txBox="1">
            <a:spLocks noGrp="1"/>
          </p:cNvSpPr>
          <p:nvPr>
            <p:ph type="subTitle" idx="6"/>
          </p:nvPr>
        </p:nvSpPr>
        <p:spPr>
          <a:xfrm>
            <a:off x="5590913" y="4095953"/>
            <a:ext cx="2578800" cy="3520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74" name="Google Shape;1874;p41"/>
          <p:cNvSpPr txBox="1">
            <a:spLocks noGrp="1"/>
          </p:cNvSpPr>
          <p:nvPr>
            <p:ph type="title" idx="7" hasCustomPrompt="1"/>
          </p:nvPr>
        </p:nvSpPr>
        <p:spPr>
          <a:xfrm>
            <a:off x="5590913" y="5039467"/>
            <a:ext cx="2583000" cy="59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1875" name="Google Shape;1875;p41"/>
          <p:cNvSpPr txBox="1">
            <a:spLocks noGrp="1"/>
          </p:cNvSpPr>
          <p:nvPr>
            <p:ph type="subTitle" idx="8"/>
          </p:nvPr>
        </p:nvSpPr>
        <p:spPr>
          <a:xfrm>
            <a:off x="5590913" y="5740571"/>
            <a:ext cx="2578800" cy="3520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876" name="Google Shape;1876;p41"/>
          <p:cNvGrpSpPr/>
          <p:nvPr/>
        </p:nvGrpSpPr>
        <p:grpSpPr>
          <a:xfrm flipH="1">
            <a:off x="-315" y="5354300"/>
            <a:ext cx="5689495" cy="1525219"/>
            <a:chOff x="1321202" y="3526247"/>
            <a:chExt cx="7822763" cy="1617068"/>
          </a:xfrm>
        </p:grpSpPr>
        <p:sp>
          <p:nvSpPr>
            <p:cNvPr id="1877" name="Google Shape;1877;p41"/>
            <p:cNvSpPr/>
            <p:nvPr/>
          </p:nvSpPr>
          <p:spPr>
            <a:xfrm>
              <a:off x="1321202" y="3526247"/>
              <a:ext cx="7822725" cy="1613015"/>
            </a:xfrm>
            <a:custGeom>
              <a:avLst/>
              <a:gdLst/>
              <a:ahLst/>
              <a:cxnLst/>
              <a:rect l="l" t="t" r="r" b="b"/>
              <a:pathLst>
                <a:path w="67462" h="13920" extrusionOk="0">
                  <a:moveTo>
                    <a:pt x="60681" y="1"/>
                  </a:moveTo>
                  <a:cubicBezTo>
                    <a:pt x="58623" y="1"/>
                    <a:pt x="56591" y="352"/>
                    <a:pt x="54936" y="1179"/>
                  </a:cubicBezTo>
                  <a:cubicBezTo>
                    <a:pt x="50483" y="3370"/>
                    <a:pt x="45828" y="6466"/>
                    <a:pt x="39851" y="7049"/>
                  </a:cubicBezTo>
                  <a:cubicBezTo>
                    <a:pt x="39110" y="7121"/>
                    <a:pt x="38399" y="7151"/>
                    <a:pt x="37706" y="7151"/>
                  </a:cubicBezTo>
                  <a:cubicBezTo>
                    <a:pt x="35422" y="7151"/>
                    <a:pt x="33325" y="6825"/>
                    <a:pt x="30969" y="6597"/>
                  </a:cubicBezTo>
                  <a:cubicBezTo>
                    <a:pt x="28654" y="6365"/>
                    <a:pt x="26459" y="6204"/>
                    <a:pt x="24236" y="6204"/>
                  </a:cubicBezTo>
                  <a:cubicBezTo>
                    <a:pt x="22572" y="6204"/>
                    <a:pt x="20892" y="6294"/>
                    <a:pt x="19134" y="6513"/>
                  </a:cubicBezTo>
                  <a:cubicBezTo>
                    <a:pt x="15086" y="7002"/>
                    <a:pt x="12026" y="7847"/>
                    <a:pt x="9121" y="9585"/>
                  </a:cubicBezTo>
                  <a:cubicBezTo>
                    <a:pt x="7216" y="10740"/>
                    <a:pt x="5311" y="11966"/>
                    <a:pt x="3096" y="12883"/>
                  </a:cubicBezTo>
                  <a:cubicBezTo>
                    <a:pt x="2108" y="13276"/>
                    <a:pt x="1084" y="13621"/>
                    <a:pt x="1" y="13919"/>
                  </a:cubicBezTo>
                  <a:lnTo>
                    <a:pt x="10800" y="13919"/>
                  </a:lnTo>
                  <a:cubicBezTo>
                    <a:pt x="10883" y="13871"/>
                    <a:pt x="10966" y="13848"/>
                    <a:pt x="11038" y="13800"/>
                  </a:cubicBezTo>
                  <a:cubicBezTo>
                    <a:pt x="13407" y="12657"/>
                    <a:pt x="16062" y="10776"/>
                    <a:pt x="19110" y="10419"/>
                  </a:cubicBezTo>
                  <a:cubicBezTo>
                    <a:pt x="20176" y="10294"/>
                    <a:pt x="21236" y="10242"/>
                    <a:pt x="22291" y="10242"/>
                  </a:cubicBezTo>
                  <a:cubicBezTo>
                    <a:pt x="27870" y="10242"/>
                    <a:pt x="33331" y="11702"/>
                    <a:pt x="38905" y="11702"/>
                  </a:cubicBezTo>
                  <a:cubicBezTo>
                    <a:pt x="40456" y="11702"/>
                    <a:pt x="42016" y="11589"/>
                    <a:pt x="43589" y="11300"/>
                  </a:cubicBezTo>
                  <a:cubicBezTo>
                    <a:pt x="47614" y="10561"/>
                    <a:pt x="50662" y="9418"/>
                    <a:pt x="53757" y="7668"/>
                  </a:cubicBezTo>
                  <a:cubicBezTo>
                    <a:pt x="55400" y="6738"/>
                    <a:pt x="56206" y="5837"/>
                    <a:pt x="58427" y="5837"/>
                  </a:cubicBezTo>
                  <a:cubicBezTo>
                    <a:pt x="58621" y="5837"/>
                    <a:pt x="58826" y="5844"/>
                    <a:pt x="59044" y="5859"/>
                  </a:cubicBezTo>
                  <a:cubicBezTo>
                    <a:pt x="61259" y="5989"/>
                    <a:pt x="63626" y="6786"/>
                    <a:pt x="65932" y="6786"/>
                  </a:cubicBezTo>
                  <a:cubicBezTo>
                    <a:pt x="66365" y="6786"/>
                    <a:pt x="66796" y="6758"/>
                    <a:pt x="67223" y="6692"/>
                  </a:cubicBezTo>
                  <a:cubicBezTo>
                    <a:pt x="67319" y="6668"/>
                    <a:pt x="67390" y="6656"/>
                    <a:pt x="67461" y="6644"/>
                  </a:cubicBezTo>
                  <a:lnTo>
                    <a:pt x="67461" y="1537"/>
                  </a:lnTo>
                  <a:cubicBezTo>
                    <a:pt x="65818" y="679"/>
                    <a:pt x="63342" y="108"/>
                    <a:pt x="61615" y="24"/>
                  </a:cubicBezTo>
                  <a:cubicBezTo>
                    <a:pt x="61304" y="9"/>
                    <a:pt x="60992" y="1"/>
                    <a:pt x="60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8" name="Google Shape;1878;p41"/>
            <p:cNvSpPr/>
            <p:nvPr/>
          </p:nvSpPr>
          <p:spPr>
            <a:xfrm>
              <a:off x="1959100" y="3762634"/>
              <a:ext cx="7184843" cy="1380680"/>
            </a:xfrm>
            <a:custGeom>
              <a:avLst/>
              <a:gdLst/>
              <a:ahLst/>
              <a:cxnLst/>
              <a:rect l="l" t="t" r="r" b="b"/>
              <a:pathLst>
                <a:path w="61961" h="11915" extrusionOk="0">
                  <a:moveTo>
                    <a:pt x="55567" y="0"/>
                  </a:moveTo>
                  <a:cubicBezTo>
                    <a:pt x="53497" y="0"/>
                    <a:pt x="51436" y="341"/>
                    <a:pt x="49768" y="1175"/>
                  </a:cubicBezTo>
                  <a:cubicBezTo>
                    <a:pt x="45327" y="3366"/>
                    <a:pt x="40660" y="6462"/>
                    <a:pt x="34695" y="7045"/>
                  </a:cubicBezTo>
                  <a:cubicBezTo>
                    <a:pt x="33954" y="7117"/>
                    <a:pt x="33243" y="7147"/>
                    <a:pt x="32548" y="7147"/>
                  </a:cubicBezTo>
                  <a:cubicBezTo>
                    <a:pt x="30262" y="7147"/>
                    <a:pt x="28160" y="6821"/>
                    <a:pt x="25813" y="6593"/>
                  </a:cubicBezTo>
                  <a:cubicBezTo>
                    <a:pt x="23483" y="6367"/>
                    <a:pt x="21275" y="6203"/>
                    <a:pt x="19037" y="6203"/>
                  </a:cubicBezTo>
                  <a:cubicBezTo>
                    <a:pt x="17387" y="6203"/>
                    <a:pt x="15721" y="6292"/>
                    <a:pt x="13978" y="6509"/>
                  </a:cubicBezTo>
                  <a:cubicBezTo>
                    <a:pt x="9930" y="6997"/>
                    <a:pt x="6858" y="7843"/>
                    <a:pt x="3965" y="9593"/>
                  </a:cubicBezTo>
                  <a:cubicBezTo>
                    <a:pt x="2679" y="10355"/>
                    <a:pt x="1381" y="11177"/>
                    <a:pt x="0" y="11915"/>
                  </a:cubicBezTo>
                  <a:lnTo>
                    <a:pt x="9501" y="11915"/>
                  </a:lnTo>
                  <a:cubicBezTo>
                    <a:pt x="10883" y="11224"/>
                    <a:pt x="12371" y="10617"/>
                    <a:pt x="13943" y="10438"/>
                  </a:cubicBezTo>
                  <a:cubicBezTo>
                    <a:pt x="15011" y="10314"/>
                    <a:pt x="16075" y="10261"/>
                    <a:pt x="17134" y="10261"/>
                  </a:cubicBezTo>
                  <a:cubicBezTo>
                    <a:pt x="22714" y="10261"/>
                    <a:pt x="28178" y="11717"/>
                    <a:pt x="33760" y="11717"/>
                  </a:cubicBezTo>
                  <a:cubicBezTo>
                    <a:pt x="35307" y="11717"/>
                    <a:pt x="36863" y="11605"/>
                    <a:pt x="38434" y="11319"/>
                  </a:cubicBezTo>
                  <a:cubicBezTo>
                    <a:pt x="42446" y="10569"/>
                    <a:pt x="45494" y="9438"/>
                    <a:pt x="48590" y="7688"/>
                  </a:cubicBezTo>
                  <a:cubicBezTo>
                    <a:pt x="50233" y="6757"/>
                    <a:pt x="51050" y="5845"/>
                    <a:pt x="53268" y="5845"/>
                  </a:cubicBezTo>
                  <a:cubicBezTo>
                    <a:pt x="53459" y="5845"/>
                    <a:pt x="53662" y="5852"/>
                    <a:pt x="53876" y="5866"/>
                  </a:cubicBezTo>
                  <a:cubicBezTo>
                    <a:pt x="56081" y="6008"/>
                    <a:pt x="58431" y="6794"/>
                    <a:pt x="60738" y="6794"/>
                  </a:cubicBezTo>
                  <a:cubicBezTo>
                    <a:pt x="61148" y="6794"/>
                    <a:pt x="61555" y="6769"/>
                    <a:pt x="61960" y="6712"/>
                  </a:cubicBezTo>
                  <a:lnTo>
                    <a:pt x="61960" y="1354"/>
                  </a:lnTo>
                  <a:cubicBezTo>
                    <a:pt x="60341" y="604"/>
                    <a:pt x="58055" y="92"/>
                    <a:pt x="56448" y="20"/>
                  </a:cubicBezTo>
                  <a:cubicBezTo>
                    <a:pt x="56155" y="7"/>
                    <a:pt x="55860" y="0"/>
                    <a:pt x="55567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9" name="Google Shape;1879;p41"/>
            <p:cNvSpPr/>
            <p:nvPr/>
          </p:nvSpPr>
          <p:spPr>
            <a:xfrm>
              <a:off x="2884115" y="4152442"/>
              <a:ext cx="6259850" cy="986813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880" name="Google Shape;1880;p41"/>
          <p:cNvGrpSpPr/>
          <p:nvPr/>
        </p:nvGrpSpPr>
        <p:grpSpPr>
          <a:xfrm rot="-858830">
            <a:off x="451904" y="4850146"/>
            <a:ext cx="245214" cy="216653"/>
            <a:chOff x="4324925" y="3720525"/>
            <a:chExt cx="47650" cy="31575"/>
          </a:xfrm>
        </p:grpSpPr>
        <p:sp>
          <p:nvSpPr>
            <p:cNvPr id="1881" name="Google Shape;1881;p41"/>
            <p:cNvSpPr/>
            <p:nvPr/>
          </p:nvSpPr>
          <p:spPr>
            <a:xfrm>
              <a:off x="4354700" y="3720525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3" y="1"/>
                    <a:pt x="0" y="72"/>
                    <a:pt x="0" y="179"/>
                  </a:cubicBezTo>
                  <a:cubicBezTo>
                    <a:pt x="0" y="286"/>
                    <a:pt x="143" y="358"/>
                    <a:pt x="322" y="358"/>
                  </a:cubicBezTo>
                  <a:cubicBezTo>
                    <a:pt x="512" y="358"/>
                    <a:pt x="655" y="286"/>
                    <a:pt x="655" y="179"/>
                  </a:cubicBezTo>
                  <a:cubicBezTo>
                    <a:pt x="655" y="72"/>
                    <a:pt x="512" y="1"/>
                    <a:pt x="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2" name="Google Shape;1882;p41"/>
            <p:cNvSpPr/>
            <p:nvPr/>
          </p:nvSpPr>
          <p:spPr>
            <a:xfrm>
              <a:off x="4324925" y="373570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22" y="1"/>
                  </a:moveTo>
                  <a:cubicBezTo>
                    <a:pt x="144" y="1"/>
                    <a:pt x="1" y="84"/>
                    <a:pt x="1" y="179"/>
                  </a:cubicBezTo>
                  <a:cubicBezTo>
                    <a:pt x="1" y="287"/>
                    <a:pt x="144" y="358"/>
                    <a:pt x="322" y="358"/>
                  </a:cubicBezTo>
                  <a:cubicBezTo>
                    <a:pt x="513" y="358"/>
                    <a:pt x="656" y="287"/>
                    <a:pt x="656" y="179"/>
                  </a:cubicBezTo>
                  <a:cubicBezTo>
                    <a:pt x="656" y="96"/>
                    <a:pt x="513" y="1"/>
                    <a:pt x="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3" name="Google Shape;1883;p41"/>
            <p:cNvSpPr/>
            <p:nvPr/>
          </p:nvSpPr>
          <p:spPr>
            <a:xfrm>
              <a:off x="4356175" y="3743150"/>
              <a:ext cx="16400" cy="8950"/>
            </a:xfrm>
            <a:custGeom>
              <a:avLst/>
              <a:gdLst/>
              <a:ahLst/>
              <a:cxnLst/>
              <a:rect l="l" t="t" r="r" b="b"/>
              <a:pathLst>
                <a:path w="656" h="358" extrusionOk="0">
                  <a:moveTo>
                    <a:pt x="334" y="0"/>
                  </a:moveTo>
                  <a:cubicBezTo>
                    <a:pt x="156" y="0"/>
                    <a:pt x="1" y="84"/>
                    <a:pt x="1" y="179"/>
                  </a:cubicBezTo>
                  <a:cubicBezTo>
                    <a:pt x="1" y="286"/>
                    <a:pt x="156" y="358"/>
                    <a:pt x="334" y="358"/>
                  </a:cubicBezTo>
                  <a:cubicBezTo>
                    <a:pt x="513" y="358"/>
                    <a:pt x="656" y="286"/>
                    <a:pt x="656" y="179"/>
                  </a:cubicBezTo>
                  <a:cubicBezTo>
                    <a:pt x="656" y="84"/>
                    <a:pt x="513" y="0"/>
                    <a:pt x="3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884" name="Google Shape;1884;p41"/>
          <p:cNvGrpSpPr/>
          <p:nvPr/>
        </p:nvGrpSpPr>
        <p:grpSpPr>
          <a:xfrm>
            <a:off x="8586847" y="4813098"/>
            <a:ext cx="395627" cy="574157"/>
            <a:chOff x="1733531" y="2812751"/>
            <a:chExt cx="479316" cy="521708"/>
          </a:xfrm>
        </p:grpSpPr>
        <p:sp>
          <p:nvSpPr>
            <p:cNvPr id="1885" name="Google Shape;1885;p41"/>
            <p:cNvSpPr/>
            <p:nvPr/>
          </p:nvSpPr>
          <p:spPr>
            <a:xfrm rot="2700000">
              <a:off x="1780420" y="2906250"/>
              <a:ext cx="385538" cy="292317"/>
            </a:xfrm>
            <a:custGeom>
              <a:avLst/>
              <a:gdLst/>
              <a:ahLst/>
              <a:cxnLst/>
              <a:rect l="l" t="t" r="r" b="b"/>
              <a:pathLst>
                <a:path w="12064" h="9147" extrusionOk="0">
                  <a:moveTo>
                    <a:pt x="5790" y="1"/>
                  </a:moveTo>
                  <a:cubicBezTo>
                    <a:pt x="5535" y="1"/>
                    <a:pt x="5246" y="55"/>
                    <a:pt x="4925" y="197"/>
                  </a:cubicBezTo>
                  <a:cubicBezTo>
                    <a:pt x="3568" y="799"/>
                    <a:pt x="3751" y="2046"/>
                    <a:pt x="3751" y="2046"/>
                  </a:cubicBezTo>
                  <a:cubicBezTo>
                    <a:pt x="1750" y="2529"/>
                    <a:pt x="2064" y="4236"/>
                    <a:pt x="2064" y="4236"/>
                  </a:cubicBezTo>
                  <a:cubicBezTo>
                    <a:pt x="0" y="4746"/>
                    <a:pt x="1016" y="6289"/>
                    <a:pt x="1016" y="6289"/>
                  </a:cubicBezTo>
                  <a:lnTo>
                    <a:pt x="6898" y="9146"/>
                  </a:lnTo>
                  <a:lnTo>
                    <a:pt x="8566" y="8407"/>
                  </a:lnTo>
                  <a:lnTo>
                    <a:pt x="10231" y="7668"/>
                  </a:lnTo>
                  <a:lnTo>
                    <a:pt x="12064" y="1390"/>
                  </a:lnTo>
                  <a:cubicBezTo>
                    <a:pt x="12064" y="1390"/>
                    <a:pt x="11803" y="381"/>
                    <a:pt x="10927" y="381"/>
                  </a:cubicBezTo>
                  <a:cubicBezTo>
                    <a:pt x="10637" y="381"/>
                    <a:pt x="10278" y="492"/>
                    <a:pt x="9839" y="788"/>
                  </a:cubicBezTo>
                  <a:cubicBezTo>
                    <a:pt x="9839" y="788"/>
                    <a:pt x="9317" y="105"/>
                    <a:pt x="8415" y="105"/>
                  </a:cubicBezTo>
                  <a:cubicBezTo>
                    <a:pt x="8035" y="105"/>
                    <a:pt x="7588" y="226"/>
                    <a:pt x="7084" y="569"/>
                  </a:cubicBezTo>
                  <a:cubicBezTo>
                    <a:pt x="7084" y="569"/>
                    <a:pt x="6616" y="1"/>
                    <a:pt x="57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6" name="Google Shape;1886;p41"/>
            <p:cNvSpPr/>
            <p:nvPr/>
          </p:nvSpPr>
          <p:spPr>
            <a:xfrm rot="2700000">
              <a:off x="1854314" y="3178867"/>
              <a:ext cx="163719" cy="114472"/>
            </a:xfrm>
            <a:custGeom>
              <a:avLst/>
              <a:gdLst/>
              <a:ahLst/>
              <a:cxnLst/>
              <a:rect l="l" t="t" r="r" b="b"/>
              <a:pathLst>
                <a:path w="5123" h="3582" extrusionOk="0">
                  <a:moveTo>
                    <a:pt x="3515" y="0"/>
                  </a:moveTo>
                  <a:lnTo>
                    <a:pt x="1850" y="740"/>
                  </a:lnTo>
                  <a:lnTo>
                    <a:pt x="182" y="1479"/>
                  </a:lnTo>
                  <a:lnTo>
                    <a:pt x="1" y="3480"/>
                  </a:lnTo>
                  <a:cubicBezTo>
                    <a:pt x="1" y="3480"/>
                    <a:pt x="389" y="3581"/>
                    <a:pt x="976" y="3581"/>
                  </a:cubicBezTo>
                  <a:cubicBezTo>
                    <a:pt x="1511" y="3581"/>
                    <a:pt x="2210" y="3497"/>
                    <a:pt x="2931" y="3177"/>
                  </a:cubicBezTo>
                  <a:cubicBezTo>
                    <a:pt x="4443" y="2506"/>
                    <a:pt x="5123" y="1209"/>
                    <a:pt x="5123" y="1209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7" name="Google Shape;1887;p41"/>
            <p:cNvSpPr/>
            <p:nvPr/>
          </p:nvSpPr>
          <p:spPr>
            <a:xfrm rot="2700000">
              <a:off x="1807454" y="3008523"/>
              <a:ext cx="190212" cy="154547"/>
            </a:xfrm>
            <a:custGeom>
              <a:avLst/>
              <a:gdLst/>
              <a:ahLst/>
              <a:cxnLst/>
              <a:rect l="l" t="t" r="r" b="b"/>
              <a:pathLst>
                <a:path w="5952" h="4836" extrusionOk="0">
                  <a:moveTo>
                    <a:pt x="221" y="0"/>
                  </a:moveTo>
                  <a:cubicBezTo>
                    <a:pt x="97" y="0"/>
                    <a:pt x="1" y="187"/>
                    <a:pt x="127" y="290"/>
                  </a:cubicBezTo>
                  <a:lnTo>
                    <a:pt x="5641" y="4800"/>
                  </a:lnTo>
                  <a:cubicBezTo>
                    <a:pt x="5671" y="4825"/>
                    <a:pt x="5702" y="4836"/>
                    <a:pt x="5732" y="4836"/>
                  </a:cubicBezTo>
                  <a:cubicBezTo>
                    <a:pt x="5856" y="4836"/>
                    <a:pt x="5951" y="4650"/>
                    <a:pt x="5824" y="4546"/>
                  </a:cubicBezTo>
                  <a:lnTo>
                    <a:pt x="312" y="35"/>
                  </a:lnTo>
                  <a:cubicBezTo>
                    <a:pt x="282" y="11"/>
                    <a:pt x="250" y="0"/>
                    <a:pt x="2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8" name="Google Shape;1888;p41"/>
            <p:cNvSpPr/>
            <p:nvPr/>
          </p:nvSpPr>
          <p:spPr>
            <a:xfrm rot="2700000">
              <a:off x="1875206" y="2976526"/>
              <a:ext cx="158318" cy="222585"/>
            </a:xfrm>
            <a:custGeom>
              <a:avLst/>
              <a:gdLst/>
              <a:ahLst/>
              <a:cxnLst/>
              <a:rect l="l" t="t" r="r" b="b"/>
              <a:pathLst>
                <a:path w="4954" h="6965" extrusionOk="0">
                  <a:moveTo>
                    <a:pt x="213" y="1"/>
                  </a:moveTo>
                  <a:cubicBezTo>
                    <a:pt x="105" y="1"/>
                    <a:pt x="1" y="95"/>
                    <a:pt x="69" y="210"/>
                  </a:cubicBezTo>
                  <a:cubicBezTo>
                    <a:pt x="730" y="1343"/>
                    <a:pt x="1557" y="2405"/>
                    <a:pt x="2297" y="3488"/>
                  </a:cubicBezTo>
                  <a:cubicBezTo>
                    <a:pt x="3072" y="4626"/>
                    <a:pt x="3850" y="5764"/>
                    <a:pt x="4627" y="6902"/>
                  </a:cubicBezTo>
                  <a:cubicBezTo>
                    <a:pt x="4657" y="6946"/>
                    <a:pt x="4697" y="6965"/>
                    <a:pt x="4736" y="6965"/>
                  </a:cubicBezTo>
                  <a:cubicBezTo>
                    <a:pt x="4845" y="6965"/>
                    <a:pt x="4954" y="6824"/>
                    <a:pt x="4870" y="6702"/>
                  </a:cubicBezTo>
                  <a:cubicBezTo>
                    <a:pt x="4139" y="5633"/>
                    <a:pt x="3410" y="4565"/>
                    <a:pt x="2680" y="3496"/>
                  </a:cubicBezTo>
                  <a:cubicBezTo>
                    <a:pt x="1931" y="2397"/>
                    <a:pt x="979" y="1146"/>
                    <a:pt x="357" y="83"/>
                  </a:cubicBezTo>
                  <a:cubicBezTo>
                    <a:pt x="323" y="25"/>
                    <a:pt x="268" y="1"/>
                    <a:pt x="2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9" name="Google Shape;1889;p41"/>
            <p:cNvSpPr/>
            <p:nvPr/>
          </p:nvSpPr>
          <p:spPr>
            <a:xfrm rot="2700000">
              <a:off x="2037417" y="3023379"/>
              <a:ext cx="21795" cy="237190"/>
            </a:xfrm>
            <a:custGeom>
              <a:avLst/>
              <a:gdLst/>
              <a:ahLst/>
              <a:cxnLst/>
              <a:rect l="l" t="t" r="r" b="b"/>
              <a:pathLst>
                <a:path w="682" h="7422" extrusionOk="0">
                  <a:moveTo>
                    <a:pt x="507" y="1"/>
                  </a:moveTo>
                  <a:cubicBezTo>
                    <a:pt x="435" y="1"/>
                    <a:pt x="367" y="44"/>
                    <a:pt x="362" y="137"/>
                  </a:cubicBezTo>
                  <a:cubicBezTo>
                    <a:pt x="244" y="2507"/>
                    <a:pt x="125" y="4878"/>
                    <a:pt x="6" y="7250"/>
                  </a:cubicBezTo>
                  <a:cubicBezTo>
                    <a:pt x="1" y="7361"/>
                    <a:pt x="91" y="7421"/>
                    <a:pt x="176" y="7421"/>
                  </a:cubicBezTo>
                  <a:cubicBezTo>
                    <a:pt x="247" y="7421"/>
                    <a:pt x="314" y="7378"/>
                    <a:pt x="319" y="7286"/>
                  </a:cubicBezTo>
                  <a:cubicBezTo>
                    <a:pt x="438" y="4915"/>
                    <a:pt x="557" y="2543"/>
                    <a:pt x="676" y="171"/>
                  </a:cubicBezTo>
                  <a:cubicBezTo>
                    <a:pt x="681" y="62"/>
                    <a:pt x="592" y="1"/>
                    <a:pt x="5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0" name="Google Shape;1890;p41"/>
            <p:cNvSpPr/>
            <p:nvPr/>
          </p:nvSpPr>
          <p:spPr>
            <a:xfrm rot="2700000">
              <a:off x="1972482" y="2978268"/>
              <a:ext cx="72033" cy="260072"/>
            </a:xfrm>
            <a:custGeom>
              <a:avLst/>
              <a:gdLst/>
              <a:ahLst/>
              <a:cxnLst/>
              <a:rect l="l" t="t" r="r" b="b"/>
              <a:pathLst>
                <a:path w="2254" h="8138" extrusionOk="0">
                  <a:moveTo>
                    <a:pt x="206" y="0"/>
                  </a:moveTo>
                  <a:cubicBezTo>
                    <a:pt x="109" y="0"/>
                    <a:pt x="0" y="100"/>
                    <a:pt x="40" y="225"/>
                  </a:cubicBezTo>
                  <a:cubicBezTo>
                    <a:pt x="399" y="1359"/>
                    <a:pt x="678" y="2863"/>
                    <a:pt x="979" y="4116"/>
                  </a:cubicBezTo>
                  <a:cubicBezTo>
                    <a:pt x="1292" y="5415"/>
                    <a:pt x="1605" y="6713"/>
                    <a:pt x="1915" y="8011"/>
                  </a:cubicBezTo>
                  <a:cubicBezTo>
                    <a:pt x="1937" y="8098"/>
                    <a:pt x="2009" y="8138"/>
                    <a:pt x="2080" y="8138"/>
                  </a:cubicBezTo>
                  <a:cubicBezTo>
                    <a:pt x="2168" y="8138"/>
                    <a:pt x="2254" y="8075"/>
                    <a:pt x="2228" y="7965"/>
                  </a:cubicBezTo>
                  <a:cubicBezTo>
                    <a:pt x="1915" y="6667"/>
                    <a:pt x="1605" y="5368"/>
                    <a:pt x="1292" y="4068"/>
                  </a:cubicBezTo>
                  <a:cubicBezTo>
                    <a:pt x="974" y="2753"/>
                    <a:pt x="735" y="1387"/>
                    <a:pt x="328" y="96"/>
                  </a:cubicBezTo>
                  <a:cubicBezTo>
                    <a:pt x="306" y="28"/>
                    <a:pt x="258" y="0"/>
                    <a:pt x="2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7795913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 1">
    <p:spTree>
      <p:nvGrpSpPr>
        <p:cNvPr id="1" name="Shape 1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2" name="Google Shape;1892;p42"/>
          <p:cNvSpPr txBox="1">
            <a:spLocks noGrp="1"/>
          </p:cNvSpPr>
          <p:nvPr>
            <p:ph type="title"/>
          </p:nvPr>
        </p:nvSpPr>
        <p:spPr>
          <a:xfrm>
            <a:off x="3859400" y="654100"/>
            <a:ext cx="4571700" cy="1773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dist="57150" dir="3600000" algn="bl" rotWithShape="0">
              <a:srgbClr val="000000">
                <a:alpha val="1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33520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1">
  <p:cSld name="Big number 1">
    <p:spTree>
      <p:nvGrpSpPr>
        <p:cNvPr id="1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" name="Google Shape;1894;p43"/>
          <p:cNvSpPr txBox="1">
            <a:spLocks noGrp="1"/>
          </p:cNvSpPr>
          <p:nvPr>
            <p:ph type="title" hasCustomPrompt="1"/>
          </p:nvPr>
        </p:nvSpPr>
        <p:spPr>
          <a:xfrm>
            <a:off x="1455250" y="1194500"/>
            <a:ext cx="6233700" cy="2330800"/>
          </a:xfrm>
          <a:prstGeom prst="rect">
            <a:avLst/>
          </a:prstGeom>
          <a:solidFill>
            <a:schemeClr val="lt2"/>
          </a:solidFill>
          <a:effectLst>
            <a:outerShdw dist="76200" dir="31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95" name="Google Shape;1895;p43"/>
          <p:cNvSpPr txBox="1">
            <a:spLocks noGrp="1"/>
          </p:cNvSpPr>
          <p:nvPr>
            <p:ph type="subTitle" idx="1"/>
          </p:nvPr>
        </p:nvSpPr>
        <p:spPr>
          <a:xfrm>
            <a:off x="1455250" y="3901300"/>
            <a:ext cx="2968800" cy="1028800"/>
          </a:xfrm>
          <a:prstGeom prst="rect">
            <a:avLst/>
          </a:prstGeom>
          <a:solidFill>
            <a:schemeClr val="lt1"/>
          </a:solidFill>
          <a:effectLst>
            <a:outerShdw dist="76200" dir="33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896" name="Google Shape;1896;p43"/>
          <p:cNvSpPr txBox="1">
            <a:spLocks noGrp="1"/>
          </p:cNvSpPr>
          <p:nvPr>
            <p:ph type="subTitle" idx="2"/>
          </p:nvPr>
        </p:nvSpPr>
        <p:spPr>
          <a:xfrm>
            <a:off x="4720175" y="3901367"/>
            <a:ext cx="2968800" cy="1028800"/>
          </a:xfrm>
          <a:prstGeom prst="rect">
            <a:avLst/>
          </a:prstGeom>
          <a:solidFill>
            <a:schemeClr val="lt1"/>
          </a:solidFill>
          <a:effectLst>
            <a:outerShdw dist="76200" dir="33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897" name="Google Shape;1897;p43"/>
          <p:cNvSpPr/>
          <p:nvPr/>
        </p:nvSpPr>
        <p:spPr>
          <a:xfrm rot="-8425509">
            <a:off x="120760" y="13032"/>
            <a:ext cx="1839209" cy="1071933"/>
          </a:xfrm>
          <a:custGeom>
            <a:avLst/>
            <a:gdLst/>
            <a:ahLst/>
            <a:cxnLst/>
            <a:rect l="l" t="t" r="r" b="b"/>
            <a:pathLst>
              <a:path w="22356" h="9772" extrusionOk="0">
                <a:moveTo>
                  <a:pt x="4959" y="1"/>
                </a:moveTo>
                <a:cubicBezTo>
                  <a:pt x="6515" y="1970"/>
                  <a:pt x="6425" y="4422"/>
                  <a:pt x="7791" y="5346"/>
                </a:cubicBezTo>
                <a:cubicBezTo>
                  <a:pt x="7453" y="5252"/>
                  <a:pt x="7117" y="5152"/>
                  <a:pt x="6783" y="5046"/>
                </a:cubicBezTo>
                <a:cubicBezTo>
                  <a:pt x="6560" y="4148"/>
                  <a:pt x="6143" y="3307"/>
                  <a:pt x="5557" y="2590"/>
                </a:cubicBezTo>
                <a:cubicBezTo>
                  <a:pt x="4806" y="1667"/>
                  <a:pt x="3806" y="982"/>
                  <a:pt x="2825" y="310"/>
                </a:cubicBezTo>
                <a:lnTo>
                  <a:pt x="2825" y="310"/>
                </a:lnTo>
                <a:cubicBezTo>
                  <a:pt x="4609" y="1860"/>
                  <a:pt x="5039" y="4104"/>
                  <a:pt x="6347" y="4905"/>
                </a:cubicBezTo>
                <a:cubicBezTo>
                  <a:pt x="6177" y="4849"/>
                  <a:pt x="6007" y="4791"/>
                  <a:pt x="5839" y="4731"/>
                </a:cubicBezTo>
                <a:cubicBezTo>
                  <a:pt x="5178" y="4110"/>
                  <a:pt x="4390" y="3640"/>
                  <a:pt x="3530" y="3353"/>
                </a:cubicBezTo>
                <a:cubicBezTo>
                  <a:pt x="2400" y="2979"/>
                  <a:pt x="1190" y="2935"/>
                  <a:pt x="1" y="2894"/>
                </a:cubicBezTo>
                <a:lnTo>
                  <a:pt x="1" y="2894"/>
                </a:lnTo>
                <a:cubicBezTo>
                  <a:pt x="2320" y="3244"/>
                  <a:pt x="3878" y="4884"/>
                  <a:pt x="5402" y="4884"/>
                </a:cubicBezTo>
                <a:cubicBezTo>
                  <a:pt x="5545" y="4884"/>
                  <a:pt x="5687" y="4869"/>
                  <a:pt x="5830" y="4838"/>
                </a:cubicBezTo>
                <a:cubicBezTo>
                  <a:pt x="6148" y="4950"/>
                  <a:pt x="6468" y="5057"/>
                  <a:pt x="6790" y="5158"/>
                </a:cubicBezTo>
                <a:cubicBezTo>
                  <a:pt x="6721" y="5151"/>
                  <a:pt x="6652" y="5148"/>
                  <a:pt x="6582" y="5148"/>
                </a:cubicBezTo>
                <a:cubicBezTo>
                  <a:pt x="5121" y="5148"/>
                  <a:pt x="3461" y="6499"/>
                  <a:pt x="1229" y="6616"/>
                </a:cubicBezTo>
                <a:cubicBezTo>
                  <a:pt x="1787" y="6652"/>
                  <a:pt x="2350" y="6687"/>
                  <a:pt x="2910" y="6687"/>
                </a:cubicBezTo>
                <a:cubicBezTo>
                  <a:pt x="3542" y="6687"/>
                  <a:pt x="4172" y="6642"/>
                  <a:pt x="4788" y="6502"/>
                </a:cubicBezTo>
                <a:cubicBezTo>
                  <a:pt x="5697" y="6296"/>
                  <a:pt x="6548" y="5888"/>
                  <a:pt x="7280" y="5308"/>
                </a:cubicBezTo>
                <a:cubicBezTo>
                  <a:pt x="7686" y="5429"/>
                  <a:pt x="8093" y="5541"/>
                  <a:pt x="8503" y="5646"/>
                </a:cubicBezTo>
                <a:cubicBezTo>
                  <a:pt x="8490" y="5646"/>
                  <a:pt x="8477" y="5645"/>
                  <a:pt x="8464" y="5645"/>
                </a:cubicBezTo>
                <a:cubicBezTo>
                  <a:pt x="6938" y="5645"/>
                  <a:pt x="5384" y="7297"/>
                  <a:pt x="3062" y="7653"/>
                </a:cubicBezTo>
                <a:cubicBezTo>
                  <a:pt x="4253" y="7608"/>
                  <a:pt x="5462" y="7563"/>
                  <a:pt x="6591" y="7184"/>
                </a:cubicBezTo>
                <a:cubicBezTo>
                  <a:pt x="7471" y="6887"/>
                  <a:pt x="8275" y="6398"/>
                  <a:pt x="8944" y="5752"/>
                </a:cubicBezTo>
                <a:cubicBezTo>
                  <a:pt x="9298" y="5837"/>
                  <a:pt x="9654" y="5915"/>
                  <a:pt x="10012" y="5987"/>
                </a:cubicBezTo>
                <a:cubicBezTo>
                  <a:pt x="8395" y="6045"/>
                  <a:pt x="7102" y="8083"/>
                  <a:pt x="4742" y="8835"/>
                </a:cubicBezTo>
                <a:cubicBezTo>
                  <a:pt x="5912" y="8608"/>
                  <a:pt x="7099" y="8373"/>
                  <a:pt x="8156" y="7821"/>
                </a:cubicBezTo>
                <a:cubicBezTo>
                  <a:pt x="8980" y="7391"/>
                  <a:pt x="9699" y="6781"/>
                  <a:pt x="10259" y="6038"/>
                </a:cubicBezTo>
                <a:cubicBezTo>
                  <a:pt x="10596" y="6103"/>
                  <a:pt x="10933" y="6163"/>
                  <a:pt x="11271" y="6215"/>
                </a:cubicBezTo>
                <a:cubicBezTo>
                  <a:pt x="9659" y="6468"/>
                  <a:pt x="8653" y="8680"/>
                  <a:pt x="6403" y="9750"/>
                </a:cubicBezTo>
                <a:cubicBezTo>
                  <a:pt x="7531" y="9367"/>
                  <a:pt x="8675" y="8974"/>
                  <a:pt x="9649" y="8286"/>
                </a:cubicBezTo>
                <a:cubicBezTo>
                  <a:pt x="10404" y="7753"/>
                  <a:pt x="11031" y="7057"/>
                  <a:pt x="11486" y="6249"/>
                </a:cubicBezTo>
                <a:cubicBezTo>
                  <a:pt x="11931" y="6318"/>
                  <a:pt x="12379" y="6378"/>
                  <a:pt x="12827" y="6426"/>
                </a:cubicBezTo>
                <a:cubicBezTo>
                  <a:pt x="11261" y="6690"/>
                  <a:pt x="10169" y="8799"/>
                  <a:pt x="7926" y="9760"/>
                </a:cubicBezTo>
                <a:cubicBezTo>
                  <a:pt x="9069" y="9421"/>
                  <a:pt x="10227" y="9072"/>
                  <a:pt x="11224" y="8421"/>
                </a:cubicBezTo>
                <a:cubicBezTo>
                  <a:pt x="12000" y="7917"/>
                  <a:pt x="12652" y="7247"/>
                  <a:pt x="13136" y="6459"/>
                </a:cubicBezTo>
                <a:cubicBezTo>
                  <a:pt x="13713" y="6517"/>
                  <a:pt x="14289" y="6558"/>
                  <a:pt x="14866" y="6584"/>
                </a:cubicBezTo>
                <a:cubicBezTo>
                  <a:pt x="13331" y="6862"/>
                  <a:pt x="12186" y="8884"/>
                  <a:pt x="9956" y="9771"/>
                </a:cubicBezTo>
                <a:cubicBezTo>
                  <a:pt x="11105" y="9462"/>
                  <a:pt x="12274" y="9144"/>
                  <a:pt x="13290" y="8523"/>
                </a:cubicBezTo>
                <a:cubicBezTo>
                  <a:pt x="14081" y="8035"/>
                  <a:pt x="14754" y="7379"/>
                  <a:pt x="15260" y="6600"/>
                </a:cubicBezTo>
                <a:cubicBezTo>
                  <a:pt x="15609" y="6612"/>
                  <a:pt x="15958" y="6617"/>
                  <a:pt x="16307" y="6617"/>
                </a:cubicBezTo>
                <a:cubicBezTo>
                  <a:pt x="18337" y="6617"/>
                  <a:pt x="20362" y="6420"/>
                  <a:pt x="22356" y="6025"/>
                </a:cubicBezTo>
                <a:lnTo>
                  <a:pt x="22332" y="5922"/>
                </a:lnTo>
                <a:cubicBezTo>
                  <a:pt x="20346" y="6314"/>
                  <a:pt x="18328" y="6511"/>
                  <a:pt x="16303" y="6511"/>
                </a:cubicBezTo>
                <a:cubicBezTo>
                  <a:pt x="16189" y="6511"/>
                  <a:pt x="16075" y="6511"/>
                  <a:pt x="15961" y="6510"/>
                </a:cubicBezTo>
                <a:cubicBezTo>
                  <a:pt x="15693" y="5622"/>
                  <a:pt x="15232" y="4805"/>
                  <a:pt x="14611" y="4117"/>
                </a:cubicBezTo>
                <a:cubicBezTo>
                  <a:pt x="13810" y="3235"/>
                  <a:pt x="12778" y="2603"/>
                  <a:pt x="11763" y="1983"/>
                </a:cubicBezTo>
                <a:lnTo>
                  <a:pt x="11763" y="1983"/>
                </a:lnTo>
                <a:cubicBezTo>
                  <a:pt x="13742" y="3530"/>
                  <a:pt x="14233" y="5937"/>
                  <a:pt x="15784" y="6508"/>
                </a:cubicBezTo>
                <a:cubicBezTo>
                  <a:pt x="15167" y="6497"/>
                  <a:pt x="14553" y="6470"/>
                  <a:pt x="13939" y="6425"/>
                </a:cubicBezTo>
                <a:cubicBezTo>
                  <a:pt x="13812" y="5512"/>
                  <a:pt x="13485" y="4637"/>
                  <a:pt x="12983" y="3868"/>
                </a:cubicBezTo>
                <a:cubicBezTo>
                  <a:pt x="12330" y="2870"/>
                  <a:pt x="11411" y="2084"/>
                  <a:pt x="10503" y="1312"/>
                </a:cubicBezTo>
                <a:lnTo>
                  <a:pt x="10503" y="1312"/>
                </a:lnTo>
                <a:cubicBezTo>
                  <a:pt x="12215" y="3148"/>
                  <a:pt x="12325" y="5601"/>
                  <a:pt x="13762" y="6408"/>
                </a:cubicBezTo>
                <a:cubicBezTo>
                  <a:pt x="13205" y="6363"/>
                  <a:pt x="12652" y="6305"/>
                  <a:pt x="12099" y="6231"/>
                </a:cubicBezTo>
                <a:cubicBezTo>
                  <a:pt x="12101" y="5302"/>
                  <a:pt x="11897" y="4386"/>
                  <a:pt x="11501" y="3546"/>
                </a:cubicBezTo>
                <a:cubicBezTo>
                  <a:pt x="10991" y="2469"/>
                  <a:pt x="10189" y="1564"/>
                  <a:pt x="9396" y="675"/>
                </a:cubicBezTo>
                <a:lnTo>
                  <a:pt x="9396" y="675"/>
                </a:lnTo>
                <a:cubicBezTo>
                  <a:pt x="10861" y="2760"/>
                  <a:pt x="10605" y="5248"/>
                  <a:pt x="11985" y="6217"/>
                </a:cubicBezTo>
                <a:cubicBezTo>
                  <a:pt x="11629" y="6166"/>
                  <a:pt x="11273" y="6112"/>
                  <a:pt x="10919" y="6052"/>
                </a:cubicBezTo>
                <a:cubicBezTo>
                  <a:pt x="10868" y="5120"/>
                  <a:pt x="10610" y="4213"/>
                  <a:pt x="10164" y="3392"/>
                </a:cubicBezTo>
                <a:cubicBezTo>
                  <a:pt x="9593" y="2348"/>
                  <a:pt x="8736" y="1493"/>
                  <a:pt x="7892" y="651"/>
                </a:cubicBezTo>
                <a:lnTo>
                  <a:pt x="7892" y="651"/>
                </a:lnTo>
                <a:cubicBezTo>
                  <a:pt x="9481" y="2648"/>
                  <a:pt x="9369" y="5147"/>
                  <a:pt x="10807" y="6031"/>
                </a:cubicBezTo>
                <a:cubicBezTo>
                  <a:pt x="10395" y="5958"/>
                  <a:pt x="9987" y="5879"/>
                  <a:pt x="9578" y="5790"/>
                </a:cubicBezTo>
                <a:cubicBezTo>
                  <a:pt x="9473" y="4869"/>
                  <a:pt x="9164" y="3981"/>
                  <a:pt x="8675" y="3194"/>
                </a:cubicBezTo>
                <a:cubicBezTo>
                  <a:pt x="8042" y="2183"/>
                  <a:pt x="7139" y="1377"/>
                  <a:pt x="6248" y="588"/>
                </a:cubicBezTo>
                <a:lnTo>
                  <a:pt x="6248" y="588"/>
                </a:lnTo>
                <a:cubicBezTo>
                  <a:pt x="7919" y="2458"/>
                  <a:pt x="7979" y="4908"/>
                  <a:pt x="9396" y="5749"/>
                </a:cubicBezTo>
                <a:cubicBezTo>
                  <a:pt x="8917" y="5642"/>
                  <a:pt x="8440" y="5525"/>
                  <a:pt x="7966" y="5396"/>
                </a:cubicBezTo>
                <a:cubicBezTo>
                  <a:pt x="7917" y="4469"/>
                  <a:pt x="7663" y="3566"/>
                  <a:pt x="7222" y="2749"/>
                </a:cubicBezTo>
                <a:cubicBezTo>
                  <a:pt x="6653" y="1703"/>
                  <a:pt x="5800" y="844"/>
                  <a:pt x="49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8" name="Google Shape;1898;p43"/>
          <p:cNvSpPr/>
          <p:nvPr/>
        </p:nvSpPr>
        <p:spPr>
          <a:xfrm rot="-2700000">
            <a:off x="-101904" y="-228849"/>
            <a:ext cx="1169819" cy="1275281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rgbClr val="67B5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899" name="Google Shape;1899;p43"/>
          <p:cNvGrpSpPr/>
          <p:nvPr/>
        </p:nvGrpSpPr>
        <p:grpSpPr>
          <a:xfrm flipH="1">
            <a:off x="-39117" y="5500318"/>
            <a:ext cx="7149223" cy="1487703"/>
            <a:chOff x="1321202" y="3526247"/>
            <a:chExt cx="7822763" cy="1617068"/>
          </a:xfrm>
        </p:grpSpPr>
        <p:sp>
          <p:nvSpPr>
            <p:cNvPr id="1900" name="Google Shape;1900;p43"/>
            <p:cNvSpPr/>
            <p:nvPr/>
          </p:nvSpPr>
          <p:spPr>
            <a:xfrm>
              <a:off x="1321202" y="3526247"/>
              <a:ext cx="7822725" cy="1613015"/>
            </a:xfrm>
            <a:custGeom>
              <a:avLst/>
              <a:gdLst/>
              <a:ahLst/>
              <a:cxnLst/>
              <a:rect l="l" t="t" r="r" b="b"/>
              <a:pathLst>
                <a:path w="67462" h="13920" extrusionOk="0">
                  <a:moveTo>
                    <a:pt x="60681" y="1"/>
                  </a:moveTo>
                  <a:cubicBezTo>
                    <a:pt x="58623" y="1"/>
                    <a:pt x="56591" y="352"/>
                    <a:pt x="54936" y="1179"/>
                  </a:cubicBezTo>
                  <a:cubicBezTo>
                    <a:pt x="50483" y="3370"/>
                    <a:pt x="45828" y="6466"/>
                    <a:pt x="39851" y="7049"/>
                  </a:cubicBezTo>
                  <a:cubicBezTo>
                    <a:pt x="39110" y="7121"/>
                    <a:pt x="38399" y="7151"/>
                    <a:pt x="37706" y="7151"/>
                  </a:cubicBezTo>
                  <a:cubicBezTo>
                    <a:pt x="35422" y="7151"/>
                    <a:pt x="33325" y="6825"/>
                    <a:pt x="30969" y="6597"/>
                  </a:cubicBezTo>
                  <a:cubicBezTo>
                    <a:pt x="28654" y="6365"/>
                    <a:pt x="26459" y="6204"/>
                    <a:pt x="24236" y="6204"/>
                  </a:cubicBezTo>
                  <a:cubicBezTo>
                    <a:pt x="22572" y="6204"/>
                    <a:pt x="20892" y="6294"/>
                    <a:pt x="19134" y="6513"/>
                  </a:cubicBezTo>
                  <a:cubicBezTo>
                    <a:pt x="15086" y="7002"/>
                    <a:pt x="12026" y="7847"/>
                    <a:pt x="9121" y="9585"/>
                  </a:cubicBezTo>
                  <a:cubicBezTo>
                    <a:pt x="7216" y="10740"/>
                    <a:pt x="5311" y="11966"/>
                    <a:pt x="3096" y="12883"/>
                  </a:cubicBezTo>
                  <a:cubicBezTo>
                    <a:pt x="2108" y="13276"/>
                    <a:pt x="1084" y="13621"/>
                    <a:pt x="1" y="13919"/>
                  </a:cubicBezTo>
                  <a:lnTo>
                    <a:pt x="10800" y="13919"/>
                  </a:lnTo>
                  <a:cubicBezTo>
                    <a:pt x="10883" y="13871"/>
                    <a:pt x="10966" y="13848"/>
                    <a:pt x="11038" y="13800"/>
                  </a:cubicBezTo>
                  <a:cubicBezTo>
                    <a:pt x="13407" y="12657"/>
                    <a:pt x="16062" y="10776"/>
                    <a:pt x="19110" y="10419"/>
                  </a:cubicBezTo>
                  <a:cubicBezTo>
                    <a:pt x="20176" y="10294"/>
                    <a:pt x="21236" y="10242"/>
                    <a:pt x="22291" y="10242"/>
                  </a:cubicBezTo>
                  <a:cubicBezTo>
                    <a:pt x="27870" y="10242"/>
                    <a:pt x="33331" y="11702"/>
                    <a:pt x="38905" y="11702"/>
                  </a:cubicBezTo>
                  <a:cubicBezTo>
                    <a:pt x="40456" y="11702"/>
                    <a:pt x="42016" y="11589"/>
                    <a:pt x="43589" y="11300"/>
                  </a:cubicBezTo>
                  <a:cubicBezTo>
                    <a:pt x="47614" y="10561"/>
                    <a:pt x="50662" y="9418"/>
                    <a:pt x="53757" y="7668"/>
                  </a:cubicBezTo>
                  <a:cubicBezTo>
                    <a:pt x="55400" y="6738"/>
                    <a:pt x="56206" y="5837"/>
                    <a:pt x="58427" y="5837"/>
                  </a:cubicBezTo>
                  <a:cubicBezTo>
                    <a:pt x="58621" y="5837"/>
                    <a:pt x="58826" y="5844"/>
                    <a:pt x="59044" y="5859"/>
                  </a:cubicBezTo>
                  <a:cubicBezTo>
                    <a:pt x="61259" y="5989"/>
                    <a:pt x="63626" y="6786"/>
                    <a:pt x="65932" y="6786"/>
                  </a:cubicBezTo>
                  <a:cubicBezTo>
                    <a:pt x="66365" y="6786"/>
                    <a:pt x="66796" y="6758"/>
                    <a:pt x="67223" y="6692"/>
                  </a:cubicBezTo>
                  <a:cubicBezTo>
                    <a:pt x="67319" y="6668"/>
                    <a:pt x="67390" y="6656"/>
                    <a:pt x="67461" y="6644"/>
                  </a:cubicBezTo>
                  <a:lnTo>
                    <a:pt x="67461" y="1537"/>
                  </a:lnTo>
                  <a:cubicBezTo>
                    <a:pt x="65818" y="679"/>
                    <a:pt x="63342" y="108"/>
                    <a:pt x="61615" y="24"/>
                  </a:cubicBezTo>
                  <a:cubicBezTo>
                    <a:pt x="61304" y="9"/>
                    <a:pt x="60992" y="1"/>
                    <a:pt x="60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1" name="Google Shape;1901;p43"/>
            <p:cNvSpPr/>
            <p:nvPr/>
          </p:nvSpPr>
          <p:spPr>
            <a:xfrm>
              <a:off x="1959100" y="3762634"/>
              <a:ext cx="7184843" cy="1380680"/>
            </a:xfrm>
            <a:custGeom>
              <a:avLst/>
              <a:gdLst/>
              <a:ahLst/>
              <a:cxnLst/>
              <a:rect l="l" t="t" r="r" b="b"/>
              <a:pathLst>
                <a:path w="61961" h="11915" extrusionOk="0">
                  <a:moveTo>
                    <a:pt x="55567" y="0"/>
                  </a:moveTo>
                  <a:cubicBezTo>
                    <a:pt x="53497" y="0"/>
                    <a:pt x="51436" y="341"/>
                    <a:pt x="49768" y="1175"/>
                  </a:cubicBezTo>
                  <a:cubicBezTo>
                    <a:pt x="45327" y="3366"/>
                    <a:pt x="40660" y="6462"/>
                    <a:pt x="34695" y="7045"/>
                  </a:cubicBezTo>
                  <a:cubicBezTo>
                    <a:pt x="33954" y="7117"/>
                    <a:pt x="33243" y="7147"/>
                    <a:pt x="32548" y="7147"/>
                  </a:cubicBezTo>
                  <a:cubicBezTo>
                    <a:pt x="30262" y="7147"/>
                    <a:pt x="28160" y="6821"/>
                    <a:pt x="25813" y="6593"/>
                  </a:cubicBezTo>
                  <a:cubicBezTo>
                    <a:pt x="23483" y="6367"/>
                    <a:pt x="21275" y="6203"/>
                    <a:pt x="19037" y="6203"/>
                  </a:cubicBezTo>
                  <a:cubicBezTo>
                    <a:pt x="17387" y="6203"/>
                    <a:pt x="15721" y="6292"/>
                    <a:pt x="13978" y="6509"/>
                  </a:cubicBezTo>
                  <a:cubicBezTo>
                    <a:pt x="9930" y="6997"/>
                    <a:pt x="6858" y="7843"/>
                    <a:pt x="3965" y="9593"/>
                  </a:cubicBezTo>
                  <a:cubicBezTo>
                    <a:pt x="2679" y="10355"/>
                    <a:pt x="1381" y="11177"/>
                    <a:pt x="0" y="11915"/>
                  </a:cubicBezTo>
                  <a:lnTo>
                    <a:pt x="9501" y="11915"/>
                  </a:lnTo>
                  <a:cubicBezTo>
                    <a:pt x="10883" y="11224"/>
                    <a:pt x="12371" y="10617"/>
                    <a:pt x="13943" y="10438"/>
                  </a:cubicBezTo>
                  <a:cubicBezTo>
                    <a:pt x="15011" y="10314"/>
                    <a:pt x="16075" y="10261"/>
                    <a:pt x="17134" y="10261"/>
                  </a:cubicBezTo>
                  <a:cubicBezTo>
                    <a:pt x="22714" y="10261"/>
                    <a:pt x="28178" y="11717"/>
                    <a:pt x="33760" y="11717"/>
                  </a:cubicBezTo>
                  <a:cubicBezTo>
                    <a:pt x="35307" y="11717"/>
                    <a:pt x="36863" y="11605"/>
                    <a:pt x="38434" y="11319"/>
                  </a:cubicBezTo>
                  <a:cubicBezTo>
                    <a:pt x="42446" y="10569"/>
                    <a:pt x="45494" y="9438"/>
                    <a:pt x="48590" y="7688"/>
                  </a:cubicBezTo>
                  <a:cubicBezTo>
                    <a:pt x="50233" y="6757"/>
                    <a:pt x="51050" y="5845"/>
                    <a:pt x="53268" y="5845"/>
                  </a:cubicBezTo>
                  <a:cubicBezTo>
                    <a:pt x="53459" y="5845"/>
                    <a:pt x="53662" y="5852"/>
                    <a:pt x="53876" y="5866"/>
                  </a:cubicBezTo>
                  <a:cubicBezTo>
                    <a:pt x="56081" y="6008"/>
                    <a:pt x="58431" y="6794"/>
                    <a:pt x="60738" y="6794"/>
                  </a:cubicBezTo>
                  <a:cubicBezTo>
                    <a:pt x="61148" y="6794"/>
                    <a:pt x="61555" y="6769"/>
                    <a:pt x="61960" y="6712"/>
                  </a:cubicBezTo>
                  <a:lnTo>
                    <a:pt x="61960" y="1354"/>
                  </a:lnTo>
                  <a:cubicBezTo>
                    <a:pt x="60341" y="604"/>
                    <a:pt x="58055" y="92"/>
                    <a:pt x="56448" y="20"/>
                  </a:cubicBezTo>
                  <a:cubicBezTo>
                    <a:pt x="56155" y="7"/>
                    <a:pt x="55860" y="0"/>
                    <a:pt x="55567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2" name="Google Shape;1902;p43"/>
            <p:cNvSpPr/>
            <p:nvPr/>
          </p:nvSpPr>
          <p:spPr>
            <a:xfrm>
              <a:off x="2884115" y="4152442"/>
              <a:ext cx="6259850" cy="986813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903" name="Google Shape;1903;p43"/>
          <p:cNvGrpSpPr/>
          <p:nvPr/>
        </p:nvGrpSpPr>
        <p:grpSpPr>
          <a:xfrm>
            <a:off x="5037046" y="5829751"/>
            <a:ext cx="4106951" cy="1123323"/>
            <a:chOff x="1321202" y="3526247"/>
            <a:chExt cx="7822763" cy="1617068"/>
          </a:xfrm>
        </p:grpSpPr>
        <p:sp>
          <p:nvSpPr>
            <p:cNvPr id="1904" name="Google Shape;1904;p43"/>
            <p:cNvSpPr/>
            <p:nvPr/>
          </p:nvSpPr>
          <p:spPr>
            <a:xfrm>
              <a:off x="1321202" y="3526247"/>
              <a:ext cx="7822725" cy="1613015"/>
            </a:xfrm>
            <a:custGeom>
              <a:avLst/>
              <a:gdLst/>
              <a:ahLst/>
              <a:cxnLst/>
              <a:rect l="l" t="t" r="r" b="b"/>
              <a:pathLst>
                <a:path w="67462" h="13920" extrusionOk="0">
                  <a:moveTo>
                    <a:pt x="60681" y="1"/>
                  </a:moveTo>
                  <a:cubicBezTo>
                    <a:pt x="58623" y="1"/>
                    <a:pt x="56591" y="352"/>
                    <a:pt x="54936" y="1179"/>
                  </a:cubicBezTo>
                  <a:cubicBezTo>
                    <a:pt x="50483" y="3370"/>
                    <a:pt x="45828" y="6466"/>
                    <a:pt x="39851" y="7049"/>
                  </a:cubicBezTo>
                  <a:cubicBezTo>
                    <a:pt x="39110" y="7121"/>
                    <a:pt x="38399" y="7151"/>
                    <a:pt x="37706" y="7151"/>
                  </a:cubicBezTo>
                  <a:cubicBezTo>
                    <a:pt x="35422" y="7151"/>
                    <a:pt x="33325" y="6825"/>
                    <a:pt x="30969" y="6597"/>
                  </a:cubicBezTo>
                  <a:cubicBezTo>
                    <a:pt x="28654" y="6365"/>
                    <a:pt x="26459" y="6204"/>
                    <a:pt x="24236" y="6204"/>
                  </a:cubicBezTo>
                  <a:cubicBezTo>
                    <a:pt x="22572" y="6204"/>
                    <a:pt x="20892" y="6294"/>
                    <a:pt x="19134" y="6513"/>
                  </a:cubicBezTo>
                  <a:cubicBezTo>
                    <a:pt x="15086" y="7002"/>
                    <a:pt x="12026" y="7847"/>
                    <a:pt x="9121" y="9585"/>
                  </a:cubicBezTo>
                  <a:cubicBezTo>
                    <a:pt x="7216" y="10740"/>
                    <a:pt x="5311" y="11966"/>
                    <a:pt x="3096" y="12883"/>
                  </a:cubicBezTo>
                  <a:cubicBezTo>
                    <a:pt x="2108" y="13276"/>
                    <a:pt x="1084" y="13621"/>
                    <a:pt x="1" y="13919"/>
                  </a:cubicBezTo>
                  <a:lnTo>
                    <a:pt x="10800" y="13919"/>
                  </a:lnTo>
                  <a:cubicBezTo>
                    <a:pt x="10883" y="13871"/>
                    <a:pt x="10966" y="13848"/>
                    <a:pt x="11038" y="13800"/>
                  </a:cubicBezTo>
                  <a:cubicBezTo>
                    <a:pt x="13407" y="12657"/>
                    <a:pt x="16062" y="10776"/>
                    <a:pt x="19110" y="10419"/>
                  </a:cubicBezTo>
                  <a:cubicBezTo>
                    <a:pt x="20176" y="10294"/>
                    <a:pt x="21236" y="10242"/>
                    <a:pt x="22291" y="10242"/>
                  </a:cubicBezTo>
                  <a:cubicBezTo>
                    <a:pt x="27870" y="10242"/>
                    <a:pt x="33331" y="11702"/>
                    <a:pt x="38905" y="11702"/>
                  </a:cubicBezTo>
                  <a:cubicBezTo>
                    <a:pt x="40456" y="11702"/>
                    <a:pt x="42016" y="11589"/>
                    <a:pt x="43589" y="11300"/>
                  </a:cubicBezTo>
                  <a:cubicBezTo>
                    <a:pt x="47614" y="10561"/>
                    <a:pt x="50662" y="9418"/>
                    <a:pt x="53757" y="7668"/>
                  </a:cubicBezTo>
                  <a:cubicBezTo>
                    <a:pt x="55400" y="6738"/>
                    <a:pt x="56206" y="5837"/>
                    <a:pt x="58427" y="5837"/>
                  </a:cubicBezTo>
                  <a:cubicBezTo>
                    <a:pt x="58621" y="5837"/>
                    <a:pt x="58826" y="5844"/>
                    <a:pt x="59044" y="5859"/>
                  </a:cubicBezTo>
                  <a:cubicBezTo>
                    <a:pt x="61259" y="5989"/>
                    <a:pt x="63626" y="6786"/>
                    <a:pt x="65932" y="6786"/>
                  </a:cubicBezTo>
                  <a:cubicBezTo>
                    <a:pt x="66365" y="6786"/>
                    <a:pt x="66796" y="6758"/>
                    <a:pt x="67223" y="6692"/>
                  </a:cubicBezTo>
                  <a:cubicBezTo>
                    <a:pt x="67319" y="6668"/>
                    <a:pt x="67390" y="6656"/>
                    <a:pt x="67461" y="6644"/>
                  </a:cubicBezTo>
                  <a:lnTo>
                    <a:pt x="67461" y="1537"/>
                  </a:lnTo>
                  <a:cubicBezTo>
                    <a:pt x="65818" y="679"/>
                    <a:pt x="63342" y="108"/>
                    <a:pt x="61615" y="24"/>
                  </a:cubicBezTo>
                  <a:cubicBezTo>
                    <a:pt x="61304" y="9"/>
                    <a:pt x="60992" y="1"/>
                    <a:pt x="60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5" name="Google Shape;1905;p43"/>
            <p:cNvSpPr/>
            <p:nvPr/>
          </p:nvSpPr>
          <p:spPr>
            <a:xfrm>
              <a:off x="1959100" y="3762634"/>
              <a:ext cx="7184843" cy="1380680"/>
            </a:xfrm>
            <a:custGeom>
              <a:avLst/>
              <a:gdLst/>
              <a:ahLst/>
              <a:cxnLst/>
              <a:rect l="l" t="t" r="r" b="b"/>
              <a:pathLst>
                <a:path w="61961" h="11915" extrusionOk="0">
                  <a:moveTo>
                    <a:pt x="55567" y="0"/>
                  </a:moveTo>
                  <a:cubicBezTo>
                    <a:pt x="53497" y="0"/>
                    <a:pt x="51436" y="341"/>
                    <a:pt x="49768" y="1175"/>
                  </a:cubicBezTo>
                  <a:cubicBezTo>
                    <a:pt x="45327" y="3366"/>
                    <a:pt x="40660" y="6462"/>
                    <a:pt x="34695" y="7045"/>
                  </a:cubicBezTo>
                  <a:cubicBezTo>
                    <a:pt x="33954" y="7117"/>
                    <a:pt x="33243" y="7147"/>
                    <a:pt x="32548" y="7147"/>
                  </a:cubicBezTo>
                  <a:cubicBezTo>
                    <a:pt x="30262" y="7147"/>
                    <a:pt x="28160" y="6821"/>
                    <a:pt x="25813" y="6593"/>
                  </a:cubicBezTo>
                  <a:cubicBezTo>
                    <a:pt x="23483" y="6367"/>
                    <a:pt x="21275" y="6203"/>
                    <a:pt x="19037" y="6203"/>
                  </a:cubicBezTo>
                  <a:cubicBezTo>
                    <a:pt x="17387" y="6203"/>
                    <a:pt x="15721" y="6292"/>
                    <a:pt x="13978" y="6509"/>
                  </a:cubicBezTo>
                  <a:cubicBezTo>
                    <a:pt x="9930" y="6997"/>
                    <a:pt x="6858" y="7843"/>
                    <a:pt x="3965" y="9593"/>
                  </a:cubicBezTo>
                  <a:cubicBezTo>
                    <a:pt x="2679" y="10355"/>
                    <a:pt x="1381" y="11177"/>
                    <a:pt x="0" y="11915"/>
                  </a:cubicBezTo>
                  <a:lnTo>
                    <a:pt x="9501" y="11915"/>
                  </a:lnTo>
                  <a:cubicBezTo>
                    <a:pt x="10883" y="11224"/>
                    <a:pt x="12371" y="10617"/>
                    <a:pt x="13943" y="10438"/>
                  </a:cubicBezTo>
                  <a:cubicBezTo>
                    <a:pt x="15011" y="10314"/>
                    <a:pt x="16075" y="10261"/>
                    <a:pt x="17134" y="10261"/>
                  </a:cubicBezTo>
                  <a:cubicBezTo>
                    <a:pt x="22714" y="10261"/>
                    <a:pt x="28178" y="11717"/>
                    <a:pt x="33760" y="11717"/>
                  </a:cubicBezTo>
                  <a:cubicBezTo>
                    <a:pt x="35307" y="11717"/>
                    <a:pt x="36863" y="11605"/>
                    <a:pt x="38434" y="11319"/>
                  </a:cubicBezTo>
                  <a:cubicBezTo>
                    <a:pt x="42446" y="10569"/>
                    <a:pt x="45494" y="9438"/>
                    <a:pt x="48590" y="7688"/>
                  </a:cubicBezTo>
                  <a:cubicBezTo>
                    <a:pt x="50233" y="6757"/>
                    <a:pt x="51050" y="5845"/>
                    <a:pt x="53268" y="5845"/>
                  </a:cubicBezTo>
                  <a:cubicBezTo>
                    <a:pt x="53459" y="5845"/>
                    <a:pt x="53662" y="5852"/>
                    <a:pt x="53876" y="5866"/>
                  </a:cubicBezTo>
                  <a:cubicBezTo>
                    <a:pt x="56081" y="6008"/>
                    <a:pt x="58431" y="6794"/>
                    <a:pt x="60738" y="6794"/>
                  </a:cubicBezTo>
                  <a:cubicBezTo>
                    <a:pt x="61148" y="6794"/>
                    <a:pt x="61555" y="6769"/>
                    <a:pt x="61960" y="6712"/>
                  </a:cubicBezTo>
                  <a:lnTo>
                    <a:pt x="61960" y="1354"/>
                  </a:lnTo>
                  <a:cubicBezTo>
                    <a:pt x="60341" y="604"/>
                    <a:pt x="58055" y="92"/>
                    <a:pt x="56448" y="20"/>
                  </a:cubicBezTo>
                  <a:cubicBezTo>
                    <a:pt x="56155" y="7"/>
                    <a:pt x="55860" y="0"/>
                    <a:pt x="55567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6" name="Google Shape;1906;p43"/>
            <p:cNvSpPr/>
            <p:nvPr/>
          </p:nvSpPr>
          <p:spPr>
            <a:xfrm>
              <a:off x="2884115" y="4152442"/>
              <a:ext cx="6259850" cy="986813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907" name="Google Shape;1907;p43"/>
          <p:cNvGrpSpPr/>
          <p:nvPr/>
        </p:nvGrpSpPr>
        <p:grpSpPr>
          <a:xfrm>
            <a:off x="537743" y="3805768"/>
            <a:ext cx="479316" cy="695611"/>
            <a:chOff x="1733531" y="2812751"/>
            <a:chExt cx="479316" cy="521708"/>
          </a:xfrm>
        </p:grpSpPr>
        <p:sp>
          <p:nvSpPr>
            <p:cNvPr id="1908" name="Google Shape;1908;p43"/>
            <p:cNvSpPr/>
            <p:nvPr/>
          </p:nvSpPr>
          <p:spPr>
            <a:xfrm rot="2700000">
              <a:off x="1780420" y="2906250"/>
              <a:ext cx="385538" cy="292317"/>
            </a:xfrm>
            <a:custGeom>
              <a:avLst/>
              <a:gdLst/>
              <a:ahLst/>
              <a:cxnLst/>
              <a:rect l="l" t="t" r="r" b="b"/>
              <a:pathLst>
                <a:path w="12064" h="9147" extrusionOk="0">
                  <a:moveTo>
                    <a:pt x="5790" y="1"/>
                  </a:moveTo>
                  <a:cubicBezTo>
                    <a:pt x="5535" y="1"/>
                    <a:pt x="5246" y="55"/>
                    <a:pt x="4925" y="197"/>
                  </a:cubicBezTo>
                  <a:cubicBezTo>
                    <a:pt x="3568" y="799"/>
                    <a:pt x="3751" y="2046"/>
                    <a:pt x="3751" y="2046"/>
                  </a:cubicBezTo>
                  <a:cubicBezTo>
                    <a:pt x="1750" y="2529"/>
                    <a:pt x="2064" y="4236"/>
                    <a:pt x="2064" y="4236"/>
                  </a:cubicBezTo>
                  <a:cubicBezTo>
                    <a:pt x="0" y="4746"/>
                    <a:pt x="1016" y="6289"/>
                    <a:pt x="1016" y="6289"/>
                  </a:cubicBezTo>
                  <a:lnTo>
                    <a:pt x="6898" y="9146"/>
                  </a:lnTo>
                  <a:lnTo>
                    <a:pt x="8566" y="8407"/>
                  </a:lnTo>
                  <a:lnTo>
                    <a:pt x="10231" y="7668"/>
                  </a:lnTo>
                  <a:lnTo>
                    <a:pt x="12064" y="1390"/>
                  </a:lnTo>
                  <a:cubicBezTo>
                    <a:pt x="12064" y="1390"/>
                    <a:pt x="11803" y="381"/>
                    <a:pt x="10927" y="381"/>
                  </a:cubicBezTo>
                  <a:cubicBezTo>
                    <a:pt x="10637" y="381"/>
                    <a:pt x="10278" y="492"/>
                    <a:pt x="9839" y="788"/>
                  </a:cubicBezTo>
                  <a:cubicBezTo>
                    <a:pt x="9839" y="788"/>
                    <a:pt x="9317" y="105"/>
                    <a:pt x="8415" y="105"/>
                  </a:cubicBezTo>
                  <a:cubicBezTo>
                    <a:pt x="8035" y="105"/>
                    <a:pt x="7588" y="226"/>
                    <a:pt x="7084" y="569"/>
                  </a:cubicBezTo>
                  <a:cubicBezTo>
                    <a:pt x="7084" y="569"/>
                    <a:pt x="6616" y="1"/>
                    <a:pt x="57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9" name="Google Shape;1909;p43"/>
            <p:cNvSpPr/>
            <p:nvPr/>
          </p:nvSpPr>
          <p:spPr>
            <a:xfrm rot="2700000">
              <a:off x="1854314" y="3178867"/>
              <a:ext cx="163719" cy="114472"/>
            </a:xfrm>
            <a:custGeom>
              <a:avLst/>
              <a:gdLst/>
              <a:ahLst/>
              <a:cxnLst/>
              <a:rect l="l" t="t" r="r" b="b"/>
              <a:pathLst>
                <a:path w="5123" h="3582" extrusionOk="0">
                  <a:moveTo>
                    <a:pt x="3515" y="0"/>
                  </a:moveTo>
                  <a:lnTo>
                    <a:pt x="1850" y="740"/>
                  </a:lnTo>
                  <a:lnTo>
                    <a:pt x="182" y="1479"/>
                  </a:lnTo>
                  <a:lnTo>
                    <a:pt x="1" y="3480"/>
                  </a:lnTo>
                  <a:cubicBezTo>
                    <a:pt x="1" y="3480"/>
                    <a:pt x="389" y="3581"/>
                    <a:pt x="976" y="3581"/>
                  </a:cubicBezTo>
                  <a:cubicBezTo>
                    <a:pt x="1511" y="3581"/>
                    <a:pt x="2210" y="3497"/>
                    <a:pt x="2931" y="3177"/>
                  </a:cubicBezTo>
                  <a:cubicBezTo>
                    <a:pt x="4443" y="2506"/>
                    <a:pt x="5123" y="1209"/>
                    <a:pt x="5123" y="1209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0" name="Google Shape;1910;p43"/>
            <p:cNvSpPr/>
            <p:nvPr/>
          </p:nvSpPr>
          <p:spPr>
            <a:xfrm rot="2700000">
              <a:off x="1807454" y="3008523"/>
              <a:ext cx="190212" cy="154547"/>
            </a:xfrm>
            <a:custGeom>
              <a:avLst/>
              <a:gdLst/>
              <a:ahLst/>
              <a:cxnLst/>
              <a:rect l="l" t="t" r="r" b="b"/>
              <a:pathLst>
                <a:path w="5952" h="4836" extrusionOk="0">
                  <a:moveTo>
                    <a:pt x="221" y="0"/>
                  </a:moveTo>
                  <a:cubicBezTo>
                    <a:pt x="97" y="0"/>
                    <a:pt x="1" y="187"/>
                    <a:pt x="127" y="290"/>
                  </a:cubicBezTo>
                  <a:lnTo>
                    <a:pt x="5641" y="4800"/>
                  </a:lnTo>
                  <a:cubicBezTo>
                    <a:pt x="5671" y="4825"/>
                    <a:pt x="5702" y="4836"/>
                    <a:pt x="5732" y="4836"/>
                  </a:cubicBezTo>
                  <a:cubicBezTo>
                    <a:pt x="5856" y="4836"/>
                    <a:pt x="5951" y="4650"/>
                    <a:pt x="5824" y="4546"/>
                  </a:cubicBezTo>
                  <a:lnTo>
                    <a:pt x="312" y="35"/>
                  </a:lnTo>
                  <a:cubicBezTo>
                    <a:pt x="282" y="11"/>
                    <a:pt x="250" y="0"/>
                    <a:pt x="2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1" name="Google Shape;1911;p43"/>
            <p:cNvSpPr/>
            <p:nvPr/>
          </p:nvSpPr>
          <p:spPr>
            <a:xfrm rot="2700000">
              <a:off x="1875206" y="2976526"/>
              <a:ext cx="158318" cy="222585"/>
            </a:xfrm>
            <a:custGeom>
              <a:avLst/>
              <a:gdLst/>
              <a:ahLst/>
              <a:cxnLst/>
              <a:rect l="l" t="t" r="r" b="b"/>
              <a:pathLst>
                <a:path w="4954" h="6965" extrusionOk="0">
                  <a:moveTo>
                    <a:pt x="213" y="1"/>
                  </a:moveTo>
                  <a:cubicBezTo>
                    <a:pt x="105" y="1"/>
                    <a:pt x="1" y="95"/>
                    <a:pt x="69" y="210"/>
                  </a:cubicBezTo>
                  <a:cubicBezTo>
                    <a:pt x="730" y="1343"/>
                    <a:pt x="1557" y="2405"/>
                    <a:pt x="2297" y="3488"/>
                  </a:cubicBezTo>
                  <a:cubicBezTo>
                    <a:pt x="3072" y="4626"/>
                    <a:pt x="3850" y="5764"/>
                    <a:pt x="4627" y="6902"/>
                  </a:cubicBezTo>
                  <a:cubicBezTo>
                    <a:pt x="4657" y="6946"/>
                    <a:pt x="4697" y="6965"/>
                    <a:pt x="4736" y="6965"/>
                  </a:cubicBezTo>
                  <a:cubicBezTo>
                    <a:pt x="4845" y="6965"/>
                    <a:pt x="4954" y="6824"/>
                    <a:pt x="4870" y="6702"/>
                  </a:cubicBezTo>
                  <a:cubicBezTo>
                    <a:pt x="4139" y="5633"/>
                    <a:pt x="3410" y="4565"/>
                    <a:pt x="2680" y="3496"/>
                  </a:cubicBezTo>
                  <a:cubicBezTo>
                    <a:pt x="1931" y="2397"/>
                    <a:pt x="979" y="1146"/>
                    <a:pt x="357" y="83"/>
                  </a:cubicBezTo>
                  <a:cubicBezTo>
                    <a:pt x="323" y="25"/>
                    <a:pt x="268" y="1"/>
                    <a:pt x="2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2" name="Google Shape;1912;p43"/>
            <p:cNvSpPr/>
            <p:nvPr/>
          </p:nvSpPr>
          <p:spPr>
            <a:xfrm rot="2700000">
              <a:off x="2037417" y="3023379"/>
              <a:ext cx="21795" cy="237190"/>
            </a:xfrm>
            <a:custGeom>
              <a:avLst/>
              <a:gdLst/>
              <a:ahLst/>
              <a:cxnLst/>
              <a:rect l="l" t="t" r="r" b="b"/>
              <a:pathLst>
                <a:path w="682" h="7422" extrusionOk="0">
                  <a:moveTo>
                    <a:pt x="507" y="1"/>
                  </a:moveTo>
                  <a:cubicBezTo>
                    <a:pt x="435" y="1"/>
                    <a:pt x="367" y="44"/>
                    <a:pt x="362" y="137"/>
                  </a:cubicBezTo>
                  <a:cubicBezTo>
                    <a:pt x="244" y="2507"/>
                    <a:pt x="125" y="4878"/>
                    <a:pt x="6" y="7250"/>
                  </a:cubicBezTo>
                  <a:cubicBezTo>
                    <a:pt x="1" y="7361"/>
                    <a:pt x="91" y="7421"/>
                    <a:pt x="176" y="7421"/>
                  </a:cubicBezTo>
                  <a:cubicBezTo>
                    <a:pt x="247" y="7421"/>
                    <a:pt x="314" y="7378"/>
                    <a:pt x="319" y="7286"/>
                  </a:cubicBezTo>
                  <a:cubicBezTo>
                    <a:pt x="438" y="4915"/>
                    <a:pt x="557" y="2543"/>
                    <a:pt x="676" y="171"/>
                  </a:cubicBezTo>
                  <a:cubicBezTo>
                    <a:pt x="681" y="62"/>
                    <a:pt x="592" y="1"/>
                    <a:pt x="5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3" name="Google Shape;1913;p43"/>
            <p:cNvSpPr/>
            <p:nvPr/>
          </p:nvSpPr>
          <p:spPr>
            <a:xfrm rot="2700000">
              <a:off x="1972482" y="2978268"/>
              <a:ext cx="72033" cy="260072"/>
            </a:xfrm>
            <a:custGeom>
              <a:avLst/>
              <a:gdLst/>
              <a:ahLst/>
              <a:cxnLst/>
              <a:rect l="l" t="t" r="r" b="b"/>
              <a:pathLst>
                <a:path w="2254" h="8138" extrusionOk="0">
                  <a:moveTo>
                    <a:pt x="206" y="0"/>
                  </a:moveTo>
                  <a:cubicBezTo>
                    <a:pt x="109" y="0"/>
                    <a:pt x="0" y="100"/>
                    <a:pt x="40" y="225"/>
                  </a:cubicBezTo>
                  <a:cubicBezTo>
                    <a:pt x="399" y="1359"/>
                    <a:pt x="678" y="2863"/>
                    <a:pt x="979" y="4116"/>
                  </a:cubicBezTo>
                  <a:cubicBezTo>
                    <a:pt x="1292" y="5415"/>
                    <a:pt x="1605" y="6713"/>
                    <a:pt x="1915" y="8011"/>
                  </a:cubicBezTo>
                  <a:cubicBezTo>
                    <a:pt x="1937" y="8098"/>
                    <a:pt x="2009" y="8138"/>
                    <a:pt x="2080" y="8138"/>
                  </a:cubicBezTo>
                  <a:cubicBezTo>
                    <a:pt x="2168" y="8138"/>
                    <a:pt x="2254" y="8075"/>
                    <a:pt x="2228" y="7965"/>
                  </a:cubicBezTo>
                  <a:cubicBezTo>
                    <a:pt x="1915" y="6667"/>
                    <a:pt x="1605" y="5368"/>
                    <a:pt x="1292" y="4068"/>
                  </a:cubicBezTo>
                  <a:cubicBezTo>
                    <a:pt x="974" y="2753"/>
                    <a:pt x="735" y="1387"/>
                    <a:pt x="328" y="96"/>
                  </a:cubicBezTo>
                  <a:cubicBezTo>
                    <a:pt x="306" y="28"/>
                    <a:pt x="258" y="0"/>
                    <a:pt x="2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914" name="Google Shape;1914;p43"/>
          <p:cNvGrpSpPr/>
          <p:nvPr/>
        </p:nvGrpSpPr>
        <p:grpSpPr>
          <a:xfrm rot="638277">
            <a:off x="7011165" y="-1662124"/>
            <a:ext cx="2747612" cy="3325391"/>
            <a:chOff x="747700" y="1105791"/>
            <a:chExt cx="2747649" cy="2494076"/>
          </a:xfrm>
        </p:grpSpPr>
        <p:sp>
          <p:nvSpPr>
            <p:cNvPr id="1915" name="Google Shape;1915;p43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6" name="Google Shape;1916;p43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7" name="Google Shape;1917;p43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8" name="Google Shape;1918;p43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9" name="Google Shape;1919;p43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0" name="Google Shape;1920;p43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1" name="Google Shape;1921;p43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2" name="Google Shape;1922;p43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3" name="Google Shape;1923;p43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4" name="Google Shape;1924;p43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5" name="Google Shape;1925;p43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6" name="Google Shape;1926;p43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7" name="Google Shape;1927;p43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8" name="Google Shape;1928;p43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9" name="Google Shape;1929;p43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0" name="Google Shape;1930;p43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1" name="Google Shape;1931;p43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2" name="Google Shape;1932;p43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3" name="Google Shape;1933;p43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4" name="Google Shape;1934;p43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5" name="Google Shape;1935;p43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6" name="Google Shape;1936;p43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7" name="Google Shape;1937;p43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8" name="Google Shape;1938;p43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9" name="Google Shape;1939;p43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0" name="Google Shape;1940;p43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1" name="Google Shape;1941;p43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2" name="Google Shape;1942;p43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3" name="Google Shape;1943;p43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4" name="Google Shape;1944;p43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5" name="Google Shape;1945;p43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6" name="Google Shape;1946;p43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7" name="Google Shape;1947;p43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8" name="Google Shape;1948;p43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9" name="Google Shape;1949;p43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0" name="Google Shape;1950;p43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1" name="Google Shape;1951;p43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2" name="Google Shape;1952;p43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3" name="Google Shape;1953;p43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4" name="Google Shape;1954;p43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637367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F9973-6F97-45C0-ACAD-59B81B6EE8C0}" type="datetimeFigureOut">
              <a:rPr lang="ko-KR" altLang="en-US" smtClean="0"/>
              <a:t>2024-02-01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3054-E989-4968-823D-3EE8126328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9996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 ">
  <p:cSld name="Thanks  ">
    <p:spTree>
      <p:nvGrpSpPr>
        <p:cNvPr id="1" name="Shape 1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" name="Google Shape;1956;p44"/>
          <p:cNvSpPr/>
          <p:nvPr/>
        </p:nvSpPr>
        <p:spPr>
          <a:xfrm>
            <a:off x="2029655" y="4783670"/>
            <a:ext cx="8077" cy="16153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7" name="Google Shape;1957;p44"/>
          <p:cNvSpPr txBox="1">
            <a:spLocks noGrp="1"/>
          </p:cNvSpPr>
          <p:nvPr>
            <p:ph type="ctrTitle"/>
          </p:nvPr>
        </p:nvSpPr>
        <p:spPr>
          <a:xfrm>
            <a:off x="4776600" y="841567"/>
            <a:ext cx="3654300" cy="1217600"/>
          </a:xfrm>
          <a:prstGeom prst="rect">
            <a:avLst/>
          </a:prstGeom>
          <a:noFill/>
          <a:ln>
            <a:noFill/>
          </a:ln>
          <a:effectLst>
            <a:outerShdw dist="57150" dir="384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60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958" name="Google Shape;1958;p44"/>
          <p:cNvSpPr txBox="1">
            <a:spLocks noGrp="1"/>
          </p:cNvSpPr>
          <p:nvPr>
            <p:ph type="subTitle" idx="1"/>
          </p:nvPr>
        </p:nvSpPr>
        <p:spPr>
          <a:xfrm>
            <a:off x="4776600" y="2071433"/>
            <a:ext cx="3654300" cy="22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59" name="Google Shape;1959;p44"/>
          <p:cNvSpPr txBox="1"/>
          <p:nvPr/>
        </p:nvSpPr>
        <p:spPr>
          <a:xfrm>
            <a:off x="4776600" y="4440033"/>
            <a:ext cx="3654300" cy="10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, </a:t>
            </a:r>
            <a:r>
              <a:rPr lang="en" sz="12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and includes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,</a:t>
            </a:r>
            <a:r>
              <a:rPr lang="en" sz="12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 sz="1200" b="1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960" name="Google Shape;1960;p44"/>
          <p:cNvSpPr/>
          <p:nvPr/>
        </p:nvSpPr>
        <p:spPr>
          <a:xfrm flipH="1">
            <a:off x="72" y="5249471"/>
            <a:ext cx="3491334" cy="1116668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961" name="Google Shape;1961;p44"/>
          <p:cNvGrpSpPr/>
          <p:nvPr/>
        </p:nvGrpSpPr>
        <p:grpSpPr>
          <a:xfrm flipH="1">
            <a:off x="50" y="5249470"/>
            <a:ext cx="4106951" cy="1608228"/>
            <a:chOff x="1321202" y="3526247"/>
            <a:chExt cx="7822763" cy="1617068"/>
          </a:xfrm>
        </p:grpSpPr>
        <p:sp>
          <p:nvSpPr>
            <p:cNvPr id="1962" name="Google Shape;1962;p44"/>
            <p:cNvSpPr/>
            <p:nvPr/>
          </p:nvSpPr>
          <p:spPr>
            <a:xfrm>
              <a:off x="1321202" y="3526247"/>
              <a:ext cx="7822725" cy="1613015"/>
            </a:xfrm>
            <a:custGeom>
              <a:avLst/>
              <a:gdLst/>
              <a:ahLst/>
              <a:cxnLst/>
              <a:rect l="l" t="t" r="r" b="b"/>
              <a:pathLst>
                <a:path w="67462" h="13920" extrusionOk="0">
                  <a:moveTo>
                    <a:pt x="60681" y="1"/>
                  </a:moveTo>
                  <a:cubicBezTo>
                    <a:pt x="58623" y="1"/>
                    <a:pt x="56591" y="352"/>
                    <a:pt x="54936" y="1179"/>
                  </a:cubicBezTo>
                  <a:cubicBezTo>
                    <a:pt x="50483" y="3370"/>
                    <a:pt x="45828" y="6466"/>
                    <a:pt x="39851" y="7049"/>
                  </a:cubicBezTo>
                  <a:cubicBezTo>
                    <a:pt x="39110" y="7121"/>
                    <a:pt x="38399" y="7151"/>
                    <a:pt x="37706" y="7151"/>
                  </a:cubicBezTo>
                  <a:cubicBezTo>
                    <a:pt x="35422" y="7151"/>
                    <a:pt x="33325" y="6825"/>
                    <a:pt x="30969" y="6597"/>
                  </a:cubicBezTo>
                  <a:cubicBezTo>
                    <a:pt x="28654" y="6365"/>
                    <a:pt x="26459" y="6204"/>
                    <a:pt x="24236" y="6204"/>
                  </a:cubicBezTo>
                  <a:cubicBezTo>
                    <a:pt x="22572" y="6204"/>
                    <a:pt x="20892" y="6294"/>
                    <a:pt x="19134" y="6513"/>
                  </a:cubicBezTo>
                  <a:cubicBezTo>
                    <a:pt x="15086" y="7002"/>
                    <a:pt x="12026" y="7847"/>
                    <a:pt x="9121" y="9585"/>
                  </a:cubicBezTo>
                  <a:cubicBezTo>
                    <a:pt x="7216" y="10740"/>
                    <a:pt x="5311" y="11966"/>
                    <a:pt x="3096" y="12883"/>
                  </a:cubicBezTo>
                  <a:cubicBezTo>
                    <a:pt x="2108" y="13276"/>
                    <a:pt x="1084" y="13621"/>
                    <a:pt x="1" y="13919"/>
                  </a:cubicBezTo>
                  <a:lnTo>
                    <a:pt x="10800" y="13919"/>
                  </a:lnTo>
                  <a:cubicBezTo>
                    <a:pt x="10883" y="13871"/>
                    <a:pt x="10966" y="13848"/>
                    <a:pt x="11038" y="13800"/>
                  </a:cubicBezTo>
                  <a:cubicBezTo>
                    <a:pt x="13407" y="12657"/>
                    <a:pt x="16062" y="10776"/>
                    <a:pt x="19110" y="10419"/>
                  </a:cubicBezTo>
                  <a:cubicBezTo>
                    <a:pt x="20176" y="10294"/>
                    <a:pt x="21236" y="10242"/>
                    <a:pt x="22291" y="10242"/>
                  </a:cubicBezTo>
                  <a:cubicBezTo>
                    <a:pt x="27870" y="10242"/>
                    <a:pt x="33331" y="11702"/>
                    <a:pt x="38905" y="11702"/>
                  </a:cubicBezTo>
                  <a:cubicBezTo>
                    <a:pt x="40456" y="11702"/>
                    <a:pt x="42016" y="11589"/>
                    <a:pt x="43589" y="11300"/>
                  </a:cubicBezTo>
                  <a:cubicBezTo>
                    <a:pt x="47614" y="10561"/>
                    <a:pt x="50662" y="9418"/>
                    <a:pt x="53757" y="7668"/>
                  </a:cubicBezTo>
                  <a:cubicBezTo>
                    <a:pt x="55400" y="6738"/>
                    <a:pt x="56206" y="5837"/>
                    <a:pt x="58427" y="5837"/>
                  </a:cubicBezTo>
                  <a:cubicBezTo>
                    <a:pt x="58621" y="5837"/>
                    <a:pt x="58826" y="5844"/>
                    <a:pt x="59044" y="5859"/>
                  </a:cubicBezTo>
                  <a:cubicBezTo>
                    <a:pt x="61259" y="5989"/>
                    <a:pt x="63626" y="6786"/>
                    <a:pt x="65932" y="6786"/>
                  </a:cubicBezTo>
                  <a:cubicBezTo>
                    <a:pt x="66365" y="6786"/>
                    <a:pt x="66796" y="6758"/>
                    <a:pt x="67223" y="6692"/>
                  </a:cubicBezTo>
                  <a:cubicBezTo>
                    <a:pt x="67319" y="6668"/>
                    <a:pt x="67390" y="6656"/>
                    <a:pt x="67461" y="6644"/>
                  </a:cubicBezTo>
                  <a:lnTo>
                    <a:pt x="67461" y="1537"/>
                  </a:lnTo>
                  <a:cubicBezTo>
                    <a:pt x="65818" y="679"/>
                    <a:pt x="63342" y="108"/>
                    <a:pt x="61615" y="24"/>
                  </a:cubicBezTo>
                  <a:cubicBezTo>
                    <a:pt x="61304" y="9"/>
                    <a:pt x="60992" y="1"/>
                    <a:pt x="60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3" name="Google Shape;1963;p44"/>
            <p:cNvSpPr/>
            <p:nvPr/>
          </p:nvSpPr>
          <p:spPr>
            <a:xfrm>
              <a:off x="1959100" y="3762634"/>
              <a:ext cx="7184843" cy="1380680"/>
            </a:xfrm>
            <a:custGeom>
              <a:avLst/>
              <a:gdLst/>
              <a:ahLst/>
              <a:cxnLst/>
              <a:rect l="l" t="t" r="r" b="b"/>
              <a:pathLst>
                <a:path w="61961" h="11915" extrusionOk="0">
                  <a:moveTo>
                    <a:pt x="55567" y="0"/>
                  </a:moveTo>
                  <a:cubicBezTo>
                    <a:pt x="53497" y="0"/>
                    <a:pt x="51436" y="341"/>
                    <a:pt x="49768" y="1175"/>
                  </a:cubicBezTo>
                  <a:cubicBezTo>
                    <a:pt x="45327" y="3366"/>
                    <a:pt x="40660" y="6462"/>
                    <a:pt x="34695" y="7045"/>
                  </a:cubicBezTo>
                  <a:cubicBezTo>
                    <a:pt x="33954" y="7117"/>
                    <a:pt x="33243" y="7147"/>
                    <a:pt x="32548" y="7147"/>
                  </a:cubicBezTo>
                  <a:cubicBezTo>
                    <a:pt x="30262" y="7147"/>
                    <a:pt x="28160" y="6821"/>
                    <a:pt x="25813" y="6593"/>
                  </a:cubicBezTo>
                  <a:cubicBezTo>
                    <a:pt x="23483" y="6367"/>
                    <a:pt x="21275" y="6203"/>
                    <a:pt x="19037" y="6203"/>
                  </a:cubicBezTo>
                  <a:cubicBezTo>
                    <a:pt x="17387" y="6203"/>
                    <a:pt x="15721" y="6292"/>
                    <a:pt x="13978" y="6509"/>
                  </a:cubicBezTo>
                  <a:cubicBezTo>
                    <a:pt x="9930" y="6997"/>
                    <a:pt x="6858" y="7843"/>
                    <a:pt x="3965" y="9593"/>
                  </a:cubicBezTo>
                  <a:cubicBezTo>
                    <a:pt x="2679" y="10355"/>
                    <a:pt x="1381" y="11177"/>
                    <a:pt x="0" y="11915"/>
                  </a:cubicBezTo>
                  <a:lnTo>
                    <a:pt x="9501" y="11915"/>
                  </a:lnTo>
                  <a:cubicBezTo>
                    <a:pt x="10883" y="11224"/>
                    <a:pt x="12371" y="10617"/>
                    <a:pt x="13943" y="10438"/>
                  </a:cubicBezTo>
                  <a:cubicBezTo>
                    <a:pt x="15011" y="10314"/>
                    <a:pt x="16075" y="10261"/>
                    <a:pt x="17134" y="10261"/>
                  </a:cubicBezTo>
                  <a:cubicBezTo>
                    <a:pt x="22714" y="10261"/>
                    <a:pt x="28178" y="11717"/>
                    <a:pt x="33760" y="11717"/>
                  </a:cubicBezTo>
                  <a:cubicBezTo>
                    <a:pt x="35307" y="11717"/>
                    <a:pt x="36863" y="11605"/>
                    <a:pt x="38434" y="11319"/>
                  </a:cubicBezTo>
                  <a:cubicBezTo>
                    <a:pt x="42446" y="10569"/>
                    <a:pt x="45494" y="9438"/>
                    <a:pt x="48590" y="7688"/>
                  </a:cubicBezTo>
                  <a:cubicBezTo>
                    <a:pt x="50233" y="6757"/>
                    <a:pt x="51050" y="5845"/>
                    <a:pt x="53268" y="5845"/>
                  </a:cubicBezTo>
                  <a:cubicBezTo>
                    <a:pt x="53459" y="5845"/>
                    <a:pt x="53662" y="5852"/>
                    <a:pt x="53876" y="5866"/>
                  </a:cubicBezTo>
                  <a:cubicBezTo>
                    <a:pt x="56081" y="6008"/>
                    <a:pt x="58431" y="6794"/>
                    <a:pt x="60738" y="6794"/>
                  </a:cubicBezTo>
                  <a:cubicBezTo>
                    <a:pt x="61148" y="6794"/>
                    <a:pt x="61555" y="6769"/>
                    <a:pt x="61960" y="6712"/>
                  </a:cubicBezTo>
                  <a:lnTo>
                    <a:pt x="61960" y="1354"/>
                  </a:lnTo>
                  <a:cubicBezTo>
                    <a:pt x="60341" y="604"/>
                    <a:pt x="58055" y="92"/>
                    <a:pt x="56448" y="20"/>
                  </a:cubicBezTo>
                  <a:cubicBezTo>
                    <a:pt x="56155" y="7"/>
                    <a:pt x="55860" y="0"/>
                    <a:pt x="55567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4" name="Google Shape;1964;p44"/>
            <p:cNvSpPr/>
            <p:nvPr/>
          </p:nvSpPr>
          <p:spPr>
            <a:xfrm>
              <a:off x="2884115" y="4152442"/>
              <a:ext cx="6259850" cy="986813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965" name="Google Shape;1965;p44"/>
          <p:cNvSpPr/>
          <p:nvPr/>
        </p:nvSpPr>
        <p:spPr>
          <a:xfrm rot="9900093">
            <a:off x="-274433" y="321548"/>
            <a:ext cx="1507996" cy="1702064"/>
          </a:xfrm>
          <a:custGeom>
            <a:avLst/>
            <a:gdLst/>
            <a:ahLst/>
            <a:cxnLst/>
            <a:rect l="l" t="t" r="r" b="b"/>
            <a:pathLst>
              <a:path w="29768" h="25198" extrusionOk="0">
                <a:moveTo>
                  <a:pt x="28706" y="0"/>
                </a:moveTo>
                <a:cubicBezTo>
                  <a:pt x="28706" y="0"/>
                  <a:pt x="28683" y="107"/>
                  <a:pt x="28647" y="286"/>
                </a:cubicBezTo>
                <a:cubicBezTo>
                  <a:pt x="28635" y="369"/>
                  <a:pt x="28611" y="488"/>
                  <a:pt x="28575" y="631"/>
                </a:cubicBezTo>
                <a:cubicBezTo>
                  <a:pt x="28552" y="762"/>
                  <a:pt x="28516" y="905"/>
                  <a:pt x="28456" y="1072"/>
                </a:cubicBezTo>
                <a:cubicBezTo>
                  <a:pt x="28397" y="1238"/>
                  <a:pt x="28337" y="1429"/>
                  <a:pt x="28278" y="1619"/>
                </a:cubicBezTo>
                <a:cubicBezTo>
                  <a:pt x="28218" y="1834"/>
                  <a:pt x="28111" y="2036"/>
                  <a:pt x="28028" y="2262"/>
                </a:cubicBezTo>
                <a:cubicBezTo>
                  <a:pt x="27980" y="2369"/>
                  <a:pt x="27933" y="2477"/>
                  <a:pt x="27897" y="2596"/>
                </a:cubicBezTo>
                <a:cubicBezTo>
                  <a:pt x="26399" y="2354"/>
                  <a:pt x="20976" y="1508"/>
                  <a:pt x="18281" y="1508"/>
                </a:cubicBezTo>
                <a:cubicBezTo>
                  <a:pt x="17119" y="1508"/>
                  <a:pt x="16464" y="1665"/>
                  <a:pt x="16848" y="2096"/>
                </a:cubicBezTo>
                <a:cubicBezTo>
                  <a:pt x="17861" y="3230"/>
                  <a:pt x="22903" y="3406"/>
                  <a:pt x="25750" y="3406"/>
                </a:cubicBezTo>
                <a:cubicBezTo>
                  <a:pt x="26550" y="3406"/>
                  <a:pt x="27176" y="3392"/>
                  <a:pt x="27492" y="3381"/>
                </a:cubicBezTo>
                <a:lnTo>
                  <a:pt x="27492" y="3381"/>
                </a:lnTo>
                <a:cubicBezTo>
                  <a:pt x="27432" y="3501"/>
                  <a:pt x="27361" y="3620"/>
                  <a:pt x="27278" y="3739"/>
                </a:cubicBezTo>
                <a:cubicBezTo>
                  <a:pt x="27123" y="4001"/>
                  <a:pt x="26968" y="4286"/>
                  <a:pt x="26778" y="4560"/>
                </a:cubicBezTo>
                <a:cubicBezTo>
                  <a:pt x="26587" y="4822"/>
                  <a:pt x="26409" y="5120"/>
                  <a:pt x="26182" y="5394"/>
                </a:cubicBezTo>
                <a:cubicBezTo>
                  <a:pt x="25968" y="5667"/>
                  <a:pt x="25754" y="5965"/>
                  <a:pt x="25516" y="6239"/>
                </a:cubicBezTo>
                <a:cubicBezTo>
                  <a:pt x="25397" y="6382"/>
                  <a:pt x="25277" y="6525"/>
                  <a:pt x="25158" y="6668"/>
                </a:cubicBezTo>
                <a:cubicBezTo>
                  <a:pt x="25039" y="6822"/>
                  <a:pt x="24896" y="6953"/>
                  <a:pt x="24765" y="7096"/>
                </a:cubicBezTo>
                <a:cubicBezTo>
                  <a:pt x="24658" y="7215"/>
                  <a:pt x="24563" y="7334"/>
                  <a:pt x="24444" y="7453"/>
                </a:cubicBezTo>
                <a:cubicBezTo>
                  <a:pt x="22451" y="7037"/>
                  <a:pt x="16306" y="5777"/>
                  <a:pt x="13663" y="5777"/>
                </a:cubicBezTo>
                <a:cubicBezTo>
                  <a:pt x="12753" y="5777"/>
                  <a:pt x="12258" y="5926"/>
                  <a:pt x="12490" y="6310"/>
                </a:cubicBezTo>
                <a:cubicBezTo>
                  <a:pt x="13383" y="7787"/>
                  <a:pt x="21360" y="8096"/>
                  <a:pt x="23742" y="8156"/>
                </a:cubicBezTo>
                <a:cubicBezTo>
                  <a:pt x="23515" y="8382"/>
                  <a:pt x="23289" y="8584"/>
                  <a:pt x="23075" y="8799"/>
                </a:cubicBezTo>
                <a:cubicBezTo>
                  <a:pt x="22777" y="9085"/>
                  <a:pt x="22456" y="9346"/>
                  <a:pt x="22158" y="9632"/>
                </a:cubicBezTo>
                <a:cubicBezTo>
                  <a:pt x="21848" y="9894"/>
                  <a:pt x="21539" y="10168"/>
                  <a:pt x="21206" y="10430"/>
                </a:cubicBezTo>
                <a:cubicBezTo>
                  <a:pt x="20717" y="10835"/>
                  <a:pt x="20217" y="11228"/>
                  <a:pt x="19705" y="11597"/>
                </a:cubicBezTo>
                <a:cubicBezTo>
                  <a:pt x="18173" y="10937"/>
                  <a:pt x="11342" y="8009"/>
                  <a:pt x="9539" y="8009"/>
                </a:cubicBezTo>
                <a:cubicBezTo>
                  <a:pt x="9030" y="8009"/>
                  <a:pt x="8921" y="8242"/>
                  <a:pt x="9442" y="8823"/>
                </a:cubicBezTo>
                <a:cubicBezTo>
                  <a:pt x="11204" y="10811"/>
                  <a:pt x="17372" y="11894"/>
                  <a:pt x="18979" y="12144"/>
                </a:cubicBezTo>
                <a:cubicBezTo>
                  <a:pt x="18408" y="12561"/>
                  <a:pt x="17836" y="12954"/>
                  <a:pt x="17276" y="13335"/>
                </a:cubicBezTo>
                <a:cubicBezTo>
                  <a:pt x="16824" y="13645"/>
                  <a:pt x="16372" y="13930"/>
                  <a:pt x="15931" y="14204"/>
                </a:cubicBezTo>
                <a:cubicBezTo>
                  <a:pt x="14714" y="13877"/>
                  <a:pt x="8313" y="12201"/>
                  <a:pt x="6010" y="12201"/>
                </a:cubicBezTo>
                <a:cubicBezTo>
                  <a:pt x="5385" y="12201"/>
                  <a:pt x="5062" y="12325"/>
                  <a:pt x="5227" y="12633"/>
                </a:cubicBezTo>
                <a:cubicBezTo>
                  <a:pt x="5954" y="13990"/>
                  <a:pt x="13276" y="14585"/>
                  <a:pt x="15121" y="14704"/>
                </a:cubicBezTo>
                <a:cubicBezTo>
                  <a:pt x="14598" y="15014"/>
                  <a:pt x="14109" y="15312"/>
                  <a:pt x="13645" y="15573"/>
                </a:cubicBezTo>
                <a:cubicBezTo>
                  <a:pt x="12562" y="16193"/>
                  <a:pt x="11645" y="16681"/>
                  <a:pt x="10990" y="17014"/>
                </a:cubicBezTo>
                <a:cubicBezTo>
                  <a:pt x="9274" y="16537"/>
                  <a:pt x="4757" y="15316"/>
                  <a:pt x="3092" y="15316"/>
                </a:cubicBezTo>
                <a:cubicBezTo>
                  <a:pt x="2469" y="15316"/>
                  <a:pt x="2245" y="15487"/>
                  <a:pt x="2715" y="15931"/>
                </a:cubicBezTo>
                <a:cubicBezTo>
                  <a:pt x="4356" y="17469"/>
                  <a:pt x="8286" y="17610"/>
                  <a:pt x="9787" y="17610"/>
                </a:cubicBezTo>
                <a:cubicBezTo>
                  <a:pt x="9865" y="17610"/>
                  <a:pt x="9937" y="17610"/>
                  <a:pt x="10002" y="17609"/>
                </a:cubicBezTo>
                <a:lnTo>
                  <a:pt x="10061" y="17728"/>
                </a:lnTo>
                <a:cubicBezTo>
                  <a:pt x="8311" y="18443"/>
                  <a:pt x="0" y="21848"/>
                  <a:pt x="1382" y="22265"/>
                </a:cubicBezTo>
                <a:cubicBezTo>
                  <a:pt x="1598" y="22330"/>
                  <a:pt x="1836" y="22360"/>
                  <a:pt x="2092" y="22360"/>
                </a:cubicBezTo>
                <a:cubicBezTo>
                  <a:pt x="5099" y="22360"/>
                  <a:pt x="10490" y="18193"/>
                  <a:pt x="10490" y="18193"/>
                </a:cubicBezTo>
                <a:lnTo>
                  <a:pt x="10490" y="18193"/>
                </a:lnTo>
                <a:cubicBezTo>
                  <a:pt x="10490" y="18193"/>
                  <a:pt x="7895" y="25197"/>
                  <a:pt x="9271" y="25197"/>
                </a:cubicBezTo>
                <a:cubicBezTo>
                  <a:pt x="9406" y="25197"/>
                  <a:pt x="9580" y="25129"/>
                  <a:pt x="9799" y="24979"/>
                </a:cubicBezTo>
                <a:cubicBezTo>
                  <a:pt x="10752" y="24325"/>
                  <a:pt x="11597" y="17657"/>
                  <a:pt x="11657" y="17216"/>
                </a:cubicBezTo>
                <a:cubicBezTo>
                  <a:pt x="12264" y="16907"/>
                  <a:pt x="13026" y="16502"/>
                  <a:pt x="13907" y="16026"/>
                </a:cubicBezTo>
                <a:cubicBezTo>
                  <a:pt x="14348" y="15776"/>
                  <a:pt x="14824" y="15514"/>
                  <a:pt x="15336" y="15216"/>
                </a:cubicBezTo>
                <a:lnTo>
                  <a:pt x="15336" y="15216"/>
                </a:lnTo>
                <a:cubicBezTo>
                  <a:pt x="14228" y="18026"/>
                  <a:pt x="12966" y="24098"/>
                  <a:pt x="13978" y="24444"/>
                </a:cubicBezTo>
                <a:cubicBezTo>
                  <a:pt x="13997" y="24450"/>
                  <a:pt x="14015" y="24452"/>
                  <a:pt x="14033" y="24452"/>
                </a:cubicBezTo>
                <a:cubicBezTo>
                  <a:pt x="14954" y="24452"/>
                  <a:pt x="15852" y="16842"/>
                  <a:pt x="16074" y="14764"/>
                </a:cubicBezTo>
                <a:cubicBezTo>
                  <a:pt x="16562" y="14466"/>
                  <a:pt x="17074" y="14157"/>
                  <a:pt x="17598" y="13811"/>
                </a:cubicBezTo>
                <a:cubicBezTo>
                  <a:pt x="18086" y="13490"/>
                  <a:pt x="18586" y="13156"/>
                  <a:pt x="19098" y="12799"/>
                </a:cubicBezTo>
                <a:lnTo>
                  <a:pt x="19098" y="12799"/>
                </a:lnTo>
                <a:cubicBezTo>
                  <a:pt x="18205" y="14811"/>
                  <a:pt x="15479" y="21241"/>
                  <a:pt x="17145" y="21681"/>
                </a:cubicBezTo>
                <a:cubicBezTo>
                  <a:pt x="17194" y="21694"/>
                  <a:pt x="17243" y="21701"/>
                  <a:pt x="17290" y="21701"/>
                </a:cubicBezTo>
                <a:cubicBezTo>
                  <a:pt x="18934" y="21701"/>
                  <a:pt x="19783" y="14101"/>
                  <a:pt x="19991" y="12180"/>
                </a:cubicBezTo>
                <a:cubicBezTo>
                  <a:pt x="20539" y="11775"/>
                  <a:pt x="21086" y="11359"/>
                  <a:pt x="21622" y="10942"/>
                </a:cubicBezTo>
                <a:lnTo>
                  <a:pt x="22610" y="10132"/>
                </a:lnTo>
                <a:cubicBezTo>
                  <a:pt x="22920" y="9858"/>
                  <a:pt x="23253" y="9585"/>
                  <a:pt x="23551" y="9299"/>
                </a:cubicBezTo>
                <a:lnTo>
                  <a:pt x="24265" y="8632"/>
                </a:lnTo>
                <a:lnTo>
                  <a:pt x="24265" y="8632"/>
                </a:lnTo>
                <a:cubicBezTo>
                  <a:pt x="23134" y="11859"/>
                  <a:pt x="21968" y="19050"/>
                  <a:pt x="23158" y="19383"/>
                </a:cubicBezTo>
                <a:cubicBezTo>
                  <a:pt x="23176" y="19388"/>
                  <a:pt x="23194" y="19391"/>
                  <a:pt x="23212" y="19391"/>
                </a:cubicBezTo>
                <a:cubicBezTo>
                  <a:pt x="24345" y="19391"/>
                  <a:pt x="24981" y="9417"/>
                  <a:pt x="25075" y="7811"/>
                </a:cubicBezTo>
                <a:cubicBezTo>
                  <a:pt x="25158" y="7739"/>
                  <a:pt x="25230" y="7668"/>
                  <a:pt x="25289" y="7596"/>
                </a:cubicBezTo>
                <a:cubicBezTo>
                  <a:pt x="25420" y="7441"/>
                  <a:pt x="25551" y="7311"/>
                  <a:pt x="25694" y="7156"/>
                </a:cubicBezTo>
                <a:cubicBezTo>
                  <a:pt x="25825" y="7013"/>
                  <a:pt x="25944" y="6858"/>
                  <a:pt x="26063" y="6715"/>
                </a:cubicBezTo>
                <a:cubicBezTo>
                  <a:pt x="26313" y="6429"/>
                  <a:pt x="26540" y="6132"/>
                  <a:pt x="26766" y="5834"/>
                </a:cubicBezTo>
                <a:cubicBezTo>
                  <a:pt x="27004" y="5548"/>
                  <a:pt x="27194" y="5251"/>
                  <a:pt x="27385" y="4977"/>
                </a:cubicBezTo>
                <a:cubicBezTo>
                  <a:pt x="27432" y="4917"/>
                  <a:pt x="27480" y="4858"/>
                  <a:pt x="27516" y="4774"/>
                </a:cubicBezTo>
                <a:lnTo>
                  <a:pt x="27516" y="4774"/>
                </a:lnTo>
                <a:cubicBezTo>
                  <a:pt x="27135" y="8584"/>
                  <a:pt x="27397" y="15109"/>
                  <a:pt x="28611" y="15216"/>
                </a:cubicBezTo>
                <a:cubicBezTo>
                  <a:pt x="28617" y="15217"/>
                  <a:pt x="28623" y="15217"/>
                  <a:pt x="28629" y="15217"/>
                </a:cubicBezTo>
                <a:cubicBezTo>
                  <a:pt x="29767" y="15217"/>
                  <a:pt x="28705" y="5940"/>
                  <a:pt x="28385" y="3322"/>
                </a:cubicBezTo>
                <a:lnTo>
                  <a:pt x="28385" y="3310"/>
                </a:lnTo>
                <a:cubicBezTo>
                  <a:pt x="28456" y="3167"/>
                  <a:pt x="28516" y="3048"/>
                  <a:pt x="28575" y="2917"/>
                </a:cubicBezTo>
                <a:cubicBezTo>
                  <a:pt x="28635" y="2786"/>
                  <a:pt x="28683" y="2667"/>
                  <a:pt x="28742" y="2548"/>
                </a:cubicBezTo>
                <a:cubicBezTo>
                  <a:pt x="28849" y="2310"/>
                  <a:pt x="28945" y="2084"/>
                  <a:pt x="29028" y="1857"/>
                </a:cubicBezTo>
                <a:cubicBezTo>
                  <a:pt x="29099" y="1643"/>
                  <a:pt x="29171" y="1441"/>
                  <a:pt x="29230" y="1262"/>
                </a:cubicBezTo>
                <a:cubicBezTo>
                  <a:pt x="29290" y="1084"/>
                  <a:pt x="29337" y="929"/>
                  <a:pt x="29361" y="774"/>
                </a:cubicBezTo>
                <a:cubicBezTo>
                  <a:pt x="29397" y="631"/>
                  <a:pt x="29421" y="512"/>
                  <a:pt x="29457" y="405"/>
                </a:cubicBezTo>
                <a:cubicBezTo>
                  <a:pt x="29504" y="214"/>
                  <a:pt x="29528" y="107"/>
                  <a:pt x="29528" y="107"/>
                </a:cubicBezTo>
                <a:lnTo>
                  <a:pt x="287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6" name="Google Shape;1966;p44"/>
          <p:cNvSpPr/>
          <p:nvPr/>
        </p:nvSpPr>
        <p:spPr>
          <a:xfrm rot="10800000" flipH="1">
            <a:off x="6596952" y="3"/>
            <a:ext cx="2547057" cy="582663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5056763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8" name="Google Shape;1968;p45"/>
          <p:cNvSpPr/>
          <p:nvPr/>
        </p:nvSpPr>
        <p:spPr>
          <a:xfrm rot="3947616">
            <a:off x="8199812" y="3630642"/>
            <a:ext cx="1559719" cy="956436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969" name="Google Shape;1969;p45"/>
          <p:cNvGrpSpPr/>
          <p:nvPr/>
        </p:nvGrpSpPr>
        <p:grpSpPr>
          <a:xfrm>
            <a:off x="8430595" y="2521597"/>
            <a:ext cx="1071224" cy="1128091"/>
            <a:chOff x="4513350" y="1013350"/>
            <a:chExt cx="788825" cy="623025"/>
          </a:xfrm>
        </p:grpSpPr>
        <p:sp>
          <p:nvSpPr>
            <p:cNvPr id="1970" name="Google Shape;1970;p45"/>
            <p:cNvSpPr/>
            <p:nvPr/>
          </p:nvSpPr>
          <p:spPr>
            <a:xfrm>
              <a:off x="4592525" y="1216500"/>
              <a:ext cx="222075" cy="37900"/>
            </a:xfrm>
            <a:custGeom>
              <a:avLst/>
              <a:gdLst/>
              <a:ahLst/>
              <a:cxnLst/>
              <a:rect l="l" t="t" r="r" b="b"/>
              <a:pathLst>
                <a:path w="8883" h="1516" extrusionOk="0">
                  <a:moveTo>
                    <a:pt x="5216" y="0"/>
                  </a:moveTo>
                  <a:cubicBezTo>
                    <a:pt x="2184" y="0"/>
                    <a:pt x="1" y="1209"/>
                    <a:pt x="1" y="1209"/>
                  </a:cubicBezTo>
                  <a:cubicBezTo>
                    <a:pt x="708" y="1431"/>
                    <a:pt x="1576" y="1516"/>
                    <a:pt x="2489" y="1516"/>
                  </a:cubicBezTo>
                  <a:cubicBezTo>
                    <a:pt x="5448" y="1516"/>
                    <a:pt x="8883" y="626"/>
                    <a:pt x="8883" y="626"/>
                  </a:cubicBezTo>
                  <a:cubicBezTo>
                    <a:pt x="7589" y="167"/>
                    <a:pt x="6344" y="0"/>
                    <a:pt x="521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1" name="Google Shape;1971;p45"/>
            <p:cNvSpPr/>
            <p:nvPr/>
          </p:nvSpPr>
          <p:spPr>
            <a:xfrm>
              <a:off x="4702350" y="1273800"/>
              <a:ext cx="169700" cy="126825"/>
            </a:xfrm>
            <a:custGeom>
              <a:avLst/>
              <a:gdLst/>
              <a:ahLst/>
              <a:cxnLst/>
              <a:rect l="l" t="t" r="r" b="b"/>
              <a:pathLst>
                <a:path w="6788" h="5073" extrusionOk="0">
                  <a:moveTo>
                    <a:pt x="6788" y="0"/>
                  </a:moveTo>
                  <a:lnTo>
                    <a:pt x="6788" y="0"/>
                  </a:lnTo>
                  <a:cubicBezTo>
                    <a:pt x="1501" y="2417"/>
                    <a:pt x="1" y="5072"/>
                    <a:pt x="1" y="5072"/>
                  </a:cubicBezTo>
                  <a:cubicBezTo>
                    <a:pt x="3835" y="4894"/>
                    <a:pt x="6787" y="1"/>
                    <a:pt x="6788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2" name="Google Shape;1972;p45"/>
            <p:cNvSpPr/>
            <p:nvPr/>
          </p:nvSpPr>
          <p:spPr>
            <a:xfrm>
              <a:off x="4729450" y="1319350"/>
              <a:ext cx="215825" cy="139925"/>
            </a:xfrm>
            <a:custGeom>
              <a:avLst/>
              <a:gdLst/>
              <a:ahLst/>
              <a:cxnLst/>
              <a:rect l="l" t="t" r="r" b="b"/>
              <a:pathLst>
                <a:path w="8633" h="5597" extrusionOk="0">
                  <a:moveTo>
                    <a:pt x="8632" y="0"/>
                  </a:moveTo>
                  <a:cubicBezTo>
                    <a:pt x="8632" y="0"/>
                    <a:pt x="8632" y="0"/>
                    <a:pt x="8632" y="0"/>
                  </a:cubicBezTo>
                  <a:lnTo>
                    <a:pt x="8632" y="0"/>
                  </a:lnTo>
                  <a:cubicBezTo>
                    <a:pt x="8632" y="0"/>
                    <a:pt x="8632" y="0"/>
                    <a:pt x="8632" y="0"/>
                  </a:cubicBezTo>
                  <a:close/>
                  <a:moveTo>
                    <a:pt x="8632" y="0"/>
                  </a:moveTo>
                  <a:cubicBezTo>
                    <a:pt x="8608" y="10"/>
                    <a:pt x="1568" y="1986"/>
                    <a:pt x="0" y="5596"/>
                  </a:cubicBezTo>
                  <a:cubicBezTo>
                    <a:pt x="0" y="5596"/>
                    <a:pt x="4132" y="3715"/>
                    <a:pt x="8632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3" name="Google Shape;1973;p45"/>
            <p:cNvSpPr/>
            <p:nvPr/>
          </p:nvSpPr>
          <p:spPr>
            <a:xfrm>
              <a:off x="4792550" y="1343150"/>
              <a:ext cx="211075" cy="194100"/>
            </a:xfrm>
            <a:custGeom>
              <a:avLst/>
              <a:gdLst/>
              <a:ahLst/>
              <a:cxnLst/>
              <a:rect l="l" t="t" r="r" b="b"/>
              <a:pathLst>
                <a:path w="8443" h="7764" extrusionOk="0">
                  <a:moveTo>
                    <a:pt x="8442" y="1"/>
                  </a:moveTo>
                  <a:lnTo>
                    <a:pt x="8442" y="1"/>
                  </a:lnTo>
                  <a:cubicBezTo>
                    <a:pt x="3346" y="1167"/>
                    <a:pt x="1" y="7763"/>
                    <a:pt x="1" y="7763"/>
                  </a:cubicBezTo>
                  <a:cubicBezTo>
                    <a:pt x="3799" y="6454"/>
                    <a:pt x="8442" y="1"/>
                    <a:pt x="8442" y="1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4" name="Google Shape;1974;p45"/>
            <p:cNvSpPr/>
            <p:nvPr/>
          </p:nvSpPr>
          <p:spPr>
            <a:xfrm>
              <a:off x="4513350" y="1013350"/>
              <a:ext cx="788825" cy="623025"/>
            </a:xfrm>
            <a:custGeom>
              <a:avLst/>
              <a:gdLst/>
              <a:ahLst/>
              <a:cxnLst/>
              <a:rect l="l" t="t" r="r" b="b"/>
              <a:pathLst>
                <a:path w="31553" h="24921" extrusionOk="0">
                  <a:moveTo>
                    <a:pt x="7406" y="0"/>
                  </a:moveTo>
                  <a:cubicBezTo>
                    <a:pt x="6763" y="4584"/>
                    <a:pt x="10871" y="7680"/>
                    <a:pt x="11633" y="8204"/>
                  </a:cubicBezTo>
                  <a:cubicBezTo>
                    <a:pt x="11454" y="8144"/>
                    <a:pt x="11276" y="8073"/>
                    <a:pt x="11109" y="8013"/>
                  </a:cubicBezTo>
                  <a:cubicBezTo>
                    <a:pt x="10978" y="7966"/>
                    <a:pt x="10847" y="7918"/>
                    <a:pt x="10716" y="7894"/>
                  </a:cubicBezTo>
                  <a:lnTo>
                    <a:pt x="10573" y="7811"/>
                  </a:lnTo>
                  <a:cubicBezTo>
                    <a:pt x="7109" y="4954"/>
                    <a:pt x="1" y="953"/>
                    <a:pt x="0" y="953"/>
                  </a:cubicBezTo>
                  <a:lnTo>
                    <a:pt x="0" y="953"/>
                  </a:lnTo>
                  <a:cubicBezTo>
                    <a:pt x="1810" y="5537"/>
                    <a:pt x="6728" y="7085"/>
                    <a:pt x="9323" y="7692"/>
                  </a:cubicBezTo>
                  <a:lnTo>
                    <a:pt x="9311" y="7728"/>
                  </a:lnTo>
                  <a:cubicBezTo>
                    <a:pt x="9311" y="7728"/>
                    <a:pt x="9716" y="7859"/>
                    <a:pt x="10430" y="8085"/>
                  </a:cubicBezTo>
                  <a:cubicBezTo>
                    <a:pt x="10609" y="8144"/>
                    <a:pt x="10799" y="8204"/>
                    <a:pt x="11026" y="8275"/>
                  </a:cubicBezTo>
                  <a:cubicBezTo>
                    <a:pt x="11228" y="8371"/>
                    <a:pt x="11454" y="8442"/>
                    <a:pt x="11692" y="8549"/>
                  </a:cubicBezTo>
                  <a:cubicBezTo>
                    <a:pt x="11931" y="8633"/>
                    <a:pt x="12181" y="8740"/>
                    <a:pt x="12454" y="8847"/>
                  </a:cubicBezTo>
                  <a:cubicBezTo>
                    <a:pt x="12585" y="8906"/>
                    <a:pt x="12740" y="8966"/>
                    <a:pt x="12871" y="9037"/>
                  </a:cubicBezTo>
                  <a:cubicBezTo>
                    <a:pt x="8454" y="9716"/>
                    <a:pt x="6013" y="12907"/>
                    <a:pt x="6013" y="12907"/>
                  </a:cubicBezTo>
                  <a:cubicBezTo>
                    <a:pt x="10359" y="11954"/>
                    <a:pt x="12573" y="9680"/>
                    <a:pt x="13050" y="9121"/>
                  </a:cubicBezTo>
                  <a:cubicBezTo>
                    <a:pt x="13121" y="9156"/>
                    <a:pt x="13193" y="9204"/>
                    <a:pt x="13288" y="9228"/>
                  </a:cubicBezTo>
                  <a:cubicBezTo>
                    <a:pt x="13431" y="9299"/>
                    <a:pt x="13586" y="9359"/>
                    <a:pt x="13728" y="9442"/>
                  </a:cubicBezTo>
                  <a:cubicBezTo>
                    <a:pt x="13883" y="9514"/>
                    <a:pt x="14050" y="9573"/>
                    <a:pt x="14193" y="9656"/>
                  </a:cubicBezTo>
                  <a:cubicBezTo>
                    <a:pt x="14490" y="9823"/>
                    <a:pt x="14800" y="9990"/>
                    <a:pt x="15133" y="10168"/>
                  </a:cubicBezTo>
                  <a:cubicBezTo>
                    <a:pt x="15300" y="10252"/>
                    <a:pt x="15455" y="10335"/>
                    <a:pt x="15621" y="10430"/>
                  </a:cubicBezTo>
                  <a:cubicBezTo>
                    <a:pt x="15788" y="10537"/>
                    <a:pt x="15955" y="10633"/>
                    <a:pt x="16110" y="10728"/>
                  </a:cubicBezTo>
                  <a:cubicBezTo>
                    <a:pt x="16276" y="10835"/>
                    <a:pt x="16443" y="10942"/>
                    <a:pt x="16598" y="11026"/>
                  </a:cubicBezTo>
                  <a:cubicBezTo>
                    <a:pt x="16764" y="11133"/>
                    <a:pt x="16943" y="11228"/>
                    <a:pt x="17110" y="11347"/>
                  </a:cubicBezTo>
                  <a:cubicBezTo>
                    <a:pt x="17443" y="11561"/>
                    <a:pt x="17777" y="11788"/>
                    <a:pt x="18110" y="12026"/>
                  </a:cubicBezTo>
                  <a:cubicBezTo>
                    <a:pt x="18193" y="12085"/>
                    <a:pt x="18277" y="12145"/>
                    <a:pt x="18360" y="12204"/>
                  </a:cubicBezTo>
                  <a:lnTo>
                    <a:pt x="18610" y="12395"/>
                  </a:lnTo>
                  <a:cubicBezTo>
                    <a:pt x="18777" y="12514"/>
                    <a:pt x="18943" y="12657"/>
                    <a:pt x="19122" y="12776"/>
                  </a:cubicBezTo>
                  <a:cubicBezTo>
                    <a:pt x="19289" y="12895"/>
                    <a:pt x="19467" y="13026"/>
                    <a:pt x="19622" y="13145"/>
                  </a:cubicBezTo>
                  <a:cubicBezTo>
                    <a:pt x="19789" y="13264"/>
                    <a:pt x="19955" y="13407"/>
                    <a:pt x="20122" y="13550"/>
                  </a:cubicBezTo>
                  <a:lnTo>
                    <a:pt x="21098" y="14347"/>
                  </a:lnTo>
                  <a:cubicBezTo>
                    <a:pt x="21134" y="14383"/>
                    <a:pt x="21158" y="14395"/>
                    <a:pt x="21170" y="14419"/>
                  </a:cubicBezTo>
                  <a:cubicBezTo>
                    <a:pt x="16229" y="16788"/>
                    <a:pt x="12716" y="22896"/>
                    <a:pt x="12716" y="22896"/>
                  </a:cubicBezTo>
                  <a:cubicBezTo>
                    <a:pt x="16550" y="21110"/>
                    <a:pt x="20455" y="15729"/>
                    <a:pt x="21313" y="14526"/>
                  </a:cubicBezTo>
                  <a:cubicBezTo>
                    <a:pt x="21872" y="15038"/>
                    <a:pt x="22456" y="15538"/>
                    <a:pt x="22991" y="16062"/>
                  </a:cubicBezTo>
                  <a:cubicBezTo>
                    <a:pt x="23361" y="16407"/>
                    <a:pt x="23706" y="16764"/>
                    <a:pt x="24063" y="17098"/>
                  </a:cubicBezTo>
                  <a:cubicBezTo>
                    <a:pt x="23063" y="18027"/>
                    <a:pt x="18336" y="22503"/>
                    <a:pt x="18812" y="24920"/>
                  </a:cubicBezTo>
                  <a:cubicBezTo>
                    <a:pt x="18812" y="24920"/>
                    <a:pt x="21682" y="22218"/>
                    <a:pt x="24123" y="17181"/>
                  </a:cubicBezTo>
                  <a:cubicBezTo>
                    <a:pt x="24325" y="17384"/>
                    <a:pt x="24539" y="17598"/>
                    <a:pt x="24730" y="17800"/>
                  </a:cubicBezTo>
                  <a:cubicBezTo>
                    <a:pt x="25016" y="18086"/>
                    <a:pt x="25266" y="18384"/>
                    <a:pt x="25539" y="18669"/>
                  </a:cubicBezTo>
                  <a:cubicBezTo>
                    <a:pt x="25670" y="18800"/>
                    <a:pt x="25801" y="18943"/>
                    <a:pt x="25920" y="19086"/>
                  </a:cubicBezTo>
                  <a:cubicBezTo>
                    <a:pt x="26039" y="19217"/>
                    <a:pt x="26170" y="19360"/>
                    <a:pt x="26289" y="19503"/>
                  </a:cubicBezTo>
                  <a:lnTo>
                    <a:pt x="27004" y="20301"/>
                  </a:lnTo>
                  <a:cubicBezTo>
                    <a:pt x="27230" y="20551"/>
                    <a:pt x="27456" y="20824"/>
                    <a:pt x="27659" y="21063"/>
                  </a:cubicBezTo>
                  <a:cubicBezTo>
                    <a:pt x="27873" y="21301"/>
                    <a:pt x="28064" y="21539"/>
                    <a:pt x="28254" y="21765"/>
                  </a:cubicBezTo>
                  <a:cubicBezTo>
                    <a:pt x="28433" y="21979"/>
                    <a:pt x="28611" y="22206"/>
                    <a:pt x="28778" y="22396"/>
                  </a:cubicBezTo>
                  <a:cubicBezTo>
                    <a:pt x="29111" y="22801"/>
                    <a:pt x="29385" y="23146"/>
                    <a:pt x="29623" y="23444"/>
                  </a:cubicBezTo>
                  <a:cubicBezTo>
                    <a:pt x="30088" y="24027"/>
                    <a:pt x="30361" y="24361"/>
                    <a:pt x="30361" y="24361"/>
                  </a:cubicBezTo>
                  <a:lnTo>
                    <a:pt x="31028" y="23825"/>
                  </a:lnTo>
                  <a:cubicBezTo>
                    <a:pt x="31028" y="23825"/>
                    <a:pt x="30754" y="23503"/>
                    <a:pt x="30266" y="22920"/>
                  </a:cubicBezTo>
                  <a:cubicBezTo>
                    <a:pt x="30028" y="22610"/>
                    <a:pt x="29730" y="22265"/>
                    <a:pt x="29385" y="21860"/>
                  </a:cubicBezTo>
                  <a:cubicBezTo>
                    <a:pt x="29230" y="21670"/>
                    <a:pt x="29028" y="21444"/>
                    <a:pt x="28837" y="21217"/>
                  </a:cubicBezTo>
                  <a:cubicBezTo>
                    <a:pt x="28647" y="21003"/>
                    <a:pt x="28433" y="20777"/>
                    <a:pt x="28230" y="20539"/>
                  </a:cubicBezTo>
                  <a:cubicBezTo>
                    <a:pt x="28016" y="20301"/>
                    <a:pt x="27802" y="20051"/>
                    <a:pt x="27563" y="19801"/>
                  </a:cubicBezTo>
                  <a:cubicBezTo>
                    <a:pt x="27325" y="19539"/>
                    <a:pt x="27087" y="19277"/>
                    <a:pt x="26825" y="19003"/>
                  </a:cubicBezTo>
                  <a:cubicBezTo>
                    <a:pt x="26706" y="18872"/>
                    <a:pt x="26575" y="18741"/>
                    <a:pt x="26444" y="18586"/>
                  </a:cubicBezTo>
                  <a:cubicBezTo>
                    <a:pt x="26313" y="18455"/>
                    <a:pt x="26170" y="18324"/>
                    <a:pt x="26039" y="18169"/>
                  </a:cubicBezTo>
                  <a:cubicBezTo>
                    <a:pt x="25778" y="17884"/>
                    <a:pt x="25492" y="17610"/>
                    <a:pt x="25206" y="17324"/>
                  </a:cubicBezTo>
                  <a:cubicBezTo>
                    <a:pt x="24885" y="17014"/>
                    <a:pt x="24539" y="16681"/>
                    <a:pt x="24194" y="16360"/>
                  </a:cubicBezTo>
                  <a:cubicBezTo>
                    <a:pt x="26754" y="14693"/>
                    <a:pt x="31552" y="5621"/>
                    <a:pt x="31552" y="5620"/>
                  </a:cubicBezTo>
                  <a:lnTo>
                    <a:pt x="31552" y="5620"/>
                  </a:lnTo>
                  <a:cubicBezTo>
                    <a:pt x="27778" y="7382"/>
                    <a:pt x="24682" y="14586"/>
                    <a:pt x="24027" y="16193"/>
                  </a:cubicBezTo>
                  <a:cubicBezTo>
                    <a:pt x="23825" y="16002"/>
                    <a:pt x="23611" y="15800"/>
                    <a:pt x="23396" y="15610"/>
                  </a:cubicBezTo>
                  <a:cubicBezTo>
                    <a:pt x="23194" y="15431"/>
                    <a:pt x="22991" y="15252"/>
                    <a:pt x="22801" y="15074"/>
                  </a:cubicBezTo>
                  <a:cubicBezTo>
                    <a:pt x="25801" y="11716"/>
                    <a:pt x="29790" y="4073"/>
                    <a:pt x="29790" y="4072"/>
                  </a:cubicBezTo>
                  <a:lnTo>
                    <a:pt x="29790" y="4072"/>
                  </a:lnTo>
                  <a:cubicBezTo>
                    <a:pt x="24980" y="7871"/>
                    <a:pt x="23099" y="13157"/>
                    <a:pt x="22575" y="14895"/>
                  </a:cubicBezTo>
                  <a:cubicBezTo>
                    <a:pt x="22206" y="14574"/>
                    <a:pt x="21813" y="14252"/>
                    <a:pt x="21444" y="13931"/>
                  </a:cubicBezTo>
                  <a:cubicBezTo>
                    <a:pt x="21289" y="13812"/>
                    <a:pt x="21146" y="13693"/>
                    <a:pt x="20979" y="13574"/>
                  </a:cubicBezTo>
                  <a:cubicBezTo>
                    <a:pt x="24361" y="10371"/>
                    <a:pt x="26337" y="1727"/>
                    <a:pt x="26337" y="1727"/>
                  </a:cubicBezTo>
                  <a:lnTo>
                    <a:pt x="26337" y="1727"/>
                  </a:lnTo>
                  <a:cubicBezTo>
                    <a:pt x="22753" y="4823"/>
                    <a:pt x="21146" y="11657"/>
                    <a:pt x="20777" y="13407"/>
                  </a:cubicBezTo>
                  <a:cubicBezTo>
                    <a:pt x="20658" y="13324"/>
                    <a:pt x="20539" y="13216"/>
                    <a:pt x="20420" y="13121"/>
                  </a:cubicBezTo>
                  <a:cubicBezTo>
                    <a:pt x="20253" y="12990"/>
                    <a:pt x="20086" y="12859"/>
                    <a:pt x="19908" y="12740"/>
                  </a:cubicBezTo>
                  <a:cubicBezTo>
                    <a:pt x="19729" y="12621"/>
                    <a:pt x="19562" y="12490"/>
                    <a:pt x="19384" y="12371"/>
                  </a:cubicBezTo>
                  <a:cubicBezTo>
                    <a:pt x="19372" y="12347"/>
                    <a:pt x="19348" y="12335"/>
                    <a:pt x="19324" y="12323"/>
                  </a:cubicBezTo>
                  <a:cubicBezTo>
                    <a:pt x="22301" y="7347"/>
                    <a:pt x="22098" y="822"/>
                    <a:pt x="22098" y="822"/>
                  </a:cubicBezTo>
                  <a:lnTo>
                    <a:pt x="22098" y="822"/>
                  </a:lnTo>
                  <a:cubicBezTo>
                    <a:pt x="18943" y="4608"/>
                    <a:pt x="19015" y="10478"/>
                    <a:pt x="19110" y="12157"/>
                  </a:cubicBezTo>
                  <a:cubicBezTo>
                    <a:pt x="19027" y="12097"/>
                    <a:pt x="18943" y="12038"/>
                    <a:pt x="18872" y="12002"/>
                  </a:cubicBezTo>
                  <a:lnTo>
                    <a:pt x="18610" y="11811"/>
                  </a:lnTo>
                  <a:cubicBezTo>
                    <a:pt x="18527" y="11752"/>
                    <a:pt x="18431" y="11704"/>
                    <a:pt x="18348" y="11657"/>
                  </a:cubicBezTo>
                  <a:cubicBezTo>
                    <a:pt x="18229" y="11585"/>
                    <a:pt x="18098" y="11490"/>
                    <a:pt x="17979" y="11419"/>
                  </a:cubicBezTo>
                  <a:cubicBezTo>
                    <a:pt x="19301" y="7097"/>
                    <a:pt x="17836" y="762"/>
                    <a:pt x="17836" y="762"/>
                  </a:cubicBezTo>
                  <a:cubicBezTo>
                    <a:pt x="15633" y="5215"/>
                    <a:pt x="17098" y="9752"/>
                    <a:pt x="17681" y="11228"/>
                  </a:cubicBezTo>
                  <a:cubicBezTo>
                    <a:pt x="17562" y="11145"/>
                    <a:pt x="17443" y="11061"/>
                    <a:pt x="17324" y="10990"/>
                  </a:cubicBezTo>
                  <a:cubicBezTo>
                    <a:pt x="17157" y="10871"/>
                    <a:pt x="16979" y="10776"/>
                    <a:pt x="16800" y="10668"/>
                  </a:cubicBezTo>
                  <a:cubicBezTo>
                    <a:pt x="16622" y="10573"/>
                    <a:pt x="16455" y="10478"/>
                    <a:pt x="16288" y="10371"/>
                  </a:cubicBezTo>
                  <a:cubicBezTo>
                    <a:pt x="16133" y="10276"/>
                    <a:pt x="15967" y="10180"/>
                    <a:pt x="15800" y="10097"/>
                  </a:cubicBezTo>
                  <a:lnTo>
                    <a:pt x="15312" y="9823"/>
                  </a:lnTo>
                  <a:cubicBezTo>
                    <a:pt x="15098" y="9716"/>
                    <a:pt x="14907" y="9621"/>
                    <a:pt x="14705" y="9514"/>
                  </a:cubicBezTo>
                  <a:cubicBezTo>
                    <a:pt x="16205" y="5573"/>
                    <a:pt x="14741" y="406"/>
                    <a:pt x="14740" y="405"/>
                  </a:cubicBezTo>
                  <a:lnTo>
                    <a:pt x="14740" y="405"/>
                  </a:lnTo>
                  <a:cubicBezTo>
                    <a:pt x="13371" y="2275"/>
                    <a:pt x="14264" y="7978"/>
                    <a:pt x="14538" y="9418"/>
                  </a:cubicBezTo>
                  <a:cubicBezTo>
                    <a:pt x="14478" y="9394"/>
                    <a:pt x="14407" y="9359"/>
                    <a:pt x="14348" y="9323"/>
                  </a:cubicBezTo>
                  <a:cubicBezTo>
                    <a:pt x="14193" y="9228"/>
                    <a:pt x="14026" y="9168"/>
                    <a:pt x="13883" y="9109"/>
                  </a:cubicBezTo>
                  <a:cubicBezTo>
                    <a:pt x="13728" y="9037"/>
                    <a:pt x="13586" y="8978"/>
                    <a:pt x="13431" y="8918"/>
                  </a:cubicBezTo>
                  <a:cubicBezTo>
                    <a:pt x="13288" y="8859"/>
                    <a:pt x="13133" y="8787"/>
                    <a:pt x="13002" y="8728"/>
                  </a:cubicBezTo>
                  <a:cubicBezTo>
                    <a:pt x="14728" y="5477"/>
                    <a:pt x="11931" y="1120"/>
                    <a:pt x="11931" y="1120"/>
                  </a:cubicBezTo>
                  <a:lnTo>
                    <a:pt x="11931" y="1120"/>
                  </a:lnTo>
                  <a:cubicBezTo>
                    <a:pt x="10930" y="4227"/>
                    <a:pt x="12764" y="8275"/>
                    <a:pt x="12978" y="8704"/>
                  </a:cubicBezTo>
                  <a:cubicBezTo>
                    <a:pt x="12835" y="8644"/>
                    <a:pt x="12716" y="8585"/>
                    <a:pt x="12585" y="8549"/>
                  </a:cubicBezTo>
                  <a:cubicBezTo>
                    <a:pt x="12300" y="8442"/>
                    <a:pt x="12050" y="8347"/>
                    <a:pt x="11800" y="8263"/>
                  </a:cubicBezTo>
                  <a:cubicBezTo>
                    <a:pt x="11788" y="8263"/>
                    <a:pt x="11752" y="8252"/>
                    <a:pt x="11740" y="8252"/>
                  </a:cubicBezTo>
                  <a:cubicBezTo>
                    <a:pt x="11442" y="6085"/>
                    <a:pt x="7406" y="1"/>
                    <a:pt x="740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975" name="Google Shape;1975;p45"/>
          <p:cNvSpPr/>
          <p:nvPr/>
        </p:nvSpPr>
        <p:spPr>
          <a:xfrm rot="9900062">
            <a:off x="-213938" y="4985402"/>
            <a:ext cx="1170928" cy="1321556"/>
          </a:xfrm>
          <a:custGeom>
            <a:avLst/>
            <a:gdLst/>
            <a:ahLst/>
            <a:cxnLst/>
            <a:rect l="l" t="t" r="r" b="b"/>
            <a:pathLst>
              <a:path w="29768" h="25198" extrusionOk="0">
                <a:moveTo>
                  <a:pt x="28706" y="0"/>
                </a:moveTo>
                <a:cubicBezTo>
                  <a:pt x="28706" y="0"/>
                  <a:pt x="28683" y="107"/>
                  <a:pt x="28647" y="286"/>
                </a:cubicBezTo>
                <a:cubicBezTo>
                  <a:pt x="28635" y="369"/>
                  <a:pt x="28611" y="488"/>
                  <a:pt x="28575" y="631"/>
                </a:cubicBezTo>
                <a:cubicBezTo>
                  <a:pt x="28552" y="762"/>
                  <a:pt x="28516" y="905"/>
                  <a:pt x="28456" y="1072"/>
                </a:cubicBezTo>
                <a:cubicBezTo>
                  <a:pt x="28397" y="1238"/>
                  <a:pt x="28337" y="1429"/>
                  <a:pt x="28278" y="1619"/>
                </a:cubicBezTo>
                <a:cubicBezTo>
                  <a:pt x="28218" y="1834"/>
                  <a:pt x="28111" y="2036"/>
                  <a:pt x="28028" y="2262"/>
                </a:cubicBezTo>
                <a:cubicBezTo>
                  <a:pt x="27980" y="2369"/>
                  <a:pt x="27933" y="2477"/>
                  <a:pt x="27897" y="2596"/>
                </a:cubicBezTo>
                <a:cubicBezTo>
                  <a:pt x="26399" y="2354"/>
                  <a:pt x="20976" y="1508"/>
                  <a:pt x="18281" y="1508"/>
                </a:cubicBezTo>
                <a:cubicBezTo>
                  <a:pt x="17119" y="1508"/>
                  <a:pt x="16464" y="1665"/>
                  <a:pt x="16848" y="2096"/>
                </a:cubicBezTo>
                <a:cubicBezTo>
                  <a:pt x="17861" y="3230"/>
                  <a:pt x="22903" y="3406"/>
                  <a:pt x="25750" y="3406"/>
                </a:cubicBezTo>
                <a:cubicBezTo>
                  <a:pt x="26550" y="3406"/>
                  <a:pt x="27176" y="3392"/>
                  <a:pt x="27492" y="3381"/>
                </a:cubicBezTo>
                <a:lnTo>
                  <a:pt x="27492" y="3381"/>
                </a:lnTo>
                <a:cubicBezTo>
                  <a:pt x="27432" y="3501"/>
                  <a:pt x="27361" y="3620"/>
                  <a:pt x="27278" y="3739"/>
                </a:cubicBezTo>
                <a:cubicBezTo>
                  <a:pt x="27123" y="4001"/>
                  <a:pt x="26968" y="4286"/>
                  <a:pt x="26778" y="4560"/>
                </a:cubicBezTo>
                <a:cubicBezTo>
                  <a:pt x="26587" y="4822"/>
                  <a:pt x="26409" y="5120"/>
                  <a:pt x="26182" y="5394"/>
                </a:cubicBezTo>
                <a:cubicBezTo>
                  <a:pt x="25968" y="5667"/>
                  <a:pt x="25754" y="5965"/>
                  <a:pt x="25516" y="6239"/>
                </a:cubicBezTo>
                <a:cubicBezTo>
                  <a:pt x="25397" y="6382"/>
                  <a:pt x="25277" y="6525"/>
                  <a:pt x="25158" y="6668"/>
                </a:cubicBezTo>
                <a:cubicBezTo>
                  <a:pt x="25039" y="6822"/>
                  <a:pt x="24896" y="6953"/>
                  <a:pt x="24765" y="7096"/>
                </a:cubicBezTo>
                <a:cubicBezTo>
                  <a:pt x="24658" y="7215"/>
                  <a:pt x="24563" y="7334"/>
                  <a:pt x="24444" y="7453"/>
                </a:cubicBezTo>
                <a:cubicBezTo>
                  <a:pt x="22451" y="7037"/>
                  <a:pt x="16306" y="5777"/>
                  <a:pt x="13663" y="5777"/>
                </a:cubicBezTo>
                <a:cubicBezTo>
                  <a:pt x="12753" y="5777"/>
                  <a:pt x="12258" y="5926"/>
                  <a:pt x="12490" y="6310"/>
                </a:cubicBezTo>
                <a:cubicBezTo>
                  <a:pt x="13383" y="7787"/>
                  <a:pt x="21360" y="8096"/>
                  <a:pt x="23742" y="8156"/>
                </a:cubicBezTo>
                <a:cubicBezTo>
                  <a:pt x="23515" y="8382"/>
                  <a:pt x="23289" y="8584"/>
                  <a:pt x="23075" y="8799"/>
                </a:cubicBezTo>
                <a:cubicBezTo>
                  <a:pt x="22777" y="9085"/>
                  <a:pt x="22456" y="9346"/>
                  <a:pt x="22158" y="9632"/>
                </a:cubicBezTo>
                <a:cubicBezTo>
                  <a:pt x="21848" y="9894"/>
                  <a:pt x="21539" y="10168"/>
                  <a:pt x="21206" y="10430"/>
                </a:cubicBezTo>
                <a:cubicBezTo>
                  <a:pt x="20717" y="10835"/>
                  <a:pt x="20217" y="11228"/>
                  <a:pt x="19705" y="11597"/>
                </a:cubicBezTo>
                <a:cubicBezTo>
                  <a:pt x="18173" y="10937"/>
                  <a:pt x="11342" y="8009"/>
                  <a:pt x="9539" y="8009"/>
                </a:cubicBezTo>
                <a:cubicBezTo>
                  <a:pt x="9030" y="8009"/>
                  <a:pt x="8921" y="8242"/>
                  <a:pt x="9442" y="8823"/>
                </a:cubicBezTo>
                <a:cubicBezTo>
                  <a:pt x="11204" y="10811"/>
                  <a:pt x="17372" y="11894"/>
                  <a:pt x="18979" y="12144"/>
                </a:cubicBezTo>
                <a:cubicBezTo>
                  <a:pt x="18408" y="12561"/>
                  <a:pt x="17836" y="12954"/>
                  <a:pt x="17276" y="13335"/>
                </a:cubicBezTo>
                <a:cubicBezTo>
                  <a:pt x="16824" y="13645"/>
                  <a:pt x="16372" y="13930"/>
                  <a:pt x="15931" y="14204"/>
                </a:cubicBezTo>
                <a:cubicBezTo>
                  <a:pt x="14714" y="13877"/>
                  <a:pt x="8313" y="12201"/>
                  <a:pt x="6010" y="12201"/>
                </a:cubicBezTo>
                <a:cubicBezTo>
                  <a:pt x="5385" y="12201"/>
                  <a:pt x="5062" y="12325"/>
                  <a:pt x="5227" y="12633"/>
                </a:cubicBezTo>
                <a:cubicBezTo>
                  <a:pt x="5954" y="13990"/>
                  <a:pt x="13276" y="14585"/>
                  <a:pt x="15121" y="14704"/>
                </a:cubicBezTo>
                <a:cubicBezTo>
                  <a:pt x="14598" y="15014"/>
                  <a:pt x="14109" y="15312"/>
                  <a:pt x="13645" y="15573"/>
                </a:cubicBezTo>
                <a:cubicBezTo>
                  <a:pt x="12562" y="16193"/>
                  <a:pt x="11645" y="16681"/>
                  <a:pt x="10990" y="17014"/>
                </a:cubicBezTo>
                <a:cubicBezTo>
                  <a:pt x="9274" y="16537"/>
                  <a:pt x="4757" y="15316"/>
                  <a:pt x="3092" y="15316"/>
                </a:cubicBezTo>
                <a:cubicBezTo>
                  <a:pt x="2469" y="15316"/>
                  <a:pt x="2245" y="15487"/>
                  <a:pt x="2715" y="15931"/>
                </a:cubicBezTo>
                <a:cubicBezTo>
                  <a:pt x="4356" y="17469"/>
                  <a:pt x="8286" y="17610"/>
                  <a:pt x="9787" y="17610"/>
                </a:cubicBezTo>
                <a:cubicBezTo>
                  <a:pt x="9865" y="17610"/>
                  <a:pt x="9937" y="17610"/>
                  <a:pt x="10002" y="17609"/>
                </a:cubicBezTo>
                <a:lnTo>
                  <a:pt x="10061" y="17728"/>
                </a:lnTo>
                <a:cubicBezTo>
                  <a:pt x="8311" y="18443"/>
                  <a:pt x="0" y="21848"/>
                  <a:pt x="1382" y="22265"/>
                </a:cubicBezTo>
                <a:cubicBezTo>
                  <a:pt x="1598" y="22330"/>
                  <a:pt x="1836" y="22360"/>
                  <a:pt x="2092" y="22360"/>
                </a:cubicBezTo>
                <a:cubicBezTo>
                  <a:pt x="5099" y="22360"/>
                  <a:pt x="10490" y="18193"/>
                  <a:pt x="10490" y="18193"/>
                </a:cubicBezTo>
                <a:lnTo>
                  <a:pt x="10490" y="18193"/>
                </a:lnTo>
                <a:cubicBezTo>
                  <a:pt x="10490" y="18193"/>
                  <a:pt x="7895" y="25197"/>
                  <a:pt x="9271" y="25197"/>
                </a:cubicBezTo>
                <a:cubicBezTo>
                  <a:pt x="9406" y="25197"/>
                  <a:pt x="9580" y="25129"/>
                  <a:pt x="9799" y="24979"/>
                </a:cubicBezTo>
                <a:cubicBezTo>
                  <a:pt x="10752" y="24325"/>
                  <a:pt x="11597" y="17657"/>
                  <a:pt x="11657" y="17216"/>
                </a:cubicBezTo>
                <a:cubicBezTo>
                  <a:pt x="12264" y="16907"/>
                  <a:pt x="13026" y="16502"/>
                  <a:pt x="13907" y="16026"/>
                </a:cubicBezTo>
                <a:cubicBezTo>
                  <a:pt x="14348" y="15776"/>
                  <a:pt x="14824" y="15514"/>
                  <a:pt x="15336" y="15216"/>
                </a:cubicBezTo>
                <a:lnTo>
                  <a:pt x="15336" y="15216"/>
                </a:lnTo>
                <a:cubicBezTo>
                  <a:pt x="14228" y="18026"/>
                  <a:pt x="12966" y="24098"/>
                  <a:pt x="13978" y="24444"/>
                </a:cubicBezTo>
                <a:cubicBezTo>
                  <a:pt x="13997" y="24450"/>
                  <a:pt x="14015" y="24452"/>
                  <a:pt x="14033" y="24452"/>
                </a:cubicBezTo>
                <a:cubicBezTo>
                  <a:pt x="14954" y="24452"/>
                  <a:pt x="15852" y="16842"/>
                  <a:pt x="16074" y="14764"/>
                </a:cubicBezTo>
                <a:cubicBezTo>
                  <a:pt x="16562" y="14466"/>
                  <a:pt x="17074" y="14157"/>
                  <a:pt x="17598" y="13811"/>
                </a:cubicBezTo>
                <a:cubicBezTo>
                  <a:pt x="18086" y="13490"/>
                  <a:pt x="18586" y="13156"/>
                  <a:pt x="19098" y="12799"/>
                </a:cubicBezTo>
                <a:lnTo>
                  <a:pt x="19098" y="12799"/>
                </a:lnTo>
                <a:cubicBezTo>
                  <a:pt x="18205" y="14811"/>
                  <a:pt x="15479" y="21241"/>
                  <a:pt x="17145" y="21681"/>
                </a:cubicBezTo>
                <a:cubicBezTo>
                  <a:pt x="17194" y="21694"/>
                  <a:pt x="17243" y="21701"/>
                  <a:pt x="17290" y="21701"/>
                </a:cubicBezTo>
                <a:cubicBezTo>
                  <a:pt x="18934" y="21701"/>
                  <a:pt x="19783" y="14101"/>
                  <a:pt x="19991" y="12180"/>
                </a:cubicBezTo>
                <a:cubicBezTo>
                  <a:pt x="20539" y="11775"/>
                  <a:pt x="21086" y="11359"/>
                  <a:pt x="21622" y="10942"/>
                </a:cubicBezTo>
                <a:lnTo>
                  <a:pt x="22610" y="10132"/>
                </a:lnTo>
                <a:cubicBezTo>
                  <a:pt x="22920" y="9858"/>
                  <a:pt x="23253" y="9585"/>
                  <a:pt x="23551" y="9299"/>
                </a:cubicBezTo>
                <a:lnTo>
                  <a:pt x="24265" y="8632"/>
                </a:lnTo>
                <a:lnTo>
                  <a:pt x="24265" y="8632"/>
                </a:lnTo>
                <a:cubicBezTo>
                  <a:pt x="23134" y="11859"/>
                  <a:pt x="21968" y="19050"/>
                  <a:pt x="23158" y="19383"/>
                </a:cubicBezTo>
                <a:cubicBezTo>
                  <a:pt x="23176" y="19388"/>
                  <a:pt x="23194" y="19391"/>
                  <a:pt x="23212" y="19391"/>
                </a:cubicBezTo>
                <a:cubicBezTo>
                  <a:pt x="24345" y="19391"/>
                  <a:pt x="24981" y="9417"/>
                  <a:pt x="25075" y="7811"/>
                </a:cubicBezTo>
                <a:cubicBezTo>
                  <a:pt x="25158" y="7739"/>
                  <a:pt x="25230" y="7668"/>
                  <a:pt x="25289" y="7596"/>
                </a:cubicBezTo>
                <a:cubicBezTo>
                  <a:pt x="25420" y="7441"/>
                  <a:pt x="25551" y="7311"/>
                  <a:pt x="25694" y="7156"/>
                </a:cubicBezTo>
                <a:cubicBezTo>
                  <a:pt x="25825" y="7013"/>
                  <a:pt x="25944" y="6858"/>
                  <a:pt x="26063" y="6715"/>
                </a:cubicBezTo>
                <a:cubicBezTo>
                  <a:pt x="26313" y="6429"/>
                  <a:pt x="26540" y="6132"/>
                  <a:pt x="26766" y="5834"/>
                </a:cubicBezTo>
                <a:cubicBezTo>
                  <a:pt x="27004" y="5548"/>
                  <a:pt x="27194" y="5251"/>
                  <a:pt x="27385" y="4977"/>
                </a:cubicBezTo>
                <a:cubicBezTo>
                  <a:pt x="27432" y="4917"/>
                  <a:pt x="27480" y="4858"/>
                  <a:pt x="27516" y="4774"/>
                </a:cubicBezTo>
                <a:lnTo>
                  <a:pt x="27516" y="4774"/>
                </a:lnTo>
                <a:cubicBezTo>
                  <a:pt x="27135" y="8584"/>
                  <a:pt x="27397" y="15109"/>
                  <a:pt x="28611" y="15216"/>
                </a:cubicBezTo>
                <a:cubicBezTo>
                  <a:pt x="28617" y="15217"/>
                  <a:pt x="28623" y="15217"/>
                  <a:pt x="28629" y="15217"/>
                </a:cubicBezTo>
                <a:cubicBezTo>
                  <a:pt x="29767" y="15217"/>
                  <a:pt x="28705" y="5940"/>
                  <a:pt x="28385" y="3322"/>
                </a:cubicBezTo>
                <a:lnTo>
                  <a:pt x="28385" y="3310"/>
                </a:lnTo>
                <a:cubicBezTo>
                  <a:pt x="28456" y="3167"/>
                  <a:pt x="28516" y="3048"/>
                  <a:pt x="28575" y="2917"/>
                </a:cubicBezTo>
                <a:cubicBezTo>
                  <a:pt x="28635" y="2786"/>
                  <a:pt x="28683" y="2667"/>
                  <a:pt x="28742" y="2548"/>
                </a:cubicBezTo>
                <a:cubicBezTo>
                  <a:pt x="28849" y="2310"/>
                  <a:pt x="28945" y="2084"/>
                  <a:pt x="29028" y="1857"/>
                </a:cubicBezTo>
                <a:cubicBezTo>
                  <a:pt x="29099" y="1643"/>
                  <a:pt x="29171" y="1441"/>
                  <a:pt x="29230" y="1262"/>
                </a:cubicBezTo>
                <a:cubicBezTo>
                  <a:pt x="29290" y="1084"/>
                  <a:pt x="29337" y="929"/>
                  <a:pt x="29361" y="774"/>
                </a:cubicBezTo>
                <a:cubicBezTo>
                  <a:pt x="29397" y="631"/>
                  <a:pt x="29421" y="512"/>
                  <a:pt x="29457" y="405"/>
                </a:cubicBezTo>
                <a:cubicBezTo>
                  <a:pt x="29504" y="214"/>
                  <a:pt x="29528" y="107"/>
                  <a:pt x="29528" y="107"/>
                </a:cubicBezTo>
                <a:lnTo>
                  <a:pt x="287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6" name="Google Shape;1976;p45"/>
          <p:cNvSpPr/>
          <p:nvPr/>
        </p:nvSpPr>
        <p:spPr>
          <a:xfrm rot="9900160">
            <a:off x="-55136" y="5966407"/>
            <a:ext cx="1169829" cy="1275292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rgbClr val="67B5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7" name="Google Shape;1977;p45"/>
          <p:cNvSpPr/>
          <p:nvPr/>
        </p:nvSpPr>
        <p:spPr>
          <a:xfrm>
            <a:off x="4677829" y="6272001"/>
            <a:ext cx="4466231" cy="585985"/>
          </a:xfrm>
          <a:custGeom>
            <a:avLst/>
            <a:gdLst/>
            <a:ahLst/>
            <a:cxnLst/>
            <a:rect l="l" t="t" r="r" b="b"/>
            <a:pathLst>
              <a:path w="53984" h="8516" extrusionOk="0">
                <a:moveTo>
                  <a:pt x="46657" y="1"/>
                </a:moveTo>
                <a:cubicBezTo>
                  <a:pt x="46074" y="1"/>
                  <a:pt x="45488" y="51"/>
                  <a:pt x="44899" y="169"/>
                </a:cubicBezTo>
                <a:cubicBezTo>
                  <a:pt x="43542" y="431"/>
                  <a:pt x="42387" y="1407"/>
                  <a:pt x="41470" y="2038"/>
                </a:cubicBezTo>
                <a:cubicBezTo>
                  <a:pt x="39232" y="3574"/>
                  <a:pt x="37029" y="4872"/>
                  <a:pt x="33612" y="5336"/>
                </a:cubicBezTo>
                <a:cubicBezTo>
                  <a:pt x="32989" y="5416"/>
                  <a:pt x="32472" y="5460"/>
                  <a:pt x="31980" y="5460"/>
                </a:cubicBezTo>
                <a:cubicBezTo>
                  <a:pt x="31371" y="5460"/>
                  <a:pt x="30802" y="5392"/>
                  <a:pt x="30123" y="5241"/>
                </a:cubicBezTo>
                <a:cubicBezTo>
                  <a:pt x="29750" y="5162"/>
                  <a:pt x="28846" y="5072"/>
                  <a:pt x="27839" y="5072"/>
                </a:cubicBezTo>
                <a:cubicBezTo>
                  <a:pt x="26724" y="5072"/>
                  <a:pt x="25482" y="5182"/>
                  <a:pt x="24694" y="5538"/>
                </a:cubicBezTo>
                <a:cubicBezTo>
                  <a:pt x="23539" y="6071"/>
                  <a:pt x="22016" y="6265"/>
                  <a:pt x="20469" y="6265"/>
                </a:cubicBezTo>
                <a:cubicBezTo>
                  <a:pt x="19146" y="6265"/>
                  <a:pt x="17804" y="6123"/>
                  <a:pt x="16657" y="5931"/>
                </a:cubicBezTo>
                <a:cubicBezTo>
                  <a:pt x="14636" y="5589"/>
                  <a:pt x="12849" y="5387"/>
                  <a:pt x="11110" y="5387"/>
                </a:cubicBezTo>
                <a:cubicBezTo>
                  <a:pt x="8793" y="5387"/>
                  <a:pt x="6562" y="5746"/>
                  <a:pt x="3977" y="6610"/>
                </a:cubicBezTo>
                <a:cubicBezTo>
                  <a:pt x="2417" y="7134"/>
                  <a:pt x="1179" y="7801"/>
                  <a:pt x="0" y="8515"/>
                </a:cubicBezTo>
                <a:lnTo>
                  <a:pt x="53983" y="8515"/>
                </a:lnTo>
                <a:lnTo>
                  <a:pt x="53983" y="1574"/>
                </a:lnTo>
                <a:cubicBezTo>
                  <a:pt x="51696" y="973"/>
                  <a:pt x="49211" y="1"/>
                  <a:pt x="466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8" name="Google Shape;1978;p45"/>
          <p:cNvSpPr/>
          <p:nvPr/>
        </p:nvSpPr>
        <p:spPr>
          <a:xfrm rot="10800000">
            <a:off x="14" y="3"/>
            <a:ext cx="2412987" cy="526796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6245233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p46"/>
          <p:cNvSpPr/>
          <p:nvPr/>
        </p:nvSpPr>
        <p:spPr>
          <a:xfrm rot="10800000" flipH="1">
            <a:off x="6493582" y="7"/>
            <a:ext cx="2650424" cy="864893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981" name="Google Shape;1981;p46"/>
          <p:cNvGrpSpPr/>
          <p:nvPr/>
        </p:nvGrpSpPr>
        <p:grpSpPr>
          <a:xfrm rot="2064314">
            <a:off x="1472407" y="1575062"/>
            <a:ext cx="2747443" cy="3325185"/>
            <a:chOff x="747700" y="1105791"/>
            <a:chExt cx="2747649" cy="2494076"/>
          </a:xfrm>
        </p:grpSpPr>
        <p:sp>
          <p:nvSpPr>
            <p:cNvPr id="1982" name="Google Shape;1982;p46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3" name="Google Shape;1983;p46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4" name="Google Shape;1984;p46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5" name="Google Shape;1985;p46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6" name="Google Shape;1986;p46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7" name="Google Shape;1987;p46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8" name="Google Shape;1988;p46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9" name="Google Shape;1989;p46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0" name="Google Shape;1990;p46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1" name="Google Shape;1991;p46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2" name="Google Shape;1992;p46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3" name="Google Shape;1993;p46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4" name="Google Shape;1994;p46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5" name="Google Shape;1995;p46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6" name="Google Shape;1996;p46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7" name="Google Shape;1997;p46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8" name="Google Shape;1998;p46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9" name="Google Shape;1999;p46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0" name="Google Shape;2000;p46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1" name="Google Shape;2001;p46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2" name="Google Shape;2002;p46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3" name="Google Shape;2003;p46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4" name="Google Shape;2004;p46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5" name="Google Shape;2005;p46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6" name="Google Shape;2006;p46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7" name="Google Shape;2007;p46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8" name="Google Shape;2008;p46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9" name="Google Shape;2009;p46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0" name="Google Shape;2010;p46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1" name="Google Shape;2011;p46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2" name="Google Shape;2012;p46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3" name="Google Shape;2013;p46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4" name="Google Shape;2014;p46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5" name="Google Shape;2015;p46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6" name="Google Shape;2016;p46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7" name="Google Shape;2017;p46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8" name="Google Shape;2018;p46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9" name="Google Shape;2019;p46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0" name="Google Shape;2020;p46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1" name="Google Shape;2021;p46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22" name="Google Shape;2022;p46"/>
          <p:cNvGrpSpPr/>
          <p:nvPr/>
        </p:nvGrpSpPr>
        <p:grpSpPr>
          <a:xfrm rot="-9549054">
            <a:off x="5809756" y="3051049"/>
            <a:ext cx="2747587" cy="3325360"/>
            <a:chOff x="747700" y="1105791"/>
            <a:chExt cx="2747649" cy="2494076"/>
          </a:xfrm>
        </p:grpSpPr>
        <p:sp>
          <p:nvSpPr>
            <p:cNvPr id="2023" name="Google Shape;2023;p46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4" name="Google Shape;2024;p46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5" name="Google Shape;2025;p46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6" name="Google Shape;2026;p46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7" name="Google Shape;2027;p46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8" name="Google Shape;2028;p46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9" name="Google Shape;2029;p46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0" name="Google Shape;2030;p46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1" name="Google Shape;2031;p46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2" name="Google Shape;2032;p46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3" name="Google Shape;2033;p46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4" name="Google Shape;2034;p46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5" name="Google Shape;2035;p46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6" name="Google Shape;2036;p46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7" name="Google Shape;2037;p46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8" name="Google Shape;2038;p46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9" name="Google Shape;2039;p46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0" name="Google Shape;2040;p46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1" name="Google Shape;2041;p46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2" name="Google Shape;2042;p46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3" name="Google Shape;2043;p46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4" name="Google Shape;2044;p46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5" name="Google Shape;2045;p46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6" name="Google Shape;2046;p46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7" name="Google Shape;2047;p46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8" name="Google Shape;2048;p46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9" name="Google Shape;2049;p46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0" name="Google Shape;2050;p46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1" name="Google Shape;2051;p46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2" name="Google Shape;2052;p46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3" name="Google Shape;2053;p46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4" name="Google Shape;2054;p46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5" name="Google Shape;2055;p46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6" name="Google Shape;2056;p46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7" name="Google Shape;2057;p46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8" name="Google Shape;2058;p46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9" name="Google Shape;2059;p46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0" name="Google Shape;2060;p46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1" name="Google Shape;2061;p46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2" name="Google Shape;2062;p46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63" name="Google Shape;2063;p46"/>
          <p:cNvGrpSpPr/>
          <p:nvPr/>
        </p:nvGrpSpPr>
        <p:grpSpPr>
          <a:xfrm>
            <a:off x="6810640" y="3995655"/>
            <a:ext cx="407650" cy="581324"/>
            <a:chOff x="2527100" y="1800950"/>
            <a:chExt cx="359575" cy="384575"/>
          </a:xfrm>
        </p:grpSpPr>
        <p:sp>
          <p:nvSpPr>
            <p:cNvPr id="2064" name="Google Shape;2064;p46"/>
            <p:cNvSpPr/>
            <p:nvPr/>
          </p:nvSpPr>
          <p:spPr>
            <a:xfrm>
              <a:off x="2527100" y="1800950"/>
              <a:ext cx="359575" cy="384575"/>
            </a:xfrm>
            <a:custGeom>
              <a:avLst/>
              <a:gdLst/>
              <a:ahLst/>
              <a:cxnLst/>
              <a:rect l="l" t="t" r="r" b="b"/>
              <a:pathLst>
                <a:path w="14383" h="15383" extrusionOk="0">
                  <a:moveTo>
                    <a:pt x="8911" y="0"/>
                  </a:moveTo>
                  <a:cubicBezTo>
                    <a:pt x="8909" y="0"/>
                    <a:pt x="8907" y="0"/>
                    <a:pt x="8906" y="0"/>
                  </a:cubicBezTo>
                  <a:cubicBezTo>
                    <a:pt x="8192" y="36"/>
                    <a:pt x="5441" y="3596"/>
                    <a:pt x="5096" y="3691"/>
                  </a:cubicBezTo>
                  <a:cubicBezTo>
                    <a:pt x="4405" y="3906"/>
                    <a:pt x="357" y="3667"/>
                    <a:pt x="179" y="4501"/>
                  </a:cubicBezTo>
                  <a:cubicBezTo>
                    <a:pt x="0" y="5322"/>
                    <a:pt x="2250" y="8347"/>
                    <a:pt x="2322" y="8680"/>
                  </a:cubicBezTo>
                  <a:cubicBezTo>
                    <a:pt x="2393" y="9013"/>
                    <a:pt x="1357" y="12978"/>
                    <a:pt x="1798" y="13550"/>
                  </a:cubicBezTo>
                  <a:cubicBezTo>
                    <a:pt x="1841" y="13603"/>
                    <a:pt x="1909" y="13627"/>
                    <a:pt x="1998" y="13627"/>
                  </a:cubicBezTo>
                  <a:cubicBezTo>
                    <a:pt x="2794" y="13627"/>
                    <a:pt x="5239" y="11695"/>
                    <a:pt x="5892" y="11695"/>
                  </a:cubicBezTo>
                  <a:cubicBezTo>
                    <a:pt x="5931" y="11695"/>
                    <a:pt x="5963" y="11702"/>
                    <a:pt x="5989" y="11716"/>
                  </a:cubicBezTo>
                  <a:cubicBezTo>
                    <a:pt x="6455" y="11978"/>
                    <a:pt x="9238" y="15382"/>
                    <a:pt x="9848" y="15382"/>
                  </a:cubicBezTo>
                  <a:cubicBezTo>
                    <a:pt x="9876" y="15382"/>
                    <a:pt x="9899" y="15375"/>
                    <a:pt x="9918" y="15359"/>
                  </a:cubicBezTo>
                  <a:cubicBezTo>
                    <a:pt x="10323" y="15026"/>
                    <a:pt x="10597" y="10942"/>
                    <a:pt x="10751" y="10537"/>
                  </a:cubicBezTo>
                  <a:cubicBezTo>
                    <a:pt x="10894" y="10144"/>
                    <a:pt x="13859" y="9382"/>
                    <a:pt x="14097" y="8323"/>
                  </a:cubicBezTo>
                  <a:cubicBezTo>
                    <a:pt x="14383" y="7120"/>
                    <a:pt x="10311" y="5049"/>
                    <a:pt x="10073" y="4560"/>
                  </a:cubicBezTo>
                  <a:cubicBezTo>
                    <a:pt x="9835" y="4074"/>
                    <a:pt x="9444" y="0"/>
                    <a:pt x="89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5" name="Google Shape;2065;p46"/>
            <p:cNvSpPr/>
            <p:nvPr/>
          </p:nvSpPr>
          <p:spPr>
            <a:xfrm>
              <a:off x="2564900" y="1928650"/>
              <a:ext cx="66400" cy="30075"/>
            </a:xfrm>
            <a:custGeom>
              <a:avLst/>
              <a:gdLst/>
              <a:ahLst/>
              <a:cxnLst/>
              <a:rect l="l" t="t" r="r" b="b"/>
              <a:pathLst>
                <a:path w="2656" h="1203" extrusionOk="0">
                  <a:moveTo>
                    <a:pt x="131" y="0"/>
                  </a:moveTo>
                  <a:cubicBezTo>
                    <a:pt x="84" y="0"/>
                    <a:pt x="36" y="12"/>
                    <a:pt x="36" y="60"/>
                  </a:cubicBezTo>
                  <a:cubicBezTo>
                    <a:pt x="0" y="119"/>
                    <a:pt x="24" y="179"/>
                    <a:pt x="60" y="214"/>
                  </a:cubicBezTo>
                  <a:cubicBezTo>
                    <a:pt x="60" y="214"/>
                    <a:pt x="214" y="298"/>
                    <a:pt x="441" y="417"/>
                  </a:cubicBezTo>
                  <a:cubicBezTo>
                    <a:pt x="655" y="536"/>
                    <a:pt x="953" y="667"/>
                    <a:pt x="1274" y="810"/>
                  </a:cubicBezTo>
                  <a:cubicBezTo>
                    <a:pt x="1429" y="845"/>
                    <a:pt x="1584" y="905"/>
                    <a:pt x="1727" y="965"/>
                  </a:cubicBezTo>
                  <a:cubicBezTo>
                    <a:pt x="1881" y="1024"/>
                    <a:pt x="2012" y="1060"/>
                    <a:pt x="2131" y="1107"/>
                  </a:cubicBezTo>
                  <a:cubicBezTo>
                    <a:pt x="2370" y="1179"/>
                    <a:pt x="2536" y="1203"/>
                    <a:pt x="2536" y="1203"/>
                  </a:cubicBezTo>
                  <a:cubicBezTo>
                    <a:pt x="2584" y="1203"/>
                    <a:pt x="2631" y="1191"/>
                    <a:pt x="2643" y="1143"/>
                  </a:cubicBezTo>
                  <a:cubicBezTo>
                    <a:pt x="2655" y="1084"/>
                    <a:pt x="2643" y="1024"/>
                    <a:pt x="2596" y="1000"/>
                  </a:cubicBezTo>
                  <a:cubicBezTo>
                    <a:pt x="2596" y="1000"/>
                    <a:pt x="2453" y="905"/>
                    <a:pt x="2227" y="786"/>
                  </a:cubicBezTo>
                  <a:cubicBezTo>
                    <a:pt x="2108" y="726"/>
                    <a:pt x="1989" y="655"/>
                    <a:pt x="1834" y="595"/>
                  </a:cubicBezTo>
                  <a:cubicBezTo>
                    <a:pt x="1703" y="536"/>
                    <a:pt x="1536" y="476"/>
                    <a:pt x="1393" y="405"/>
                  </a:cubicBezTo>
                  <a:cubicBezTo>
                    <a:pt x="1084" y="286"/>
                    <a:pt x="762" y="179"/>
                    <a:pt x="524" y="107"/>
                  </a:cubicBezTo>
                  <a:cubicBezTo>
                    <a:pt x="286" y="36"/>
                    <a:pt x="131" y="0"/>
                    <a:pt x="1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6" name="Google Shape;2066;p46"/>
            <p:cNvSpPr/>
            <p:nvPr/>
          </p:nvSpPr>
          <p:spPr>
            <a:xfrm>
              <a:off x="2716100" y="1836550"/>
              <a:ext cx="31275" cy="100850"/>
            </a:xfrm>
            <a:custGeom>
              <a:avLst/>
              <a:gdLst/>
              <a:ahLst/>
              <a:cxnLst/>
              <a:rect l="l" t="t" r="r" b="b"/>
              <a:pathLst>
                <a:path w="1251" h="4034" extrusionOk="0">
                  <a:moveTo>
                    <a:pt x="1117" y="1"/>
                  </a:moveTo>
                  <a:cubicBezTo>
                    <a:pt x="1083" y="1"/>
                    <a:pt x="1043" y="18"/>
                    <a:pt x="1024" y="65"/>
                  </a:cubicBezTo>
                  <a:cubicBezTo>
                    <a:pt x="1024" y="65"/>
                    <a:pt x="941" y="291"/>
                    <a:pt x="822" y="648"/>
                  </a:cubicBezTo>
                  <a:cubicBezTo>
                    <a:pt x="703" y="1005"/>
                    <a:pt x="572" y="1481"/>
                    <a:pt x="429" y="1958"/>
                  </a:cubicBezTo>
                  <a:cubicBezTo>
                    <a:pt x="370" y="2208"/>
                    <a:pt x="310" y="2446"/>
                    <a:pt x="251" y="2672"/>
                  </a:cubicBezTo>
                  <a:cubicBezTo>
                    <a:pt x="215" y="2898"/>
                    <a:pt x="167" y="3113"/>
                    <a:pt x="120" y="3291"/>
                  </a:cubicBezTo>
                  <a:cubicBezTo>
                    <a:pt x="48" y="3648"/>
                    <a:pt x="1" y="3910"/>
                    <a:pt x="1" y="3910"/>
                  </a:cubicBezTo>
                  <a:cubicBezTo>
                    <a:pt x="1" y="3946"/>
                    <a:pt x="12" y="4006"/>
                    <a:pt x="60" y="4029"/>
                  </a:cubicBezTo>
                  <a:cubicBezTo>
                    <a:pt x="71" y="4032"/>
                    <a:pt x="82" y="4034"/>
                    <a:pt x="93" y="4034"/>
                  </a:cubicBezTo>
                  <a:cubicBezTo>
                    <a:pt x="132" y="4034"/>
                    <a:pt x="170" y="4016"/>
                    <a:pt x="179" y="3970"/>
                  </a:cubicBezTo>
                  <a:cubicBezTo>
                    <a:pt x="179" y="3970"/>
                    <a:pt x="274" y="3744"/>
                    <a:pt x="393" y="3386"/>
                  </a:cubicBezTo>
                  <a:cubicBezTo>
                    <a:pt x="453" y="3208"/>
                    <a:pt x="524" y="3005"/>
                    <a:pt x="584" y="2779"/>
                  </a:cubicBezTo>
                  <a:cubicBezTo>
                    <a:pt x="655" y="2553"/>
                    <a:pt x="715" y="2315"/>
                    <a:pt x="786" y="2077"/>
                  </a:cubicBezTo>
                  <a:cubicBezTo>
                    <a:pt x="929" y="1589"/>
                    <a:pt x="1048" y="1112"/>
                    <a:pt x="1120" y="743"/>
                  </a:cubicBezTo>
                  <a:cubicBezTo>
                    <a:pt x="1191" y="374"/>
                    <a:pt x="1239" y="124"/>
                    <a:pt x="1239" y="124"/>
                  </a:cubicBezTo>
                  <a:cubicBezTo>
                    <a:pt x="1251" y="88"/>
                    <a:pt x="1227" y="41"/>
                    <a:pt x="1144" y="5"/>
                  </a:cubicBezTo>
                  <a:cubicBezTo>
                    <a:pt x="1136" y="2"/>
                    <a:pt x="1126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7" name="Google Shape;2067;p46"/>
            <p:cNvSpPr/>
            <p:nvPr/>
          </p:nvSpPr>
          <p:spPr>
            <a:xfrm>
              <a:off x="2594950" y="2035050"/>
              <a:ext cx="67000" cy="67075"/>
            </a:xfrm>
            <a:custGeom>
              <a:avLst/>
              <a:gdLst/>
              <a:ahLst/>
              <a:cxnLst/>
              <a:rect l="l" t="t" r="r" b="b"/>
              <a:pathLst>
                <a:path w="2680" h="2683" extrusionOk="0">
                  <a:moveTo>
                    <a:pt x="2560" y="1"/>
                  </a:moveTo>
                  <a:cubicBezTo>
                    <a:pt x="2542" y="1"/>
                    <a:pt x="2525" y="6"/>
                    <a:pt x="2513" y="18"/>
                  </a:cubicBezTo>
                  <a:cubicBezTo>
                    <a:pt x="2513" y="18"/>
                    <a:pt x="2346" y="149"/>
                    <a:pt x="2096" y="376"/>
                  </a:cubicBezTo>
                  <a:cubicBezTo>
                    <a:pt x="1977" y="483"/>
                    <a:pt x="1822" y="602"/>
                    <a:pt x="1679" y="745"/>
                  </a:cubicBezTo>
                  <a:cubicBezTo>
                    <a:pt x="1525" y="876"/>
                    <a:pt x="1382" y="1042"/>
                    <a:pt x="1215" y="1197"/>
                  </a:cubicBezTo>
                  <a:cubicBezTo>
                    <a:pt x="906" y="1507"/>
                    <a:pt x="608" y="1828"/>
                    <a:pt x="382" y="2090"/>
                  </a:cubicBezTo>
                  <a:cubicBezTo>
                    <a:pt x="155" y="2340"/>
                    <a:pt x="25" y="2519"/>
                    <a:pt x="25" y="2519"/>
                  </a:cubicBezTo>
                  <a:cubicBezTo>
                    <a:pt x="13" y="2543"/>
                    <a:pt x="1" y="2602"/>
                    <a:pt x="25" y="2638"/>
                  </a:cubicBezTo>
                  <a:cubicBezTo>
                    <a:pt x="39" y="2667"/>
                    <a:pt x="71" y="2682"/>
                    <a:pt x="102" y="2682"/>
                  </a:cubicBezTo>
                  <a:cubicBezTo>
                    <a:pt x="122" y="2682"/>
                    <a:pt x="141" y="2676"/>
                    <a:pt x="155" y="2662"/>
                  </a:cubicBezTo>
                  <a:cubicBezTo>
                    <a:pt x="155" y="2662"/>
                    <a:pt x="322" y="2543"/>
                    <a:pt x="572" y="2328"/>
                  </a:cubicBezTo>
                  <a:cubicBezTo>
                    <a:pt x="810" y="2102"/>
                    <a:pt x="1144" y="1804"/>
                    <a:pt x="1453" y="1495"/>
                  </a:cubicBezTo>
                  <a:cubicBezTo>
                    <a:pt x="1596" y="1340"/>
                    <a:pt x="1751" y="1173"/>
                    <a:pt x="1894" y="1030"/>
                  </a:cubicBezTo>
                  <a:cubicBezTo>
                    <a:pt x="2049" y="876"/>
                    <a:pt x="2168" y="733"/>
                    <a:pt x="2287" y="614"/>
                  </a:cubicBezTo>
                  <a:cubicBezTo>
                    <a:pt x="2513" y="364"/>
                    <a:pt x="2644" y="185"/>
                    <a:pt x="2644" y="185"/>
                  </a:cubicBezTo>
                  <a:cubicBezTo>
                    <a:pt x="2656" y="138"/>
                    <a:pt x="2680" y="90"/>
                    <a:pt x="2644" y="42"/>
                  </a:cubicBezTo>
                  <a:cubicBezTo>
                    <a:pt x="2628" y="19"/>
                    <a:pt x="2593" y="1"/>
                    <a:pt x="2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8" name="Google Shape;2068;p46"/>
            <p:cNvSpPr/>
            <p:nvPr/>
          </p:nvSpPr>
          <p:spPr>
            <a:xfrm>
              <a:off x="2731275" y="2042350"/>
              <a:ext cx="26225" cy="82775"/>
            </a:xfrm>
            <a:custGeom>
              <a:avLst/>
              <a:gdLst/>
              <a:ahLst/>
              <a:cxnLst/>
              <a:rect l="l" t="t" r="r" b="b"/>
              <a:pathLst>
                <a:path w="1049" h="3311" extrusionOk="0">
                  <a:moveTo>
                    <a:pt x="72" y="0"/>
                  </a:moveTo>
                  <a:cubicBezTo>
                    <a:pt x="36" y="0"/>
                    <a:pt x="1" y="72"/>
                    <a:pt x="1" y="131"/>
                  </a:cubicBezTo>
                  <a:cubicBezTo>
                    <a:pt x="1" y="131"/>
                    <a:pt x="36" y="334"/>
                    <a:pt x="96" y="631"/>
                  </a:cubicBezTo>
                  <a:cubicBezTo>
                    <a:pt x="156" y="929"/>
                    <a:pt x="239" y="1334"/>
                    <a:pt x="346" y="1715"/>
                  </a:cubicBezTo>
                  <a:cubicBezTo>
                    <a:pt x="406" y="1917"/>
                    <a:pt x="465" y="2108"/>
                    <a:pt x="513" y="2286"/>
                  </a:cubicBezTo>
                  <a:cubicBezTo>
                    <a:pt x="572" y="2465"/>
                    <a:pt x="632" y="2632"/>
                    <a:pt x="679" y="2774"/>
                  </a:cubicBezTo>
                  <a:cubicBezTo>
                    <a:pt x="775" y="3060"/>
                    <a:pt x="858" y="3251"/>
                    <a:pt x="858" y="3251"/>
                  </a:cubicBezTo>
                  <a:cubicBezTo>
                    <a:pt x="870" y="3298"/>
                    <a:pt x="918" y="3310"/>
                    <a:pt x="953" y="3310"/>
                  </a:cubicBezTo>
                  <a:cubicBezTo>
                    <a:pt x="1001" y="3310"/>
                    <a:pt x="1049" y="3251"/>
                    <a:pt x="1037" y="3191"/>
                  </a:cubicBezTo>
                  <a:cubicBezTo>
                    <a:pt x="1037" y="3191"/>
                    <a:pt x="1001" y="2989"/>
                    <a:pt x="941" y="2691"/>
                  </a:cubicBezTo>
                  <a:cubicBezTo>
                    <a:pt x="918" y="2536"/>
                    <a:pt x="882" y="2358"/>
                    <a:pt x="834" y="2179"/>
                  </a:cubicBezTo>
                  <a:lnTo>
                    <a:pt x="703" y="1596"/>
                  </a:lnTo>
                  <a:cubicBezTo>
                    <a:pt x="596" y="1215"/>
                    <a:pt x="501" y="822"/>
                    <a:pt x="394" y="548"/>
                  </a:cubicBezTo>
                  <a:cubicBezTo>
                    <a:pt x="287" y="250"/>
                    <a:pt x="215" y="72"/>
                    <a:pt x="215" y="72"/>
                  </a:cubicBezTo>
                  <a:cubicBezTo>
                    <a:pt x="203" y="36"/>
                    <a:pt x="156" y="0"/>
                    <a:pt x="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9" name="Google Shape;2069;p46"/>
            <p:cNvSpPr/>
            <p:nvPr/>
          </p:nvSpPr>
          <p:spPr>
            <a:xfrm>
              <a:off x="2779800" y="2000675"/>
              <a:ext cx="64325" cy="11150"/>
            </a:xfrm>
            <a:custGeom>
              <a:avLst/>
              <a:gdLst/>
              <a:ahLst/>
              <a:cxnLst/>
              <a:rect l="l" t="t" r="r" b="b"/>
              <a:pathLst>
                <a:path w="2573" h="446" extrusionOk="0">
                  <a:moveTo>
                    <a:pt x="1727" y="0"/>
                  </a:moveTo>
                  <a:cubicBezTo>
                    <a:pt x="1572" y="0"/>
                    <a:pt x="1429" y="24"/>
                    <a:pt x="1274" y="24"/>
                  </a:cubicBezTo>
                  <a:cubicBezTo>
                    <a:pt x="977" y="36"/>
                    <a:pt x="679" y="60"/>
                    <a:pt x="465" y="108"/>
                  </a:cubicBezTo>
                  <a:cubicBezTo>
                    <a:pt x="239" y="143"/>
                    <a:pt x="84" y="179"/>
                    <a:pt x="84" y="179"/>
                  </a:cubicBezTo>
                  <a:cubicBezTo>
                    <a:pt x="48" y="203"/>
                    <a:pt x="12" y="227"/>
                    <a:pt x="0" y="286"/>
                  </a:cubicBezTo>
                  <a:cubicBezTo>
                    <a:pt x="0" y="346"/>
                    <a:pt x="24" y="393"/>
                    <a:pt x="84" y="405"/>
                  </a:cubicBezTo>
                  <a:cubicBezTo>
                    <a:pt x="84" y="405"/>
                    <a:pt x="239" y="417"/>
                    <a:pt x="465" y="441"/>
                  </a:cubicBezTo>
                  <a:cubicBezTo>
                    <a:pt x="529" y="444"/>
                    <a:pt x="597" y="446"/>
                    <a:pt x="668" y="446"/>
                  </a:cubicBezTo>
                  <a:cubicBezTo>
                    <a:pt x="862" y="446"/>
                    <a:pt x="1080" y="435"/>
                    <a:pt x="1298" y="417"/>
                  </a:cubicBezTo>
                  <a:cubicBezTo>
                    <a:pt x="1441" y="405"/>
                    <a:pt x="1608" y="393"/>
                    <a:pt x="1739" y="381"/>
                  </a:cubicBezTo>
                  <a:cubicBezTo>
                    <a:pt x="1894" y="358"/>
                    <a:pt x="2013" y="334"/>
                    <a:pt x="2132" y="322"/>
                  </a:cubicBezTo>
                  <a:cubicBezTo>
                    <a:pt x="2346" y="286"/>
                    <a:pt x="2501" y="239"/>
                    <a:pt x="2501" y="239"/>
                  </a:cubicBezTo>
                  <a:cubicBezTo>
                    <a:pt x="2548" y="239"/>
                    <a:pt x="2572" y="203"/>
                    <a:pt x="2572" y="155"/>
                  </a:cubicBezTo>
                  <a:cubicBezTo>
                    <a:pt x="2572" y="96"/>
                    <a:pt x="2525" y="48"/>
                    <a:pt x="2489" y="36"/>
                  </a:cubicBezTo>
                  <a:cubicBezTo>
                    <a:pt x="2489" y="36"/>
                    <a:pt x="2334" y="24"/>
                    <a:pt x="21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70" name="Google Shape;2070;p46"/>
          <p:cNvGrpSpPr/>
          <p:nvPr/>
        </p:nvGrpSpPr>
        <p:grpSpPr>
          <a:xfrm>
            <a:off x="-50" y="3717334"/>
            <a:ext cx="9287500" cy="3140420"/>
            <a:chOff x="-50" y="2788000"/>
            <a:chExt cx="9287500" cy="2355315"/>
          </a:xfrm>
        </p:grpSpPr>
        <p:sp>
          <p:nvSpPr>
            <p:cNvPr id="2071" name="Google Shape;2071;p46"/>
            <p:cNvSpPr/>
            <p:nvPr/>
          </p:nvSpPr>
          <p:spPr>
            <a:xfrm>
              <a:off x="-50" y="2788000"/>
              <a:ext cx="9287500" cy="1942455"/>
            </a:xfrm>
            <a:custGeom>
              <a:avLst/>
              <a:gdLst/>
              <a:ahLst/>
              <a:cxnLst/>
              <a:rect l="l" t="t" r="r" b="b"/>
              <a:pathLst>
                <a:path w="80094" h="16763" extrusionOk="0">
                  <a:moveTo>
                    <a:pt x="6243" y="1"/>
                  </a:moveTo>
                  <a:cubicBezTo>
                    <a:pt x="5631" y="1"/>
                    <a:pt x="5015" y="38"/>
                    <a:pt x="4406" y="109"/>
                  </a:cubicBezTo>
                  <a:cubicBezTo>
                    <a:pt x="3096" y="276"/>
                    <a:pt x="1393" y="800"/>
                    <a:pt x="0" y="1526"/>
                  </a:cubicBezTo>
                  <a:lnTo>
                    <a:pt x="0" y="7741"/>
                  </a:lnTo>
                  <a:cubicBezTo>
                    <a:pt x="194" y="7757"/>
                    <a:pt x="387" y="7764"/>
                    <a:pt x="580" y="7764"/>
                  </a:cubicBezTo>
                  <a:cubicBezTo>
                    <a:pt x="2986" y="7764"/>
                    <a:pt x="5338" y="6607"/>
                    <a:pt x="7608" y="6276"/>
                  </a:cubicBezTo>
                  <a:cubicBezTo>
                    <a:pt x="7987" y="6220"/>
                    <a:pt x="8329" y="6194"/>
                    <a:pt x="8642" y="6194"/>
                  </a:cubicBezTo>
                  <a:cubicBezTo>
                    <a:pt x="10453" y="6194"/>
                    <a:pt x="11334" y="7055"/>
                    <a:pt x="12907" y="7908"/>
                  </a:cubicBezTo>
                  <a:cubicBezTo>
                    <a:pt x="16098" y="9622"/>
                    <a:pt x="19157" y="10646"/>
                    <a:pt x="23122" y="11182"/>
                  </a:cubicBezTo>
                  <a:cubicBezTo>
                    <a:pt x="24092" y="11315"/>
                    <a:pt x="25048" y="11373"/>
                    <a:pt x="25994" y="11373"/>
                  </a:cubicBezTo>
                  <a:cubicBezTo>
                    <a:pt x="32544" y="11373"/>
                    <a:pt x="38574" y="8580"/>
                    <a:pt x="45139" y="8580"/>
                  </a:cubicBezTo>
                  <a:cubicBezTo>
                    <a:pt x="45592" y="8580"/>
                    <a:pt x="46048" y="8594"/>
                    <a:pt x="46506" y="8622"/>
                  </a:cubicBezTo>
                  <a:cubicBezTo>
                    <a:pt x="49459" y="8801"/>
                    <a:pt x="52245" y="10682"/>
                    <a:pt x="54662" y="11765"/>
                  </a:cubicBezTo>
                  <a:cubicBezTo>
                    <a:pt x="57841" y="13206"/>
                    <a:pt x="60972" y="14516"/>
                    <a:pt x="64806" y="14908"/>
                  </a:cubicBezTo>
                  <a:cubicBezTo>
                    <a:pt x="66932" y="15126"/>
                    <a:pt x="74349" y="16762"/>
                    <a:pt x="77358" y="16762"/>
                  </a:cubicBezTo>
                  <a:cubicBezTo>
                    <a:pt x="77635" y="16762"/>
                    <a:pt x="77875" y="16748"/>
                    <a:pt x="78070" y="16718"/>
                  </a:cubicBezTo>
                  <a:cubicBezTo>
                    <a:pt x="80094" y="16409"/>
                    <a:pt x="76998" y="13361"/>
                    <a:pt x="76772" y="11765"/>
                  </a:cubicBezTo>
                  <a:cubicBezTo>
                    <a:pt x="76009" y="12137"/>
                    <a:pt x="75049" y="12243"/>
                    <a:pt x="74072" y="12243"/>
                  </a:cubicBezTo>
                  <a:cubicBezTo>
                    <a:pt x="73236" y="12243"/>
                    <a:pt x="72387" y="12165"/>
                    <a:pt x="71640" y="12110"/>
                  </a:cubicBezTo>
                  <a:cubicBezTo>
                    <a:pt x="68378" y="11884"/>
                    <a:pt x="65056" y="11313"/>
                    <a:pt x="62175" y="10229"/>
                  </a:cubicBezTo>
                  <a:cubicBezTo>
                    <a:pt x="59924" y="9384"/>
                    <a:pt x="57948" y="8158"/>
                    <a:pt x="55960" y="7050"/>
                  </a:cubicBezTo>
                  <a:cubicBezTo>
                    <a:pt x="52959" y="5348"/>
                    <a:pt x="49911" y="4621"/>
                    <a:pt x="45958" y="4348"/>
                  </a:cubicBezTo>
                  <a:cubicBezTo>
                    <a:pt x="45165" y="4296"/>
                    <a:pt x="44390" y="4271"/>
                    <a:pt x="43629" y="4271"/>
                  </a:cubicBezTo>
                  <a:cubicBezTo>
                    <a:pt x="40555" y="4271"/>
                    <a:pt x="37697" y="4668"/>
                    <a:pt x="34624" y="5241"/>
                  </a:cubicBezTo>
                  <a:cubicBezTo>
                    <a:pt x="31986" y="5727"/>
                    <a:pt x="29721" y="6331"/>
                    <a:pt x="26999" y="6331"/>
                  </a:cubicBezTo>
                  <a:cubicBezTo>
                    <a:pt x="26724" y="6331"/>
                    <a:pt x="26444" y="6325"/>
                    <a:pt x="26158" y="6312"/>
                  </a:cubicBezTo>
                  <a:cubicBezTo>
                    <a:pt x="20360" y="6098"/>
                    <a:pt x="15502" y="3026"/>
                    <a:pt x="10954" y="931"/>
                  </a:cubicBezTo>
                  <a:cubicBezTo>
                    <a:pt x="9536" y="278"/>
                    <a:pt x="7902" y="1"/>
                    <a:pt x="62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2" name="Google Shape;2072;p46"/>
            <p:cNvSpPr/>
            <p:nvPr/>
          </p:nvSpPr>
          <p:spPr>
            <a:xfrm>
              <a:off x="-50" y="3046056"/>
              <a:ext cx="8918871" cy="1754501"/>
            </a:xfrm>
            <a:custGeom>
              <a:avLst/>
              <a:gdLst/>
              <a:ahLst/>
              <a:cxnLst/>
              <a:rect l="l" t="t" r="r" b="b"/>
              <a:pathLst>
                <a:path w="76915" h="15141" extrusionOk="0">
                  <a:moveTo>
                    <a:pt x="6169" y="0"/>
                  </a:moveTo>
                  <a:cubicBezTo>
                    <a:pt x="5558" y="0"/>
                    <a:pt x="4944" y="38"/>
                    <a:pt x="4334" y="108"/>
                  </a:cubicBezTo>
                  <a:cubicBezTo>
                    <a:pt x="3060" y="275"/>
                    <a:pt x="1370" y="787"/>
                    <a:pt x="0" y="1478"/>
                  </a:cubicBezTo>
                  <a:lnTo>
                    <a:pt x="0" y="7752"/>
                  </a:lnTo>
                  <a:cubicBezTo>
                    <a:pt x="164" y="7764"/>
                    <a:pt x="327" y="7769"/>
                    <a:pt x="490" y="7769"/>
                  </a:cubicBezTo>
                  <a:cubicBezTo>
                    <a:pt x="2902" y="7769"/>
                    <a:pt x="5251" y="6599"/>
                    <a:pt x="7537" y="6276"/>
                  </a:cubicBezTo>
                  <a:cubicBezTo>
                    <a:pt x="7906" y="6223"/>
                    <a:pt x="8240" y="6198"/>
                    <a:pt x="8548" y="6198"/>
                  </a:cubicBezTo>
                  <a:cubicBezTo>
                    <a:pt x="10374" y="6198"/>
                    <a:pt x="11256" y="7063"/>
                    <a:pt x="12835" y="7919"/>
                  </a:cubicBezTo>
                  <a:cubicBezTo>
                    <a:pt x="16014" y="9622"/>
                    <a:pt x="19086" y="10657"/>
                    <a:pt x="23039" y="11193"/>
                  </a:cubicBezTo>
                  <a:cubicBezTo>
                    <a:pt x="24000" y="11324"/>
                    <a:pt x="24947" y="11381"/>
                    <a:pt x="25884" y="11381"/>
                  </a:cubicBezTo>
                  <a:cubicBezTo>
                    <a:pt x="32436" y="11381"/>
                    <a:pt x="38473" y="8590"/>
                    <a:pt x="45027" y="8590"/>
                  </a:cubicBezTo>
                  <a:cubicBezTo>
                    <a:pt x="45489" y="8590"/>
                    <a:pt x="45955" y="8604"/>
                    <a:pt x="46423" y="8633"/>
                  </a:cubicBezTo>
                  <a:cubicBezTo>
                    <a:pt x="49387" y="8812"/>
                    <a:pt x="52174" y="10681"/>
                    <a:pt x="54579" y="11765"/>
                  </a:cubicBezTo>
                  <a:cubicBezTo>
                    <a:pt x="57769" y="13217"/>
                    <a:pt x="60889" y="14527"/>
                    <a:pt x="64735" y="14908"/>
                  </a:cubicBezTo>
                  <a:cubicBezTo>
                    <a:pt x="66030" y="15041"/>
                    <a:pt x="67373" y="15140"/>
                    <a:pt x="68711" y="15140"/>
                  </a:cubicBezTo>
                  <a:cubicBezTo>
                    <a:pt x="69771" y="15140"/>
                    <a:pt x="70828" y="15078"/>
                    <a:pt x="71855" y="14920"/>
                  </a:cubicBezTo>
                  <a:cubicBezTo>
                    <a:pt x="73891" y="14610"/>
                    <a:pt x="76915" y="13360"/>
                    <a:pt x="76712" y="11765"/>
                  </a:cubicBezTo>
                  <a:lnTo>
                    <a:pt x="76712" y="11765"/>
                  </a:lnTo>
                  <a:cubicBezTo>
                    <a:pt x="75954" y="12137"/>
                    <a:pt x="75005" y="12242"/>
                    <a:pt x="74039" y="12242"/>
                  </a:cubicBezTo>
                  <a:cubicBezTo>
                    <a:pt x="73184" y="12242"/>
                    <a:pt x="72317" y="12160"/>
                    <a:pt x="71557" y="12110"/>
                  </a:cubicBezTo>
                  <a:cubicBezTo>
                    <a:pt x="68306" y="11884"/>
                    <a:pt x="64985" y="11324"/>
                    <a:pt x="62091" y="10229"/>
                  </a:cubicBezTo>
                  <a:cubicBezTo>
                    <a:pt x="59853" y="9383"/>
                    <a:pt x="57865" y="8169"/>
                    <a:pt x="55888" y="7050"/>
                  </a:cubicBezTo>
                  <a:cubicBezTo>
                    <a:pt x="52888" y="5359"/>
                    <a:pt x="49828" y="4621"/>
                    <a:pt x="45887" y="4359"/>
                  </a:cubicBezTo>
                  <a:cubicBezTo>
                    <a:pt x="45081" y="4304"/>
                    <a:pt x="44295" y="4278"/>
                    <a:pt x="43523" y="4278"/>
                  </a:cubicBezTo>
                  <a:cubicBezTo>
                    <a:pt x="40462" y="4278"/>
                    <a:pt x="37614" y="4682"/>
                    <a:pt x="34552" y="5252"/>
                  </a:cubicBezTo>
                  <a:cubicBezTo>
                    <a:pt x="31898" y="5741"/>
                    <a:pt x="29622" y="6340"/>
                    <a:pt x="26870" y="6340"/>
                  </a:cubicBezTo>
                  <a:cubicBezTo>
                    <a:pt x="26609" y="6340"/>
                    <a:pt x="26345" y="6335"/>
                    <a:pt x="26075" y="6324"/>
                  </a:cubicBezTo>
                  <a:cubicBezTo>
                    <a:pt x="20289" y="6097"/>
                    <a:pt x="15419" y="3025"/>
                    <a:pt x="10883" y="930"/>
                  </a:cubicBezTo>
                  <a:cubicBezTo>
                    <a:pt x="9456" y="278"/>
                    <a:pt x="7826" y="0"/>
                    <a:pt x="6169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3" name="Google Shape;2073;p46"/>
            <p:cNvSpPr/>
            <p:nvPr/>
          </p:nvSpPr>
          <p:spPr>
            <a:xfrm>
              <a:off x="1342" y="3468541"/>
              <a:ext cx="9141162" cy="1670722"/>
            </a:xfrm>
            <a:custGeom>
              <a:avLst/>
              <a:gdLst/>
              <a:ahLst/>
              <a:cxnLst/>
              <a:rect l="l" t="t" r="r" b="b"/>
              <a:pathLst>
                <a:path w="78832" h="14418" extrusionOk="0">
                  <a:moveTo>
                    <a:pt x="7078" y="1"/>
                  </a:moveTo>
                  <a:cubicBezTo>
                    <a:pt x="4536" y="1"/>
                    <a:pt x="2195" y="1220"/>
                    <a:pt x="0" y="2094"/>
                  </a:cubicBezTo>
                  <a:lnTo>
                    <a:pt x="0" y="14417"/>
                  </a:lnTo>
                  <a:lnTo>
                    <a:pt x="78415" y="14417"/>
                  </a:lnTo>
                  <a:cubicBezTo>
                    <a:pt x="78486" y="12810"/>
                    <a:pt x="78832" y="11119"/>
                    <a:pt x="77772" y="9714"/>
                  </a:cubicBezTo>
                  <a:cubicBezTo>
                    <a:pt x="76379" y="9726"/>
                    <a:pt x="74902" y="10321"/>
                    <a:pt x="73474" y="10476"/>
                  </a:cubicBezTo>
                  <a:cubicBezTo>
                    <a:pt x="72200" y="10596"/>
                    <a:pt x="70956" y="10641"/>
                    <a:pt x="69715" y="10641"/>
                  </a:cubicBezTo>
                  <a:cubicBezTo>
                    <a:pt x="68243" y="10641"/>
                    <a:pt x="66776" y="10577"/>
                    <a:pt x="65270" y="10500"/>
                  </a:cubicBezTo>
                  <a:cubicBezTo>
                    <a:pt x="61591" y="10333"/>
                    <a:pt x="57948" y="9535"/>
                    <a:pt x="55162" y="7916"/>
                  </a:cubicBezTo>
                  <a:cubicBezTo>
                    <a:pt x="52924" y="6607"/>
                    <a:pt x="51054" y="5225"/>
                    <a:pt x="48256" y="4392"/>
                  </a:cubicBezTo>
                  <a:cubicBezTo>
                    <a:pt x="46141" y="3759"/>
                    <a:pt x="44300" y="3478"/>
                    <a:pt x="42489" y="3478"/>
                  </a:cubicBezTo>
                  <a:cubicBezTo>
                    <a:pt x="40415" y="3478"/>
                    <a:pt x="38381" y="3846"/>
                    <a:pt x="36017" y="4475"/>
                  </a:cubicBezTo>
                  <a:cubicBezTo>
                    <a:pt x="34654" y="4828"/>
                    <a:pt x="32986" y="5117"/>
                    <a:pt x="31400" y="5117"/>
                  </a:cubicBezTo>
                  <a:cubicBezTo>
                    <a:pt x="30256" y="5117"/>
                    <a:pt x="29155" y="4967"/>
                    <a:pt x="28242" y="4583"/>
                  </a:cubicBezTo>
                  <a:cubicBezTo>
                    <a:pt x="27653" y="4332"/>
                    <a:pt x="26839" y="4244"/>
                    <a:pt x="26022" y="4244"/>
                  </a:cubicBezTo>
                  <a:cubicBezTo>
                    <a:pt x="24739" y="4244"/>
                    <a:pt x="23447" y="4461"/>
                    <a:pt x="23003" y="4606"/>
                  </a:cubicBezTo>
                  <a:cubicBezTo>
                    <a:pt x="22185" y="4879"/>
                    <a:pt x="21525" y="4987"/>
                    <a:pt x="20718" y="4987"/>
                  </a:cubicBezTo>
                  <a:cubicBezTo>
                    <a:pt x="20398" y="4987"/>
                    <a:pt x="20055" y="4970"/>
                    <a:pt x="19669" y="4940"/>
                  </a:cubicBezTo>
                  <a:cubicBezTo>
                    <a:pt x="16336" y="4666"/>
                    <a:pt x="14062" y="3404"/>
                    <a:pt x="11728" y="1892"/>
                  </a:cubicBezTo>
                  <a:cubicBezTo>
                    <a:pt x="10752" y="1261"/>
                    <a:pt x="9549" y="284"/>
                    <a:pt x="8192" y="82"/>
                  </a:cubicBezTo>
                  <a:cubicBezTo>
                    <a:pt x="7816" y="26"/>
                    <a:pt x="7445" y="1"/>
                    <a:pt x="70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4" name="Google Shape;2074;p46"/>
            <p:cNvSpPr/>
            <p:nvPr/>
          </p:nvSpPr>
          <p:spPr>
            <a:xfrm>
              <a:off x="1342" y="3992649"/>
              <a:ext cx="7175102" cy="1146608"/>
            </a:xfrm>
            <a:custGeom>
              <a:avLst/>
              <a:gdLst/>
              <a:ahLst/>
              <a:cxnLst/>
              <a:rect l="l" t="t" r="r" b="b"/>
              <a:pathLst>
                <a:path w="61877" h="9895" extrusionOk="0">
                  <a:moveTo>
                    <a:pt x="8517" y="0"/>
                  </a:moveTo>
                  <a:cubicBezTo>
                    <a:pt x="5407" y="0"/>
                    <a:pt x="2585" y="1831"/>
                    <a:pt x="0" y="2607"/>
                  </a:cubicBezTo>
                  <a:lnTo>
                    <a:pt x="0" y="9894"/>
                  </a:lnTo>
                  <a:lnTo>
                    <a:pt x="61877" y="9894"/>
                  </a:lnTo>
                  <a:cubicBezTo>
                    <a:pt x="59960" y="9465"/>
                    <a:pt x="58162" y="8822"/>
                    <a:pt x="56614" y="7918"/>
                  </a:cubicBezTo>
                  <a:cubicBezTo>
                    <a:pt x="54364" y="6608"/>
                    <a:pt x="52495" y="5215"/>
                    <a:pt x="49709" y="4393"/>
                  </a:cubicBezTo>
                  <a:cubicBezTo>
                    <a:pt x="47588" y="3760"/>
                    <a:pt x="45744" y="3480"/>
                    <a:pt x="43931" y="3480"/>
                  </a:cubicBezTo>
                  <a:cubicBezTo>
                    <a:pt x="41856" y="3480"/>
                    <a:pt x="39821" y="3848"/>
                    <a:pt x="37457" y="4477"/>
                  </a:cubicBezTo>
                  <a:cubicBezTo>
                    <a:pt x="36101" y="4830"/>
                    <a:pt x="34432" y="5118"/>
                    <a:pt x="32844" y="5118"/>
                  </a:cubicBezTo>
                  <a:cubicBezTo>
                    <a:pt x="31699" y="5118"/>
                    <a:pt x="30595" y="4968"/>
                    <a:pt x="29683" y="4584"/>
                  </a:cubicBezTo>
                  <a:cubicBezTo>
                    <a:pt x="29094" y="4334"/>
                    <a:pt x="28282" y="4246"/>
                    <a:pt x="27466" y="4246"/>
                  </a:cubicBezTo>
                  <a:cubicBezTo>
                    <a:pt x="26185" y="4246"/>
                    <a:pt x="24895" y="4462"/>
                    <a:pt x="24444" y="4608"/>
                  </a:cubicBezTo>
                  <a:cubicBezTo>
                    <a:pt x="23622" y="4882"/>
                    <a:pt x="22960" y="4983"/>
                    <a:pt x="22148" y="4983"/>
                  </a:cubicBezTo>
                  <a:cubicBezTo>
                    <a:pt x="21831" y="4983"/>
                    <a:pt x="21491" y="4968"/>
                    <a:pt x="21110" y="4941"/>
                  </a:cubicBezTo>
                  <a:cubicBezTo>
                    <a:pt x="17776" y="4667"/>
                    <a:pt x="15502" y="3405"/>
                    <a:pt x="13169" y="1893"/>
                  </a:cubicBezTo>
                  <a:cubicBezTo>
                    <a:pt x="12204" y="1262"/>
                    <a:pt x="10990" y="274"/>
                    <a:pt x="9644" y="83"/>
                  </a:cubicBezTo>
                  <a:cubicBezTo>
                    <a:pt x="9264" y="26"/>
                    <a:pt x="8889" y="0"/>
                    <a:pt x="8517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5" name="Google Shape;2075;p46"/>
            <p:cNvSpPr/>
            <p:nvPr/>
          </p:nvSpPr>
          <p:spPr>
            <a:xfrm>
              <a:off x="1321202" y="3526247"/>
              <a:ext cx="7822725" cy="1613015"/>
            </a:xfrm>
            <a:custGeom>
              <a:avLst/>
              <a:gdLst/>
              <a:ahLst/>
              <a:cxnLst/>
              <a:rect l="l" t="t" r="r" b="b"/>
              <a:pathLst>
                <a:path w="67462" h="13920" extrusionOk="0">
                  <a:moveTo>
                    <a:pt x="60681" y="1"/>
                  </a:moveTo>
                  <a:cubicBezTo>
                    <a:pt x="58623" y="1"/>
                    <a:pt x="56591" y="352"/>
                    <a:pt x="54936" y="1179"/>
                  </a:cubicBezTo>
                  <a:cubicBezTo>
                    <a:pt x="50483" y="3370"/>
                    <a:pt x="45828" y="6466"/>
                    <a:pt x="39851" y="7049"/>
                  </a:cubicBezTo>
                  <a:cubicBezTo>
                    <a:pt x="39110" y="7121"/>
                    <a:pt x="38399" y="7151"/>
                    <a:pt x="37706" y="7151"/>
                  </a:cubicBezTo>
                  <a:cubicBezTo>
                    <a:pt x="35422" y="7151"/>
                    <a:pt x="33325" y="6825"/>
                    <a:pt x="30969" y="6597"/>
                  </a:cubicBezTo>
                  <a:cubicBezTo>
                    <a:pt x="28654" y="6365"/>
                    <a:pt x="26459" y="6204"/>
                    <a:pt x="24236" y="6204"/>
                  </a:cubicBezTo>
                  <a:cubicBezTo>
                    <a:pt x="22572" y="6204"/>
                    <a:pt x="20892" y="6294"/>
                    <a:pt x="19134" y="6513"/>
                  </a:cubicBezTo>
                  <a:cubicBezTo>
                    <a:pt x="15086" y="7002"/>
                    <a:pt x="12026" y="7847"/>
                    <a:pt x="9121" y="9585"/>
                  </a:cubicBezTo>
                  <a:cubicBezTo>
                    <a:pt x="7216" y="10740"/>
                    <a:pt x="5311" y="11966"/>
                    <a:pt x="3096" y="12883"/>
                  </a:cubicBezTo>
                  <a:cubicBezTo>
                    <a:pt x="2108" y="13276"/>
                    <a:pt x="1084" y="13621"/>
                    <a:pt x="1" y="13919"/>
                  </a:cubicBezTo>
                  <a:lnTo>
                    <a:pt x="10800" y="13919"/>
                  </a:lnTo>
                  <a:cubicBezTo>
                    <a:pt x="10883" y="13871"/>
                    <a:pt x="10966" y="13848"/>
                    <a:pt x="11038" y="13800"/>
                  </a:cubicBezTo>
                  <a:cubicBezTo>
                    <a:pt x="13407" y="12657"/>
                    <a:pt x="16062" y="10776"/>
                    <a:pt x="19110" y="10419"/>
                  </a:cubicBezTo>
                  <a:cubicBezTo>
                    <a:pt x="20176" y="10294"/>
                    <a:pt x="21236" y="10242"/>
                    <a:pt x="22291" y="10242"/>
                  </a:cubicBezTo>
                  <a:cubicBezTo>
                    <a:pt x="27870" y="10242"/>
                    <a:pt x="33331" y="11702"/>
                    <a:pt x="38905" y="11702"/>
                  </a:cubicBezTo>
                  <a:cubicBezTo>
                    <a:pt x="40456" y="11702"/>
                    <a:pt x="42016" y="11589"/>
                    <a:pt x="43589" y="11300"/>
                  </a:cubicBezTo>
                  <a:cubicBezTo>
                    <a:pt x="47614" y="10561"/>
                    <a:pt x="50662" y="9418"/>
                    <a:pt x="53757" y="7668"/>
                  </a:cubicBezTo>
                  <a:cubicBezTo>
                    <a:pt x="55400" y="6738"/>
                    <a:pt x="56206" y="5837"/>
                    <a:pt x="58427" y="5837"/>
                  </a:cubicBezTo>
                  <a:cubicBezTo>
                    <a:pt x="58621" y="5837"/>
                    <a:pt x="58826" y="5844"/>
                    <a:pt x="59044" y="5859"/>
                  </a:cubicBezTo>
                  <a:cubicBezTo>
                    <a:pt x="61259" y="5989"/>
                    <a:pt x="63626" y="6786"/>
                    <a:pt x="65932" y="6786"/>
                  </a:cubicBezTo>
                  <a:cubicBezTo>
                    <a:pt x="66365" y="6786"/>
                    <a:pt x="66796" y="6758"/>
                    <a:pt x="67223" y="6692"/>
                  </a:cubicBezTo>
                  <a:cubicBezTo>
                    <a:pt x="67319" y="6668"/>
                    <a:pt x="67390" y="6656"/>
                    <a:pt x="67461" y="6644"/>
                  </a:cubicBezTo>
                  <a:lnTo>
                    <a:pt x="67461" y="1537"/>
                  </a:lnTo>
                  <a:cubicBezTo>
                    <a:pt x="65818" y="679"/>
                    <a:pt x="63342" y="108"/>
                    <a:pt x="61615" y="24"/>
                  </a:cubicBezTo>
                  <a:cubicBezTo>
                    <a:pt x="61304" y="9"/>
                    <a:pt x="60992" y="1"/>
                    <a:pt x="60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6" name="Google Shape;2076;p46"/>
            <p:cNvSpPr/>
            <p:nvPr/>
          </p:nvSpPr>
          <p:spPr>
            <a:xfrm>
              <a:off x="1959100" y="3762634"/>
              <a:ext cx="7184843" cy="1380680"/>
            </a:xfrm>
            <a:custGeom>
              <a:avLst/>
              <a:gdLst/>
              <a:ahLst/>
              <a:cxnLst/>
              <a:rect l="l" t="t" r="r" b="b"/>
              <a:pathLst>
                <a:path w="61961" h="11915" extrusionOk="0">
                  <a:moveTo>
                    <a:pt x="55567" y="0"/>
                  </a:moveTo>
                  <a:cubicBezTo>
                    <a:pt x="53497" y="0"/>
                    <a:pt x="51436" y="341"/>
                    <a:pt x="49768" y="1175"/>
                  </a:cubicBezTo>
                  <a:cubicBezTo>
                    <a:pt x="45327" y="3366"/>
                    <a:pt x="40660" y="6462"/>
                    <a:pt x="34695" y="7045"/>
                  </a:cubicBezTo>
                  <a:cubicBezTo>
                    <a:pt x="33954" y="7117"/>
                    <a:pt x="33243" y="7147"/>
                    <a:pt x="32548" y="7147"/>
                  </a:cubicBezTo>
                  <a:cubicBezTo>
                    <a:pt x="30262" y="7147"/>
                    <a:pt x="28160" y="6821"/>
                    <a:pt x="25813" y="6593"/>
                  </a:cubicBezTo>
                  <a:cubicBezTo>
                    <a:pt x="23483" y="6367"/>
                    <a:pt x="21275" y="6203"/>
                    <a:pt x="19037" y="6203"/>
                  </a:cubicBezTo>
                  <a:cubicBezTo>
                    <a:pt x="17387" y="6203"/>
                    <a:pt x="15721" y="6292"/>
                    <a:pt x="13978" y="6509"/>
                  </a:cubicBezTo>
                  <a:cubicBezTo>
                    <a:pt x="9930" y="6997"/>
                    <a:pt x="6858" y="7843"/>
                    <a:pt x="3965" y="9593"/>
                  </a:cubicBezTo>
                  <a:cubicBezTo>
                    <a:pt x="2679" y="10355"/>
                    <a:pt x="1381" y="11177"/>
                    <a:pt x="0" y="11915"/>
                  </a:cubicBezTo>
                  <a:lnTo>
                    <a:pt x="9501" y="11915"/>
                  </a:lnTo>
                  <a:cubicBezTo>
                    <a:pt x="10883" y="11224"/>
                    <a:pt x="12371" y="10617"/>
                    <a:pt x="13943" y="10438"/>
                  </a:cubicBezTo>
                  <a:cubicBezTo>
                    <a:pt x="15011" y="10314"/>
                    <a:pt x="16075" y="10261"/>
                    <a:pt x="17134" y="10261"/>
                  </a:cubicBezTo>
                  <a:cubicBezTo>
                    <a:pt x="22714" y="10261"/>
                    <a:pt x="28178" y="11717"/>
                    <a:pt x="33760" y="11717"/>
                  </a:cubicBezTo>
                  <a:cubicBezTo>
                    <a:pt x="35307" y="11717"/>
                    <a:pt x="36863" y="11605"/>
                    <a:pt x="38434" y="11319"/>
                  </a:cubicBezTo>
                  <a:cubicBezTo>
                    <a:pt x="42446" y="10569"/>
                    <a:pt x="45494" y="9438"/>
                    <a:pt x="48590" y="7688"/>
                  </a:cubicBezTo>
                  <a:cubicBezTo>
                    <a:pt x="50233" y="6757"/>
                    <a:pt x="51050" y="5845"/>
                    <a:pt x="53268" y="5845"/>
                  </a:cubicBezTo>
                  <a:cubicBezTo>
                    <a:pt x="53459" y="5845"/>
                    <a:pt x="53662" y="5852"/>
                    <a:pt x="53876" y="5866"/>
                  </a:cubicBezTo>
                  <a:cubicBezTo>
                    <a:pt x="56081" y="6008"/>
                    <a:pt x="58431" y="6794"/>
                    <a:pt x="60738" y="6794"/>
                  </a:cubicBezTo>
                  <a:cubicBezTo>
                    <a:pt x="61148" y="6794"/>
                    <a:pt x="61555" y="6769"/>
                    <a:pt x="61960" y="6712"/>
                  </a:cubicBezTo>
                  <a:lnTo>
                    <a:pt x="61960" y="1354"/>
                  </a:lnTo>
                  <a:cubicBezTo>
                    <a:pt x="60341" y="604"/>
                    <a:pt x="58055" y="92"/>
                    <a:pt x="56448" y="20"/>
                  </a:cubicBezTo>
                  <a:cubicBezTo>
                    <a:pt x="56155" y="7"/>
                    <a:pt x="55860" y="0"/>
                    <a:pt x="55567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7" name="Google Shape;2077;p46"/>
            <p:cNvSpPr/>
            <p:nvPr/>
          </p:nvSpPr>
          <p:spPr>
            <a:xfrm>
              <a:off x="2884115" y="4152442"/>
              <a:ext cx="6259850" cy="986813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8" name="Google Shape;2078;p46"/>
            <p:cNvSpPr/>
            <p:nvPr/>
          </p:nvSpPr>
          <p:spPr>
            <a:xfrm>
              <a:off x="7046743" y="4629040"/>
              <a:ext cx="2097323" cy="511483"/>
            </a:xfrm>
            <a:custGeom>
              <a:avLst/>
              <a:gdLst/>
              <a:ahLst/>
              <a:cxnLst/>
              <a:rect l="l" t="t" r="r" b="b"/>
              <a:pathLst>
                <a:path w="18087" h="4414" extrusionOk="0">
                  <a:moveTo>
                    <a:pt x="9433" y="1"/>
                  </a:moveTo>
                  <a:cubicBezTo>
                    <a:pt x="8856" y="1"/>
                    <a:pt x="8275" y="50"/>
                    <a:pt x="7692" y="163"/>
                  </a:cubicBezTo>
                  <a:cubicBezTo>
                    <a:pt x="6323" y="425"/>
                    <a:pt x="5180" y="1402"/>
                    <a:pt x="4263" y="2033"/>
                  </a:cubicBezTo>
                  <a:cubicBezTo>
                    <a:pt x="2918" y="2961"/>
                    <a:pt x="1584" y="3795"/>
                    <a:pt x="1" y="4414"/>
                  </a:cubicBezTo>
                  <a:lnTo>
                    <a:pt x="18086" y="4414"/>
                  </a:lnTo>
                  <a:lnTo>
                    <a:pt x="18086" y="4402"/>
                  </a:lnTo>
                  <a:lnTo>
                    <a:pt x="18086" y="1878"/>
                  </a:lnTo>
                  <a:cubicBezTo>
                    <a:pt x="15443" y="1377"/>
                    <a:pt x="12488" y="1"/>
                    <a:pt x="9433" y="1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158337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F9973-6F97-45C0-ACAD-59B81B6EE8C0}" type="datetimeFigureOut">
              <a:rPr lang="ko-KR" altLang="en-US" smtClean="0"/>
              <a:t>2024-02-01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3054-E989-4968-823D-3EE8126328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2616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F9973-6F97-45C0-ACAD-59B81B6EE8C0}" type="datetimeFigureOut">
              <a:rPr lang="ko-KR" altLang="en-US" smtClean="0"/>
              <a:t>2024-02-01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3054-E989-4968-823D-3EE8126328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6844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F9973-6F97-45C0-ACAD-59B81B6EE8C0}" type="datetimeFigureOut">
              <a:rPr lang="ko-KR" altLang="en-US" smtClean="0"/>
              <a:t>2024-02-01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3054-E989-4968-823D-3EE8126328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4136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9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38.xml"/><Relationship Id="rId34" Type="http://schemas.openxmlformats.org/officeDocument/2006/relationships/slideLayout" Target="../slideLayouts/slideLayout51.xml"/><Relationship Id="rId42" Type="http://schemas.openxmlformats.org/officeDocument/2006/relationships/slideLayout" Target="../slideLayouts/slideLayout59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6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49.xml"/><Relationship Id="rId37" Type="http://schemas.openxmlformats.org/officeDocument/2006/relationships/slideLayout" Target="../slideLayouts/slideLayout54.xml"/><Relationship Id="rId40" Type="http://schemas.openxmlformats.org/officeDocument/2006/relationships/slideLayout" Target="../slideLayouts/slideLayout57.xml"/><Relationship Id="rId45" Type="http://schemas.openxmlformats.org/officeDocument/2006/relationships/slideLayout" Target="../slideLayouts/slideLayout62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36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slideLayout" Target="../slideLayouts/slideLayout48.xml"/><Relationship Id="rId44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35" Type="http://schemas.openxmlformats.org/officeDocument/2006/relationships/slideLayout" Target="../slideLayouts/slideLayout52.xml"/><Relationship Id="rId43" Type="http://schemas.openxmlformats.org/officeDocument/2006/relationships/slideLayout" Target="../slideLayouts/slideLayout60.xml"/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55.xml"/><Relationship Id="rId46" Type="http://schemas.openxmlformats.org/officeDocument/2006/relationships/theme" Target="../theme/theme3.xml"/><Relationship Id="rId20" Type="http://schemas.openxmlformats.org/officeDocument/2006/relationships/slideLayout" Target="../slideLayouts/slideLayout37.xml"/><Relationship Id="rId41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F9973-6F97-45C0-ACAD-59B81B6EE8C0}" type="datetimeFigureOut">
              <a:rPr lang="ko-KR" altLang="en-US" smtClean="0"/>
              <a:t>2024-02-01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C3054-E989-4968-823D-3EE8126328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9787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93367"/>
            <a:ext cx="77175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536633"/>
            <a:ext cx="77175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Char char="●"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Char char="○"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Char char="■"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Char char="●"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Char char="○"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Char char="■"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Char char="●"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Char char="○"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Char char="■"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99636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400" y="593367"/>
            <a:ext cx="7717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400" y="1536633"/>
            <a:ext cx="7717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67874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  <p:sldLayoutId id="2147483719" r:id="rId35"/>
    <p:sldLayoutId id="2147483720" r:id="rId36"/>
    <p:sldLayoutId id="2147483721" r:id="rId37"/>
    <p:sldLayoutId id="2147483722" r:id="rId38"/>
    <p:sldLayoutId id="2147483723" r:id="rId39"/>
    <p:sldLayoutId id="2147483724" r:id="rId40"/>
    <p:sldLayoutId id="2147483725" r:id="rId41"/>
    <p:sldLayoutId id="2147483726" r:id="rId42"/>
    <p:sldLayoutId id="2147483727" r:id="rId43"/>
    <p:sldLayoutId id="2147483728" r:id="rId44"/>
    <p:sldLayoutId id="2147483729" r:id="rId4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2E556A25-E88A-435D-B169-1F3B84E0E07B}"/>
              </a:ext>
            </a:extLst>
          </p:cNvPr>
          <p:cNvGrpSpPr/>
          <p:nvPr/>
        </p:nvGrpSpPr>
        <p:grpSpPr>
          <a:xfrm>
            <a:off x="389175" y="441000"/>
            <a:ext cx="8422800" cy="5976000"/>
            <a:chOff x="203216" y="158045"/>
            <a:chExt cx="8422800" cy="5976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0871DED1-F07C-4A09-A3CC-AC7D0AE20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216" y="158045"/>
              <a:ext cx="4265451" cy="5976000"/>
            </a:xfrm>
            <a:prstGeom prst="rect">
              <a:avLst/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8A4AA630-29CF-4BE8-B506-75508970E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1517" y="158045"/>
              <a:ext cx="4214499" cy="597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2955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B0071208-8DBC-6AFC-BE24-1F29B975D688}"/>
              </a:ext>
            </a:extLst>
          </p:cNvPr>
          <p:cNvSpPr txBox="1"/>
          <p:nvPr/>
        </p:nvSpPr>
        <p:spPr>
          <a:xfrm>
            <a:off x="2114550" y="4686499"/>
            <a:ext cx="5372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fluent (adj.)</a:t>
            </a:r>
          </a:p>
          <a:p>
            <a:pPr algn="ctr"/>
            <a:r>
              <a:rPr lang="en-US" sz="3200" b="0" i="0" dirty="0">
                <a:solidFill>
                  <a:srgbClr val="1D2A5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/ˈfluː.</a:t>
            </a:r>
            <a:r>
              <a:rPr lang="en-US" sz="3200" b="0" i="0" dirty="0" err="1">
                <a:solidFill>
                  <a:srgbClr val="1D2A5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ənt</a:t>
            </a:r>
            <a:r>
              <a:rPr lang="en-US" sz="3200" b="0" i="0" dirty="0">
                <a:solidFill>
                  <a:srgbClr val="1D2A5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algn="ctr"/>
            <a:r>
              <a:rPr lang="th-TH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พูดหรือเขียนได้อย่างคล่องแคล่ว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2" name="Picture 6" descr="Can Anyone Learn A Foreign Language? Yes, Absolutely">
            <a:extLst>
              <a:ext uri="{FF2B5EF4-FFF2-40B4-BE49-F238E27FC236}">
                <a16:creationId xmlns:a16="http://schemas.microsoft.com/office/drawing/2014/main" id="{1A9349FA-43C6-48BA-32F5-0D617BA81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411391"/>
            <a:ext cx="58293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030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E244A24-5F85-42D4-86E1-F11C3BCA2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2581"/>
            <a:ext cx="9144000" cy="2572837"/>
          </a:xfrm>
          <a:prstGeom prst="rect">
            <a:avLst/>
          </a:prstGeom>
        </p:spPr>
      </p:pic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817CF603-6D1D-4176-8069-5E386A87FD20}"/>
              </a:ext>
            </a:extLst>
          </p:cNvPr>
          <p:cNvCxnSpPr>
            <a:cxnSpLocks/>
          </p:cNvCxnSpPr>
          <p:nvPr/>
        </p:nvCxnSpPr>
        <p:spPr>
          <a:xfrm>
            <a:off x="2279569" y="2662734"/>
            <a:ext cx="1457053" cy="76626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975DC854-CBFF-4FA2-A60F-6E3A0BBA34A8}"/>
              </a:ext>
            </a:extLst>
          </p:cNvPr>
          <p:cNvCxnSpPr>
            <a:cxnSpLocks/>
          </p:cNvCxnSpPr>
          <p:nvPr/>
        </p:nvCxnSpPr>
        <p:spPr>
          <a:xfrm>
            <a:off x="2268280" y="2897699"/>
            <a:ext cx="1457053" cy="133563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14851AFC-5A47-49DA-948B-67EC6E67F05D}"/>
              </a:ext>
            </a:extLst>
          </p:cNvPr>
          <p:cNvCxnSpPr>
            <a:cxnSpLocks/>
          </p:cNvCxnSpPr>
          <p:nvPr/>
        </p:nvCxnSpPr>
        <p:spPr>
          <a:xfrm>
            <a:off x="2279569" y="3183467"/>
            <a:ext cx="1457053" cy="52543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FB792B3C-A618-4CA8-9CA8-1E3101CE2E82}"/>
              </a:ext>
            </a:extLst>
          </p:cNvPr>
          <p:cNvCxnSpPr>
            <a:cxnSpLocks/>
          </p:cNvCxnSpPr>
          <p:nvPr/>
        </p:nvCxnSpPr>
        <p:spPr>
          <a:xfrm flipV="1">
            <a:off x="2279569" y="2701382"/>
            <a:ext cx="1457053" cy="74430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521B03B9-0498-4EF5-9C28-74A8A8BFE0A1}"/>
              </a:ext>
            </a:extLst>
          </p:cNvPr>
          <p:cNvCxnSpPr>
            <a:cxnSpLocks/>
          </p:cNvCxnSpPr>
          <p:nvPr/>
        </p:nvCxnSpPr>
        <p:spPr>
          <a:xfrm>
            <a:off x="2279568" y="3716725"/>
            <a:ext cx="1457054" cy="23242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2C54F68E-E767-42DD-A88F-2D4B61961086}"/>
              </a:ext>
            </a:extLst>
          </p:cNvPr>
          <p:cNvCxnSpPr>
            <a:cxnSpLocks/>
          </p:cNvCxnSpPr>
          <p:nvPr/>
        </p:nvCxnSpPr>
        <p:spPr>
          <a:xfrm>
            <a:off x="2268280" y="3956978"/>
            <a:ext cx="1468342" cy="51132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0C9BD774-7818-4F57-B9A8-D1CA12DE444D}"/>
              </a:ext>
            </a:extLst>
          </p:cNvPr>
          <p:cNvCxnSpPr>
            <a:cxnSpLocks/>
          </p:cNvCxnSpPr>
          <p:nvPr/>
        </p:nvCxnSpPr>
        <p:spPr>
          <a:xfrm flipV="1">
            <a:off x="2279569" y="3198362"/>
            <a:ext cx="1457053" cy="102847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C1E02187-9687-48F4-9DBE-C7BF040A48D8}"/>
              </a:ext>
            </a:extLst>
          </p:cNvPr>
          <p:cNvCxnSpPr>
            <a:cxnSpLocks/>
          </p:cNvCxnSpPr>
          <p:nvPr/>
        </p:nvCxnSpPr>
        <p:spPr>
          <a:xfrm flipV="1">
            <a:off x="2268279" y="2951242"/>
            <a:ext cx="1468343" cy="154735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809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01AFABC2-B88D-5891-6A11-6853829F5BDA}"/>
              </a:ext>
            </a:extLst>
          </p:cNvPr>
          <p:cNvSpPr txBox="1"/>
          <p:nvPr/>
        </p:nvSpPr>
        <p:spPr>
          <a:xfrm>
            <a:off x="132347" y="2053390"/>
            <a:ext cx="8879305" cy="2550695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90CDCD7E-A92C-ED99-9601-FAC3CCA90252}"/>
              </a:ext>
            </a:extLst>
          </p:cNvPr>
          <p:cNvSpPr txBox="1"/>
          <p:nvPr/>
        </p:nvSpPr>
        <p:spPr>
          <a:xfrm>
            <a:off x="225692" y="2527554"/>
            <a:ext cx="865251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do you go to when you need sympathy?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Why?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291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37;p32">
            <a:extLst>
              <a:ext uri="{FF2B5EF4-FFF2-40B4-BE49-F238E27FC236}">
                <a16:creationId xmlns:a16="http://schemas.microsoft.com/office/drawing/2014/main" id="{3D261541-403E-27F0-C013-A1976B54179A}"/>
              </a:ext>
            </a:extLst>
          </p:cNvPr>
          <p:cNvSpPr txBox="1">
            <a:spLocks/>
          </p:cNvSpPr>
          <p:nvPr/>
        </p:nvSpPr>
        <p:spPr>
          <a:xfrm>
            <a:off x="4184570" y="2097179"/>
            <a:ext cx="3897000" cy="887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9pPr>
          </a:lstStyle>
          <a:p>
            <a:pPr algn="ctr" defTabSz="914400">
              <a:buClr>
                <a:srgbClr val="1E407A"/>
              </a:buClr>
            </a:pPr>
            <a:r>
              <a:rPr lang="en-US" sz="6000" kern="0" dirty="0">
                <a:solidFill>
                  <a:srgbClr val="E43E36"/>
                </a:solidFill>
              </a:rPr>
              <a:t> </a:t>
            </a:r>
            <a:r>
              <a:rPr lang="en-US" sz="6000" kern="0" dirty="0">
                <a:solidFill>
                  <a:srgbClr val="1E407A"/>
                </a:solidFill>
              </a:rPr>
              <a:t>memory</a:t>
            </a:r>
          </a:p>
        </p:txBody>
      </p:sp>
      <p:sp>
        <p:nvSpPr>
          <p:cNvPr id="5" name="Google Shape;437;p32">
            <a:extLst>
              <a:ext uri="{FF2B5EF4-FFF2-40B4-BE49-F238E27FC236}">
                <a16:creationId xmlns:a16="http://schemas.microsoft.com/office/drawing/2014/main" id="{91F91349-1D7D-5911-4245-91334D38239D}"/>
              </a:ext>
            </a:extLst>
          </p:cNvPr>
          <p:cNvSpPr txBox="1">
            <a:spLocks/>
          </p:cNvSpPr>
          <p:nvPr/>
        </p:nvSpPr>
        <p:spPr>
          <a:xfrm>
            <a:off x="1062430" y="2234539"/>
            <a:ext cx="2150132" cy="749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Murecho Black"/>
              <a:buNone/>
              <a:defRPr sz="6500" b="0" i="0" u="none" strike="noStrike" cap="none">
                <a:solidFill>
                  <a:schemeClr val="accent1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Murecho Black"/>
              <a:buNone/>
              <a:defRPr sz="4500" b="0" i="0" u="none" strike="noStrike" cap="none">
                <a:solidFill>
                  <a:schemeClr val="accent1"/>
                </a:solidFill>
                <a:latin typeface="Murecho Black"/>
                <a:ea typeface="Murecho Black"/>
                <a:cs typeface="Murecho Black"/>
                <a:sym typeface="Murech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Murecho Black"/>
              <a:buNone/>
              <a:defRPr sz="4500" b="0" i="0" u="none" strike="noStrike" cap="none">
                <a:solidFill>
                  <a:schemeClr val="accent1"/>
                </a:solidFill>
                <a:latin typeface="Murecho Black"/>
                <a:ea typeface="Murecho Black"/>
                <a:cs typeface="Murecho Black"/>
                <a:sym typeface="Murech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Murecho Black"/>
              <a:buNone/>
              <a:defRPr sz="4500" b="0" i="0" u="none" strike="noStrike" cap="none">
                <a:solidFill>
                  <a:schemeClr val="accent1"/>
                </a:solidFill>
                <a:latin typeface="Murecho Black"/>
                <a:ea typeface="Murecho Black"/>
                <a:cs typeface="Murecho Black"/>
                <a:sym typeface="Murech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Murecho Black"/>
              <a:buNone/>
              <a:defRPr sz="4500" b="0" i="0" u="none" strike="noStrike" cap="none">
                <a:solidFill>
                  <a:schemeClr val="accent1"/>
                </a:solidFill>
                <a:latin typeface="Murecho Black"/>
                <a:ea typeface="Murecho Black"/>
                <a:cs typeface="Murecho Black"/>
                <a:sym typeface="Murech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Murecho Black"/>
              <a:buNone/>
              <a:defRPr sz="4500" b="0" i="0" u="none" strike="noStrike" cap="none">
                <a:solidFill>
                  <a:schemeClr val="accent1"/>
                </a:solidFill>
                <a:latin typeface="Murecho Black"/>
                <a:ea typeface="Murecho Black"/>
                <a:cs typeface="Murecho Black"/>
                <a:sym typeface="Murech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Murecho Black"/>
              <a:buNone/>
              <a:defRPr sz="4500" b="0" i="0" u="none" strike="noStrike" cap="none">
                <a:solidFill>
                  <a:schemeClr val="accent1"/>
                </a:solidFill>
                <a:latin typeface="Murecho Black"/>
                <a:ea typeface="Murecho Black"/>
                <a:cs typeface="Murecho Black"/>
                <a:sym typeface="Murech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Murecho Black"/>
              <a:buNone/>
              <a:defRPr sz="4500" b="0" i="0" u="none" strike="noStrike" cap="none">
                <a:solidFill>
                  <a:schemeClr val="accent1"/>
                </a:solidFill>
                <a:latin typeface="Murecho Black"/>
                <a:ea typeface="Murecho Black"/>
                <a:cs typeface="Murecho Black"/>
                <a:sym typeface="Murech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Murecho Black"/>
              <a:buNone/>
              <a:defRPr sz="4500" b="0" i="0" u="none" strike="noStrike" cap="none">
                <a:solidFill>
                  <a:schemeClr val="accent1"/>
                </a:solidFill>
                <a:latin typeface="Murecho Black"/>
                <a:ea typeface="Murecho Black"/>
                <a:cs typeface="Murecho Black"/>
                <a:sym typeface="Murecho Black"/>
              </a:defRPr>
            </a:lvl9pPr>
          </a:lstStyle>
          <a:p>
            <a:pPr algn="ctr" defTabSz="914400">
              <a:buClr>
                <a:srgbClr val="1E407A"/>
              </a:buClr>
            </a:pPr>
            <a:r>
              <a:rPr lang="en-US" sz="6000" kern="0" dirty="0">
                <a:solidFill>
                  <a:srgbClr val="E43E36"/>
                </a:solidFill>
              </a:rPr>
              <a:t>wish</a:t>
            </a:r>
            <a:endParaRPr lang="en-US" sz="6000" kern="0" dirty="0">
              <a:solidFill>
                <a:srgbClr val="1E407A"/>
              </a:solidFill>
            </a:endParaRPr>
          </a:p>
        </p:txBody>
      </p:sp>
      <p:sp>
        <p:nvSpPr>
          <p:cNvPr id="6" name="Google Shape;437;p32">
            <a:extLst>
              <a:ext uri="{FF2B5EF4-FFF2-40B4-BE49-F238E27FC236}">
                <a16:creationId xmlns:a16="http://schemas.microsoft.com/office/drawing/2014/main" id="{B315593F-7015-EADB-FEFE-CA8B7D16699E}"/>
              </a:ext>
            </a:extLst>
          </p:cNvPr>
          <p:cNvSpPr txBox="1">
            <a:spLocks/>
          </p:cNvSpPr>
          <p:nvPr/>
        </p:nvSpPr>
        <p:spPr>
          <a:xfrm>
            <a:off x="2137496" y="4166304"/>
            <a:ext cx="3897000" cy="887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Murecho Black"/>
              <a:buNone/>
              <a:defRPr sz="6500" b="0" i="0" u="none" strike="noStrike" cap="none">
                <a:solidFill>
                  <a:schemeClr val="accent1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Murecho Black"/>
              <a:buNone/>
              <a:defRPr sz="4500" b="0" i="0" u="none" strike="noStrike" cap="none">
                <a:solidFill>
                  <a:schemeClr val="accent1"/>
                </a:solidFill>
                <a:latin typeface="Murecho Black"/>
                <a:ea typeface="Murecho Black"/>
                <a:cs typeface="Murecho Black"/>
                <a:sym typeface="Murech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Murecho Black"/>
              <a:buNone/>
              <a:defRPr sz="4500" b="0" i="0" u="none" strike="noStrike" cap="none">
                <a:solidFill>
                  <a:schemeClr val="accent1"/>
                </a:solidFill>
                <a:latin typeface="Murecho Black"/>
                <a:ea typeface="Murecho Black"/>
                <a:cs typeface="Murecho Black"/>
                <a:sym typeface="Murech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Murecho Black"/>
              <a:buNone/>
              <a:defRPr sz="4500" b="0" i="0" u="none" strike="noStrike" cap="none">
                <a:solidFill>
                  <a:schemeClr val="accent1"/>
                </a:solidFill>
                <a:latin typeface="Murecho Black"/>
                <a:ea typeface="Murecho Black"/>
                <a:cs typeface="Murecho Black"/>
                <a:sym typeface="Murech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Murecho Black"/>
              <a:buNone/>
              <a:defRPr sz="4500" b="0" i="0" u="none" strike="noStrike" cap="none">
                <a:solidFill>
                  <a:schemeClr val="accent1"/>
                </a:solidFill>
                <a:latin typeface="Murecho Black"/>
                <a:ea typeface="Murecho Black"/>
                <a:cs typeface="Murecho Black"/>
                <a:sym typeface="Murech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Murecho Black"/>
              <a:buNone/>
              <a:defRPr sz="4500" b="0" i="0" u="none" strike="noStrike" cap="none">
                <a:solidFill>
                  <a:schemeClr val="accent1"/>
                </a:solidFill>
                <a:latin typeface="Murecho Black"/>
                <a:ea typeface="Murecho Black"/>
                <a:cs typeface="Murecho Black"/>
                <a:sym typeface="Murech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Murecho Black"/>
              <a:buNone/>
              <a:defRPr sz="4500" b="0" i="0" u="none" strike="noStrike" cap="none">
                <a:solidFill>
                  <a:schemeClr val="accent1"/>
                </a:solidFill>
                <a:latin typeface="Murecho Black"/>
                <a:ea typeface="Murecho Black"/>
                <a:cs typeface="Murecho Black"/>
                <a:sym typeface="Murech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Murecho Black"/>
              <a:buNone/>
              <a:defRPr sz="4500" b="0" i="0" u="none" strike="noStrike" cap="none">
                <a:solidFill>
                  <a:schemeClr val="accent1"/>
                </a:solidFill>
                <a:latin typeface="Murecho Black"/>
                <a:ea typeface="Murecho Black"/>
                <a:cs typeface="Murecho Black"/>
                <a:sym typeface="Murech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Murecho Black"/>
              <a:buNone/>
              <a:defRPr sz="4500" b="0" i="0" u="none" strike="noStrike" cap="none">
                <a:solidFill>
                  <a:schemeClr val="accent1"/>
                </a:solidFill>
                <a:latin typeface="Murecho Black"/>
                <a:ea typeface="Murecho Black"/>
                <a:cs typeface="Murecho Black"/>
                <a:sym typeface="Murecho Black"/>
              </a:defRPr>
            </a:lvl9pPr>
          </a:lstStyle>
          <a:p>
            <a:pPr algn="ctr" defTabSz="914400">
              <a:buClr>
                <a:srgbClr val="1E407A"/>
              </a:buClr>
            </a:pPr>
            <a:r>
              <a:rPr lang="en-US" sz="6000" kern="0" dirty="0">
                <a:solidFill>
                  <a:srgbClr val="E43E36"/>
                </a:solidFill>
              </a:rPr>
              <a:t>regret</a:t>
            </a:r>
            <a:endParaRPr lang="en-US" sz="6000" kern="0" dirty="0">
              <a:solidFill>
                <a:srgbClr val="1E407A"/>
              </a:solidFill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9A31C34A-CD59-D069-9C30-1C93BD55A833}"/>
              </a:ext>
            </a:extLst>
          </p:cNvPr>
          <p:cNvSpPr txBox="1"/>
          <p:nvPr/>
        </p:nvSpPr>
        <p:spPr>
          <a:xfrm>
            <a:off x="1378314" y="2984305"/>
            <a:ext cx="15183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th-TH" sz="4000" b="1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ปรารถนา</a:t>
            </a:r>
            <a:endParaRPr lang="en-US" sz="4000" b="1" kern="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  <a:sym typeface="Arial"/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9D5BB718-C1C5-1220-01F3-B1E8D3669C87}"/>
              </a:ext>
            </a:extLst>
          </p:cNvPr>
          <p:cNvSpPr txBox="1"/>
          <p:nvPr/>
        </p:nvSpPr>
        <p:spPr>
          <a:xfrm>
            <a:off x="5373889" y="2984305"/>
            <a:ext cx="19014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th-TH" sz="4000" b="1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ความทรงจำ</a:t>
            </a:r>
            <a:endParaRPr lang="en-US" sz="4000" b="1" kern="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  <a:sym typeface="Arial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959FF858-DAF7-33E5-DC7B-853420EAA401}"/>
              </a:ext>
            </a:extLst>
          </p:cNvPr>
          <p:cNvSpPr txBox="1"/>
          <p:nvPr/>
        </p:nvSpPr>
        <p:spPr>
          <a:xfrm>
            <a:off x="3175330" y="4994602"/>
            <a:ext cx="18213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th-TH" sz="4000" b="1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ความเสียใจ</a:t>
            </a:r>
            <a:endParaRPr lang="en-US" sz="4000" b="1" kern="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541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0F7918A7-1483-9F3C-540B-D197F6B3F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423" y="2001258"/>
            <a:ext cx="6309154" cy="285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57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5E0208F9-EA7C-E67E-8D7E-F0823928D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016" y="857250"/>
            <a:ext cx="3807968" cy="3807968"/>
          </a:xfrm>
          <a:prstGeom prst="rect">
            <a:avLst/>
          </a:prstGeom>
        </p:spPr>
      </p:pic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F3596D67-3CDE-FD1B-E763-7A64345D77A0}"/>
              </a:ext>
            </a:extLst>
          </p:cNvPr>
          <p:cNvSpPr txBox="1"/>
          <p:nvPr/>
        </p:nvSpPr>
        <p:spPr>
          <a:xfrm>
            <a:off x="2011680" y="4699672"/>
            <a:ext cx="5120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-US" sz="4800" b="1" kern="0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He wishes</a:t>
            </a:r>
            <a:r>
              <a:rPr lang="en-US" sz="4800" b="1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 </a:t>
            </a:r>
            <a:r>
              <a:rPr lang="en-US" sz="4800" b="1" kern="0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he</a:t>
            </a:r>
            <a:r>
              <a:rPr lang="en-US" sz="4800" b="1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 </a:t>
            </a:r>
            <a:r>
              <a:rPr lang="en-US" sz="4800" b="1" kern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had</a:t>
            </a:r>
            <a:r>
              <a:rPr lang="en-US" sz="4800" b="1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 a car.</a:t>
            </a:r>
          </a:p>
        </p:txBody>
      </p:sp>
    </p:spTree>
    <p:extLst>
      <p:ext uri="{BB962C8B-B14F-4D97-AF65-F5344CB8AC3E}">
        <p14:creationId xmlns:p14="http://schemas.microsoft.com/office/powerpoint/2010/main" val="211132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B6C77153-A019-AC98-7F97-86EA35DCE6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3578" t="7956" r="7536" b="13453"/>
          <a:stretch/>
        </p:blipFill>
        <p:spPr>
          <a:xfrm>
            <a:off x="2231792" y="983742"/>
            <a:ext cx="4680417" cy="3547872"/>
          </a:xfrm>
          <a:prstGeom prst="rect">
            <a:avLst/>
          </a:prstGeom>
          <a:effectLst/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F8B183AD-0F6C-9713-8868-C2FFDA9B929D}"/>
              </a:ext>
            </a:extLst>
          </p:cNvPr>
          <p:cNvSpPr txBox="1"/>
          <p:nvPr/>
        </p:nvSpPr>
        <p:spPr>
          <a:xfrm>
            <a:off x="1267967" y="4531615"/>
            <a:ext cx="6608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-US" sz="4800" b="1" kern="0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I wish </a:t>
            </a:r>
            <a:r>
              <a:rPr lang="en-US" sz="4800" b="1" kern="0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I</a:t>
            </a:r>
            <a:r>
              <a:rPr lang="en-US" sz="4800" b="1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 </a:t>
            </a:r>
            <a:r>
              <a:rPr lang="en-US" sz="4800" b="1" kern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had not driven</a:t>
            </a:r>
            <a:r>
              <a:rPr lang="en-US" sz="4800" b="1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 very fast.</a:t>
            </a:r>
          </a:p>
        </p:txBody>
      </p:sp>
      <p:sp>
        <p:nvSpPr>
          <p:cNvPr id="10" name="คำบรรยายภาพ: สี่เหลี่ยมมุมมน 9">
            <a:extLst>
              <a:ext uri="{FF2B5EF4-FFF2-40B4-BE49-F238E27FC236}">
                <a16:creationId xmlns:a16="http://schemas.microsoft.com/office/drawing/2014/main" id="{758669B7-E072-3CA4-24C9-B83291D42BC5}"/>
              </a:ext>
            </a:extLst>
          </p:cNvPr>
          <p:cNvSpPr/>
          <p:nvPr/>
        </p:nvSpPr>
        <p:spPr>
          <a:xfrm>
            <a:off x="6583680" y="1087755"/>
            <a:ext cx="2157330" cy="536448"/>
          </a:xfrm>
          <a:prstGeom prst="wedgeRoundRectCallout">
            <a:avLst>
              <a:gd name="adj1" fmla="val -62925"/>
              <a:gd name="adj2" fmla="val 10201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I drove very fast.</a:t>
            </a:r>
          </a:p>
        </p:txBody>
      </p:sp>
    </p:spTree>
    <p:extLst>
      <p:ext uri="{BB962C8B-B14F-4D97-AF65-F5344CB8AC3E}">
        <p14:creationId xmlns:p14="http://schemas.microsoft.com/office/powerpoint/2010/main" val="191103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34C436D-68C4-0EC7-8085-566AE2A791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96" r="3618"/>
          <a:stretch/>
        </p:blipFill>
        <p:spPr>
          <a:xfrm>
            <a:off x="4816822" y="1363589"/>
            <a:ext cx="3143575" cy="318668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33B3B26-0813-98A8-7E44-EAB67E4C2D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3578" t="7956" r="7536" b="13453"/>
          <a:stretch/>
        </p:blipFill>
        <p:spPr>
          <a:xfrm>
            <a:off x="0" y="1984248"/>
            <a:ext cx="3811886" cy="2889504"/>
          </a:xfrm>
          <a:prstGeom prst="rect">
            <a:avLst/>
          </a:prstGeom>
          <a:effectLst/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E9EBEF47-2D34-C95D-9A94-C9C500E026B2}"/>
              </a:ext>
            </a:extLst>
          </p:cNvPr>
          <p:cNvSpPr txBox="1"/>
          <p:nvPr/>
        </p:nvSpPr>
        <p:spPr>
          <a:xfrm>
            <a:off x="4952058" y="4690902"/>
            <a:ext cx="4132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-US" sz="3600" b="1" kern="0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I wish</a:t>
            </a:r>
            <a:r>
              <a:rPr lang="en-US" sz="3600" b="1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 </a:t>
            </a:r>
            <a:r>
              <a:rPr lang="en-US" sz="3600" b="1" kern="0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I</a:t>
            </a:r>
            <a:r>
              <a:rPr lang="en-US" sz="3600" b="1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 </a:t>
            </a:r>
            <a:r>
              <a:rPr lang="en-US" sz="3600" b="1" kern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had</a:t>
            </a:r>
            <a:r>
              <a:rPr lang="en-US" sz="3600" b="1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 a car.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29F4393F-2198-1981-3C88-898E9E71110A}"/>
              </a:ext>
            </a:extLst>
          </p:cNvPr>
          <p:cNvSpPr txBox="1"/>
          <p:nvPr/>
        </p:nvSpPr>
        <p:spPr>
          <a:xfrm>
            <a:off x="-121389" y="4714047"/>
            <a:ext cx="5127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-US" sz="3600" b="1" kern="0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I wish </a:t>
            </a:r>
            <a:r>
              <a:rPr lang="en-US" sz="3600" b="1" kern="0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I</a:t>
            </a:r>
            <a:r>
              <a:rPr lang="en-US" sz="3600" b="1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 </a:t>
            </a:r>
            <a:r>
              <a:rPr lang="en-US" sz="3600" b="1" kern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had not driven</a:t>
            </a:r>
            <a:r>
              <a:rPr lang="en-US" sz="3600" b="1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 very fast.</a:t>
            </a:r>
          </a:p>
        </p:txBody>
      </p:sp>
      <p:cxnSp>
        <p:nvCxnSpPr>
          <p:cNvPr id="11" name="ตัวเชื่อมต่อตรง 10">
            <a:extLst>
              <a:ext uri="{FF2B5EF4-FFF2-40B4-BE49-F238E27FC236}">
                <a16:creationId xmlns:a16="http://schemas.microsoft.com/office/drawing/2014/main" id="{5A15A8DD-D0C3-54E0-4846-9A4FFCB7CFCA}"/>
              </a:ext>
            </a:extLst>
          </p:cNvPr>
          <p:cNvCxnSpPr>
            <a:cxnSpLocks/>
          </p:cNvCxnSpPr>
          <p:nvPr/>
        </p:nvCxnSpPr>
        <p:spPr>
          <a:xfrm>
            <a:off x="3160640" y="734568"/>
            <a:ext cx="2299538" cy="5388864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3" name="คำบรรยายภาพ: สี่เหลี่ยมมุมมน 12">
            <a:extLst>
              <a:ext uri="{FF2B5EF4-FFF2-40B4-BE49-F238E27FC236}">
                <a16:creationId xmlns:a16="http://schemas.microsoft.com/office/drawing/2014/main" id="{EE69279F-242A-7C05-E84C-8DC3642E8132}"/>
              </a:ext>
            </a:extLst>
          </p:cNvPr>
          <p:cNvSpPr/>
          <p:nvPr/>
        </p:nvSpPr>
        <p:spPr>
          <a:xfrm>
            <a:off x="324722" y="1284340"/>
            <a:ext cx="2157330" cy="536448"/>
          </a:xfrm>
          <a:prstGeom prst="wedgeRoundRectCallout">
            <a:avLst>
              <a:gd name="adj1" fmla="val 55190"/>
              <a:gd name="adj2" fmla="val 8837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I drove very fast.</a:t>
            </a:r>
          </a:p>
        </p:txBody>
      </p:sp>
    </p:spTree>
    <p:extLst>
      <p:ext uri="{BB962C8B-B14F-4D97-AF65-F5344CB8AC3E}">
        <p14:creationId xmlns:p14="http://schemas.microsoft.com/office/powerpoint/2010/main" val="4058331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5BAFA47-4D25-7BE2-0B32-63BA689CE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2475314"/>
            <a:ext cx="6172200" cy="769200"/>
          </a:xfrm>
        </p:spPr>
        <p:txBody>
          <a:bodyPr/>
          <a:lstStyle/>
          <a:p>
            <a:r>
              <a:rPr lang="en-US" sz="6600" b="1" dirty="0">
                <a:solidFill>
                  <a:srgbClr val="0070C0"/>
                </a:solidFill>
              </a:rPr>
              <a:t>If only </a:t>
            </a:r>
            <a:r>
              <a:rPr lang="en-US" sz="6600" b="1" dirty="0"/>
              <a:t>= </a:t>
            </a:r>
            <a:r>
              <a:rPr lang="en-US" sz="6600" b="1" dirty="0">
                <a:solidFill>
                  <a:srgbClr val="0070C0"/>
                </a:solidFill>
              </a:rPr>
              <a:t>I</a:t>
            </a:r>
            <a:r>
              <a:rPr lang="en-US" sz="6600" b="1" dirty="0"/>
              <a:t> </a:t>
            </a:r>
            <a:r>
              <a:rPr lang="en-US" sz="6600" b="1" dirty="0">
                <a:solidFill>
                  <a:srgbClr val="0070C0"/>
                </a:solidFill>
              </a:rPr>
              <a:t>wish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32C905AE-36ED-70A4-94FF-ADD2638B49D0}"/>
              </a:ext>
            </a:extLst>
          </p:cNvPr>
          <p:cNvSpPr txBox="1"/>
          <p:nvPr/>
        </p:nvSpPr>
        <p:spPr>
          <a:xfrm>
            <a:off x="4998720" y="3541181"/>
            <a:ext cx="2913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th-TH" sz="4000" b="1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ฉันปรารถนา ..</a:t>
            </a:r>
            <a:r>
              <a:rPr lang="en-US" sz="4000" b="1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…. /</a:t>
            </a:r>
            <a:r>
              <a:rPr lang="th-TH" sz="4000" b="1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 ฉันอยากที่จะ </a:t>
            </a:r>
            <a:r>
              <a:rPr lang="en-US" sz="4000" b="1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…</a:t>
            </a:r>
            <a:r>
              <a:rPr lang="th-TH" sz="4000" b="1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..</a:t>
            </a:r>
            <a:r>
              <a:rPr lang="en-US" sz="4000" b="1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.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6DE20986-B7D9-7245-C03E-92DA5A8FF78C}"/>
              </a:ext>
            </a:extLst>
          </p:cNvPr>
          <p:cNvSpPr txBox="1"/>
          <p:nvPr/>
        </p:nvSpPr>
        <p:spPr>
          <a:xfrm>
            <a:off x="1658112" y="3541180"/>
            <a:ext cx="2913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th-TH" sz="4000" b="1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ถ้าเพียงแต่ …...</a:t>
            </a:r>
          </a:p>
        </p:txBody>
      </p:sp>
    </p:spTree>
    <p:extLst>
      <p:ext uri="{BB962C8B-B14F-4D97-AF65-F5344CB8AC3E}">
        <p14:creationId xmlns:p14="http://schemas.microsoft.com/office/powerpoint/2010/main" val="48270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09A20FC-7630-0DF7-AA06-34D092A84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49" y="1353717"/>
            <a:ext cx="7717500" cy="510300"/>
          </a:xfrm>
        </p:spPr>
        <p:txBody>
          <a:bodyPr/>
          <a:lstStyle/>
          <a:p>
            <a:pPr algn="ctr"/>
            <a:r>
              <a:rPr lang="en-US" dirty="0"/>
              <a:t>Wish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B0020A2F-E21B-8AA0-124B-6C48D6AC9EAE}"/>
              </a:ext>
            </a:extLst>
          </p:cNvPr>
          <p:cNvSpPr txBox="1"/>
          <p:nvPr/>
        </p:nvSpPr>
        <p:spPr>
          <a:xfrm>
            <a:off x="1034829" y="2124992"/>
            <a:ext cx="7395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	You can express how you’d like something to be different by using </a:t>
            </a:r>
            <a:r>
              <a:rPr lang="en-US" sz="3600" b="1" i="1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I wish</a:t>
            </a:r>
            <a:r>
              <a:rPr lang="en-US" sz="3600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… or… </a:t>
            </a:r>
            <a:r>
              <a:rPr lang="en-US" sz="3600" b="1" i="1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If only</a:t>
            </a:r>
            <a:r>
              <a:rPr lang="en-US" sz="3600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… Wishes about the </a:t>
            </a:r>
            <a:r>
              <a:rPr lang="en-US" sz="3600" u="sng" kern="0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present</a:t>
            </a:r>
            <a:r>
              <a:rPr lang="en-US" sz="3600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 </a:t>
            </a:r>
            <a:r>
              <a:rPr lang="en-US" sz="3600" kern="0" dirty="0">
                <a:solidFill>
                  <a:srgbClr val="000000"/>
                </a:solidFill>
                <a:highlight>
                  <a:srgbClr val="FFFF00"/>
                </a:highlight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use</a:t>
            </a:r>
            <a:r>
              <a:rPr lang="en-US" sz="3600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 the </a:t>
            </a:r>
            <a:r>
              <a:rPr lang="en-US" sz="3600" u="sng" kern="0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past tense</a:t>
            </a:r>
            <a:r>
              <a:rPr lang="en-US" sz="3600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. </a:t>
            </a:r>
            <a:endParaRPr lang="th-TH" sz="3600" kern="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  <a:sym typeface="Arial"/>
            </a:endParaRPr>
          </a:p>
          <a:p>
            <a:pPr defTabSz="914400"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Wishes about the </a:t>
            </a:r>
            <a:r>
              <a:rPr lang="en-US" sz="3600" u="sng" kern="0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past</a:t>
            </a:r>
            <a:r>
              <a:rPr lang="en-US" sz="3600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 </a:t>
            </a:r>
            <a:r>
              <a:rPr lang="en-US" sz="3600" kern="0" dirty="0">
                <a:solidFill>
                  <a:srgbClr val="000000"/>
                </a:solidFill>
                <a:highlight>
                  <a:srgbClr val="00FFFF"/>
                </a:highlight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use</a:t>
            </a:r>
            <a:r>
              <a:rPr lang="en-US" sz="3600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 </a:t>
            </a:r>
            <a:r>
              <a:rPr lang="en-US" sz="3600" u="sng" kern="0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the past perfect tense</a:t>
            </a:r>
            <a:r>
              <a:rPr lang="en-US" sz="3600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.</a:t>
            </a:r>
          </a:p>
        </p:txBody>
      </p:sp>
      <p:sp>
        <p:nvSpPr>
          <p:cNvPr id="10" name="วงรี 9">
            <a:extLst>
              <a:ext uri="{FF2B5EF4-FFF2-40B4-BE49-F238E27FC236}">
                <a16:creationId xmlns:a16="http://schemas.microsoft.com/office/drawing/2014/main" id="{F11CB010-5E52-E5A7-4AA7-086B8397AF61}"/>
              </a:ext>
            </a:extLst>
          </p:cNvPr>
          <p:cNvSpPr/>
          <p:nvPr/>
        </p:nvSpPr>
        <p:spPr>
          <a:xfrm rot="21160491">
            <a:off x="5423169" y="4672497"/>
            <a:ext cx="1720055" cy="1167292"/>
          </a:xfrm>
          <a:prstGeom prst="ellipse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2400" kern="0" dirty="0">
                <a:solidFill>
                  <a:srgbClr val="FFFFFF"/>
                </a:solidFill>
                <a:latin typeface="Arial"/>
                <a:sym typeface="Arial"/>
              </a:rPr>
              <a:t>If only </a:t>
            </a:r>
          </a:p>
          <a:p>
            <a:pPr algn="ctr" defTabSz="914400">
              <a:buClr>
                <a:srgbClr val="000000"/>
              </a:buClr>
            </a:pPr>
            <a:r>
              <a:rPr lang="en-US" sz="2400" kern="0" dirty="0">
                <a:solidFill>
                  <a:srgbClr val="FFFFFF"/>
                </a:solidFill>
                <a:latin typeface="Arial"/>
                <a:sym typeface="Arial"/>
              </a:rPr>
              <a:t>= </a:t>
            </a:r>
          </a:p>
          <a:p>
            <a:pPr algn="ctr" defTabSz="914400">
              <a:buClr>
                <a:srgbClr val="000000"/>
              </a:buClr>
            </a:pPr>
            <a:r>
              <a:rPr lang="en-US" sz="2400" kern="0" dirty="0">
                <a:solidFill>
                  <a:srgbClr val="FFFFFF"/>
                </a:solidFill>
                <a:latin typeface="Arial"/>
                <a:sym typeface="Arial"/>
              </a:rPr>
              <a:t>I wish</a:t>
            </a:r>
          </a:p>
        </p:txBody>
      </p:sp>
    </p:spTree>
    <p:extLst>
      <p:ext uri="{BB962C8B-B14F-4D97-AF65-F5344CB8AC3E}">
        <p14:creationId xmlns:p14="http://schemas.microsoft.com/office/powerpoint/2010/main" val="3084727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2E96C39-EE59-4342-8F87-12E8997CE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4" y="1003045"/>
            <a:ext cx="9008533" cy="4851911"/>
          </a:xfrm>
          <a:prstGeom prst="rect">
            <a:avLst/>
          </a:prstGeom>
        </p:spPr>
      </p:pic>
      <p:pic>
        <p:nvPicPr>
          <p:cNvPr id="3" name="Track 7-01">
            <a:hlinkClick r:id="" action="ppaction://media"/>
            <a:extLst>
              <a:ext uri="{FF2B5EF4-FFF2-40B4-BE49-F238E27FC236}">
                <a16:creationId xmlns:a16="http://schemas.microsoft.com/office/drawing/2014/main" id="{24D94BDF-1584-4C1F-B111-326F99EFD7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86836" y="2897045"/>
            <a:ext cx="284565" cy="284565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2163E3F3-47D3-4D7D-9488-F5BEA10D93C1}"/>
              </a:ext>
            </a:extLst>
          </p:cNvPr>
          <p:cNvSpPr/>
          <p:nvPr/>
        </p:nvSpPr>
        <p:spPr>
          <a:xfrm>
            <a:off x="6741058" y="5344067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01122846-D6FD-42CF-A684-591A1035F6CB}"/>
              </a:ext>
            </a:extLst>
          </p:cNvPr>
          <p:cNvSpPr/>
          <p:nvPr/>
        </p:nvSpPr>
        <p:spPr>
          <a:xfrm>
            <a:off x="2891546" y="5332778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DFB3829-B3E8-41EE-8F3F-40B74D6D3306}"/>
              </a:ext>
            </a:extLst>
          </p:cNvPr>
          <p:cNvSpPr/>
          <p:nvPr/>
        </p:nvSpPr>
        <p:spPr>
          <a:xfrm>
            <a:off x="4816302" y="4017624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21CB037E-FED3-42BB-B8D0-B29391B397EC}"/>
              </a:ext>
            </a:extLst>
          </p:cNvPr>
          <p:cNvSpPr/>
          <p:nvPr/>
        </p:nvSpPr>
        <p:spPr>
          <a:xfrm>
            <a:off x="978079" y="4040201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8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A5420949-5CDC-4D39-8C82-64AC7BF7304E}"/>
              </a:ext>
            </a:extLst>
          </p:cNvPr>
          <p:cNvSpPr/>
          <p:nvPr/>
        </p:nvSpPr>
        <p:spPr>
          <a:xfrm>
            <a:off x="6741058" y="4040201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30F85FCA-6352-486C-9284-FB6FCFE0305C}"/>
              </a:ext>
            </a:extLst>
          </p:cNvPr>
          <p:cNvSpPr/>
          <p:nvPr/>
        </p:nvSpPr>
        <p:spPr>
          <a:xfrm>
            <a:off x="4816302" y="5321489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73698523-8DAC-4533-8C8B-E734915C1BAB}"/>
              </a:ext>
            </a:extLst>
          </p:cNvPr>
          <p:cNvSpPr/>
          <p:nvPr/>
        </p:nvSpPr>
        <p:spPr>
          <a:xfrm>
            <a:off x="2891546" y="4017624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3B73ADF6-5E35-4EC8-9CA9-FB5872B62FF4}"/>
              </a:ext>
            </a:extLst>
          </p:cNvPr>
          <p:cNvSpPr/>
          <p:nvPr/>
        </p:nvSpPr>
        <p:spPr>
          <a:xfrm>
            <a:off x="978079" y="5332777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7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09A20FC-7630-0DF7-AA06-34D092A84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1025180"/>
            <a:ext cx="7717500" cy="510300"/>
          </a:xfrm>
        </p:spPr>
        <p:txBody>
          <a:bodyPr/>
          <a:lstStyle/>
          <a:p>
            <a:pPr algn="ctr"/>
            <a:r>
              <a:rPr lang="en-US" b="1" dirty="0"/>
              <a:t>Wish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4F310C1F-BA4F-E721-0D79-A8ED4DF87E7A}"/>
              </a:ext>
            </a:extLst>
          </p:cNvPr>
          <p:cNvSpPr/>
          <p:nvPr/>
        </p:nvSpPr>
        <p:spPr>
          <a:xfrm>
            <a:off x="560832" y="4019399"/>
            <a:ext cx="3255264" cy="4884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b="1" kern="0" dirty="0">
                <a:solidFill>
                  <a:srgbClr val="FFFFFF"/>
                </a:solidFill>
                <a:latin typeface="Arial"/>
                <a:cs typeface="TH SarabunPSK" panose="020B0500040200020003" pitchFamily="34" charset="-34"/>
                <a:sym typeface="Arial"/>
              </a:rPr>
              <a:t>Wish about the past</a:t>
            </a: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7BBACCD5-6BC0-7FA2-0A1D-819A90C4DF7A}"/>
              </a:ext>
            </a:extLst>
          </p:cNvPr>
          <p:cNvSpPr/>
          <p:nvPr/>
        </p:nvSpPr>
        <p:spPr>
          <a:xfrm>
            <a:off x="3956304" y="4019399"/>
            <a:ext cx="3255264" cy="48844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b="1" kern="0" dirty="0">
                <a:solidFill>
                  <a:srgbClr val="000000"/>
                </a:solidFill>
                <a:latin typeface="Arial"/>
                <a:cs typeface="TH SarabunPSK" panose="020B0500040200020003" pitchFamily="34" charset="-34"/>
                <a:sym typeface="Arial"/>
              </a:rPr>
              <a:t>wish + past perfect</a:t>
            </a:r>
          </a:p>
        </p:txBody>
      </p:sp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23B81512-3E76-BCE9-C723-BBFE4E5E5148}"/>
              </a:ext>
            </a:extLst>
          </p:cNvPr>
          <p:cNvSpPr/>
          <p:nvPr/>
        </p:nvSpPr>
        <p:spPr>
          <a:xfrm>
            <a:off x="560832" y="4667335"/>
            <a:ext cx="3255264" cy="4884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b="1" kern="0" dirty="0">
                <a:solidFill>
                  <a:srgbClr val="000000"/>
                </a:solidFill>
                <a:latin typeface="Arial"/>
                <a:cs typeface="TH SarabunPSK" panose="020B0500040200020003" pitchFamily="34" charset="-34"/>
                <a:sym typeface="Arial"/>
              </a:rPr>
              <a:t>He </a:t>
            </a:r>
            <a:r>
              <a:rPr lang="en-US" b="1" u="heavy" kern="0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Arial"/>
                <a:cs typeface="TH SarabunPSK" panose="020B0500040200020003" pitchFamily="34" charset="-34"/>
                <a:sym typeface="Arial"/>
              </a:rPr>
              <a:t>didn’t join </a:t>
            </a:r>
            <a:r>
              <a:rPr lang="en-US" b="1" kern="0" dirty="0">
                <a:solidFill>
                  <a:srgbClr val="000000"/>
                </a:solidFill>
                <a:latin typeface="Arial"/>
                <a:cs typeface="TH SarabunPSK" panose="020B0500040200020003" pitchFamily="34" charset="-34"/>
                <a:sym typeface="Arial"/>
              </a:rPr>
              <a:t>the club.</a:t>
            </a:r>
          </a:p>
        </p:txBody>
      </p:sp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3439F071-A859-5DA1-0ADA-C209ABD25DE7}"/>
              </a:ext>
            </a:extLst>
          </p:cNvPr>
          <p:cNvSpPr/>
          <p:nvPr/>
        </p:nvSpPr>
        <p:spPr>
          <a:xfrm>
            <a:off x="3956304" y="4667335"/>
            <a:ext cx="3493008" cy="4884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1600" b="1" kern="0" dirty="0">
                <a:solidFill>
                  <a:srgbClr val="000000"/>
                </a:solidFill>
                <a:latin typeface="Arial"/>
                <a:cs typeface="TH SarabunPSK" panose="020B0500040200020003" pitchFamily="34" charset="-34"/>
                <a:sym typeface="Arial"/>
              </a:rPr>
              <a:t>He wishes he had joined the club.</a:t>
            </a:r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24226DD2-CF29-7715-DEAC-7BD50D7EE0FF}"/>
              </a:ext>
            </a:extLst>
          </p:cNvPr>
          <p:cNvSpPr/>
          <p:nvPr/>
        </p:nvSpPr>
        <p:spPr>
          <a:xfrm>
            <a:off x="3956304" y="5344378"/>
            <a:ext cx="3493008" cy="4884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1600" b="1" kern="0" dirty="0">
                <a:solidFill>
                  <a:srgbClr val="000000"/>
                </a:solidFill>
                <a:latin typeface="Arial"/>
                <a:cs typeface="TH SarabunPSK" panose="020B0500040200020003" pitchFamily="34" charset="-34"/>
                <a:sym typeface="Arial"/>
              </a:rPr>
              <a:t>If only he had joined the club.</a:t>
            </a: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13D79E86-ABE3-BB7F-B00C-BFAE4BF5FF58}"/>
              </a:ext>
            </a:extLst>
          </p:cNvPr>
          <p:cNvSpPr/>
          <p:nvPr/>
        </p:nvSpPr>
        <p:spPr>
          <a:xfrm>
            <a:off x="560832" y="1852903"/>
            <a:ext cx="3255264" cy="4884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b="1" kern="0" dirty="0">
                <a:solidFill>
                  <a:srgbClr val="FFFFFF"/>
                </a:solidFill>
                <a:latin typeface="Arial"/>
                <a:cs typeface="TH SarabunPSK" panose="020B0500040200020003" pitchFamily="34" charset="-34"/>
                <a:sym typeface="Arial"/>
              </a:rPr>
              <a:t>Wish about the present</a:t>
            </a:r>
          </a:p>
        </p:txBody>
      </p:sp>
      <p:sp>
        <p:nvSpPr>
          <p:cNvPr id="16" name="สี่เหลี่ยมผืนผ้า 15">
            <a:extLst>
              <a:ext uri="{FF2B5EF4-FFF2-40B4-BE49-F238E27FC236}">
                <a16:creationId xmlns:a16="http://schemas.microsoft.com/office/drawing/2014/main" id="{B644E9CD-88AA-3452-4576-BD5C8BBC0CE6}"/>
              </a:ext>
            </a:extLst>
          </p:cNvPr>
          <p:cNvSpPr/>
          <p:nvPr/>
        </p:nvSpPr>
        <p:spPr>
          <a:xfrm>
            <a:off x="3956304" y="1852903"/>
            <a:ext cx="3255264" cy="488442"/>
          </a:xfrm>
          <a:prstGeom prst="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b="1" kern="0" dirty="0">
                <a:solidFill>
                  <a:srgbClr val="E43E36"/>
                </a:solidFill>
                <a:latin typeface="Arial"/>
                <a:cs typeface="TH SarabunPSK" panose="020B0500040200020003" pitchFamily="34" charset="-34"/>
                <a:sym typeface="Arial"/>
              </a:rPr>
              <a:t>wish + past simple</a:t>
            </a:r>
          </a:p>
        </p:txBody>
      </p:sp>
      <p:sp>
        <p:nvSpPr>
          <p:cNvPr id="17" name="สี่เหลี่ยมผืนผ้า 16">
            <a:extLst>
              <a:ext uri="{FF2B5EF4-FFF2-40B4-BE49-F238E27FC236}">
                <a16:creationId xmlns:a16="http://schemas.microsoft.com/office/drawing/2014/main" id="{6BF8F1D8-57CE-1149-C9B3-40C5E3F16B60}"/>
              </a:ext>
            </a:extLst>
          </p:cNvPr>
          <p:cNvSpPr/>
          <p:nvPr/>
        </p:nvSpPr>
        <p:spPr>
          <a:xfrm>
            <a:off x="560832" y="2500839"/>
            <a:ext cx="3255264" cy="4884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1600" b="1" kern="0" dirty="0">
                <a:solidFill>
                  <a:srgbClr val="000000"/>
                </a:solidFill>
                <a:latin typeface="Arial"/>
                <a:cs typeface="TH SarabunPSK" panose="020B0500040200020003" pitchFamily="34" charset="-34"/>
                <a:sym typeface="Arial"/>
              </a:rPr>
              <a:t>She </a:t>
            </a:r>
            <a:r>
              <a:rPr lang="en-US" sz="1600" b="1" kern="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cs typeface="TH SarabunPSK" panose="020B0500040200020003" pitchFamily="34" charset="-34"/>
                <a:sym typeface="Arial"/>
              </a:rPr>
              <a:t>doesn’t have </a:t>
            </a:r>
            <a:r>
              <a:rPr lang="en-US" sz="1600" b="1" kern="0" dirty="0">
                <a:solidFill>
                  <a:srgbClr val="000000"/>
                </a:solidFill>
                <a:latin typeface="Arial"/>
                <a:cs typeface="TH SarabunPSK" panose="020B0500040200020003" pitchFamily="34" charset="-34"/>
                <a:sym typeface="Arial"/>
              </a:rPr>
              <a:t>confidence.</a:t>
            </a:r>
          </a:p>
        </p:txBody>
      </p:sp>
      <p:sp>
        <p:nvSpPr>
          <p:cNvPr id="18" name="สี่เหลี่ยมผืนผ้า 17">
            <a:extLst>
              <a:ext uri="{FF2B5EF4-FFF2-40B4-BE49-F238E27FC236}">
                <a16:creationId xmlns:a16="http://schemas.microsoft.com/office/drawing/2014/main" id="{D7300EFB-7DB9-DAB4-5839-276A1EEE61D5}"/>
              </a:ext>
            </a:extLst>
          </p:cNvPr>
          <p:cNvSpPr/>
          <p:nvPr/>
        </p:nvSpPr>
        <p:spPr>
          <a:xfrm>
            <a:off x="3956304" y="2500839"/>
            <a:ext cx="3493008" cy="4884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1400" b="1" kern="0" dirty="0">
                <a:solidFill>
                  <a:srgbClr val="000000"/>
                </a:solidFill>
                <a:latin typeface="Arial"/>
                <a:cs typeface="TH SarabunPSK" panose="020B0500040200020003" pitchFamily="34" charset="-34"/>
                <a:sym typeface="Arial"/>
              </a:rPr>
              <a:t>She wishes she had confidence.</a:t>
            </a:r>
          </a:p>
        </p:txBody>
      </p:sp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51B1B9D2-F4C2-8687-33C5-53D04E4265E7}"/>
              </a:ext>
            </a:extLst>
          </p:cNvPr>
          <p:cNvSpPr/>
          <p:nvPr/>
        </p:nvSpPr>
        <p:spPr>
          <a:xfrm>
            <a:off x="3956304" y="3177882"/>
            <a:ext cx="3493008" cy="4884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1400" b="1" kern="0" dirty="0">
                <a:solidFill>
                  <a:srgbClr val="000000"/>
                </a:solidFill>
                <a:latin typeface="Arial"/>
                <a:cs typeface="TH SarabunPSK" panose="020B0500040200020003" pitchFamily="34" charset="-34"/>
                <a:sym typeface="Arial"/>
              </a:rPr>
              <a:t>If only she had confidence.</a:t>
            </a:r>
          </a:p>
        </p:txBody>
      </p:sp>
      <p:sp>
        <p:nvSpPr>
          <p:cNvPr id="20" name="วงรี 19">
            <a:extLst>
              <a:ext uri="{FF2B5EF4-FFF2-40B4-BE49-F238E27FC236}">
                <a16:creationId xmlns:a16="http://schemas.microsoft.com/office/drawing/2014/main" id="{D1F009E0-AD48-5E8A-4D1F-CA5EE30B56D3}"/>
              </a:ext>
            </a:extLst>
          </p:cNvPr>
          <p:cNvSpPr/>
          <p:nvPr/>
        </p:nvSpPr>
        <p:spPr>
          <a:xfrm>
            <a:off x="5659751" y="2556966"/>
            <a:ext cx="421656" cy="373069"/>
          </a:xfrm>
          <a:prstGeom prst="ellipse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endParaRPr lang="en-US" sz="1400" kern="0">
              <a:solidFill>
                <a:srgbClr val="E43E36"/>
              </a:solidFill>
              <a:latin typeface="Arial"/>
              <a:sym typeface="Arial"/>
            </a:endParaRPr>
          </a:p>
        </p:txBody>
      </p:sp>
      <p:sp>
        <p:nvSpPr>
          <p:cNvPr id="22" name="วงรี 21">
            <a:extLst>
              <a:ext uri="{FF2B5EF4-FFF2-40B4-BE49-F238E27FC236}">
                <a16:creationId xmlns:a16="http://schemas.microsoft.com/office/drawing/2014/main" id="{EE4540C7-7E1D-F035-789B-ED1CE7961E26}"/>
              </a:ext>
            </a:extLst>
          </p:cNvPr>
          <p:cNvSpPr/>
          <p:nvPr/>
        </p:nvSpPr>
        <p:spPr>
          <a:xfrm>
            <a:off x="5442484" y="3248344"/>
            <a:ext cx="421656" cy="373069"/>
          </a:xfrm>
          <a:prstGeom prst="ellipse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endParaRPr lang="en-US" sz="1400" kern="0">
              <a:solidFill>
                <a:srgbClr val="E43E36"/>
              </a:solidFill>
              <a:latin typeface="Arial"/>
              <a:sym typeface="Arial"/>
            </a:endParaRPr>
          </a:p>
        </p:txBody>
      </p:sp>
      <p:sp>
        <p:nvSpPr>
          <p:cNvPr id="23" name="วงรี 22">
            <a:extLst>
              <a:ext uri="{FF2B5EF4-FFF2-40B4-BE49-F238E27FC236}">
                <a16:creationId xmlns:a16="http://schemas.microsoft.com/office/drawing/2014/main" id="{8AEF9F71-ABAC-6C5B-D191-642D20F20C0D}"/>
              </a:ext>
            </a:extLst>
          </p:cNvPr>
          <p:cNvSpPr/>
          <p:nvPr/>
        </p:nvSpPr>
        <p:spPr>
          <a:xfrm>
            <a:off x="5390147" y="4725022"/>
            <a:ext cx="1100030" cy="373069"/>
          </a:xfrm>
          <a:prstGeom prst="ellipse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endParaRPr lang="en-US" sz="1400" kern="0">
              <a:solidFill>
                <a:srgbClr val="E43E36"/>
              </a:solidFill>
              <a:latin typeface="Arial"/>
              <a:sym typeface="Arial"/>
            </a:endParaRPr>
          </a:p>
        </p:txBody>
      </p:sp>
      <p:sp>
        <p:nvSpPr>
          <p:cNvPr id="24" name="วงรี 23">
            <a:extLst>
              <a:ext uri="{FF2B5EF4-FFF2-40B4-BE49-F238E27FC236}">
                <a16:creationId xmlns:a16="http://schemas.microsoft.com/office/drawing/2014/main" id="{D39D872C-56A7-9A5A-BB54-8A9874115996}"/>
              </a:ext>
            </a:extLst>
          </p:cNvPr>
          <p:cNvSpPr/>
          <p:nvPr/>
        </p:nvSpPr>
        <p:spPr>
          <a:xfrm>
            <a:off x="5184285" y="5402065"/>
            <a:ext cx="1113387" cy="373069"/>
          </a:xfrm>
          <a:prstGeom prst="ellipse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endParaRPr lang="en-US" sz="1400" kern="0">
              <a:solidFill>
                <a:srgbClr val="E43E36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901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8024EE4-E9FF-459D-82BA-2C72A5847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631"/>
            <a:ext cx="9144000" cy="5256737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92A74A02-B8A8-48F5-8F72-26078485DDA7}"/>
              </a:ext>
            </a:extLst>
          </p:cNvPr>
          <p:cNvSpPr/>
          <p:nvPr/>
        </p:nvSpPr>
        <p:spPr>
          <a:xfrm>
            <a:off x="4603194" y="4341831"/>
            <a:ext cx="27478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If only my parents approved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C49A04A6-9EA1-4217-8273-C3897FE80AC8}"/>
              </a:ext>
            </a:extLst>
          </p:cNvPr>
          <p:cNvSpPr/>
          <p:nvPr/>
        </p:nvSpPr>
        <p:spPr>
          <a:xfrm>
            <a:off x="4617814" y="4670445"/>
            <a:ext cx="361990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If only you could change classes now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32D46DA6-24E6-4EF0-A201-59F23D3D1B3F}"/>
              </a:ext>
            </a:extLst>
          </p:cNvPr>
          <p:cNvSpPr/>
          <p:nvPr/>
        </p:nvSpPr>
        <p:spPr>
          <a:xfrm>
            <a:off x="4619159" y="5020758"/>
            <a:ext cx="396454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 wish Sonya weren’t / wasn’t so reserved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29743BAD-0318-47F7-9006-543A37DD9301}"/>
              </a:ext>
            </a:extLst>
          </p:cNvPr>
          <p:cNvSpPr/>
          <p:nvPr/>
        </p:nvSpPr>
        <p:spPr>
          <a:xfrm>
            <a:off x="4624241" y="5350115"/>
            <a:ext cx="46473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I wish his teacher had given him encouragement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3B34314C-9BC3-4A63-BD2F-FAC6487A07AA}"/>
              </a:ext>
            </a:extLst>
          </p:cNvPr>
          <p:cNvSpPr/>
          <p:nvPr/>
        </p:nvSpPr>
        <p:spPr>
          <a:xfrm>
            <a:off x="4626465" y="5695818"/>
            <a:ext cx="391004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 wish they hadn’t agreed to compromise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Arrow: Right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E75D171-69BB-3D89-FE9F-D2E2FC52C3C1}"/>
              </a:ext>
            </a:extLst>
          </p:cNvPr>
          <p:cNvSpPr/>
          <p:nvPr/>
        </p:nvSpPr>
        <p:spPr>
          <a:xfrm>
            <a:off x="8518474" y="6276652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5F57042-3FD1-FE05-CE60-B47CC2CA0E5E}"/>
              </a:ext>
            </a:extLst>
          </p:cNvPr>
          <p:cNvSpPr/>
          <p:nvPr/>
        </p:nvSpPr>
        <p:spPr>
          <a:xfrm rot="10800000">
            <a:off x="115161" y="6294980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8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239D693-7678-58E3-33C9-183D45BF1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144" y="1400220"/>
            <a:ext cx="8400288" cy="680558"/>
          </a:xfrm>
        </p:spPr>
        <p:txBody>
          <a:bodyPr/>
          <a:lstStyle/>
          <a:p>
            <a:pPr algn="ctr"/>
            <a:r>
              <a:rPr lang="en-US" sz="2000" dirty="0"/>
              <a:t>Read the sentences. Write a wish statement stating the opposite of what happened using the given words.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5AF6E613-A900-FEB6-D4E3-998311A243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4144" y="2548725"/>
            <a:ext cx="5772362" cy="1481646"/>
          </a:xfrm>
        </p:spPr>
        <p:txBody>
          <a:bodyPr/>
          <a:lstStyle/>
          <a:p>
            <a:pPr marL="469900" indent="-342900">
              <a:lnSpc>
                <a:spcPct val="200000"/>
              </a:lnSpc>
              <a:buAutoNum type="arabicPeriod"/>
            </a:pPr>
            <a:r>
              <a:rPr lang="en-US" sz="2400" dirty="0"/>
              <a:t>My parents </a:t>
            </a:r>
            <a:r>
              <a:rPr lang="en-US" sz="2400" u="heavy" dirty="0">
                <a:uFill>
                  <a:solidFill>
                    <a:srgbClr val="FF0000"/>
                  </a:solidFill>
                </a:uFill>
              </a:rPr>
              <a:t>don’t approve</a:t>
            </a:r>
            <a:r>
              <a:rPr lang="en-US" sz="2400" dirty="0"/>
              <a:t>. (If only) 	</a:t>
            </a:r>
          </a:p>
          <a:p>
            <a:pPr marL="127000" indent="0">
              <a:lnSpc>
                <a:spcPct val="200000"/>
              </a:lnSpc>
            </a:pPr>
            <a:r>
              <a:rPr lang="en-US" sz="2400" dirty="0"/>
              <a:t>If only ________________________________</a:t>
            </a:r>
          </a:p>
          <a:p>
            <a:pPr marL="469900" indent="-342900">
              <a:lnSpc>
                <a:spcPct val="250000"/>
              </a:lnSpc>
              <a:buAutoNum type="arabicPeriod"/>
            </a:pPr>
            <a:endParaRPr lang="en-US" sz="2000" dirty="0"/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0F0EED4F-6704-42D3-B9AE-FA62D12E8D6B}"/>
              </a:ext>
            </a:extLst>
          </p:cNvPr>
          <p:cNvSpPr txBox="1"/>
          <p:nvPr/>
        </p:nvSpPr>
        <p:spPr>
          <a:xfrm>
            <a:off x="2981109" y="3429001"/>
            <a:ext cx="3181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en-US" sz="2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my parents approved.</a:t>
            </a:r>
          </a:p>
        </p:txBody>
      </p:sp>
    </p:spTree>
    <p:extLst>
      <p:ext uri="{BB962C8B-B14F-4D97-AF65-F5344CB8AC3E}">
        <p14:creationId xmlns:p14="http://schemas.microsoft.com/office/powerpoint/2010/main" val="305846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03DA26D3-EC1B-152E-D81F-8758424267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2607" y="2465437"/>
            <a:ext cx="6160168" cy="2388314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sz="2400" dirty="0"/>
              <a:t>2. You </a:t>
            </a:r>
            <a:r>
              <a:rPr lang="en-US" sz="2400" u="heavy" dirty="0">
                <a:uFill>
                  <a:solidFill>
                    <a:srgbClr val="FF0000"/>
                  </a:solidFill>
                </a:uFill>
              </a:rPr>
              <a:t>can’t change </a:t>
            </a:r>
            <a:r>
              <a:rPr lang="en-US" sz="2400" dirty="0"/>
              <a:t>classes now. (If only)  </a:t>
            </a:r>
          </a:p>
          <a:p>
            <a:pPr>
              <a:lnSpc>
                <a:spcPct val="200000"/>
              </a:lnSpc>
            </a:pPr>
            <a:r>
              <a:rPr lang="en-US" sz="2400" dirty="0"/>
              <a:t>If only ____________________________</a:t>
            </a:r>
          </a:p>
          <a:p>
            <a:pPr>
              <a:lnSpc>
                <a:spcPct val="200000"/>
              </a:lnSpc>
            </a:pPr>
            <a:endParaRPr lang="en-US" sz="2400" dirty="0"/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7660BED3-C48D-1303-B9BD-47373153C11E}"/>
              </a:ext>
            </a:extLst>
          </p:cNvPr>
          <p:cNvSpPr txBox="1"/>
          <p:nvPr/>
        </p:nvSpPr>
        <p:spPr>
          <a:xfrm>
            <a:off x="2838536" y="3391676"/>
            <a:ext cx="3946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en-US" sz="20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you could change classes now.</a:t>
            </a:r>
          </a:p>
        </p:txBody>
      </p:sp>
      <p:sp>
        <p:nvSpPr>
          <p:cNvPr id="8" name="ชื่อเรื่อง 1">
            <a:extLst>
              <a:ext uri="{FF2B5EF4-FFF2-40B4-BE49-F238E27FC236}">
                <a16:creationId xmlns:a16="http://schemas.microsoft.com/office/drawing/2014/main" id="{226A614D-ABD5-A8B0-9B66-CF32EDFBC078}"/>
              </a:ext>
            </a:extLst>
          </p:cNvPr>
          <p:cNvSpPr txBox="1">
            <a:spLocks/>
          </p:cNvSpPr>
          <p:nvPr/>
        </p:nvSpPr>
        <p:spPr>
          <a:xfrm>
            <a:off x="390144" y="1400220"/>
            <a:ext cx="8400288" cy="68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9pPr>
          </a:lstStyle>
          <a:p>
            <a:pPr algn="ctr" defTabSz="914400">
              <a:buClr>
                <a:srgbClr val="1E407A"/>
              </a:buClr>
            </a:pPr>
            <a:r>
              <a:rPr lang="en-US" sz="2000" kern="0">
                <a:solidFill>
                  <a:srgbClr val="1E407A"/>
                </a:solidFill>
              </a:rPr>
              <a:t>Read the sentences. Write a wish statement stating the opposite of what happened using the given words.</a:t>
            </a:r>
            <a:endParaRPr lang="en-US" sz="2000" kern="0" dirty="0">
              <a:solidFill>
                <a:srgbClr val="1E4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47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1B09AC6F-8B4B-596C-BDDA-353D824FC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5649" y="2421739"/>
            <a:ext cx="5697056" cy="1343716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sz="2400" dirty="0"/>
              <a:t>3. Sonya </a:t>
            </a:r>
            <a:r>
              <a:rPr lang="en-US" sz="2400" u="heavy" dirty="0">
                <a:uFill>
                  <a:solidFill>
                    <a:srgbClr val="FF0000"/>
                  </a:solidFill>
                </a:uFill>
              </a:rPr>
              <a:t>is</a:t>
            </a:r>
            <a:r>
              <a:rPr lang="en-US" sz="2400" dirty="0"/>
              <a:t> so reserved. (wish) 	  </a:t>
            </a:r>
          </a:p>
          <a:p>
            <a:pPr>
              <a:lnSpc>
                <a:spcPct val="200000"/>
              </a:lnSpc>
            </a:pPr>
            <a:r>
              <a:rPr lang="en-US" sz="2400" dirty="0"/>
              <a:t>I wish _______________________________</a:t>
            </a:r>
          </a:p>
          <a:p>
            <a:pPr>
              <a:lnSpc>
                <a:spcPct val="200000"/>
              </a:lnSpc>
            </a:pPr>
            <a:endParaRPr lang="en-US" sz="2400" dirty="0"/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7A4DD722-004D-E0C2-4A46-8CE1F0AD43FC}"/>
              </a:ext>
            </a:extLst>
          </p:cNvPr>
          <p:cNvSpPr txBox="1"/>
          <p:nvPr/>
        </p:nvSpPr>
        <p:spPr>
          <a:xfrm>
            <a:off x="2728744" y="3365345"/>
            <a:ext cx="4442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en-US" sz="20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Sonya weren’t/wasn’t so reserved.</a:t>
            </a:r>
          </a:p>
        </p:txBody>
      </p:sp>
      <p:sp>
        <p:nvSpPr>
          <p:cNvPr id="8" name="ชื่อเรื่อง 1">
            <a:extLst>
              <a:ext uri="{FF2B5EF4-FFF2-40B4-BE49-F238E27FC236}">
                <a16:creationId xmlns:a16="http://schemas.microsoft.com/office/drawing/2014/main" id="{5B48145F-72F2-509C-94F8-9DB77C36E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789" y="1320800"/>
            <a:ext cx="7718425" cy="509588"/>
          </a:xfrm>
        </p:spPr>
        <p:txBody>
          <a:bodyPr/>
          <a:lstStyle/>
          <a:p>
            <a:pPr algn="ctr"/>
            <a:r>
              <a:rPr lang="en-US" sz="2000" dirty="0"/>
              <a:t>Read the sentences. Write a wish statement stating the opposite of what happened using the given words.</a:t>
            </a:r>
          </a:p>
        </p:txBody>
      </p:sp>
    </p:spTree>
    <p:extLst>
      <p:ext uri="{BB962C8B-B14F-4D97-AF65-F5344CB8AC3E}">
        <p14:creationId xmlns:p14="http://schemas.microsoft.com/office/powerpoint/2010/main" val="330679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79D3BD96-204E-75C9-EB1B-60BA65A1AD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4075" y="2415716"/>
            <a:ext cx="7387200" cy="1364342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sz="2400" dirty="0"/>
              <a:t>4. His teacher </a:t>
            </a:r>
            <a:r>
              <a:rPr lang="en-US" sz="2400" u="heavy" dirty="0">
                <a:uFill>
                  <a:solidFill>
                    <a:srgbClr val="FF0000"/>
                  </a:solidFill>
                </a:uFill>
              </a:rPr>
              <a:t>didn’t give </a:t>
            </a:r>
            <a:r>
              <a:rPr lang="en-US" sz="2400" dirty="0"/>
              <a:t>him encouragement. (wish) </a:t>
            </a:r>
          </a:p>
          <a:p>
            <a:pPr>
              <a:lnSpc>
                <a:spcPct val="200000"/>
              </a:lnSpc>
            </a:pPr>
            <a:r>
              <a:rPr lang="en-US" sz="2400" dirty="0"/>
              <a:t>I wish __________________________________________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9E90B942-771D-53A8-275A-73B88CA4D1D0}"/>
              </a:ext>
            </a:extLst>
          </p:cNvPr>
          <p:cNvSpPr txBox="1"/>
          <p:nvPr/>
        </p:nvSpPr>
        <p:spPr>
          <a:xfrm>
            <a:off x="1757444" y="3318394"/>
            <a:ext cx="6011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en-US" sz="2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his teacher had given him encouragement.</a:t>
            </a:r>
          </a:p>
        </p:txBody>
      </p:sp>
      <p:sp>
        <p:nvSpPr>
          <p:cNvPr id="8" name="ชื่อเรื่อง 1">
            <a:extLst>
              <a:ext uri="{FF2B5EF4-FFF2-40B4-BE49-F238E27FC236}">
                <a16:creationId xmlns:a16="http://schemas.microsoft.com/office/drawing/2014/main" id="{DC3F9352-6452-AE34-4FE6-867E095AB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144" y="1400220"/>
            <a:ext cx="8400288" cy="680558"/>
          </a:xfrm>
        </p:spPr>
        <p:txBody>
          <a:bodyPr/>
          <a:lstStyle/>
          <a:p>
            <a:pPr algn="ctr"/>
            <a:r>
              <a:rPr lang="en-US" sz="2000" dirty="0"/>
              <a:t>Read the sentences. Write a wish statement stating the opposite of what happened using the given words.</a:t>
            </a:r>
          </a:p>
        </p:txBody>
      </p:sp>
    </p:spTree>
    <p:extLst>
      <p:ext uri="{BB962C8B-B14F-4D97-AF65-F5344CB8AC3E}">
        <p14:creationId xmlns:p14="http://schemas.microsoft.com/office/powerpoint/2010/main" val="263381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D26A7457-95A7-314F-AAA0-7F41B59FAD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2532171"/>
            <a:ext cx="6160169" cy="1068709"/>
          </a:xfrm>
        </p:spPr>
        <p:txBody>
          <a:bodyPr/>
          <a:lstStyle/>
          <a:p>
            <a:r>
              <a:rPr lang="en-US" sz="2400" dirty="0"/>
              <a:t>5. They </a:t>
            </a:r>
            <a:r>
              <a:rPr lang="en-US" sz="2400" u="heavy" dirty="0">
                <a:uFill>
                  <a:solidFill>
                    <a:srgbClr val="FF0000"/>
                  </a:solidFill>
                </a:uFill>
              </a:rPr>
              <a:t>agreed</a:t>
            </a:r>
            <a:r>
              <a:rPr lang="en-US" sz="2400" dirty="0"/>
              <a:t> to compromise. (wish)</a:t>
            </a:r>
          </a:p>
          <a:p>
            <a:pPr>
              <a:lnSpc>
                <a:spcPct val="200000"/>
              </a:lnSpc>
            </a:pPr>
            <a:r>
              <a:rPr lang="en-US" sz="2400" dirty="0"/>
              <a:t>I wish _____________________________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BDCFCA7E-6EB9-3BE8-DB7F-62B43C708C53}"/>
              </a:ext>
            </a:extLst>
          </p:cNvPr>
          <p:cNvSpPr txBox="1"/>
          <p:nvPr/>
        </p:nvSpPr>
        <p:spPr>
          <a:xfrm>
            <a:off x="2792479" y="3066524"/>
            <a:ext cx="5387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en-US" sz="20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they hadn’t agreed to compromise.</a:t>
            </a:r>
          </a:p>
        </p:txBody>
      </p:sp>
      <p:sp>
        <p:nvSpPr>
          <p:cNvPr id="8" name="ชื่อเรื่อง 1">
            <a:extLst>
              <a:ext uri="{FF2B5EF4-FFF2-40B4-BE49-F238E27FC236}">
                <a16:creationId xmlns:a16="http://schemas.microsoft.com/office/drawing/2014/main" id="{E364D32A-6AB4-4D40-67AF-79AF52701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144" y="1400220"/>
            <a:ext cx="8400288" cy="680558"/>
          </a:xfrm>
        </p:spPr>
        <p:txBody>
          <a:bodyPr/>
          <a:lstStyle/>
          <a:p>
            <a:pPr algn="ctr"/>
            <a:r>
              <a:rPr lang="en-US" sz="2000" dirty="0"/>
              <a:t>Read the sentences. Write a wish statement stating the opposite of what happened using the given words.</a:t>
            </a:r>
          </a:p>
        </p:txBody>
      </p:sp>
    </p:spTree>
    <p:extLst>
      <p:ext uri="{BB962C8B-B14F-4D97-AF65-F5344CB8AC3E}">
        <p14:creationId xmlns:p14="http://schemas.microsoft.com/office/powerpoint/2010/main" val="196050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D627CAA-A019-B05D-7D3E-90950C514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688" y="1149862"/>
            <a:ext cx="8400288" cy="755900"/>
          </a:xfrm>
        </p:spPr>
        <p:txBody>
          <a:bodyPr/>
          <a:lstStyle/>
          <a:p>
            <a:pPr algn="ctr"/>
            <a:r>
              <a:rPr lang="en-US" sz="2000" dirty="0"/>
              <a:t>Make four wish statements about yourself. Two wish statements should be about the present and two about the past.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B3458E8D-976F-C674-6B23-7A0BA05DE0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9819" y="1930146"/>
            <a:ext cx="7387200" cy="1008482"/>
          </a:xfrm>
        </p:spPr>
        <p:txBody>
          <a:bodyPr/>
          <a:lstStyle/>
          <a:p>
            <a:pPr marL="469900" indent="-342900">
              <a:lnSpc>
                <a:spcPct val="200000"/>
              </a:lnSpc>
              <a:buAutoNum type="arabicPeriod"/>
            </a:pPr>
            <a:r>
              <a:rPr lang="en-US" sz="1800" dirty="0"/>
              <a:t>Wishes about the present.</a:t>
            </a:r>
          </a:p>
          <a:p>
            <a:pPr marL="127000" indent="0">
              <a:lnSpc>
                <a:spcPct val="200000"/>
              </a:lnSpc>
            </a:pPr>
            <a:r>
              <a:rPr lang="en-US" sz="1800" dirty="0"/>
              <a:t>If only _____________________________________________________________</a:t>
            </a:r>
          </a:p>
          <a:p>
            <a:pPr marL="127000" indent="0">
              <a:lnSpc>
                <a:spcPct val="200000"/>
              </a:lnSpc>
            </a:pPr>
            <a:r>
              <a:rPr lang="en-US" sz="1800" dirty="0"/>
              <a:t>I wish ______________________________________________________________</a:t>
            </a:r>
          </a:p>
        </p:txBody>
      </p:sp>
      <p:sp>
        <p:nvSpPr>
          <p:cNvPr id="4" name="ชื่อเรื่องรอง 2">
            <a:extLst>
              <a:ext uri="{FF2B5EF4-FFF2-40B4-BE49-F238E27FC236}">
                <a16:creationId xmlns:a16="http://schemas.microsoft.com/office/drawing/2014/main" id="{1FA840A7-5E53-A9CD-81EF-C6C359EF40B9}"/>
              </a:ext>
            </a:extLst>
          </p:cNvPr>
          <p:cNvSpPr txBox="1">
            <a:spLocks/>
          </p:cNvSpPr>
          <p:nvPr/>
        </p:nvSpPr>
        <p:spPr>
          <a:xfrm>
            <a:off x="395163" y="3801212"/>
            <a:ext cx="7387200" cy="15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127000" indent="0" defTabSz="914400">
              <a:lnSpc>
                <a:spcPct val="200000"/>
              </a:lnSpc>
              <a:buClr>
                <a:srgbClr val="000000"/>
              </a:buClr>
            </a:pPr>
            <a:r>
              <a:rPr lang="en-US" sz="1800" kern="0" dirty="0">
                <a:solidFill>
                  <a:srgbClr val="000000"/>
                </a:solidFill>
              </a:rPr>
              <a:t>2.    Wishes about the past.</a:t>
            </a:r>
          </a:p>
          <a:p>
            <a:pPr marL="127000" indent="0" defTabSz="914400">
              <a:lnSpc>
                <a:spcPct val="200000"/>
              </a:lnSpc>
              <a:buClr>
                <a:srgbClr val="000000"/>
              </a:buClr>
            </a:pPr>
            <a:r>
              <a:rPr lang="en-US" sz="1800" kern="0" dirty="0">
                <a:solidFill>
                  <a:srgbClr val="000000"/>
                </a:solidFill>
              </a:rPr>
              <a:t>If only ____________________________________________________________</a:t>
            </a:r>
          </a:p>
          <a:p>
            <a:pPr marL="127000" indent="0" defTabSz="914400">
              <a:lnSpc>
                <a:spcPct val="200000"/>
              </a:lnSpc>
              <a:buClr>
                <a:srgbClr val="000000"/>
              </a:buClr>
            </a:pPr>
            <a:r>
              <a:rPr lang="en-US" sz="1800" kern="0" dirty="0">
                <a:solidFill>
                  <a:srgbClr val="000000"/>
                </a:solidFill>
              </a:rPr>
              <a:t>I wish ______________________________________________________________</a:t>
            </a:r>
          </a:p>
        </p:txBody>
      </p:sp>
      <p:sp>
        <p:nvSpPr>
          <p:cNvPr id="5" name="직사각형 2">
            <a:extLst>
              <a:ext uri="{FF2B5EF4-FFF2-40B4-BE49-F238E27FC236}">
                <a16:creationId xmlns:a16="http://schemas.microsoft.com/office/drawing/2014/main" id="{F613082B-948C-402A-0FC0-070117CEA692}"/>
              </a:ext>
            </a:extLst>
          </p:cNvPr>
          <p:cNvSpPr/>
          <p:nvPr/>
        </p:nvSpPr>
        <p:spPr>
          <a:xfrm>
            <a:off x="1165183" y="2606763"/>
            <a:ext cx="481471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 could remember the homework assignment.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3">
            <a:extLst>
              <a:ext uri="{FF2B5EF4-FFF2-40B4-BE49-F238E27FC236}">
                <a16:creationId xmlns:a16="http://schemas.microsoft.com/office/drawing/2014/main" id="{D846892D-5707-AF5A-DBA4-C569AAB156CE}"/>
              </a:ext>
            </a:extLst>
          </p:cNvPr>
          <p:cNvSpPr/>
          <p:nvPr/>
        </p:nvSpPr>
        <p:spPr>
          <a:xfrm>
            <a:off x="1165183" y="3170490"/>
            <a:ext cx="367600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 had more money to buy these shoes.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4">
            <a:extLst>
              <a:ext uri="{FF2B5EF4-FFF2-40B4-BE49-F238E27FC236}">
                <a16:creationId xmlns:a16="http://schemas.microsoft.com/office/drawing/2014/main" id="{584CA5F7-DDF7-3FDE-E601-DC5798F5CB08}"/>
              </a:ext>
            </a:extLst>
          </p:cNvPr>
          <p:cNvSpPr/>
          <p:nvPr/>
        </p:nvSpPr>
        <p:spPr>
          <a:xfrm>
            <a:off x="1227123" y="4482368"/>
            <a:ext cx="361406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 had gone to summer camp last year.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5">
            <a:extLst>
              <a:ext uri="{FF2B5EF4-FFF2-40B4-BE49-F238E27FC236}">
                <a16:creationId xmlns:a16="http://schemas.microsoft.com/office/drawing/2014/main" id="{5C5064F0-88D2-50A4-AC7F-9EF78EA941E8}"/>
              </a:ext>
            </a:extLst>
          </p:cNvPr>
          <p:cNvSpPr/>
          <p:nvPr/>
        </p:nvSpPr>
        <p:spPr>
          <a:xfrm>
            <a:off x="1227123" y="5034527"/>
            <a:ext cx="534528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 hadn’t lost my dog in the park last month.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60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F64E271-0382-4B48-ADB9-ACAD4C4BA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0060"/>
            <a:ext cx="9144000" cy="2997879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3335683D-210B-4D65-9BE1-09C763995938}"/>
              </a:ext>
            </a:extLst>
          </p:cNvPr>
          <p:cNvSpPr/>
          <p:nvPr/>
        </p:nvSpPr>
        <p:spPr>
          <a:xfrm>
            <a:off x="1237372" y="2992386"/>
            <a:ext cx="481471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 could remember the homework assignment.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2528440D-B3C5-423E-8AEA-2F27526E4E02}"/>
              </a:ext>
            </a:extLst>
          </p:cNvPr>
          <p:cNvSpPr/>
          <p:nvPr/>
        </p:nvSpPr>
        <p:spPr>
          <a:xfrm>
            <a:off x="1245659" y="3338356"/>
            <a:ext cx="367600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 had more money to buy these shoes.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CFB9CE2C-C713-4E3F-B73D-8D14EA49E6CC}"/>
              </a:ext>
            </a:extLst>
          </p:cNvPr>
          <p:cNvSpPr/>
          <p:nvPr/>
        </p:nvSpPr>
        <p:spPr>
          <a:xfrm>
            <a:off x="1208081" y="4111141"/>
            <a:ext cx="361406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 had gone to summer camp last year.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A0434240-2B42-4D97-9BF2-7AD9F9F61C7B}"/>
              </a:ext>
            </a:extLst>
          </p:cNvPr>
          <p:cNvSpPr/>
          <p:nvPr/>
        </p:nvSpPr>
        <p:spPr>
          <a:xfrm>
            <a:off x="1212319" y="4446622"/>
            <a:ext cx="534528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 hadn’t lost my dog in the park last month.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Arrow: Right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0C74417-E769-EDC8-758F-1ABF012A965B}"/>
              </a:ext>
            </a:extLst>
          </p:cNvPr>
          <p:cNvSpPr/>
          <p:nvPr/>
        </p:nvSpPr>
        <p:spPr>
          <a:xfrm>
            <a:off x="8518474" y="6276652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3741DE2-97B8-6EED-2E94-D81069DD1A50}"/>
              </a:ext>
            </a:extLst>
          </p:cNvPr>
          <p:cNvSpPr/>
          <p:nvPr/>
        </p:nvSpPr>
        <p:spPr>
          <a:xfrm rot="10800000">
            <a:off x="115161" y="6294980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0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BD3FF34-65D2-4A13-A620-1ADB578D8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22" y="524220"/>
            <a:ext cx="8985956" cy="5809560"/>
          </a:xfrm>
          <a:prstGeom prst="rect">
            <a:avLst/>
          </a:prstGeom>
        </p:spPr>
      </p:pic>
      <p:pic>
        <p:nvPicPr>
          <p:cNvPr id="3" name="Track 7-04">
            <a:hlinkClick r:id="" action="ppaction://media"/>
            <a:extLst>
              <a:ext uri="{FF2B5EF4-FFF2-40B4-BE49-F238E27FC236}">
                <a16:creationId xmlns:a16="http://schemas.microsoft.com/office/drawing/2014/main" id="{8C570830-281B-4BC6-923A-234EF5B417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6318" y="2359044"/>
            <a:ext cx="331693" cy="331693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2741227A-2828-406E-A17C-8D3D111AC16C}"/>
              </a:ext>
            </a:extLst>
          </p:cNvPr>
          <p:cNvSpPr/>
          <p:nvPr/>
        </p:nvSpPr>
        <p:spPr>
          <a:xfrm>
            <a:off x="1389298" y="4384512"/>
            <a:ext cx="98616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earnings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5FC9A18A-8F14-4615-B603-6E1EE2D80775}"/>
              </a:ext>
            </a:extLst>
          </p:cNvPr>
          <p:cNvSpPr/>
          <p:nvPr/>
        </p:nvSpPr>
        <p:spPr>
          <a:xfrm>
            <a:off x="3301112" y="4384512"/>
            <a:ext cx="78258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skilled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D4EFE703-BD32-443F-8DA7-6C2E346EAB2A}"/>
              </a:ext>
            </a:extLst>
          </p:cNvPr>
          <p:cNvSpPr/>
          <p:nvPr/>
        </p:nvSpPr>
        <p:spPr>
          <a:xfrm>
            <a:off x="5113520" y="4384512"/>
            <a:ext cx="96532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mess up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C011592C-AE69-4204-A415-A13C21A4BF25}"/>
              </a:ext>
            </a:extLst>
          </p:cNvPr>
          <p:cNvSpPr/>
          <p:nvPr/>
        </p:nvSpPr>
        <p:spPr>
          <a:xfrm>
            <a:off x="7008923" y="4384512"/>
            <a:ext cx="74090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blame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A106A649-038A-4F79-AC71-FA0D737F308D}"/>
              </a:ext>
            </a:extLst>
          </p:cNvPr>
          <p:cNvSpPr/>
          <p:nvPr/>
        </p:nvSpPr>
        <p:spPr>
          <a:xfrm>
            <a:off x="1318170" y="5864593"/>
            <a:ext cx="116730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temptation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E6F33341-A06B-4281-B319-7E3F57C3ABCE}"/>
              </a:ext>
            </a:extLst>
          </p:cNvPr>
          <p:cNvSpPr/>
          <p:nvPr/>
        </p:nvSpPr>
        <p:spPr>
          <a:xfrm>
            <a:off x="3229089" y="5864593"/>
            <a:ext cx="100540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deal with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49D5F851-C429-45A3-9152-6A4557650DF4}"/>
              </a:ext>
            </a:extLst>
          </p:cNvPr>
          <p:cNvSpPr/>
          <p:nvPr/>
        </p:nvSpPr>
        <p:spPr>
          <a:xfrm>
            <a:off x="5017638" y="5869016"/>
            <a:ext cx="11464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constantly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F13A4BFD-7569-4775-B79B-1C568599FE64}"/>
              </a:ext>
            </a:extLst>
          </p:cNvPr>
          <p:cNvSpPr/>
          <p:nvPr/>
        </p:nvSpPr>
        <p:spPr>
          <a:xfrm>
            <a:off x="6951214" y="5856490"/>
            <a:ext cx="88036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distract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2" name="Arrow: Right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1E22B0C-B720-D056-9962-35DE246D7856}"/>
              </a:ext>
            </a:extLst>
          </p:cNvPr>
          <p:cNvSpPr/>
          <p:nvPr/>
        </p:nvSpPr>
        <p:spPr>
          <a:xfrm>
            <a:off x="8518474" y="6276652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B2FADBC-F314-D16F-C9D6-ADAAF5F2FE69}"/>
              </a:ext>
            </a:extLst>
          </p:cNvPr>
          <p:cNvSpPr/>
          <p:nvPr/>
        </p:nvSpPr>
        <p:spPr>
          <a:xfrm rot="10800000">
            <a:off x="115161" y="6294980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2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848370FE-7586-1B2F-D4DF-6EB6B9EED006}"/>
              </a:ext>
            </a:extLst>
          </p:cNvPr>
          <p:cNvSpPr txBox="1"/>
          <p:nvPr/>
        </p:nvSpPr>
        <p:spPr>
          <a:xfrm>
            <a:off x="4173937" y="2734820"/>
            <a:ext cx="42162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sympathy (n.)</a:t>
            </a:r>
          </a:p>
          <a:p>
            <a:pPr algn="ctr"/>
            <a:r>
              <a:rPr lang="en-US" sz="3200" b="0" i="0" dirty="0">
                <a:solidFill>
                  <a:srgbClr val="1D2A5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b="0" i="0" dirty="0" err="1">
                <a:solidFill>
                  <a:srgbClr val="1D2A5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sɪm.pə</a:t>
            </a:r>
            <a:r>
              <a:rPr lang="en-US" sz="3200" b="0" i="0" dirty="0">
                <a:solidFill>
                  <a:srgbClr val="1D2A5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l-GR" sz="3200" b="0" i="0" dirty="0">
                <a:solidFill>
                  <a:srgbClr val="1D2A5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3200" b="0" i="0" dirty="0" err="1">
                <a:solidFill>
                  <a:srgbClr val="1D2A5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0" i="0" dirty="0">
                <a:solidFill>
                  <a:srgbClr val="1D2A5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</a:p>
        </p:txBody>
      </p:sp>
      <p:pic>
        <p:nvPicPr>
          <p:cNvPr id="1026" name="Picture 2" descr="What's the Difference Between Sympathy and Empathy? | YourDictionary">
            <a:extLst>
              <a:ext uri="{FF2B5EF4-FFF2-40B4-BE49-F238E27FC236}">
                <a16:creationId xmlns:a16="http://schemas.microsoft.com/office/drawing/2014/main" id="{428FE2F5-3787-A04C-F057-879A4A06C8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81"/>
          <a:stretch/>
        </p:blipFill>
        <p:spPr bwMode="auto">
          <a:xfrm>
            <a:off x="577516" y="888339"/>
            <a:ext cx="3994484" cy="508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3EC1AC83-CE9A-246E-446B-D50E1B258681}"/>
              </a:ext>
            </a:extLst>
          </p:cNvPr>
          <p:cNvSpPr txBox="1"/>
          <p:nvPr/>
        </p:nvSpPr>
        <p:spPr>
          <a:xfrm>
            <a:off x="4991743" y="3812038"/>
            <a:ext cx="2580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ความเห็นอกเห็นใจ</a:t>
            </a:r>
            <a:endParaRPr lang="en-US" sz="32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522601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0976BD3-B8C0-45D8-83AF-9B6EB5A8B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0867"/>
            <a:ext cx="9144000" cy="3036266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491F223A-309C-4525-B52E-24EAD9C1FB28}"/>
              </a:ext>
            </a:extLst>
          </p:cNvPr>
          <p:cNvSpPr/>
          <p:nvPr/>
        </p:nvSpPr>
        <p:spPr>
          <a:xfrm>
            <a:off x="5233632" y="2940954"/>
            <a:ext cx="98616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earnings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5B23F817-A733-4237-95D7-09B9EEC8B030}"/>
              </a:ext>
            </a:extLst>
          </p:cNvPr>
          <p:cNvSpPr/>
          <p:nvPr/>
        </p:nvSpPr>
        <p:spPr>
          <a:xfrm>
            <a:off x="5271210" y="2301853"/>
            <a:ext cx="78258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skilled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0973F02C-7F0D-4A0E-A3E4-CF348FC6C008}"/>
              </a:ext>
            </a:extLst>
          </p:cNvPr>
          <p:cNvSpPr/>
          <p:nvPr/>
        </p:nvSpPr>
        <p:spPr>
          <a:xfrm>
            <a:off x="1605094" y="3251593"/>
            <a:ext cx="96532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mess up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9B5F20A-7358-430F-AD55-FAA4117DE1C0}"/>
              </a:ext>
            </a:extLst>
          </p:cNvPr>
          <p:cNvSpPr/>
          <p:nvPr/>
        </p:nvSpPr>
        <p:spPr>
          <a:xfrm>
            <a:off x="5370664" y="4201333"/>
            <a:ext cx="74090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blame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545CC856-37EB-41B7-811F-BA08863ED85C}"/>
              </a:ext>
            </a:extLst>
          </p:cNvPr>
          <p:cNvSpPr/>
          <p:nvPr/>
        </p:nvSpPr>
        <p:spPr>
          <a:xfrm>
            <a:off x="2767014" y="2618152"/>
            <a:ext cx="116730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temptation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8C241FC-2CF9-4111-A59B-5A37BD8EFF5B}"/>
              </a:ext>
            </a:extLst>
          </p:cNvPr>
          <p:cNvSpPr/>
          <p:nvPr/>
        </p:nvSpPr>
        <p:spPr>
          <a:xfrm>
            <a:off x="6205483" y="4511972"/>
            <a:ext cx="100540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deal with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E1DCD949-8D86-49B3-B347-87FD3DEA7A6E}"/>
              </a:ext>
            </a:extLst>
          </p:cNvPr>
          <p:cNvSpPr/>
          <p:nvPr/>
        </p:nvSpPr>
        <p:spPr>
          <a:xfrm>
            <a:off x="3075498" y="3562232"/>
            <a:ext cx="11464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constantly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01C37EE0-FF36-4921-8F6C-E92F0EF64295}"/>
              </a:ext>
            </a:extLst>
          </p:cNvPr>
          <p:cNvSpPr/>
          <p:nvPr/>
        </p:nvSpPr>
        <p:spPr>
          <a:xfrm>
            <a:off x="4931739" y="3872871"/>
            <a:ext cx="116730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distracting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Arrow: Right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3001627-1B10-2561-144D-92B1C7401251}"/>
              </a:ext>
            </a:extLst>
          </p:cNvPr>
          <p:cNvSpPr/>
          <p:nvPr/>
        </p:nvSpPr>
        <p:spPr>
          <a:xfrm>
            <a:off x="8518474" y="6276652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878BF96-AF0A-DF13-E125-6B1CEF1B9D1F}"/>
              </a:ext>
            </a:extLst>
          </p:cNvPr>
          <p:cNvSpPr/>
          <p:nvPr/>
        </p:nvSpPr>
        <p:spPr>
          <a:xfrm rot="10800000">
            <a:off x="115161" y="6294980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7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ditional  sentences type 3">
            <a:hlinkClick r:id="" action="ppaction://media"/>
            <a:extLst>
              <a:ext uri="{FF2B5EF4-FFF2-40B4-BE49-F238E27FC236}">
                <a16:creationId xmlns:a16="http://schemas.microsoft.com/office/drawing/2014/main" id="{E99CBBA3-396C-8AF0-3FC2-1577F9CEA30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034" y="889952"/>
            <a:ext cx="9027931" cy="5078096"/>
          </a:xfrm>
        </p:spPr>
      </p:pic>
    </p:spTree>
    <p:extLst>
      <p:ext uri="{BB962C8B-B14F-4D97-AF65-F5344CB8AC3E}">
        <p14:creationId xmlns:p14="http://schemas.microsoft.com/office/powerpoint/2010/main" val="116254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8E71AED8-E4F8-FB65-88FF-017E702E6D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" r="1758" b="6754"/>
          <a:stretch/>
        </p:blipFill>
        <p:spPr>
          <a:xfrm>
            <a:off x="573272" y="2596331"/>
            <a:ext cx="7997455" cy="4090219"/>
          </a:xfrm>
          <a:prstGeom prst="rect">
            <a:avLst/>
          </a:prstGeom>
        </p:spPr>
      </p:pic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BDD808D5-7B30-12FA-789B-C76A0B3F0EC9}"/>
              </a:ext>
            </a:extLst>
          </p:cNvPr>
          <p:cNvSpPr txBox="1"/>
          <p:nvPr/>
        </p:nvSpPr>
        <p:spPr>
          <a:xfrm>
            <a:off x="2688811" y="4922060"/>
            <a:ext cx="57676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had worked harder, you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wouldn’t have failed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exam.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B39264D4-9F14-90D3-6298-7BCE962BAF06}"/>
              </a:ext>
            </a:extLst>
          </p:cNvPr>
          <p:cNvSpPr txBox="1"/>
          <p:nvPr/>
        </p:nvSpPr>
        <p:spPr>
          <a:xfrm>
            <a:off x="2051685" y="2069203"/>
            <a:ext cx="5040630" cy="400110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841633262">
                  <a:custGeom>
                    <a:avLst/>
                    <a:gdLst>
                      <a:gd name="connsiteX0" fmla="*/ 0 w 2811780"/>
                      <a:gd name="connsiteY0" fmla="*/ 0 h 369332"/>
                      <a:gd name="connsiteX1" fmla="*/ 2811780 w 2811780"/>
                      <a:gd name="connsiteY1" fmla="*/ 0 h 369332"/>
                      <a:gd name="connsiteX2" fmla="*/ 2811780 w 2811780"/>
                      <a:gd name="connsiteY2" fmla="*/ 369332 h 369332"/>
                      <a:gd name="connsiteX3" fmla="*/ 0 w 2811780"/>
                      <a:gd name="connsiteY3" fmla="*/ 369332 h 369332"/>
                      <a:gd name="connsiteX4" fmla="*/ 0 w 2811780"/>
                      <a:gd name="connsiteY4" fmla="*/ 0 h 369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11780" h="369332" fill="none" extrusionOk="0">
                        <a:moveTo>
                          <a:pt x="0" y="0"/>
                        </a:moveTo>
                        <a:cubicBezTo>
                          <a:pt x="879103" y="-93557"/>
                          <a:pt x="2132052" y="31345"/>
                          <a:pt x="2811780" y="0"/>
                        </a:cubicBezTo>
                        <a:cubicBezTo>
                          <a:pt x="2779363" y="66439"/>
                          <a:pt x="2798745" y="195840"/>
                          <a:pt x="2811780" y="369332"/>
                        </a:cubicBezTo>
                        <a:cubicBezTo>
                          <a:pt x="2471676" y="374314"/>
                          <a:pt x="803735" y="353005"/>
                          <a:pt x="0" y="369332"/>
                        </a:cubicBezTo>
                        <a:cubicBezTo>
                          <a:pt x="19436" y="206613"/>
                          <a:pt x="-7088" y="108017"/>
                          <a:pt x="0" y="0"/>
                        </a:cubicBezTo>
                        <a:close/>
                      </a:path>
                      <a:path w="2811780" h="369332" stroke="0" extrusionOk="0">
                        <a:moveTo>
                          <a:pt x="0" y="0"/>
                        </a:moveTo>
                        <a:cubicBezTo>
                          <a:pt x="941103" y="164730"/>
                          <a:pt x="2272101" y="-164284"/>
                          <a:pt x="2811780" y="0"/>
                        </a:cubicBezTo>
                        <a:cubicBezTo>
                          <a:pt x="2807745" y="133737"/>
                          <a:pt x="2840443" y="276345"/>
                          <a:pt x="2811780" y="369332"/>
                        </a:cubicBezTo>
                        <a:cubicBezTo>
                          <a:pt x="2371558" y="421044"/>
                          <a:pt x="994515" y="249020"/>
                          <a:pt x="0" y="369332"/>
                        </a:cubicBezTo>
                        <a:cubicBezTo>
                          <a:pt x="26681" y="289441"/>
                          <a:pt x="-9983" y="622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+ past perfect , would have + past participle</a:t>
            </a:r>
          </a:p>
        </p:txBody>
      </p: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DAFD47EF-7365-332C-1147-3ED43603A5EF}"/>
              </a:ext>
            </a:extLst>
          </p:cNvPr>
          <p:cNvGrpSpPr/>
          <p:nvPr/>
        </p:nvGrpSpPr>
        <p:grpSpPr>
          <a:xfrm>
            <a:off x="286475" y="-73226"/>
            <a:ext cx="8571048" cy="2024119"/>
            <a:chOff x="286476" y="-23869"/>
            <a:chExt cx="8571048" cy="2024119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47D51302-C733-44C9-B177-9DA4D27921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9815"/>
            <a:stretch/>
          </p:blipFill>
          <p:spPr>
            <a:xfrm>
              <a:off x="286476" y="-23869"/>
              <a:ext cx="8571048" cy="2024119"/>
            </a:xfrm>
            <a:prstGeom prst="rect">
              <a:avLst/>
            </a:prstGeom>
          </p:spPr>
        </p:pic>
        <p:sp>
          <p:nvSpPr>
            <p:cNvPr id="18" name="กล่องข้อความ 17">
              <a:extLst>
                <a:ext uri="{FF2B5EF4-FFF2-40B4-BE49-F238E27FC236}">
                  <a16:creationId xmlns:a16="http://schemas.microsoft.com/office/drawing/2014/main" id="{067CC1E3-1DAC-F5E8-6778-FE2435CE61DE}"/>
                </a:ext>
              </a:extLst>
            </p:cNvPr>
            <p:cNvSpPr txBox="1"/>
            <p:nvPr/>
          </p:nvSpPr>
          <p:spPr>
            <a:xfrm>
              <a:off x="4488180" y="1022379"/>
              <a:ext cx="3444241" cy="24998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841633262">
                    <a:custGeom>
                      <a:avLst/>
                      <a:gdLst>
                        <a:gd name="connsiteX0" fmla="*/ 0 w 2811780"/>
                        <a:gd name="connsiteY0" fmla="*/ 0 h 369332"/>
                        <a:gd name="connsiteX1" fmla="*/ 2811780 w 2811780"/>
                        <a:gd name="connsiteY1" fmla="*/ 0 h 369332"/>
                        <a:gd name="connsiteX2" fmla="*/ 2811780 w 2811780"/>
                        <a:gd name="connsiteY2" fmla="*/ 369332 h 369332"/>
                        <a:gd name="connsiteX3" fmla="*/ 0 w 2811780"/>
                        <a:gd name="connsiteY3" fmla="*/ 369332 h 369332"/>
                        <a:gd name="connsiteX4" fmla="*/ 0 w 2811780"/>
                        <a:gd name="connsiteY4" fmla="*/ 0 h 3693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11780" h="369332" fill="none" extrusionOk="0">
                          <a:moveTo>
                            <a:pt x="0" y="0"/>
                          </a:moveTo>
                          <a:cubicBezTo>
                            <a:pt x="879103" y="-93557"/>
                            <a:pt x="2132052" y="31345"/>
                            <a:pt x="2811780" y="0"/>
                          </a:cubicBezTo>
                          <a:cubicBezTo>
                            <a:pt x="2779363" y="66439"/>
                            <a:pt x="2798745" y="195840"/>
                            <a:pt x="2811780" y="369332"/>
                          </a:cubicBezTo>
                          <a:cubicBezTo>
                            <a:pt x="2471676" y="374314"/>
                            <a:pt x="803735" y="353005"/>
                            <a:pt x="0" y="369332"/>
                          </a:cubicBezTo>
                          <a:cubicBezTo>
                            <a:pt x="19436" y="206613"/>
                            <a:pt x="-7088" y="108017"/>
                            <a:pt x="0" y="0"/>
                          </a:cubicBezTo>
                          <a:close/>
                        </a:path>
                        <a:path w="2811780" h="369332" stroke="0" extrusionOk="0">
                          <a:moveTo>
                            <a:pt x="0" y="0"/>
                          </a:moveTo>
                          <a:cubicBezTo>
                            <a:pt x="941103" y="164730"/>
                            <a:pt x="2272101" y="-164284"/>
                            <a:pt x="2811780" y="0"/>
                          </a:cubicBezTo>
                          <a:cubicBezTo>
                            <a:pt x="2807745" y="133737"/>
                            <a:pt x="2840443" y="276345"/>
                            <a:pt x="2811780" y="369332"/>
                          </a:cubicBezTo>
                          <a:cubicBezTo>
                            <a:pt x="2371558" y="421044"/>
                            <a:pt x="994515" y="249020"/>
                            <a:pt x="0" y="369332"/>
                          </a:cubicBezTo>
                          <a:cubicBezTo>
                            <a:pt x="26681" y="289441"/>
                            <a:pt x="-9983" y="6226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US" sz="1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401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nglish Language Grammar - Conditionals_ Mixed Conditional Sentences (1)">
            <a:hlinkClick r:id="" action="ppaction://media"/>
            <a:extLst>
              <a:ext uri="{FF2B5EF4-FFF2-40B4-BE49-F238E27FC236}">
                <a16:creationId xmlns:a16="http://schemas.microsoft.com/office/drawing/2014/main" id="{C508B051-CFA7-A623-6B7B-5E6D8C85DA4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67" y="861377"/>
            <a:ext cx="9129533" cy="5135246"/>
          </a:xfrm>
        </p:spPr>
      </p:pic>
    </p:spTree>
    <p:extLst>
      <p:ext uri="{BB962C8B-B14F-4D97-AF65-F5344CB8AC3E}">
        <p14:creationId xmlns:p14="http://schemas.microsoft.com/office/powerpoint/2010/main" val="198453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7D51302-C733-44C9-B177-9DA4D2792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844" b="44066"/>
          <a:stretch/>
        </p:blipFill>
        <p:spPr>
          <a:xfrm>
            <a:off x="183606" y="777239"/>
            <a:ext cx="8571048" cy="1749513"/>
          </a:xfrm>
          <a:prstGeom prst="rect">
            <a:avLst/>
          </a:prstGeom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2107CCBE-8768-23FA-AD6D-7CAD961ADA18}"/>
              </a:ext>
            </a:extLst>
          </p:cNvPr>
          <p:cNvSpPr txBox="1"/>
          <p:nvPr/>
        </p:nvSpPr>
        <p:spPr>
          <a:xfrm>
            <a:off x="708659" y="3065054"/>
            <a:ext cx="2984109" cy="369332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past affecting the present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796DFB69-45DC-5266-F5DC-EF0A313E23DD}"/>
              </a:ext>
            </a:extLst>
          </p:cNvPr>
          <p:cNvSpPr txBox="1"/>
          <p:nvPr/>
        </p:nvSpPr>
        <p:spPr>
          <a:xfrm>
            <a:off x="708660" y="4776638"/>
            <a:ext cx="2984108" cy="36933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present affecting the past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BDD808D5-7B30-12FA-789B-C76A0B3F0EC9}"/>
              </a:ext>
            </a:extLst>
          </p:cNvPr>
          <p:cNvSpPr txBox="1"/>
          <p:nvPr/>
        </p:nvSpPr>
        <p:spPr>
          <a:xfrm>
            <a:off x="994410" y="3569814"/>
            <a:ext cx="7555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I’d started studying five years ago, I might be fluent in Chinese now.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374D2722-55FF-2AC4-4FAC-5084183B7D1E}"/>
              </a:ext>
            </a:extLst>
          </p:cNvPr>
          <p:cNvSpPr txBox="1"/>
          <p:nvPr/>
        </p:nvSpPr>
        <p:spPr>
          <a:xfrm>
            <a:off x="994410" y="4075639"/>
            <a:ext cx="7738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Fact: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didn’t study Chinese and now I am not fluent. (I can’t speak Chinese now.)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B39264D4-9F14-90D3-6298-7BCE962BAF06}"/>
              </a:ext>
            </a:extLst>
          </p:cNvPr>
          <p:cNvSpPr txBox="1"/>
          <p:nvPr/>
        </p:nvSpPr>
        <p:spPr>
          <a:xfrm>
            <a:off x="4027170" y="3065054"/>
            <a:ext cx="3630930" cy="369332"/>
          </a:xfrm>
          <a:prstGeom prst="rect">
            <a:avLst/>
          </a:prstGeom>
          <a:noFill/>
          <a:ln w="28575">
            <a:solidFill>
              <a:srgbClr val="00B050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841633262">
                  <a:custGeom>
                    <a:avLst/>
                    <a:gdLst>
                      <a:gd name="connsiteX0" fmla="*/ 0 w 2811780"/>
                      <a:gd name="connsiteY0" fmla="*/ 0 h 369332"/>
                      <a:gd name="connsiteX1" fmla="*/ 2811780 w 2811780"/>
                      <a:gd name="connsiteY1" fmla="*/ 0 h 369332"/>
                      <a:gd name="connsiteX2" fmla="*/ 2811780 w 2811780"/>
                      <a:gd name="connsiteY2" fmla="*/ 369332 h 369332"/>
                      <a:gd name="connsiteX3" fmla="*/ 0 w 2811780"/>
                      <a:gd name="connsiteY3" fmla="*/ 369332 h 369332"/>
                      <a:gd name="connsiteX4" fmla="*/ 0 w 2811780"/>
                      <a:gd name="connsiteY4" fmla="*/ 0 h 369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11780" h="369332" fill="none" extrusionOk="0">
                        <a:moveTo>
                          <a:pt x="0" y="0"/>
                        </a:moveTo>
                        <a:cubicBezTo>
                          <a:pt x="879103" y="-93557"/>
                          <a:pt x="2132052" y="31345"/>
                          <a:pt x="2811780" y="0"/>
                        </a:cubicBezTo>
                        <a:cubicBezTo>
                          <a:pt x="2779363" y="66439"/>
                          <a:pt x="2798745" y="195840"/>
                          <a:pt x="2811780" y="369332"/>
                        </a:cubicBezTo>
                        <a:cubicBezTo>
                          <a:pt x="2471676" y="374314"/>
                          <a:pt x="803735" y="353005"/>
                          <a:pt x="0" y="369332"/>
                        </a:cubicBezTo>
                        <a:cubicBezTo>
                          <a:pt x="19436" y="206613"/>
                          <a:pt x="-7088" y="108017"/>
                          <a:pt x="0" y="0"/>
                        </a:cubicBezTo>
                        <a:close/>
                      </a:path>
                      <a:path w="2811780" h="369332" stroke="0" extrusionOk="0">
                        <a:moveTo>
                          <a:pt x="0" y="0"/>
                        </a:moveTo>
                        <a:cubicBezTo>
                          <a:pt x="941103" y="164730"/>
                          <a:pt x="2272101" y="-164284"/>
                          <a:pt x="2811780" y="0"/>
                        </a:cubicBezTo>
                        <a:cubicBezTo>
                          <a:pt x="2807745" y="133737"/>
                          <a:pt x="2840443" y="276345"/>
                          <a:pt x="2811780" y="369332"/>
                        </a:cubicBezTo>
                        <a:cubicBezTo>
                          <a:pt x="2371558" y="421044"/>
                          <a:pt x="994515" y="249020"/>
                          <a:pt x="0" y="369332"/>
                        </a:cubicBezTo>
                        <a:cubicBezTo>
                          <a:pt x="26681" y="289441"/>
                          <a:pt x="-9983" y="622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+ past perfect , present conditional</a:t>
            </a:r>
          </a:p>
        </p:txBody>
      </p:sp>
      <p:sp>
        <p:nvSpPr>
          <p:cNvPr id="10" name="วงรี 9">
            <a:extLst>
              <a:ext uri="{FF2B5EF4-FFF2-40B4-BE49-F238E27FC236}">
                <a16:creationId xmlns:a16="http://schemas.microsoft.com/office/drawing/2014/main" id="{D4D6DD5E-7E13-8868-8CC3-5CC9A1A100C8}"/>
              </a:ext>
            </a:extLst>
          </p:cNvPr>
          <p:cNvSpPr/>
          <p:nvPr/>
        </p:nvSpPr>
        <p:spPr>
          <a:xfrm>
            <a:off x="1268730" y="3534366"/>
            <a:ext cx="1143000" cy="42819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วงรี 11">
            <a:extLst>
              <a:ext uri="{FF2B5EF4-FFF2-40B4-BE49-F238E27FC236}">
                <a16:creationId xmlns:a16="http://schemas.microsoft.com/office/drawing/2014/main" id="{02A09C2D-96F0-4EC8-FD7F-A2653F75AF56}"/>
              </a:ext>
            </a:extLst>
          </p:cNvPr>
          <p:cNvSpPr/>
          <p:nvPr/>
        </p:nvSpPr>
        <p:spPr>
          <a:xfrm>
            <a:off x="4884420" y="3568223"/>
            <a:ext cx="887730" cy="42819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E1F220BF-A952-F101-B6FE-08FCE2D46E4D}"/>
              </a:ext>
            </a:extLst>
          </p:cNvPr>
          <p:cNvSpPr txBox="1"/>
          <p:nvPr/>
        </p:nvSpPr>
        <p:spPr>
          <a:xfrm>
            <a:off x="994410" y="5404420"/>
            <a:ext cx="7555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he weren’t so addicted to his phone, he wouldn’t have lost his job.</a:t>
            </a: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F602167C-C82B-B2FA-B7A7-E125D59F549B}"/>
              </a:ext>
            </a:extLst>
          </p:cNvPr>
          <p:cNvSpPr txBox="1"/>
          <p:nvPr/>
        </p:nvSpPr>
        <p:spPr>
          <a:xfrm>
            <a:off x="994410" y="5903393"/>
            <a:ext cx="7555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Fact: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is addicted to his phone and he lost his job.</a:t>
            </a:r>
          </a:p>
        </p:txBody>
      </p:sp>
      <p:sp>
        <p:nvSpPr>
          <p:cNvPr id="15" name="วงรี 14">
            <a:extLst>
              <a:ext uri="{FF2B5EF4-FFF2-40B4-BE49-F238E27FC236}">
                <a16:creationId xmlns:a16="http://schemas.microsoft.com/office/drawing/2014/main" id="{39537A62-D10D-7B94-CA11-391A60AC87FC}"/>
              </a:ext>
            </a:extLst>
          </p:cNvPr>
          <p:cNvSpPr/>
          <p:nvPr/>
        </p:nvSpPr>
        <p:spPr>
          <a:xfrm>
            <a:off x="1543050" y="5381192"/>
            <a:ext cx="834390" cy="42819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วงรี 15">
            <a:extLst>
              <a:ext uri="{FF2B5EF4-FFF2-40B4-BE49-F238E27FC236}">
                <a16:creationId xmlns:a16="http://schemas.microsoft.com/office/drawing/2014/main" id="{B3C956B4-F01A-B4B2-8DC8-D77F59646050}"/>
              </a:ext>
            </a:extLst>
          </p:cNvPr>
          <p:cNvSpPr/>
          <p:nvPr/>
        </p:nvSpPr>
        <p:spPr>
          <a:xfrm>
            <a:off x="5076825" y="5344148"/>
            <a:ext cx="1918336" cy="485461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778F4CE4-7C88-B067-4402-E9CDA42B2B09}"/>
              </a:ext>
            </a:extLst>
          </p:cNvPr>
          <p:cNvSpPr txBox="1"/>
          <p:nvPr/>
        </p:nvSpPr>
        <p:spPr>
          <a:xfrm>
            <a:off x="3956685" y="4790150"/>
            <a:ext cx="3630930" cy="369332"/>
          </a:xfrm>
          <a:prstGeom prst="rect">
            <a:avLst/>
          </a:prstGeom>
          <a:noFill/>
          <a:ln w="28575">
            <a:solidFill>
              <a:srgbClr val="7030A0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841633262">
                  <a:custGeom>
                    <a:avLst/>
                    <a:gdLst>
                      <a:gd name="connsiteX0" fmla="*/ 0 w 2811780"/>
                      <a:gd name="connsiteY0" fmla="*/ 0 h 369332"/>
                      <a:gd name="connsiteX1" fmla="*/ 2811780 w 2811780"/>
                      <a:gd name="connsiteY1" fmla="*/ 0 h 369332"/>
                      <a:gd name="connsiteX2" fmla="*/ 2811780 w 2811780"/>
                      <a:gd name="connsiteY2" fmla="*/ 369332 h 369332"/>
                      <a:gd name="connsiteX3" fmla="*/ 0 w 2811780"/>
                      <a:gd name="connsiteY3" fmla="*/ 369332 h 369332"/>
                      <a:gd name="connsiteX4" fmla="*/ 0 w 2811780"/>
                      <a:gd name="connsiteY4" fmla="*/ 0 h 369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11780" h="369332" fill="none" extrusionOk="0">
                        <a:moveTo>
                          <a:pt x="0" y="0"/>
                        </a:moveTo>
                        <a:cubicBezTo>
                          <a:pt x="879103" y="-93557"/>
                          <a:pt x="2132052" y="31345"/>
                          <a:pt x="2811780" y="0"/>
                        </a:cubicBezTo>
                        <a:cubicBezTo>
                          <a:pt x="2779363" y="66439"/>
                          <a:pt x="2798745" y="195840"/>
                          <a:pt x="2811780" y="369332"/>
                        </a:cubicBezTo>
                        <a:cubicBezTo>
                          <a:pt x="2471676" y="374314"/>
                          <a:pt x="803735" y="353005"/>
                          <a:pt x="0" y="369332"/>
                        </a:cubicBezTo>
                        <a:cubicBezTo>
                          <a:pt x="19436" y="206613"/>
                          <a:pt x="-7088" y="108017"/>
                          <a:pt x="0" y="0"/>
                        </a:cubicBezTo>
                        <a:close/>
                      </a:path>
                      <a:path w="2811780" h="369332" stroke="0" extrusionOk="0">
                        <a:moveTo>
                          <a:pt x="0" y="0"/>
                        </a:moveTo>
                        <a:cubicBezTo>
                          <a:pt x="941103" y="164730"/>
                          <a:pt x="2272101" y="-164284"/>
                          <a:pt x="2811780" y="0"/>
                        </a:cubicBezTo>
                        <a:cubicBezTo>
                          <a:pt x="2807745" y="133737"/>
                          <a:pt x="2840443" y="276345"/>
                          <a:pt x="2811780" y="369332"/>
                        </a:cubicBezTo>
                        <a:cubicBezTo>
                          <a:pt x="2371558" y="421044"/>
                          <a:pt x="994515" y="249020"/>
                          <a:pt x="0" y="369332"/>
                        </a:cubicBezTo>
                        <a:cubicBezTo>
                          <a:pt x="26681" y="289441"/>
                          <a:pt x="-9983" y="622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+ simple past, perfect conditional</a:t>
            </a: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21F80349-C599-FA85-2004-E6CBED2BDBB6}"/>
              </a:ext>
            </a:extLst>
          </p:cNvPr>
          <p:cNvSpPr txBox="1"/>
          <p:nvPr/>
        </p:nvSpPr>
        <p:spPr>
          <a:xfrm>
            <a:off x="1213484" y="1268914"/>
            <a:ext cx="5804535" cy="234922"/>
          </a:xfrm>
          <a:prstGeom prst="rect">
            <a:avLst/>
          </a:prstGeom>
          <a:noFill/>
          <a:ln w="28575">
            <a:solidFill>
              <a:srgbClr val="7030A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841633262">
                  <a:custGeom>
                    <a:avLst/>
                    <a:gdLst>
                      <a:gd name="connsiteX0" fmla="*/ 0 w 2811780"/>
                      <a:gd name="connsiteY0" fmla="*/ 0 h 369332"/>
                      <a:gd name="connsiteX1" fmla="*/ 2811780 w 2811780"/>
                      <a:gd name="connsiteY1" fmla="*/ 0 h 369332"/>
                      <a:gd name="connsiteX2" fmla="*/ 2811780 w 2811780"/>
                      <a:gd name="connsiteY2" fmla="*/ 369332 h 369332"/>
                      <a:gd name="connsiteX3" fmla="*/ 0 w 2811780"/>
                      <a:gd name="connsiteY3" fmla="*/ 369332 h 369332"/>
                      <a:gd name="connsiteX4" fmla="*/ 0 w 2811780"/>
                      <a:gd name="connsiteY4" fmla="*/ 0 h 369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11780" h="369332" fill="none" extrusionOk="0">
                        <a:moveTo>
                          <a:pt x="0" y="0"/>
                        </a:moveTo>
                        <a:cubicBezTo>
                          <a:pt x="879103" y="-93557"/>
                          <a:pt x="2132052" y="31345"/>
                          <a:pt x="2811780" y="0"/>
                        </a:cubicBezTo>
                        <a:cubicBezTo>
                          <a:pt x="2779363" y="66439"/>
                          <a:pt x="2798745" y="195840"/>
                          <a:pt x="2811780" y="369332"/>
                        </a:cubicBezTo>
                        <a:cubicBezTo>
                          <a:pt x="2471676" y="374314"/>
                          <a:pt x="803735" y="353005"/>
                          <a:pt x="0" y="369332"/>
                        </a:cubicBezTo>
                        <a:cubicBezTo>
                          <a:pt x="19436" y="206613"/>
                          <a:pt x="-7088" y="108017"/>
                          <a:pt x="0" y="0"/>
                        </a:cubicBezTo>
                        <a:close/>
                      </a:path>
                      <a:path w="2811780" h="369332" stroke="0" extrusionOk="0">
                        <a:moveTo>
                          <a:pt x="0" y="0"/>
                        </a:moveTo>
                        <a:cubicBezTo>
                          <a:pt x="941103" y="164730"/>
                          <a:pt x="2272101" y="-164284"/>
                          <a:pt x="2811780" y="0"/>
                        </a:cubicBezTo>
                        <a:cubicBezTo>
                          <a:pt x="2807745" y="133737"/>
                          <a:pt x="2840443" y="276345"/>
                          <a:pt x="2811780" y="369332"/>
                        </a:cubicBezTo>
                        <a:cubicBezTo>
                          <a:pt x="2371558" y="421044"/>
                          <a:pt x="994515" y="249020"/>
                          <a:pt x="0" y="369332"/>
                        </a:cubicBezTo>
                        <a:cubicBezTo>
                          <a:pt x="26681" y="289441"/>
                          <a:pt x="-9983" y="622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sz="1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80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 animBg="1"/>
      <p:bldP spid="10" grpId="0" animBg="1"/>
      <p:bldP spid="12" grpId="0" animBg="1"/>
      <p:bldP spid="13" grpId="0"/>
      <p:bldP spid="14" grpId="0"/>
      <p:bldP spid="15" grpId="0" animBg="1"/>
      <p:bldP spid="16" grpId="0" animBg="1"/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AD1064A-539E-4E39-944D-FF291FAFED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281"/>
          <a:stretch/>
        </p:blipFill>
        <p:spPr>
          <a:xfrm>
            <a:off x="148690" y="1811129"/>
            <a:ext cx="8571048" cy="2864596"/>
          </a:xfrm>
          <a:prstGeom prst="rect">
            <a:avLst/>
          </a:prstGeom>
        </p:spPr>
      </p:pic>
      <p:sp>
        <p:nvSpPr>
          <p:cNvPr id="4" name="직사각형 5">
            <a:extLst>
              <a:ext uri="{FF2B5EF4-FFF2-40B4-BE49-F238E27FC236}">
                <a16:creationId xmlns:a16="http://schemas.microsoft.com/office/drawing/2014/main" id="{590B2C76-ED30-4ECF-A9B8-2D341125B26C}"/>
              </a:ext>
            </a:extLst>
          </p:cNvPr>
          <p:cNvSpPr/>
          <p:nvPr/>
        </p:nvSpPr>
        <p:spPr>
          <a:xfrm>
            <a:off x="887299" y="2441683"/>
            <a:ext cx="8325556" cy="395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 could have called you if you’d given me your number.</a:t>
            </a:r>
            <a:endParaRPr lang="ko-KR" altLang="ko-KR" sz="15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직사각형 5">
            <a:extLst>
              <a:ext uri="{FF2B5EF4-FFF2-40B4-BE49-F238E27FC236}">
                <a16:creationId xmlns:a16="http://schemas.microsoft.com/office/drawing/2014/main" id="{EF0BC2CA-26DB-4551-B820-580A8AA93CEA}"/>
              </a:ext>
            </a:extLst>
          </p:cNvPr>
          <p:cNvSpPr/>
          <p:nvPr/>
        </p:nvSpPr>
        <p:spPr>
          <a:xfrm>
            <a:off x="889387" y="3045019"/>
            <a:ext cx="8325556" cy="395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If my friends hadn’t kept me company, I would have been lonely at the hospital.</a:t>
            </a:r>
            <a:endParaRPr lang="ko-KR" altLang="ko-KR" sz="15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직사각형 5">
            <a:extLst>
              <a:ext uri="{FF2B5EF4-FFF2-40B4-BE49-F238E27FC236}">
                <a16:creationId xmlns:a16="http://schemas.microsoft.com/office/drawing/2014/main" id="{4C0A6BC8-DD1F-4B68-B1D6-68CC0EE9AC30}"/>
              </a:ext>
            </a:extLst>
          </p:cNvPr>
          <p:cNvSpPr/>
          <p:nvPr/>
        </p:nvSpPr>
        <p:spPr>
          <a:xfrm>
            <a:off x="878949" y="3635829"/>
            <a:ext cx="8325556" cy="395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If she hadn’t applied for scholarships, Kristina wouldn’t be able to pay for college.</a:t>
            </a:r>
            <a:endParaRPr lang="ko-KR" altLang="ko-KR" sz="15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직사각형 5">
            <a:extLst>
              <a:ext uri="{FF2B5EF4-FFF2-40B4-BE49-F238E27FC236}">
                <a16:creationId xmlns:a16="http://schemas.microsoft.com/office/drawing/2014/main" id="{F3267EBF-0860-4CDB-8B5F-34EB5D8FA5CC}"/>
              </a:ext>
            </a:extLst>
          </p:cNvPr>
          <p:cNvSpPr/>
          <p:nvPr/>
        </p:nvSpPr>
        <p:spPr>
          <a:xfrm>
            <a:off x="868511" y="4251691"/>
            <a:ext cx="8325556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If he hadn’t started lessons when he was five, Yuri might not be such a skilled musician today.</a:t>
            </a:r>
            <a:endParaRPr lang="ko-KR" altLang="ko-KR" sz="1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16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D4BB4F5-F232-4BE8-9DBD-F71A477E9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8" y="458868"/>
            <a:ext cx="8997244" cy="594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232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1558953-79DE-453E-BA7D-43BEC7C82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67" y="1028711"/>
            <a:ext cx="8974667" cy="4800579"/>
          </a:xfrm>
          <a:prstGeom prst="rect">
            <a:avLst/>
          </a:prstGeom>
        </p:spPr>
      </p:pic>
      <p:pic>
        <p:nvPicPr>
          <p:cNvPr id="4" name="Track 7-05">
            <a:hlinkClick r:id="" action="ppaction://media"/>
            <a:extLst>
              <a:ext uri="{FF2B5EF4-FFF2-40B4-BE49-F238E27FC236}">
                <a16:creationId xmlns:a16="http://schemas.microsoft.com/office/drawing/2014/main" id="{C052FF13-3CE7-402E-B783-9BC1B1FE25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03073" y="2879570"/>
            <a:ext cx="276989" cy="276989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EAAC0BF1-A97E-4A61-916E-57236D9C1417}"/>
              </a:ext>
            </a:extLst>
          </p:cNvPr>
          <p:cNvSpPr/>
          <p:nvPr/>
        </p:nvSpPr>
        <p:spPr>
          <a:xfrm>
            <a:off x="6752347" y="5298911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566385D9-5C31-4066-A928-661D4070EA74}"/>
              </a:ext>
            </a:extLst>
          </p:cNvPr>
          <p:cNvSpPr/>
          <p:nvPr/>
        </p:nvSpPr>
        <p:spPr>
          <a:xfrm>
            <a:off x="2914124" y="5298911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4EDB3F92-F111-4FD3-B383-0B299C8796FD}"/>
              </a:ext>
            </a:extLst>
          </p:cNvPr>
          <p:cNvSpPr/>
          <p:nvPr/>
        </p:nvSpPr>
        <p:spPr>
          <a:xfrm>
            <a:off x="4816302" y="4006335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C49BAEBA-096A-45DB-BCC3-BDE13D100CEB}"/>
              </a:ext>
            </a:extLst>
          </p:cNvPr>
          <p:cNvSpPr/>
          <p:nvPr/>
        </p:nvSpPr>
        <p:spPr>
          <a:xfrm>
            <a:off x="978079" y="4006334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BDD95054-D8F1-4B59-AC1D-7A09C5B56128}"/>
              </a:ext>
            </a:extLst>
          </p:cNvPr>
          <p:cNvSpPr/>
          <p:nvPr/>
        </p:nvSpPr>
        <p:spPr>
          <a:xfrm>
            <a:off x="6752347" y="4006334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B119030E-E9B6-4293-8BA4-83C10E683357}"/>
              </a:ext>
            </a:extLst>
          </p:cNvPr>
          <p:cNvSpPr/>
          <p:nvPr/>
        </p:nvSpPr>
        <p:spPr>
          <a:xfrm>
            <a:off x="4827591" y="5298911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91841439-51EC-4DBB-AEA0-BD4B688F85E8}"/>
              </a:ext>
            </a:extLst>
          </p:cNvPr>
          <p:cNvSpPr/>
          <p:nvPr/>
        </p:nvSpPr>
        <p:spPr>
          <a:xfrm>
            <a:off x="2914124" y="4006335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FC23FD4E-AFEB-41A0-B343-16AD9B56287A}"/>
              </a:ext>
            </a:extLst>
          </p:cNvPr>
          <p:cNvSpPr/>
          <p:nvPr/>
        </p:nvSpPr>
        <p:spPr>
          <a:xfrm>
            <a:off x="973303" y="5298910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8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3" name="Arrow: Right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0ED1B37-9A4B-035F-E93D-A898212892CA}"/>
              </a:ext>
            </a:extLst>
          </p:cNvPr>
          <p:cNvSpPr/>
          <p:nvPr/>
        </p:nvSpPr>
        <p:spPr>
          <a:xfrm>
            <a:off x="8518474" y="6276652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5C5DADF-38FE-E720-3CB3-4CCEE0342A6A}"/>
              </a:ext>
            </a:extLst>
          </p:cNvPr>
          <p:cNvSpPr/>
          <p:nvPr/>
        </p:nvSpPr>
        <p:spPr>
          <a:xfrm rot="10800000">
            <a:off x="115161" y="6294980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2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FD26298-03E6-4E79-84F3-D01388BE96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494" b="29804"/>
          <a:stretch/>
        </p:blipFill>
        <p:spPr>
          <a:xfrm>
            <a:off x="70258" y="2063945"/>
            <a:ext cx="9003484" cy="2730111"/>
          </a:xfrm>
          <a:prstGeom prst="rect">
            <a:avLst/>
          </a:prstGeom>
        </p:spPr>
      </p:pic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FAC51D30-4E21-48CC-B753-CAE820181E12}"/>
              </a:ext>
            </a:extLst>
          </p:cNvPr>
          <p:cNvCxnSpPr>
            <a:cxnSpLocks/>
          </p:cNvCxnSpPr>
          <p:nvPr/>
        </p:nvCxnSpPr>
        <p:spPr>
          <a:xfrm>
            <a:off x="1895747" y="2599018"/>
            <a:ext cx="1987631" cy="113760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A99E7138-86EE-45E1-A606-4DF4D20AE6D1}"/>
              </a:ext>
            </a:extLst>
          </p:cNvPr>
          <p:cNvCxnSpPr>
            <a:cxnSpLocks/>
          </p:cNvCxnSpPr>
          <p:nvPr/>
        </p:nvCxnSpPr>
        <p:spPr>
          <a:xfrm>
            <a:off x="1895746" y="2860198"/>
            <a:ext cx="1987631" cy="113760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5DFA05BF-D987-441A-9FC0-5A0769ABE8F6}"/>
              </a:ext>
            </a:extLst>
          </p:cNvPr>
          <p:cNvCxnSpPr>
            <a:cxnSpLocks/>
          </p:cNvCxnSpPr>
          <p:nvPr/>
        </p:nvCxnSpPr>
        <p:spPr>
          <a:xfrm>
            <a:off x="1895745" y="3134091"/>
            <a:ext cx="1987632" cy="144403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42D84404-3D21-49CB-8A64-DE10CE31AA00}"/>
              </a:ext>
            </a:extLst>
          </p:cNvPr>
          <p:cNvCxnSpPr>
            <a:cxnSpLocks/>
          </p:cNvCxnSpPr>
          <p:nvPr/>
        </p:nvCxnSpPr>
        <p:spPr>
          <a:xfrm flipV="1">
            <a:off x="1895744" y="2599018"/>
            <a:ext cx="1987633" cy="82998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66BE4F40-C4B4-4527-91BD-2AD96A0CED66}"/>
              </a:ext>
            </a:extLst>
          </p:cNvPr>
          <p:cNvCxnSpPr>
            <a:cxnSpLocks/>
          </p:cNvCxnSpPr>
          <p:nvPr/>
        </p:nvCxnSpPr>
        <p:spPr>
          <a:xfrm flipV="1">
            <a:off x="1895746" y="2860198"/>
            <a:ext cx="1987631" cy="85896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47E37F4D-B813-4032-93C7-2F851B3CFF63}"/>
              </a:ext>
            </a:extLst>
          </p:cNvPr>
          <p:cNvCxnSpPr>
            <a:cxnSpLocks/>
          </p:cNvCxnSpPr>
          <p:nvPr/>
        </p:nvCxnSpPr>
        <p:spPr>
          <a:xfrm>
            <a:off x="1895746" y="3993056"/>
            <a:ext cx="1987631" cy="27863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4536DC55-AABE-487E-96AB-C67894FEE4C5}"/>
              </a:ext>
            </a:extLst>
          </p:cNvPr>
          <p:cNvCxnSpPr>
            <a:cxnSpLocks/>
          </p:cNvCxnSpPr>
          <p:nvPr/>
        </p:nvCxnSpPr>
        <p:spPr>
          <a:xfrm flipV="1">
            <a:off x="1895744" y="3176550"/>
            <a:ext cx="1987633" cy="109514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135558CD-873C-467C-8105-342A4A52B42F}"/>
              </a:ext>
            </a:extLst>
          </p:cNvPr>
          <p:cNvCxnSpPr>
            <a:cxnSpLocks/>
          </p:cNvCxnSpPr>
          <p:nvPr/>
        </p:nvCxnSpPr>
        <p:spPr>
          <a:xfrm flipV="1">
            <a:off x="1895744" y="3429000"/>
            <a:ext cx="1987633" cy="113658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rrow: Right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EB69340-841E-39A6-1DBA-AED32D8F9E10}"/>
              </a:ext>
            </a:extLst>
          </p:cNvPr>
          <p:cNvSpPr/>
          <p:nvPr/>
        </p:nvSpPr>
        <p:spPr>
          <a:xfrm>
            <a:off x="8518474" y="6276652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Right 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AAFFC44-9503-6C58-DF33-9FF8D62D9F08}"/>
              </a:ext>
            </a:extLst>
          </p:cNvPr>
          <p:cNvSpPr/>
          <p:nvPr/>
        </p:nvSpPr>
        <p:spPr>
          <a:xfrm rot="10800000">
            <a:off x="115161" y="6294980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35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6C1C9B60-C495-C9F6-0B8B-AD1F15003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5040"/>
            <a:ext cx="9144000" cy="4947920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D38DD3AD-654E-8AC6-0689-2DEE31D523B7}"/>
              </a:ext>
            </a:extLst>
          </p:cNvPr>
          <p:cNvSpPr txBox="1"/>
          <p:nvPr/>
        </p:nvSpPr>
        <p:spPr>
          <a:xfrm>
            <a:off x="95667" y="1710069"/>
            <a:ext cx="60228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Summer vacation activities</a:t>
            </a:r>
          </a:p>
        </p:txBody>
      </p:sp>
    </p:spTree>
    <p:extLst>
      <p:ext uri="{BB962C8B-B14F-4D97-AF65-F5344CB8AC3E}">
        <p14:creationId xmlns:p14="http://schemas.microsoft.com/office/powerpoint/2010/main" val="2931216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AF191EBB-4D42-23AA-5F0C-4FA3506FFC2B}"/>
              </a:ext>
            </a:extLst>
          </p:cNvPr>
          <p:cNvSpPr txBox="1"/>
          <p:nvPr/>
        </p:nvSpPr>
        <p:spPr>
          <a:xfrm>
            <a:off x="804386" y="4524875"/>
            <a:ext cx="7535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tremble (v.)</a:t>
            </a:r>
          </a:p>
          <a:p>
            <a:pPr algn="ctr"/>
            <a:r>
              <a:rPr lang="en-US" sz="3200" b="0" i="0" dirty="0">
                <a:solidFill>
                  <a:srgbClr val="1D2A5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/ˈ</a:t>
            </a:r>
            <a:r>
              <a:rPr lang="en-US" sz="3200" b="0" i="0" dirty="0" err="1">
                <a:solidFill>
                  <a:srgbClr val="1D2A5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trem.bəl</a:t>
            </a:r>
            <a:r>
              <a:rPr lang="en-US" sz="3200" b="0" i="0" dirty="0">
                <a:solidFill>
                  <a:srgbClr val="1D2A5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algn="ctr"/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สั่น, กระเทือน</a:t>
            </a:r>
            <a:endParaRPr lang="en-US" sz="32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098" name="Picture 2" descr="ภาพ ภาพสต็อก วัตถุ 3 มิติและเวกเตอร์เกี่ยวกับ การสั่นเทา 25,078 รายการ |  Shutterstock">
            <a:extLst>
              <a:ext uri="{FF2B5EF4-FFF2-40B4-BE49-F238E27FC236}">
                <a16:creationId xmlns:a16="http://schemas.microsoft.com/office/drawing/2014/main" id="{3A324DD3-F519-0823-94AE-9882438656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32"/>
          <a:stretch/>
        </p:blipFill>
        <p:spPr bwMode="auto">
          <a:xfrm>
            <a:off x="1986513" y="1031254"/>
            <a:ext cx="4920615" cy="322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6257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Summer vacation activities set. swimming, lying on the  beach.">
            <a:extLst>
              <a:ext uri="{FF2B5EF4-FFF2-40B4-BE49-F238E27FC236}">
                <a16:creationId xmlns:a16="http://schemas.microsoft.com/office/drawing/2014/main" id="{B192B126-C7DD-5029-EF14-94569746D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0"/>
            <a:ext cx="596265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F7BECC9-F742-2891-31AB-4E15949625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18" b="29342"/>
          <a:stretch/>
        </p:blipFill>
        <p:spPr>
          <a:xfrm>
            <a:off x="-385011" y="4283242"/>
            <a:ext cx="6442150" cy="2574758"/>
          </a:xfrm>
          <a:prstGeom prst="rect">
            <a:avLst/>
          </a:prstGeom>
        </p:spPr>
      </p:pic>
      <p:pic>
        <p:nvPicPr>
          <p:cNvPr id="1028" name="Picture 4" descr="Premium Vector | People on summer vacation beach activities scenes">
            <a:extLst>
              <a:ext uri="{FF2B5EF4-FFF2-40B4-BE49-F238E27FC236}">
                <a16:creationId xmlns:a16="http://schemas.microsoft.com/office/drawing/2014/main" id="{356C4F3C-8E53-A07D-ECD6-6BF4B0C6A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955" y="4133850"/>
            <a:ext cx="596265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73DC403D-112E-25D7-01BA-4E8491D5E10B}"/>
              </a:ext>
            </a:extLst>
          </p:cNvPr>
          <p:cNvSpPr txBox="1"/>
          <p:nvPr/>
        </p:nvSpPr>
        <p:spPr>
          <a:xfrm>
            <a:off x="0" y="962901"/>
            <a:ext cx="34015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Summer vacation activities</a:t>
            </a:r>
          </a:p>
        </p:txBody>
      </p:sp>
    </p:spTree>
    <p:extLst>
      <p:ext uri="{BB962C8B-B14F-4D97-AF65-F5344CB8AC3E}">
        <p14:creationId xmlns:p14="http://schemas.microsoft.com/office/powerpoint/2010/main" val="18329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1">
            <a:extLst>
              <a:ext uri="{FF2B5EF4-FFF2-40B4-BE49-F238E27FC236}">
                <a16:creationId xmlns:a16="http://schemas.microsoft.com/office/drawing/2014/main" id="{17F231D0-45E9-2FE0-1C8A-D3DFC8A176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27" r="1735"/>
          <a:stretch/>
        </p:blipFill>
        <p:spPr>
          <a:xfrm>
            <a:off x="150622" y="661965"/>
            <a:ext cx="8830402" cy="5402030"/>
          </a:xfrm>
          <a:prstGeom prst="rect">
            <a:avLst/>
          </a:prstGeom>
        </p:spPr>
      </p:pic>
      <p:sp>
        <p:nvSpPr>
          <p:cNvPr id="5102" name="Google Shape;5102;p96"/>
          <p:cNvSpPr/>
          <p:nvPr/>
        </p:nvSpPr>
        <p:spPr>
          <a:xfrm rot="5684101">
            <a:off x="7875674" y="5099483"/>
            <a:ext cx="1662195" cy="1358974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103" name="Google Shape;5103;p96"/>
          <p:cNvGrpSpPr/>
          <p:nvPr/>
        </p:nvGrpSpPr>
        <p:grpSpPr>
          <a:xfrm rot="687046">
            <a:off x="7052726" y="5807012"/>
            <a:ext cx="1957302" cy="1545905"/>
            <a:chOff x="4513350" y="1013350"/>
            <a:chExt cx="788825" cy="623025"/>
          </a:xfrm>
        </p:grpSpPr>
        <p:sp>
          <p:nvSpPr>
            <p:cNvPr id="5104" name="Google Shape;5104;p96"/>
            <p:cNvSpPr/>
            <p:nvPr/>
          </p:nvSpPr>
          <p:spPr>
            <a:xfrm>
              <a:off x="4592525" y="1216500"/>
              <a:ext cx="222075" cy="37900"/>
            </a:xfrm>
            <a:custGeom>
              <a:avLst/>
              <a:gdLst/>
              <a:ahLst/>
              <a:cxnLst/>
              <a:rect l="l" t="t" r="r" b="b"/>
              <a:pathLst>
                <a:path w="8883" h="1516" extrusionOk="0">
                  <a:moveTo>
                    <a:pt x="5216" y="0"/>
                  </a:moveTo>
                  <a:cubicBezTo>
                    <a:pt x="2184" y="0"/>
                    <a:pt x="1" y="1209"/>
                    <a:pt x="1" y="1209"/>
                  </a:cubicBezTo>
                  <a:cubicBezTo>
                    <a:pt x="708" y="1431"/>
                    <a:pt x="1576" y="1516"/>
                    <a:pt x="2489" y="1516"/>
                  </a:cubicBezTo>
                  <a:cubicBezTo>
                    <a:pt x="5448" y="1516"/>
                    <a:pt x="8883" y="626"/>
                    <a:pt x="8883" y="626"/>
                  </a:cubicBezTo>
                  <a:cubicBezTo>
                    <a:pt x="7589" y="167"/>
                    <a:pt x="6344" y="0"/>
                    <a:pt x="521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05" name="Google Shape;5105;p96"/>
            <p:cNvSpPr/>
            <p:nvPr/>
          </p:nvSpPr>
          <p:spPr>
            <a:xfrm>
              <a:off x="4702350" y="1273800"/>
              <a:ext cx="169700" cy="126825"/>
            </a:xfrm>
            <a:custGeom>
              <a:avLst/>
              <a:gdLst/>
              <a:ahLst/>
              <a:cxnLst/>
              <a:rect l="l" t="t" r="r" b="b"/>
              <a:pathLst>
                <a:path w="6788" h="5073" extrusionOk="0">
                  <a:moveTo>
                    <a:pt x="6788" y="0"/>
                  </a:moveTo>
                  <a:lnTo>
                    <a:pt x="6788" y="0"/>
                  </a:lnTo>
                  <a:cubicBezTo>
                    <a:pt x="1501" y="2417"/>
                    <a:pt x="1" y="5072"/>
                    <a:pt x="1" y="5072"/>
                  </a:cubicBezTo>
                  <a:cubicBezTo>
                    <a:pt x="3835" y="4894"/>
                    <a:pt x="6787" y="1"/>
                    <a:pt x="6788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06" name="Google Shape;5106;p96"/>
            <p:cNvSpPr/>
            <p:nvPr/>
          </p:nvSpPr>
          <p:spPr>
            <a:xfrm>
              <a:off x="4729450" y="1319350"/>
              <a:ext cx="215825" cy="139925"/>
            </a:xfrm>
            <a:custGeom>
              <a:avLst/>
              <a:gdLst/>
              <a:ahLst/>
              <a:cxnLst/>
              <a:rect l="l" t="t" r="r" b="b"/>
              <a:pathLst>
                <a:path w="8633" h="5597" extrusionOk="0">
                  <a:moveTo>
                    <a:pt x="8632" y="0"/>
                  </a:moveTo>
                  <a:cubicBezTo>
                    <a:pt x="8632" y="0"/>
                    <a:pt x="8632" y="0"/>
                    <a:pt x="8632" y="0"/>
                  </a:cubicBezTo>
                  <a:lnTo>
                    <a:pt x="8632" y="0"/>
                  </a:lnTo>
                  <a:cubicBezTo>
                    <a:pt x="8632" y="0"/>
                    <a:pt x="8632" y="0"/>
                    <a:pt x="8632" y="0"/>
                  </a:cubicBezTo>
                  <a:close/>
                  <a:moveTo>
                    <a:pt x="8632" y="0"/>
                  </a:moveTo>
                  <a:cubicBezTo>
                    <a:pt x="8608" y="10"/>
                    <a:pt x="1568" y="1986"/>
                    <a:pt x="0" y="5596"/>
                  </a:cubicBezTo>
                  <a:cubicBezTo>
                    <a:pt x="0" y="5596"/>
                    <a:pt x="4132" y="3715"/>
                    <a:pt x="8632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07" name="Google Shape;5107;p96"/>
            <p:cNvSpPr/>
            <p:nvPr/>
          </p:nvSpPr>
          <p:spPr>
            <a:xfrm>
              <a:off x="4792550" y="1343150"/>
              <a:ext cx="211075" cy="194100"/>
            </a:xfrm>
            <a:custGeom>
              <a:avLst/>
              <a:gdLst/>
              <a:ahLst/>
              <a:cxnLst/>
              <a:rect l="l" t="t" r="r" b="b"/>
              <a:pathLst>
                <a:path w="8443" h="7764" extrusionOk="0">
                  <a:moveTo>
                    <a:pt x="8442" y="1"/>
                  </a:moveTo>
                  <a:lnTo>
                    <a:pt x="8442" y="1"/>
                  </a:lnTo>
                  <a:cubicBezTo>
                    <a:pt x="3346" y="1167"/>
                    <a:pt x="1" y="7763"/>
                    <a:pt x="1" y="7763"/>
                  </a:cubicBezTo>
                  <a:cubicBezTo>
                    <a:pt x="3799" y="6454"/>
                    <a:pt x="8442" y="1"/>
                    <a:pt x="8442" y="1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08" name="Google Shape;5108;p96"/>
            <p:cNvSpPr/>
            <p:nvPr/>
          </p:nvSpPr>
          <p:spPr>
            <a:xfrm>
              <a:off x="4513350" y="1013350"/>
              <a:ext cx="788825" cy="623025"/>
            </a:xfrm>
            <a:custGeom>
              <a:avLst/>
              <a:gdLst/>
              <a:ahLst/>
              <a:cxnLst/>
              <a:rect l="l" t="t" r="r" b="b"/>
              <a:pathLst>
                <a:path w="31553" h="24921" extrusionOk="0">
                  <a:moveTo>
                    <a:pt x="7406" y="0"/>
                  </a:moveTo>
                  <a:cubicBezTo>
                    <a:pt x="6763" y="4584"/>
                    <a:pt x="10871" y="7680"/>
                    <a:pt x="11633" y="8204"/>
                  </a:cubicBezTo>
                  <a:cubicBezTo>
                    <a:pt x="11454" y="8144"/>
                    <a:pt x="11276" y="8073"/>
                    <a:pt x="11109" y="8013"/>
                  </a:cubicBezTo>
                  <a:cubicBezTo>
                    <a:pt x="10978" y="7966"/>
                    <a:pt x="10847" y="7918"/>
                    <a:pt x="10716" y="7894"/>
                  </a:cubicBezTo>
                  <a:lnTo>
                    <a:pt x="10573" y="7811"/>
                  </a:lnTo>
                  <a:cubicBezTo>
                    <a:pt x="7109" y="4954"/>
                    <a:pt x="1" y="953"/>
                    <a:pt x="0" y="953"/>
                  </a:cubicBezTo>
                  <a:lnTo>
                    <a:pt x="0" y="953"/>
                  </a:lnTo>
                  <a:cubicBezTo>
                    <a:pt x="1810" y="5537"/>
                    <a:pt x="6728" y="7085"/>
                    <a:pt x="9323" y="7692"/>
                  </a:cubicBezTo>
                  <a:lnTo>
                    <a:pt x="9311" y="7728"/>
                  </a:lnTo>
                  <a:cubicBezTo>
                    <a:pt x="9311" y="7728"/>
                    <a:pt x="9716" y="7859"/>
                    <a:pt x="10430" y="8085"/>
                  </a:cubicBezTo>
                  <a:cubicBezTo>
                    <a:pt x="10609" y="8144"/>
                    <a:pt x="10799" y="8204"/>
                    <a:pt x="11026" y="8275"/>
                  </a:cubicBezTo>
                  <a:cubicBezTo>
                    <a:pt x="11228" y="8371"/>
                    <a:pt x="11454" y="8442"/>
                    <a:pt x="11692" y="8549"/>
                  </a:cubicBezTo>
                  <a:cubicBezTo>
                    <a:pt x="11931" y="8633"/>
                    <a:pt x="12181" y="8740"/>
                    <a:pt x="12454" y="8847"/>
                  </a:cubicBezTo>
                  <a:cubicBezTo>
                    <a:pt x="12585" y="8906"/>
                    <a:pt x="12740" y="8966"/>
                    <a:pt x="12871" y="9037"/>
                  </a:cubicBezTo>
                  <a:cubicBezTo>
                    <a:pt x="8454" y="9716"/>
                    <a:pt x="6013" y="12907"/>
                    <a:pt x="6013" y="12907"/>
                  </a:cubicBezTo>
                  <a:cubicBezTo>
                    <a:pt x="10359" y="11954"/>
                    <a:pt x="12573" y="9680"/>
                    <a:pt x="13050" y="9121"/>
                  </a:cubicBezTo>
                  <a:cubicBezTo>
                    <a:pt x="13121" y="9156"/>
                    <a:pt x="13193" y="9204"/>
                    <a:pt x="13288" y="9228"/>
                  </a:cubicBezTo>
                  <a:cubicBezTo>
                    <a:pt x="13431" y="9299"/>
                    <a:pt x="13586" y="9359"/>
                    <a:pt x="13728" y="9442"/>
                  </a:cubicBezTo>
                  <a:cubicBezTo>
                    <a:pt x="13883" y="9514"/>
                    <a:pt x="14050" y="9573"/>
                    <a:pt x="14193" y="9656"/>
                  </a:cubicBezTo>
                  <a:cubicBezTo>
                    <a:pt x="14490" y="9823"/>
                    <a:pt x="14800" y="9990"/>
                    <a:pt x="15133" y="10168"/>
                  </a:cubicBezTo>
                  <a:cubicBezTo>
                    <a:pt x="15300" y="10252"/>
                    <a:pt x="15455" y="10335"/>
                    <a:pt x="15621" y="10430"/>
                  </a:cubicBezTo>
                  <a:cubicBezTo>
                    <a:pt x="15788" y="10537"/>
                    <a:pt x="15955" y="10633"/>
                    <a:pt x="16110" y="10728"/>
                  </a:cubicBezTo>
                  <a:cubicBezTo>
                    <a:pt x="16276" y="10835"/>
                    <a:pt x="16443" y="10942"/>
                    <a:pt x="16598" y="11026"/>
                  </a:cubicBezTo>
                  <a:cubicBezTo>
                    <a:pt x="16764" y="11133"/>
                    <a:pt x="16943" y="11228"/>
                    <a:pt x="17110" y="11347"/>
                  </a:cubicBezTo>
                  <a:cubicBezTo>
                    <a:pt x="17443" y="11561"/>
                    <a:pt x="17777" y="11788"/>
                    <a:pt x="18110" y="12026"/>
                  </a:cubicBezTo>
                  <a:cubicBezTo>
                    <a:pt x="18193" y="12085"/>
                    <a:pt x="18277" y="12145"/>
                    <a:pt x="18360" y="12204"/>
                  </a:cubicBezTo>
                  <a:lnTo>
                    <a:pt x="18610" y="12395"/>
                  </a:lnTo>
                  <a:cubicBezTo>
                    <a:pt x="18777" y="12514"/>
                    <a:pt x="18943" y="12657"/>
                    <a:pt x="19122" y="12776"/>
                  </a:cubicBezTo>
                  <a:cubicBezTo>
                    <a:pt x="19289" y="12895"/>
                    <a:pt x="19467" y="13026"/>
                    <a:pt x="19622" y="13145"/>
                  </a:cubicBezTo>
                  <a:cubicBezTo>
                    <a:pt x="19789" y="13264"/>
                    <a:pt x="19955" y="13407"/>
                    <a:pt x="20122" y="13550"/>
                  </a:cubicBezTo>
                  <a:lnTo>
                    <a:pt x="21098" y="14347"/>
                  </a:lnTo>
                  <a:cubicBezTo>
                    <a:pt x="21134" y="14383"/>
                    <a:pt x="21158" y="14395"/>
                    <a:pt x="21170" y="14419"/>
                  </a:cubicBezTo>
                  <a:cubicBezTo>
                    <a:pt x="16229" y="16788"/>
                    <a:pt x="12716" y="22896"/>
                    <a:pt x="12716" y="22896"/>
                  </a:cubicBezTo>
                  <a:cubicBezTo>
                    <a:pt x="16550" y="21110"/>
                    <a:pt x="20455" y="15729"/>
                    <a:pt x="21313" y="14526"/>
                  </a:cubicBezTo>
                  <a:cubicBezTo>
                    <a:pt x="21872" y="15038"/>
                    <a:pt x="22456" y="15538"/>
                    <a:pt x="22991" y="16062"/>
                  </a:cubicBezTo>
                  <a:cubicBezTo>
                    <a:pt x="23361" y="16407"/>
                    <a:pt x="23706" y="16764"/>
                    <a:pt x="24063" y="17098"/>
                  </a:cubicBezTo>
                  <a:cubicBezTo>
                    <a:pt x="23063" y="18027"/>
                    <a:pt x="18336" y="22503"/>
                    <a:pt x="18812" y="24920"/>
                  </a:cubicBezTo>
                  <a:cubicBezTo>
                    <a:pt x="18812" y="24920"/>
                    <a:pt x="21682" y="22218"/>
                    <a:pt x="24123" y="17181"/>
                  </a:cubicBezTo>
                  <a:cubicBezTo>
                    <a:pt x="24325" y="17384"/>
                    <a:pt x="24539" y="17598"/>
                    <a:pt x="24730" y="17800"/>
                  </a:cubicBezTo>
                  <a:cubicBezTo>
                    <a:pt x="25016" y="18086"/>
                    <a:pt x="25266" y="18384"/>
                    <a:pt x="25539" y="18669"/>
                  </a:cubicBezTo>
                  <a:cubicBezTo>
                    <a:pt x="25670" y="18800"/>
                    <a:pt x="25801" y="18943"/>
                    <a:pt x="25920" y="19086"/>
                  </a:cubicBezTo>
                  <a:cubicBezTo>
                    <a:pt x="26039" y="19217"/>
                    <a:pt x="26170" y="19360"/>
                    <a:pt x="26289" y="19503"/>
                  </a:cubicBezTo>
                  <a:lnTo>
                    <a:pt x="27004" y="20301"/>
                  </a:lnTo>
                  <a:cubicBezTo>
                    <a:pt x="27230" y="20551"/>
                    <a:pt x="27456" y="20824"/>
                    <a:pt x="27659" y="21063"/>
                  </a:cubicBezTo>
                  <a:cubicBezTo>
                    <a:pt x="27873" y="21301"/>
                    <a:pt x="28064" y="21539"/>
                    <a:pt x="28254" y="21765"/>
                  </a:cubicBezTo>
                  <a:cubicBezTo>
                    <a:pt x="28433" y="21979"/>
                    <a:pt x="28611" y="22206"/>
                    <a:pt x="28778" y="22396"/>
                  </a:cubicBezTo>
                  <a:cubicBezTo>
                    <a:pt x="29111" y="22801"/>
                    <a:pt x="29385" y="23146"/>
                    <a:pt x="29623" y="23444"/>
                  </a:cubicBezTo>
                  <a:cubicBezTo>
                    <a:pt x="30088" y="24027"/>
                    <a:pt x="30361" y="24361"/>
                    <a:pt x="30361" y="24361"/>
                  </a:cubicBezTo>
                  <a:lnTo>
                    <a:pt x="31028" y="23825"/>
                  </a:lnTo>
                  <a:cubicBezTo>
                    <a:pt x="31028" y="23825"/>
                    <a:pt x="30754" y="23503"/>
                    <a:pt x="30266" y="22920"/>
                  </a:cubicBezTo>
                  <a:cubicBezTo>
                    <a:pt x="30028" y="22610"/>
                    <a:pt x="29730" y="22265"/>
                    <a:pt x="29385" y="21860"/>
                  </a:cubicBezTo>
                  <a:cubicBezTo>
                    <a:pt x="29230" y="21670"/>
                    <a:pt x="29028" y="21444"/>
                    <a:pt x="28837" y="21217"/>
                  </a:cubicBezTo>
                  <a:cubicBezTo>
                    <a:pt x="28647" y="21003"/>
                    <a:pt x="28433" y="20777"/>
                    <a:pt x="28230" y="20539"/>
                  </a:cubicBezTo>
                  <a:cubicBezTo>
                    <a:pt x="28016" y="20301"/>
                    <a:pt x="27802" y="20051"/>
                    <a:pt x="27563" y="19801"/>
                  </a:cubicBezTo>
                  <a:cubicBezTo>
                    <a:pt x="27325" y="19539"/>
                    <a:pt x="27087" y="19277"/>
                    <a:pt x="26825" y="19003"/>
                  </a:cubicBezTo>
                  <a:cubicBezTo>
                    <a:pt x="26706" y="18872"/>
                    <a:pt x="26575" y="18741"/>
                    <a:pt x="26444" y="18586"/>
                  </a:cubicBezTo>
                  <a:cubicBezTo>
                    <a:pt x="26313" y="18455"/>
                    <a:pt x="26170" y="18324"/>
                    <a:pt x="26039" y="18169"/>
                  </a:cubicBezTo>
                  <a:cubicBezTo>
                    <a:pt x="25778" y="17884"/>
                    <a:pt x="25492" y="17610"/>
                    <a:pt x="25206" y="17324"/>
                  </a:cubicBezTo>
                  <a:cubicBezTo>
                    <a:pt x="24885" y="17014"/>
                    <a:pt x="24539" y="16681"/>
                    <a:pt x="24194" y="16360"/>
                  </a:cubicBezTo>
                  <a:cubicBezTo>
                    <a:pt x="26754" y="14693"/>
                    <a:pt x="31552" y="5621"/>
                    <a:pt x="31552" y="5620"/>
                  </a:cubicBezTo>
                  <a:lnTo>
                    <a:pt x="31552" y="5620"/>
                  </a:lnTo>
                  <a:cubicBezTo>
                    <a:pt x="27778" y="7382"/>
                    <a:pt x="24682" y="14586"/>
                    <a:pt x="24027" y="16193"/>
                  </a:cubicBezTo>
                  <a:cubicBezTo>
                    <a:pt x="23825" y="16002"/>
                    <a:pt x="23611" y="15800"/>
                    <a:pt x="23396" y="15610"/>
                  </a:cubicBezTo>
                  <a:cubicBezTo>
                    <a:pt x="23194" y="15431"/>
                    <a:pt x="22991" y="15252"/>
                    <a:pt x="22801" y="15074"/>
                  </a:cubicBezTo>
                  <a:cubicBezTo>
                    <a:pt x="25801" y="11716"/>
                    <a:pt x="29790" y="4073"/>
                    <a:pt x="29790" y="4072"/>
                  </a:cubicBezTo>
                  <a:lnTo>
                    <a:pt x="29790" y="4072"/>
                  </a:lnTo>
                  <a:cubicBezTo>
                    <a:pt x="24980" y="7871"/>
                    <a:pt x="23099" y="13157"/>
                    <a:pt x="22575" y="14895"/>
                  </a:cubicBezTo>
                  <a:cubicBezTo>
                    <a:pt x="22206" y="14574"/>
                    <a:pt x="21813" y="14252"/>
                    <a:pt x="21444" y="13931"/>
                  </a:cubicBezTo>
                  <a:cubicBezTo>
                    <a:pt x="21289" y="13812"/>
                    <a:pt x="21146" y="13693"/>
                    <a:pt x="20979" y="13574"/>
                  </a:cubicBezTo>
                  <a:cubicBezTo>
                    <a:pt x="24361" y="10371"/>
                    <a:pt x="26337" y="1727"/>
                    <a:pt x="26337" y="1727"/>
                  </a:cubicBezTo>
                  <a:lnTo>
                    <a:pt x="26337" y="1727"/>
                  </a:lnTo>
                  <a:cubicBezTo>
                    <a:pt x="22753" y="4823"/>
                    <a:pt x="21146" y="11657"/>
                    <a:pt x="20777" y="13407"/>
                  </a:cubicBezTo>
                  <a:cubicBezTo>
                    <a:pt x="20658" y="13324"/>
                    <a:pt x="20539" y="13216"/>
                    <a:pt x="20420" y="13121"/>
                  </a:cubicBezTo>
                  <a:cubicBezTo>
                    <a:pt x="20253" y="12990"/>
                    <a:pt x="20086" y="12859"/>
                    <a:pt x="19908" y="12740"/>
                  </a:cubicBezTo>
                  <a:cubicBezTo>
                    <a:pt x="19729" y="12621"/>
                    <a:pt x="19562" y="12490"/>
                    <a:pt x="19384" y="12371"/>
                  </a:cubicBezTo>
                  <a:cubicBezTo>
                    <a:pt x="19372" y="12347"/>
                    <a:pt x="19348" y="12335"/>
                    <a:pt x="19324" y="12323"/>
                  </a:cubicBezTo>
                  <a:cubicBezTo>
                    <a:pt x="22301" y="7347"/>
                    <a:pt x="22098" y="822"/>
                    <a:pt x="22098" y="822"/>
                  </a:cubicBezTo>
                  <a:lnTo>
                    <a:pt x="22098" y="822"/>
                  </a:lnTo>
                  <a:cubicBezTo>
                    <a:pt x="18943" y="4608"/>
                    <a:pt x="19015" y="10478"/>
                    <a:pt x="19110" y="12157"/>
                  </a:cubicBezTo>
                  <a:cubicBezTo>
                    <a:pt x="19027" y="12097"/>
                    <a:pt x="18943" y="12038"/>
                    <a:pt x="18872" y="12002"/>
                  </a:cubicBezTo>
                  <a:lnTo>
                    <a:pt x="18610" y="11811"/>
                  </a:lnTo>
                  <a:cubicBezTo>
                    <a:pt x="18527" y="11752"/>
                    <a:pt x="18431" y="11704"/>
                    <a:pt x="18348" y="11657"/>
                  </a:cubicBezTo>
                  <a:cubicBezTo>
                    <a:pt x="18229" y="11585"/>
                    <a:pt x="18098" y="11490"/>
                    <a:pt x="17979" y="11419"/>
                  </a:cubicBezTo>
                  <a:cubicBezTo>
                    <a:pt x="19301" y="7097"/>
                    <a:pt x="17836" y="762"/>
                    <a:pt x="17836" y="762"/>
                  </a:cubicBezTo>
                  <a:cubicBezTo>
                    <a:pt x="15633" y="5215"/>
                    <a:pt x="17098" y="9752"/>
                    <a:pt x="17681" y="11228"/>
                  </a:cubicBezTo>
                  <a:cubicBezTo>
                    <a:pt x="17562" y="11145"/>
                    <a:pt x="17443" y="11061"/>
                    <a:pt x="17324" y="10990"/>
                  </a:cubicBezTo>
                  <a:cubicBezTo>
                    <a:pt x="17157" y="10871"/>
                    <a:pt x="16979" y="10776"/>
                    <a:pt x="16800" y="10668"/>
                  </a:cubicBezTo>
                  <a:cubicBezTo>
                    <a:pt x="16622" y="10573"/>
                    <a:pt x="16455" y="10478"/>
                    <a:pt x="16288" y="10371"/>
                  </a:cubicBezTo>
                  <a:cubicBezTo>
                    <a:pt x="16133" y="10276"/>
                    <a:pt x="15967" y="10180"/>
                    <a:pt x="15800" y="10097"/>
                  </a:cubicBezTo>
                  <a:lnTo>
                    <a:pt x="15312" y="9823"/>
                  </a:lnTo>
                  <a:cubicBezTo>
                    <a:pt x="15098" y="9716"/>
                    <a:pt x="14907" y="9621"/>
                    <a:pt x="14705" y="9514"/>
                  </a:cubicBezTo>
                  <a:cubicBezTo>
                    <a:pt x="16205" y="5573"/>
                    <a:pt x="14741" y="406"/>
                    <a:pt x="14740" y="405"/>
                  </a:cubicBezTo>
                  <a:lnTo>
                    <a:pt x="14740" y="405"/>
                  </a:lnTo>
                  <a:cubicBezTo>
                    <a:pt x="13371" y="2275"/>
                    <a:pt x="14264" y="7978"/>
                    <a:pt x="14538" y="9418"/>
                  </a:cubicBezTo>
                  <a:cubicBezTo>
                    <a:pt x="14478" y="9394"/>
                    <a:pt x="14407" y="9359"/>
                    <a:pt x="14348" y="9323"/>
                  </a:cubicBezTo>
                  <a:cubicBezTo>
                    <a:pt x="14193" y="9228"/>
                    <a:pt x="14026" y="9168"/>
                    <a:pt x="13883" y="9109"/>
                  </a:cubicBezTo>
                  <a:cubicBezTo>
                    <a:pt x="13728" y="9037"/>
                    <a:pt x="13586" y="8978"/>
                    <a:pt x="13431" y="8918"/>
                  </a:cubicBezTo>
                  <a:cubicBezTo>
                    <a:pt x="13288" y="8859"/>
                    <a:pt x="13133" y="8787"/>
                    <a:pt x="13002" y="8728"/>
                  </a:cubicBezTo>
                  <a:cubicBezTo>
                    <a:pt x="14728" y="5477"/>
                    <a:pt x="11931" y="1120"/>
                    <a:pt x="11931" y="1120"/>
                  </a:cubicBezTo>
                  <a:lnTo>
                    <a:pt x="11931" y="1120"/>
                  </a:lnTo>
                  <a:cubicBezTo>
                    <a:pt x="10930" y="4227"/>
                    <a:pt x="12764" y="8275"/>
                    <a:pt x="12978" y="8704"/>
                  </a:cubicBezTo>
                  <a:cubicBezTo>
                    <a:pt x="12835" y="8644"/>
                    <a:pt x="12716" y="8585"/>
                    <a:pt x="12585" y="8549"/>
                  </a:cubicBezTo>
                  <a:cubicBezTo>
                    <a:pt x="12300" y="8442"/>
                    <a:pt x="12050" y="8347"/>
                    <a:pt x="11800" y="8263"/>
                  </a:cubicBezTo>
                  <a:cubicBezTo>
                    <a:pt x="11788" y="8263"/>
                    <a:pt x="11752" y="8252"/>
                    <a:pt x="11740" y="8252"/>
                  </a:cubicBezTo>
                  <a:cubicBezTo>
                    <a:pt x="11442" y="6085"/>
                    <a:pt x="7406" y="1"/>
                    <a:pt x="740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109" name="Google Shape;5109;p96"/>
          <p:cNvGrpSpPr/>
          <p:nvPr/>
        </p:nvGrpSpPr>
        <p:grpSpPr>
          <a:xfrm rot="327877">
            <a:off x="97987" y="5798638"/>
            <a:ext cx="1624807" cy="956215"/>
            <a:chOff x="3530200" y="2507275"/>
            <a:chExt cx="916200" cy="576600"/>
          </a:xfrm>
        </p:grpSpPr>
        <p:sp>
          <p:nvSpPr>
            <p:cNvPr id="5110" name="Google Shape;5110;p96"/>
            <p:cNvSpPr/>
            <p:nvPr/>
          </p:nvSpPr>
          <p:spPr>
            <a:xfrm>
              <a:off x="3530200" y="2507275"/>
              <a:ext cx="916200" cy="576600"/>
            </a:xfrm>
            <a:custGeom>
              <a:avLst/>
              <a:gdLst/>
              <a:ahLst/>
              <a:cxnLst/>
              <a:rect l="l" t="t" r="r" b="b"/>
              <a:pathLst>
                <a:path w="36648" h="23064" extrusionOk="0">
                  <a:moveTo>
                    <a:pt x="23229" y="1"/>
                  </a:moveTo>
                  <a:cubicBezTo>
                    <a:pt x="22753" y="1"/>
                    <a:pt x="22443" y="298"/>
                    <a:pt x="22205" y="679"/>
                  </a:cubicBezTo>
                  <a:lnTo>
                    <a:pt x="5239" y="4275"/>
                  </a:lnTo>
                  <a:cubicBezTo>
                    <a:pt x="4775" y="4370"/>
                    <a:pt x="4453" y="4787"/>
                    <a:pt x="4465" y="5263"/>
                  </a:cubicBezTo>
                  <a:cubicBezTo>
                    <a:pt x="4477" y="5740"/>
                    <a:pt x="4858" y="6133"/>
                    <a:pt x="5322" y="6192"/>
                  </a:cubicBezTo>
                  <a:cubicBezTo>
                    <a:pt x="8251" y="6537"/>
                    <a:pt x="10013" y="8026"/>
                    <a:pt x="10894" y="8990"/>
                  </a:cubicBezTo>
                  <a:cubicBezTo>
                    <a:pt x="10716" y="8978"/>
                    <a:pt x="10537" y="8954"/>
                    <a:pt x="10359" y="8954"/>
                  </a:cubicBezTo>
                  <a:cubicBezTo>
                    <a:pt x="10049" y="8954"/>
                    <a:pt x="9728" y="8990"/>
                    <a:pt x="9418" y="9014"/>
                  </a:cubicBezTo>
                  <a:cubicBezTo>
                    <a:pt x="8025" y="9228"/>
                    <a:pt x="6703" y="9883"/>
                    <a:pt x="5703" y="10883"/>
                  </a:cubicBezTo>
                  <a:cubicBezTo>
                    <a:pt x="5644" y="10943"/>
                    <a:pt x="5596" y="11002"/>
                    <a:pt x="5537" y="11038"/>
                  </a:cubicBezTo>
                  <a:cubicBezTo>
                    <a:pt x="5167" y="11443"/>
                    <a:pt x="4846" y="11871"/>
                    <a:pt x="4584" y="12348"/>
                  </a:cubicBezTo>
                  <a:cubicBezTo>
                    <a:pt x="4536" y="12431"/>
                    <a:pt x="4513" y="12490"/>
                    <a:pt x="4465" y="12562"/>
                  </a:cubicBezTo>
                  <a:cubicBezTo>
                    <a:pt x="4132" y="13205"/>
                    <a:pt x="3917" y="13895"/>
                    <a:pt x="3810" y="14610"/>
                  </a:cubicBezTo>
                  <a:cubicBezTo>
                    <a:pt x="3810" y="14634"/>
                    <a:pt x="3798" y="14657"/>
                    <a:pt x="3798" y="14669"/>
                  </a:cubicBezTo>
                  <a:lnTo>
                    <a:pt x="3798" y="14705"/>
                  </a:lnTo>
                  <a:cubicBezTo>
                    <a:pt x="3739" y="15134"/>
                    <a:pt x="3727" y="15562"/>
                    <a:pt x="3751" y="16015"/>
                  </a:cubicBezTo>
                  <a:cubicBezTo>
                    <a:pt x="3798" y="16646"/>
                    <a:pt x="3929" y="17277"/>
                    <a:pt x="4144" y="17872"/>
                  </a:cubicBezTo>
                  <a:cubicBezTo>
                    <a:pt x="2727" y="18170"/>
                    <a:pt x="1465" y="19110"/>
                    <a:pt x="750" y="20372"/>
                  </a:cubicBezTo>
                  <a:cubicBezTo>
                    <a:pt x="464" y="20861"/>
                    <a:pt x="274" y="21265"/>
                    <a:pt x="119" y="21623"/>
                  </a:cubicBezTo>
                  <a:cubicBezTo>
                    <a:pt x="0" y="21920"/>
                    <a:pt x="36" y="22265"/>
                    <a:pt x="214" y="22539"/>
                  </a:cubicBezTo>
                  <a:cubicBezTo>
                    <a:pt x="393" y="22813"/>
                    <a:pt x="703" y="22980"/>
                    <a:pt x="1012" y="22980"/>
                  </a:cubicBezTo>
                  <a:lnTo>
                    <a:pt x="24337" y="22980"/>
                  </a:lnTo>
                  <a:cubicBezTo>
                    <a:pt x="24515" y="23039"/>
                    <a:pt x="24694" y="23063"/>
                    <a:pt x="24872" y="23063"/>
                  </a:cubicBezTo>
                  <a:cubicBezTo>
                    <a:pt x="24932" y="23063"/>
                    <a:pt x="25003" y="23063"/>
                    <a:pt x="25063" y="23051"/>
                  </a:cubicBezTo>
                  <a:cubicBezTo>
                    <a:pt x="25087" y="23051"/>
                    <a:pt x="25134" y="23039"/>
                    <a:pt x="25170" y="23039"/>
                  </a:cubicBezTo>
                  <a:cubicBezTo>
                    <a:pt x="25206" y="23016"/>
                    <a:pt x="25253" y="23016"/>
                    <a:pt x="25289" y="23004"/>
                  </a:cubicBezTo>
                  <a:lnTo>
                    <a:pt x="25301" y="23004"/>
                  </a:lnTo>
                  <a:cubicBezTo>
                    <a:pt x="25313" y="23004"/>
                    <a:pt x="25313" y="23004"/>
                    <a:pt x="25325" y="22992"/>
                  </a:cubicBezTo>
                  <a:cubicBezTo>
                    <a:pt x="25349" y="22992"/>
                    <a:pt x="25360" y="22980"/>
                    <a:pt x="25360" y="22980"/>
                  </a:cubicBezTo>
                  <a:lnTo>
                    <a:pt x="29790" y="22980"/>
                  </a:lnTo>
                  <a:cubicBezTo>
                    <a:pt x="30075" y="22980"/>
                    <a:pt x="30349" y="22861"/>
                    <a:pt x="30528" y="22646"/>
                  </a:cubicBezTo>
                  <a:cubicBezTo>
                    <a:pt x="30706" y="22444"/>
                    <a:pt x="30790" y="22158"/>
                    <a:pt x="30742" y="21873"/>
                  </a:cubicBezTo>
                  <a:cubicBezTo>
                    <a:pt x="30611" y="20849"/>
                    <a:pt x="30028" y="19860"/>
                    <a:pt x="29182" y="19146"/>
                  </a:cubicBezTo>
                  <a:cubicBezTo>
                    <a:pt x="29278" y="18825"/>
                    <a:pt x="29325" y="18170"/>
                    <a:pt x="28563" y="17515"/>
                  </a:cubicBezTo>
                  <a:cubicBezTo>
                    <a:pt x="28039" y="17062"/>
                    <a:pt x="27408" y="16705"/>
                    <a:pt x="26753" y="16443"/>
                  </a:cubicBezTo>
                  <a:cubicBezTo>
                    <a:pt x="26742" y="15836"/>
                    <a:pt x="26670" y="15205"/>
                    <a:pt x="26539" y="14610"/>
                  </a:cubicBezTo>
                  <a:cubicBezTo>
                    <a:pt x="27206" y="14324"/>
                    <a:pt x="28158" y="14181"/>
                    <a:pt x="29349" y="14181"/>
                  </a:cubicBezTo>
                  <a:cubicBezTo>
                    <a:pt x="32147" y="14181"/>
                    <a:pt x="35278" y="14979"/>
                    <a:pt x="35302" y="15003"/>
                  </a:cubicBezTo>
                  <a:cubicBezTo>
                    <a:pt x="35374" y="15015"/>
                    <a:pt x="35469" y="15026"/>
                    <a:pt x="35540" y="15026"/>
                  </a:cubicBezTo>
                  <a:cubicBezTo>
                    <a:pt x="35886" y="15026"/>
                    <a:pt x="36207" y="14848"/>
                    <a:pt x="36386" y="14538"/>
                  </a:cubicBezTo>
                  <a:cubicBezTo>
                    <a:pt x="36648" y="14181"/>
                    <a:pt x="36576" y="13693"/>
                    <a:pt x="36267" y="13383"/>
                  </a:cubicBezTo>
                  <a:lnTo>
                    <a:pt x="24241" y="1322"/>
                  </a:lnTo>
                  <a:cubicBezTo>
                    <a:pt x="24265" y="882"/>
                    <a:pt x="24182" y="596"/>
                    <a:pt x="23991" y="358"/>
                  </a:cubicBezTo>
                  <a:cubicBezTo>
                    <a:pt x="23813" y="144"/>
                    <a:pt x="23551" y="13"/>
                    <a:pt x="232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11" name="Google Shape;5111;p96"/>
            <p:cNvSpPr/>
            <p:nvPr/>
          </p:nvSpPr>
          <p:spPr>
            <a:xfrm>
              <a:off x="3879600" y="2786150"/>
              <a:ext cx="102450" cy="148900"/>
            </a:xfrm>
            <a:custGeom>
              <a:avLst/>
              <a:gdLst/>
              <a:ahLst/>
              <a:cxnLst/>
              <a:rect l="l" t="t" r="r" b="b"/>
              <a:pathLst>
                <a:path w="4098" h="5956" extrusionOk="0">
                  <a:moveTo>
                    <a:pt x="362" y="1"/>
                  </a:moveTo>
                  <a:cubicBezTo>
                    <a:pt x="177" y="1"/>
                    <a:pt x="1" y="168"/>
                    <a:pt x="26" y="395"/>
                  </a:cubicBezTo>
                  <a:cubicBezTo>
                    <a:pt x="85" y="788"/>
                    <a:pt x="228" y="1181"/>
                    <a:pt x="383" y="1550"/>
                  </a:cubicBezTo>
                  <a:cubicBezTo>
                    <a:pt x="788" y="2443"/>
                    <a:pt x="1359" y="3252"/>
                    <a:pt x="1990" y="3979"/>
                  </a:cubicBezTo>
                  <a:cubicBezTo>
                    <a:pt x="2526" y="4598"/>
                    <a:pt x="3133" y="5181"/>
                    <a:pt x="3753" y="5753"/>
                  </a:cubicBezTo>
                  <a:cubicBezTo>
                    <a:pt x="3812" y="5776"/>
                    <a:pt x="3872" y="5824"/>
                    <a:pt x="3931" y="5848"/>
                  </a:cubicBezTo>
                  <a:cubicBezTo>
                    <a:pt x="3955" y="5872"/>
                    <a:pt x="3967" y="5884"/>
                    <a:pt x="4003" y="5896"/>
                  </a:cubicBezTo>
                  <a:cubicBezTo>
                    <a:pt x="4014" y="5896"/>
                    <a:pt x="4014" y="5907"/>
                    <a:pt x="4038" y="5907"/>
                  </a:cubicBezTo>
                  <a:lnTo>
                    <a:pt x="4062" y="5943"/>
                  </a:lnTo>
                  <a:cubicBezTo>
                    <a:pt x="4074" y="5955"/>
                    <a:pt x="4074" y="5955"/>
                    <a:pt x="4098" y="5955"/>
                  </a:cubicBezTo>
                  <a:cubicBezTo>
                    <a:pt x="4074" y="5931"/>
                    <a:pt x="4062" y="5919"/>
                    <a:pt x="4050" y="5884"/>
                  </a:cubicBezTo>
                  <a:cubicBezTo>
                    <a:pt x="4050" y="5884"/>
                    <a:pt x="4038" y="5884"/>
                    <a:pt x="4038" y="5872"/>
                  </a:cubicBezTo>
                  <a:cubicBezTo>
                    <a:pt x="4014" y="5872"/>
                    <a:pt x="4014" y="5860"/>
                    <a:pt x="4014" y="5860"/>
                  </a:cubicBezTo>
                  <a:cubicBezTo>
                    <a:pt x="4003" y="5836"/>
                    <a:pt x="3991" y="5812"/>
                    <a:pt x="3979" y="5776"/>
                  </a:cubicBezTo>
                  <a:cubicBezTo>
                    <a:pt x="3979" y="5765"/>
                    <a:pt x="3955" y="5765"/>
                    <a:pt x="3955" y="5753"/>
                  </a:cubicBezTo>
                  <a:cubicBezTo>
                    <a:pt x="3110" y="4276"/>
                    <a:pt x="2288" y="2788"/>
                    <a:pt x="1443" y="1312"/>
                  </a:cubicBezTo>
                  <a:cubicBezTo>
                    <a:pt x="1193" y="871"/>
                    <a:pt x="943" y="431"/>
                    <a:pt x="585" y="97"/>
                  </a:cubicBezTo>
                  <a:cubicBezTo>
                    <a:pt x="519" y="30"/>
                    <a:pt x="439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12" name="Google Shape;5112;p96"/>
            <p:cNvSpPr/>
            <p:nvPr/>
          </p:nvSpPr>
          <p:spPr>
            <a:xfrm>
              <a:off x="3948400" y="2757200"/>
              <a:ext cx="34250" cy="179025"/>
            </a:xfrm>
            <a:custGeom>
              <a:avLst/>
              <a:gdLst/>
              <a:ahLst/>
              <a:cxnLst/>
              <a:rect l="l" t="t" r="r" b="b"/>
              <a:pathLst>
                <a:path w="1370" h="7161" extrusionOk="0">
                  <a:moveTo>
                    <a:pt x="679" y="0"/>
                  </a:moveTo>
                  <a:cubicBezTo>
                    <a:pt x="541" y="0"/>
                    <a:pt x="401" y="84"/>
                    <a:pt x="346" y="243"/>
                  </a:cubicBezTo>
                  <a:cubicBezTo>
                    <a:pt x="203" y="612"/>
                    <a:pt x="143" y="1029"/>
                    <a:pt x="119" y="1434"/>
                  </a:cubicBezTo>
                  <a:cubicBezTo>
                    <a:pt x="0" y="3315"/>
                    <a:pt x="596" y="5149"/>
                    <a:pt x="1239" y="6923"/>
                  </a:cubicBezTo>
                  <a:cubicBezTo>
                    <a:pt x="1251" y="6934"/>
                    <a:pt x="1251" y="6934"/>
                    <a:pt x="1251" y="6946"/>
                  </a:cubicBezTo>
                  <a:cubicBezTo>
                    <a:pt x="1262" y="6982"/>
                    <a:pt x="1262" y="6994"/>
                    <a:pt x="1274" y="7030"/>
                  </a:cubicBezTo>
                  <a:lnTo>
                    <a:pt x="1274" y="7042"/>
                  </a:lnTo>
                  <a:lnTo>
                    <a:pt x="1298" y="7077"/>
                  </a:lnTo>
                  <a:cubicBezTo>
                    <a:pt x="1298" y="7089"/>
                    <a:pt x="1310" y="7101"/>
                    <a:pt x="1310" y="7113"/>
                  </a:cubicBezTo>
                  <a:cubicBezTo>
                    <a:pt x="1322" y="7113"/>
                    <a:pt x="1346" y="7137"/>
                    <a:pt x="1346" y="7137"/>
                  </a:cubicBezTo>
                  <a:cubicBezTo>
                    <a:pt x="1346" y="7149"/>
                    <a:pt x="1358" y="7149"/>
                    <a:pt x="1370" y="7161"/>
                  </a:cubicBezTo>
                  <a:lnTo>
                    <a:pt x="1370" y="7077"/>
                  </a:lnTo>
                  <a:lnTo>
                    <a:pt x="1370" y="6994"/>
                  </a:lnTo>
                  <a:lnTo>
                    <a:pt x="1370" y="6982"/>
                  </a:lnTo>
                  <a:lnTo>
                    <a:pt x="1370" y="6815"/>
                  </a:lnTo>
                  <a:lnTo>
                    <a:pt x="1370" y="6804"/>
                  </a:lnTo>
                  <a:lnTo>
                    <a:pt x="1370" y="6744"/>
                  </a:lnTo>
                  <a:cubicBezTo>
                    <a:pt x="1298" y="5065"/>
                    <a:pt x="1262" y="3386"/>
                    <a:pt x="1191" y="1720"/>
                  </a:cubicBezTo>
                  <a:cubicBezTo>
                    <a:pt x="1167" y="1196"/>
                    <a:pt x="1143" y="684"/>
                    <a:pt x="989" y="231"/>
                  </a:cubicBezTo>
                  <a:cubicBezTo>
                    <a:pt x="937" y="75"/>
                    <a:pt x="809" y="0"/>
                    <a:pt x="6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13" name="Google Shape;5113;p96"/>
            <p:cNvSpPr/>
            <p:nvPr/>
          </p:nvSpPr>
          <p:spPr>
            <a:xfrm>
              <a:off x="3982325" y="2762025"/>
              <a:ext cx="57175" cy="173600"/>
            </a:xfrm>
            <a:custGeom>
              <a:avLst/>
              <a:gdLst/>
              <a:ahLst/>
              <a:cxnLst/>
              <a:rect l="l" t="t" r="r" b="b"/>
              <a:pathLst>
                <a:path w="2287" h="6944" extrusionOk="0">
                  <a:moveTo>
                    <a:pt x="2067" y="1"/>
                  </a:moveTo>
                  <a:cubicBezTo>
                    <a:pt x="2036" y="1"/>
                    <a:pt x="2005" y="8"/>
                    <a:pt x="1977" y="14"/>
                  </a:cubicBezTo>
                  <a:cubicBezTo>
                    <a:pt x="1549" y="145"/>
                    <a:pt x="1334" y="622"/>
                    <a:pt x="1191" y="1038"/>
                  </a:cubicBezTo>
                  <a:cubicBezTo>
                    <a:pt x="1060" y="1479"/>
                    <a:pt x="906" y="1896"/>
                    <a:pt x="787" y="2324"/>
                  </a:cubicBezTo>
                  <a:cubicBezTo>
                    <a:pt x="370" y="3705"/>
                    <a:pt x="144" y="5110"/>
                    <a:pt x="13" y="6539"/>
                  </a:cubicBezTo>
                  <a:lnTo>
                    <a:pt x="13" y="6622"/>
                  </a:lnTo>
                  <a:cubicBezTo>
                    <a:pt x="13" y="6682"/>
                    <a:pt x="1" y="6741"/>
                    <a:pt x="1" y="6801"/>
                  </a:cubicBezTo>
                  <a:lnTo>
                    <a:pt x="1" y="6837"/>
                  </a:lnTo>
                  <a:lnTo>
                    <a:pt x="1" y="6849"/>
                  </a:lnTo>
                  <a:lnTo>
                    <a:pt x="1" y="6944"/>
                  </a:lnTo>
                  <a:cubicBezTo>
                    <a:pt x="1" y="6908"/>
                    <a:pt x="13" y="6896"/>
                    <a:pt x="13" y="6861"/>
                  </a:cubicBezTo>
                  <a:cubicBezTo>
                    <a:pt x="25" y="6849"/>
                    <a:pt x="25" y="6837"/>
                    <a:pt x="25" y="6825"/>
                  </a:cubicBezTo>
                  <a:lnTo>
                    <a:pt x="25" y="6801"/>
                  </a:lnTo>
                  <a:lnTo>
                    <a:pt x="25" y="6789"/>
                  </a:lnTo>
                  <a:lnTo>
                    <a:pt x="167" y="6349"/>
                  </a:lnTo>
                  <a:cubicBezTo>
                    <a:pt x="239" y="6122"/>
                    <a:pt x="322" y="5896"/>
                    <a:pt x="417" y="5670"/>
                  </a:cubicBezTo>
                  <a:cubicBezTo>
                    <a:pt x="1072" y="4063"/>
                    <a:pt x="1870" y="2515"/>
                    <a:pt x="2215" y="824"/>
                  </a:cubicBezTo>
                  <a:cubicBezTo>
                    <a:pt x="2251" y="634"/>
                    <a:pt x="2287" y="419"/>
                    <a:pt x="2263" y="229"/>
                  </a:cubicBezTo>
                  <a:cubicBezTo>
                    <a:pt x="2251" y="134"/>
                    <a:pt x="2215" y="38"/>
                    <a:pt x="2132" y="14"/>
                  </a:cubicBezTo>
                  <a:cubicBezTo>
                    <a:pt x="2112" y="4"/>
                    <a:pt x="2090" y="1"/>
                    <a:pt x="20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14" name="Google Shape;5114;p96"/>
            <p:cNvSpPr/>
            <p:nvPr/>
          </p:nvSpPr>
          <p:spPr>
            <a:xfrm>
              <a:off x="3982925" y="2796000"/>
              <a:ext cx="95875" cy="138750"/>
            </a:xfrm>
            <a:custGeom>
              <a:avLst/>
              <a:gdLst/>
              <a:ahLst/>
              <a:cxnLst/>
              <a:rect l="l" t="t" r="r" b="b"/>
              <a:pathLst>
                <a:path w="3835" h="5550" extrusionOk="0">
                  <a:moveTo>
                    <a:pt x="3608" y="1"/>
                  </a:moveTo>
                  <a:cubicBezTo>
                    <a:pt x="3156" y="1"/>
                    <a:pt x="2810" y="382"/>
                    <a:pt x="2560" y="763"/>
                  </a:cubicBezTo>
                  <a:cubicBezTo>
                    <a:pt x="2310" y="1132"/>
                    <a:pt x="2060" y="1501"/>
                    <a:pt x="1822" y="1870"/>
                  </a:cubicBezTo>
                  <a:cubicBezTo>
                    <a:pt x="1179" y="2870"/>
                    <a:pt x="655" y="3894"/>
                    <a:pt x="215" y="4966"/>
                  </a:cubicBezTo>
                  <a:cubicBezTo>
                    <a:pt x="179" y="5025"/>
                    <a:pt x="155" y="5109"/>
                    <a:pt x="120" y="5180"/>
                  </a:cubicBezTo>
                  <a:lnTo>
                    <a:pt x="120" y="5192"/>
                  </a:lnTo>
                  <a:cubicBezTo>
                    <a:pt x="108" y="5252"/>
                    <a:pt x="72" y="5323"/>
                    <a:pt x="48" y="5382"/>
                  </a:cubicBezTo>
                  <a:lnTo>
                    <a:pt x="48" y="5406"/>
                  </a:lnTo>
                  <a:lnTo>
                    <a:pt x="48" y="5418"/>
                  </a:lnTo>
                  <a:lnTo>
                    <a:pt x="1" y="5502"/>
                  </a:lnTo>
                  <a:cubicBezTo>
                    <a:pt x="36" y="5525"/>
                    <a:pt x="48" y="5525"/>
                    <a:pt x="72" y="5537"/>
                  </a:cubicBezTo>
                  <a:cubicBezTo>
                    <a:pt x="96" y="5537"/>
                    <a:pt x="96" y="5549"/>
                    <a:pt x="108" y="5549"/>
                  </a:cubicBezTo>
                  <a:cubicBezTo>
                    <a:pt x="108" y="5537"/>
                    <a:pt x="120" y="5537"/>
                    <a:pt x="120" y="5525"/>
                  </a:cubicBezTo>
                  <a:cubicBezTo>
                    <a:pt x="132" y="5525"/>
                    <a:pt x="132" y="5502"/>
                    <a:pt x="155" y="5490"/>
                  </a:cubicBezTo>
                  <a:lnTo>
                    <a:pt x="167" y="5478"/>
                  </a:lnTo>
                  <a:lnTo>
                    <a:pt x="179" y="5466"/>
                  </a:lnTo>
                  <a:cubicBezTo>
                    <a:pt x="191" y="5430"/>
                    <a:pt x="227" y="5406"/>
                    <a:pt x="239" y="5371"/>
                  </a:cubicBezTo>
                  <a:cubicBezTo>
                    <a:pt x="334" y="5252"/>
                    <a:pt x="429" y="5132"/>
                    <a:pt x="524" y="5013"/>
                  </a:cubicBezTo>
                  <a:cubicBezTo>
                    <a:pt x="1596" y="3656"/>
                    <a:pt x="2799" y="2394"/>
                    <a:pt x="3608" y="858"/>
                  </a:cubicBezTo>
                  <a:cubicBezTo>
                    <a:pt x="3691" y="680"/>
                    <a:pt x="3787" y="501"/>
                    <a:pt x="3811" y="310"/>
                  </a:cubicBezTo>
                  <a:cubicBezTo>
                    <a:pt x="3834" y="227"/>
                    <a:pt x="3811" y="120"/>
                    <a:pt x="3751" y="48"/>
                  </a:cubicBezTo>
                  <a:cubicBezTo>
                    <a:pt x="3703" y="13"/>
                    <a:pt x="3668" y="1"/>
                    <a:pt x="3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15" name="Google Shape;5115;p96"/>
            <p:cNvSpPr/>
            <p:nvPr/>
          </p:nvSpPr>
          <p:spPr>
            <a:xfrm>
              <a:off x="3979950" y="2864300"/>
              <a:ext cx="149450" cy="71925"/>
            </a:xfrm>
            <a:custGeom>
              <a:avLst/>
              <a:gdLst/>
              <a:ahLst/>
              <a:cxnLst/>
              <a:rect l="l" t="t" r="r" b="b"/>
              <a:pathLst>
                <a:path w="5978" h="2877" extrusionOk="0">
                  <a:moveTo>
                    <a:pt x="5364" y="1"/>
                  </a:moveTo>
                  <a:cubicBezTo>
                    <a:pt x="5088" y="1"/>
                    <a:pt x="4796" y="98"/>
                    <a:pt x="4537" y="210"/>
                  </a:cubicBezTo>
                  <a:cubicBezTo>
                    <a:pt x="4144" y="388"/>
                    <a:pt x="3727" y="567"/>
                    <a:pt x="3322" y="757"/>
                  </a:cubicBezTo>
                  <a:cubicBezTo>
                    <a:pt x="2215" y="1293"/>
                    <a:pt x="1191" y="1924"/>
                    <a:pt x="191" y="2627"/>
                  </a:cubicBezTo>
                  <a:cubicBezTo>
                    <a:pt x="179" y="2639"/>
                    <a:pt x="155" y="2662"/>
                    <a:pt x="120" y="2686"/>
                  </a:cubicBezTo>
                  <a:lnTo>
                    <a:pt x="108" y="2698"/>
                  </a:lnTo>
                  <a:cubicBezTo>
                    <a:pt x="96" y="2698"/>
                    <a:pt x="96" y="2710"/>
                    <a:pt x="72" y="2710"/>
                  </a:cubicBezTo>
                  <a:lnTo>
                    <a:pt x="48" y="2746"/>
                  </a:lnTo>
                  <a:cubicBezTo>
                    <a:pt x="36" y="2758"/>
                    <a:pt x="12" y="2758"/>
                    <a:pt x="0" y="2770"/>
                  </a:cubicBezTo>
                  <a:cubicBezTo>
                    <a:pt x="12" y="2770"/>
                    <a:pt x="12" y="2781"/>
                    <a:pt x="36" y="2781"/>
                  </a:cubicBezTo>
                  <a:lnTo>
                    <a:pt x="60" y="2817"/>
                  </a:lnTo>
                  <a:cubicBezTo>
                    <a:pt x="72" y="2817"/>
                    <a:pt x="96" y="2829"/>
                    <a:pt x="96" y="2829"/>
                  </a:cubicBezTo>
                  <a:cubicBezTo>
                    <a:pt x="96" y="2853"/>
                    <a:pt x="108" y="2853"/>
                    <a:pt x="120" y="2865"/>
                  </a:cubicBezTo>
                  <a:cubicBezTo>
                    <a:pt x="131" y="2865"/>
                    <a:pt x="131" y="2877"/>
                    <a:pt x="155" y="2877"/>
                  </a:cubicBezTo>
                  <a:cubicBezTo>
                    <a:pt x="167" y="2877"/>
                    <a:pt x="179" y="2865"/>
                    <a:pt x="191" y="2865"/>
                  </a:cubicBezTo>
                  <a:cubicBezTo>
                    <a:pt x="334" y="2817"/>
                    <a:pt x="453" y="2770"/>
                    <a:pt x="572" y="2734"/>
                  </a:cubicBezTo>
                  <a:cubicBezTo>
                    <a:pt x="2191" y="2150"/>
                    <a:pt x="3906" y="1710"/>
                    <a:pt x="5394" y="841"/>
                  </a:cubicBezTo>
                  <a:cubicBezTo>
                    <a:pt x="5573" y="734"/>
                    <a:pt x="5727" y="626"/>
                    <a:pt x="5870" y="484"/>
                  </a:cubicBezTo>
                  <a:cubicBezTo>
                    <a:pt x="5906" y="424"/>
                    <a:pt x="5977" y="329"/>
                    <a:pt x="5942" y="245"/>
                  </a:cubicBezTo>
                  <a:cubicBezTo>
                    <a:pt x="5930" y="198"/>
                    <a:pt x="5882" y="174"/>
                    <a:pt x="5835" y="126"/>
                  </a:cubicBezTo>
                  <a:cubicBezTo>
                    <a:pt x="5691" y="37"/>
                    <a:pt x="5530" y="1"/>
                    <a:pt x="5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16" name="Google Shape;5116;p96"/>
            <p:cNvSpPr/>
            <p:nvPr/>
          </p:nvSpPr>
          <p:spPr>
            <a:xfrm>
              <a:off x="3837375" y="2837600"/>
              <a:ext cx="147650" cy="98625"/>
            </a:xfrm>
            <a:custGeom>
              <a:avLst/>
              <a:gdLst/>
              <a:ahLst/>
              <a:cxnLst/>
              <a:rect l="l" t="t" r="r" b="b"/>
              <a:pathLst>
                <a:path w="5906" h="3945" extrusionOk="0">
                  <a:moveTo>
                    <a:pt x="479" y="1"/>
                  </a:moveTo>
                  <a:cubicBezTo>
                    <a:pt x="373" y="1"/>
                    <a:pt x="269" y="20"/>
                    <a:pt x="167" y="63"/>
                  </a:cubicBezTo>
                  <a:cubicBezTo>
                    <a:pt x="119" y="75"/>
                    <a:pt x="84" y="99"/>
                    <a:pt x="48" y="147"/>
                  </a:cubicBezTo>
                  <a:cubicBezTo>
                    <a:pt x="0" y="242"/>
                    <a:pt x="48" y="325"/>
                    <a:pt x="96" y="397"/>
                  </a:cubicBezTo>
                  <a:cubicBezTo>
                    <a:pt x="203" y="563"/>
                    <a:pt x="358" y="694"/>
                    <a:pt x="512" y="813"/>
                  </a:cubicBezTo>
                  <a:cubicBezTo>
                    <a:pt x="1846" y="1921"/>
                    <a:pt x="3477" y="2599"/>
                    <a:pt x="4989" y="3421"/>
                  </a:cubicBezTo>
                  <a:cubicBezTo>
                    <a:pt x="5144" y="3516"/>
                    <a:pt x="5299" y="3599"/>
                    <a:pt x="5453" y="3695"/>
                  </a:cubicBezTo>
                  <a:cubicBezTo>
                    <a:pt x="5513" y="3718"/>
                    <a:pt x="5573" y="3766"/>
                    <a:pt x="5632" y="3790"/>
                  </a:cubicBezTo>
                  <a:cubicBezTo>
                    <a:pt x="5656" y="3814"/>
                    <a:pt x="5680" y="3826"/>
                    <a:pt x="5703" y="3838"/>
                  </a:cubicBezTo>
                  <a:cubicBezTo>
                    <a:pt x="5715" y="3838"/>
                    <a:pt x="5715" y="3849"/>
                    <a:pt x="5739" y="3849"/>
                  </a:cubicBezTo>
                  <a:lnTo>
                    <a:pt x="5763" y="3885"/>
                  </a:lnTo>
                  <a:cubicBezTo>
                    <a:pt x="5787" y="3885"/>
                    <a:pt x="5799" y="3897"/>
                    <a:pt x="5799" y="3897"/>
                  </a:cubicBezTo>
                  <a:cubicBezTo>
                    <a:pt x="5799" y="3921"/>
                    <a:pt x="5811" y="3921"/>
                    <a:pt x="5823" y="3933"/>
                  </a:cubicBezTo>
                  <a:cubicBezTo>
                    <a:pt x="5846" y="3933"/>
                    <a:pt x="5846" y="3945"/>
                    <a:pt x="5858" y="3945"/>
                  </a:cubicBezTo>
                  <a:cubicBezTo>
                    <a:pt x="5870" y="3945"/>
                    <a:pt x="5882" y="3933"/>
                    <a:pt x="5906" y="3933"/>
                  </a:cubicBezTo>
                  <a:cubicBezTo>
                    <a:pt x="5870" y="3897"/>
                    <a:pt x="5846" y="3873"/>
                    <a:pt x="5846" y="3838"/>
                  </a:cubicBezTo>
                  <a:lnTo>
                    <a:pt x="5823" y="3826"/>
                  </a:lnTo>
                  <a:lnTo>
                    <a:pt x="5811" y="3814"/>
                  </a:lnTo>
                  <a:lnTo>
                    <a:pt x="5799" y="3790"/>
                  </a:lnTo>
                  <a:lnTo>
                    <a:pt x="5787" y="3778"/>
                  </a:lnTo>
                  <a:cubicBezTo>
                    <a:pt x="5751" y="3754"/>
                    <a:pt x="5727" y="3730"/>
                    <a:pt x="5703" y="3707"/>
                  </a:cubicBezTo>
                  <a:lnTo>
                    <a:pt x="5692" y="3695"/>
                  </a:lnTo>
                  <a:cubicBezTo>
                    <a:pt x="5680" y="3695"/>
                    <a:pt x="5656" y="3671"/>
                    <a:pt x="5656" y="3671"/>
                  </a:cubicBezTo>
                  <a:cubicBezTo>
                    <a:pt x="5037" y="3052"/>
                    <a:pt x="4382" y="2468"/>
                    <a:pt x="3691" y="1921"/>
                  </a:cubicBezTo>
                  <a:cubicBezTo>
                    <a:pt x="3334" y="1623"/>
                    <a:pt x="2953" y="1349"/>
                    <a:pt x="2560" y="1087"/>
                  </a:cubicBezTo>
                  <a:cubicBezTo>
                    <a:pt x="2191" y="837"/>
                    <a:pt x="1822" y="599"/>
                    <a:pt x="1429" y="361"/>
                  </a:cubicBezTo>
                  <a:cubicBezTo>
                    <a:pt x="1141" y="181"/>
                    <a:pt x="805" y="1"/>
                    <a:pt x="479" y="1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17" name="Google Shape;5117;p96"/>
            <p:cNvSpPr/>
            <p:nvPr/>
          </p:nvSpPr>
          <p:spPr>
            <a:xfrm>
              <a:off x="3944525" y="2554025"/>
              <a:ext cx="160750" cy="493825"/>
            </a:xfrm>
            <a:custGeom>
              <a:avLst/>
              <a:gdLst/>
              <a:ahLst/>
              <a:cxnLst/>
              <a:rect l="l" t="t" r="r" b="b"/>
              <a:pathLst>
                <a:path w="6430" h="19753" extrusionOk="0">
                  <a:moveTo>
                    <a:pt x="6275" y="0"/>
                  </a:moveTo>
                  <a:lnTo>
                    <a:pt x="1" y="19705"/>
                  </a:lnTo>
                  <a:lnTo>
                    <a:pt x="155" y="19753"/>
                  </a:lnTo>
                  <a:lnTo>
                    <a:pt x="6430" y="48"/>
                  </a:lnTo>
                  <a:lnTo>
                    <a:pt x="6275" y="0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18" name="Google Shape;5118;p96"/>
            <p:cNvSpPr/>
            <p:nvPr/>
          </p:nvSpPr>
          <p:spPr>
            <a:xfrm>
              <a:off x="3667125" y="2539425"/>
              <a:ext cx="753375" cy="314650"/>
            </a:xfrm>
            <a:custGeom>
              <a:avLst/>
              <a:gdLst/>
              <a:ahLst/>
              <a:cxnLst/>
              <a:rect l="l" t="t" r="r" b="b"/>
              <a:pathLst>
                <a:path w="30135" h="12586" extrusionOk="0">
                  <a:moveTo>
                    <a:pt x="17597" y="1"/>
                  </a:moveTo>
                  <a:lnTo>
                    <a:pt x="17383" y="48"/>
                  </a:lnTo>
                  <a:lnTo>
                    <a:pt x="0" y="3727"/>
                  </a:lnTo>
                  <a:cubicBezTo>
                    <a:pt x="4893" y="4311"/>
                    <a:pt x="6953" y="7883"/>
                    <a:pt x="6953" y="7883"/>
                  </a:cubicBezTo>
                  <a:cubicBezTo>
                    <a:pt x="7013" y="7859"/>
                    <a:pt x="7060" y="7847"/>
                    <a:pt x="7120" y="7835"/>
                  </a:cubicBezTo>
                  <a:cubicBezTo>
                    <a:pt x="7868" y="7633"/>
                    <a:pt x="8623" y="7544"/>
                    <a:pt x="9374" y="7544"/>
                  </a:cubicBezTo>
                  <a:cubicBezTo>
                    <a:pt x="14962" y="7544"/>
                    <a:pt x="20300" y="12467"/>
                    <a:pt x="20300" y="12467"/>
                  </a:cubicBezTo>
                  <a:lnTo>
                    <a:pt x="20384" y="12419"/>
                  </a:lnTo>
                  <a:cubicBezTo>
                    <a:pt x="21293" y="11914"/>
                    <a:pt x="22584" y="11740"/>
                    <a:pt x="23930" y="11740"/>
                  </a:cubicBezTo>
                  <a:cubicBezTo>
                    <a:pt x="26899" y="11740"/>
                    <a:pt x="30135" y="12586"/>
                    <a:pt x="30135" y="12586"/>
                  </a:cubicBezTo>
                  <a:lnTo>
                    <a:pt x="18098" y="513"/>
                  </a:lnTo>
                  <a:lnTo>
                    <a:pt x="175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19" name="Google Shape;5119;p96"/>
            <p:cNvSpPr/>
            <p:nvPr/>
          </p:nvSpPr>
          <p:spPr>
            <a:xfrm>
              <a:off x="3845100" y="2539425"/>
              <a:ext cx="331625" cy="311675"/>
            </a:xfrm>
            <a:custGeom>
              <a:avLst/>
              <a:gdLst/>
              <a:ahLst/>
              <a:cxnLst/>
              <a:rect l="l" t="t" r="r" b="b"/>
              <a:pathLst>
                <a:path w="13265" h="12467" extrusionOk="0">
                  <a:moveTo>
                    <a:pt x="10478" y="1"/>
                  </a:moveTo>
                  <a:lnTo>
                    <a:pt x="10264" y="48"/>
                  </a:lnTo>
                  <a:lnTo>
                    <a:pt x="1" y="7835"/>
                  </a:lnTo>
                  <a:cubicBezTo>
                    <a:pt x="749" y="7633"/>
                    <a:pt x="1504" y="7544"/>
                    <a:pt x="2255" y="7544"/>
                  </a:cubicBezTo>
                  <a:cubicBezTo>
                    <a:pt x="7843" y="7544"/>
                    <a:pt x="13181" y="12467"/>
                    <a:pt x="13181" y="12467"/>
                  </a:cubicBezTo>
                  <a:lnTo>
                    <a:pt x="13265" y="12419"/>
                  </a:lnTo>
                  <a:lnTo>
                    <a:pt x="10669" y="203"/>
                  </a:lnTo>
                  <a:lnTo>
                    <a:pt x="104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20" name="Google Shape;5120;p96"/>
            <p:cNvSpPr/>
            <p:nvPr/>
          </p:nvSpPr>
          <p:spPr>
            <a:xfrm>
              <a:off x="4101700" y="2526625"/>
              <a:ext cx="12225" cy="17900"/>
            </a:xfrm>
            <a:custGeom>
              <a:avLst/>
              <a:gdLst/>
              <a:ahLst/>
              <a:cxnLst/>
              <a:rect l="l" t="t" r="r" b="b"/>
              <a:pathLst>
                <a:path w="489" h="716" extrusionOk="0">
                  <a:moveTo>
                    <a:pt x="393" y="1"/>
                  </a:moveTo>
                  <a:cubicBezTo>
                    <a:pt x="298" y="1"/>
                    <a:pt x="0" y="560"/>
                    <a:pt x="0" y="560"/>
                  </a:cubicBezTo>
                  <a:cubicBezTo>
                    <a:pt x="0" y="560"/>
                    <a:pt x="33" y="716"/>
                    <a:pt x="368" y="716"/>
                  </a:cubicBezTo>
                  <a:cubicBezTo>
                    <a:pt x="380" y="716"/>
                    <a:pt x="392" y="716"/>
                    <a:pt x="405" y="715"/>
                  </a:cubicBezTo>
                  <a:cubicBezTo>
                    <a:pt x="405" y="715"/>
                    <a:pt x="488" y="1"/>
                    <a:pt x="393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21" name="Google Shape;5121;p96"/>
            <p:cNvSpPr/>
            <p:nvPr/>
          </p:nvSpPr>
          <p:spPr>
            <a:xfrm>
              <a:off x="3647775" y="2750450"/>
              <a:ext cx="287550" cy="284000"/>
            </a:xfrm>
            <a:custGeom>
              <a:avLst/>
              <a:gdLst/>
              <a:ahLst/>
              <a:cxnLst/>
              <a:rect l="l" t="t" r="r" b="b"/>
              <a:pathLst>
                <a:path w="11502" h="11360" extrusionOk="0">
                  <a:moveTo>
                    <a:pt x="5702" y="1"/>
                  </a:moveTo>
                  <a:cubicBezTo>
                    <a:pt x="5431" y="1"/>
                    <a:pt x="5160" y="21"/>
                    <a:pt x="4894" y="61"/>
                  </a:cubicBezTo>
                  <a:cubicBezTo>
                    <a:pt x="3703" y="239"/>
                    <a:pt x="2572" y="799"/>
                    <a:pt x="1715" y="1656"/>
                  </a:cubicBezTo>
                  <a:cubicBezTo>
                    <a:pt x="1310" y="2073"/>
                    <a:pt x="953" y="2549"/>
                    <a:pt x="667" y="3097"/>
                  </a:cubicBezTo>
                  <a:cubicBezTo>
                    <a:pt x="191" y="4049"/>
                    <a:pt x="0" y="5061"/>
                    <a:pt x="60" y="6050"/>
                  </a:cubicBezTo>
                  <a:cubicBezTo>
                    <a:pt x="119" y="7157"/>
                    <a:pt x="524" y="8252"/>
                    <a:pt x="1203" y="9145"/>
                  </a:cubicBezTo>
                  <a:cubicBezTo>
                    <a:pt x="1703" y="9788"/>
                    <a:pt x="2334" y="10336"/>
                    <a:pt x="3108" y="10729"/>
                  </a:cubicBezTo>
                  <a:cubicBezTo>
                    <a:pt x="3453" y="10907"/>
                    <a:pt x="3798" y="11050"/>
                    <a:pt x="4155" y="11145"/>
                  </a:cubicBezTo>
                  <a:cubicBezTo>
                    <a:pt x="4263" y="11181"/>
                    <a:pt x="4358" y="11193"/>
                    <a:pt x="4465" y="11229"/>
                  </a:cubicBezTo>
                  <a:cubicBezTo>
                    <a:pt x="4866" y="11317"/>
                    <a:pt x="5270" y="11360"/>
                    <a:pt x="5671" y="11360"/>
                  </a:cubicBezTo>
                  <a:cubicBezTo>
                    <a:pt x="7333" y="11360"/>
                    <a:pt x="8944" y="10623"/>
                    <a:pt x="10037" y="9300"/>
                  </a:cubicBezTo>
                  <a:cubicBezTo>
                    <a:pt x="10287" y="8990"/>
                    <a:pt x="10513" y="8645"/>
                    <a:pt x="10704" y="8276"/>
                  </a:cubicBezTo>
                  <a:cubicBezTo>
                    <a:pt x="11418" y="6859"/>
                    <a:pt x="11502" y="5299"/>
                    <a:pt x="11061" y="3906"/>
                  </a:cubicBezTo>
                  <a:cubicBezTo>
                    <a:pt x="10930" y="3502"/>
                    <a:pt x="10751" y="3109"/>
                    <a:pt x="10525" y="2740"/>
                  </a:cubicBezTo>
                  <a:cubicBezTo>
                    <a:pt x="10120" y="2073"/>
                    <a:pt x="9585" y="1489"/>
                    <a:pt x="8930" y="1025"/>
                  </a:cubicBezTo>
                  <a:cubicBezTo>
                    <a:pt x="8727" y="882"/>
                    <a:pt x="8501" y="751"/>
                    <a:pt x="8263" y="632"/>
                  </a:cubicBezTo>
                  <a:cubicBezTo>
                    <a:pt x="7447" y="206"/>
                    <a:pt x="6569" y="1"/>
                    <a:pt x="5702" y="1"/>
                  </a:cubicBezTo>
                  <a:close/>
                </a:path>
              </a:pathLst>
            </a:custGeom>
            <a:solidFill>
              <a:srgbClr val="FFE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22" name="Google Shape;5122;p96"/>
            <p:cNvSpPr/>
            <p:nvPr/>
          </p:nvSpPr>
          <p:spPr>
            <a:xfrm>
              <a:off x="3720400" y="2823400"/>
              <a:ext cx="178325" cy="211175"/>
            </a:xfrm>
            <a:custGeom>
              <a:avLst/>
              <a:gdLst/>
              <a:ahLst/>
              <a:cxnLst/>
              <a:rect l="l" t="t" r="r" b="b"/>
              <a:pathLst>
                <a:path w="7133" h="8447" extrusionOk="0">
                  <a:moveTo>
                    <a:pt x="1417" y="0"/>
                  </a:moveTo>
                  <a:cubicBezTo>
                    <a:pt x="1119" y="179"/>
                    <a:pt x="750" y="357"/>
                    <a:pt x="417" y="405"/>
                  </a:cubicBezTo>
                  <a:cubicBezTo>
                    <a:pt x="417" y="429"/>
                    <a:pt x="393" y="465"/>
                    <a:pt x="393" y="488"/>
                  </a:cubicBezTo>
                  <a:cubicBezTo>
                    <a:pt x="119" y="1703"/>
                    <a:pt x="0" y="2929"/>
                    <a:pt x="84" y="4156"/>
                  </a:cubicBezTo>
                  <a:lnTo>
                    <a:pt x="84" y="4167"/>
                  </a:lnTo>
                  <a:cubicBezTo>
                    <a:pt x="191" y="5418"/>
                    <a:pt x="536" y="6656"/>
                    <a:pt x="1143" y="7739"/>
                  </a:cubicBezTo>
                  <a:cubicBezTo>
                    <a:pt x="1250" y="7918"/>
                    <a:pt x="1334" y="8085"/>
                    <a:pt x="1477" y="8216"/>
                  </a:cubicBezTo>
                  <a:lnTo>
                    <a:pt x="1560" y="8311"/>
                  </a:lnTo>
                  <a:cubicBezTo>
                    <a:pt x="1965" y="8402"/>
                    <a:pt x="2373" y="8446"/>
                    <a:pt x="2778" y="8446"/>
                  </a:cubicBezTo>
                  <a:cubicBezTo>
                    <a:pt x="4436" y="8446"/>
                    <a:pt x="6041" y="7705"/>
                    <a:pt x="7132" y="6394"/>
                  </a:cubicBezTo>
                  <a:cubicBezTo>
                    <a:pt x="6692" y="5715"/>
                    <a:pt x="6239" y="5084"/>
                    <a:pt x="5775" y="4453"/>
                  </a:cubicBezTo>
                  <a:cubicBezTo>
                    <a:pt x="5144" y="3644"/>
                    <a:pt x="4477" y="2870"/>
                    <a:pt x="3763" y="2143"/>
                  </a:cubicBezTo>
                  <a:cubicBezTo>
                    <a:pt x="3036" y="1405"/>
                    <a:pt x="2274" y="703"/>
                    <a:pt x="1477" y="48"/>
                  </a:cubicBezTo>
                  <a:cubicBezTo>
                    <a:pt x="1453" y="36"/>
                    <a:pt x="1429" y="12"/>
                    <a:pt x="14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23" name="Google Shape;5123;p96"/>
            <p:cNvSpPr/>
            <p:nvPr/>
          </p:nvSpPr>
          <p:spPr>
            <a:xfrm>
              <a:off x="3737650" y="2751050"/>
              <a:ext cx="173275" cy="68500"/>
            </a:xfrm>
            <a:custGeom>
              <a:avLst/>
              <a:gdLst/>
              <a:ahLst/>
              <a:cxnLst/>
              <a:rect l="l" t="t" r="r" b="b"/>
              <a:pathLst>
                <a:path w="6931" h="2740" extrusionOk="0">
                  <a:moveTo>
                    <a:pt x="2116" y="1"/>
                  </a:moveTo>
                  <a:cubicBezTo>
                    <a:pt x="1845" y="1"/>
                    <a:pt x="1576" y="21"/>
                    <a:pt x="1310" y="61"/>
                  </a:cubicBezTo>
                  <a:cubicBezTo>
                    <a:pt x="870" y="453"/>
                    <a:pt x="501" y="989"/>
                    <a:pt x="227" y="1454"/>
                  </a:cubicBezTo>
                  <a:cubicBezTo>
                    <a:pt x="203" y="1501"/>
                    <a:pt x="144" y="1608"/>
                    <a:pt x="96" y="1692"/>
                  </a:cubicBezTo>
                  <a:cubicBezTo>
                    <a:pt x="37" y="1799"/>
                    <a:pt x="1" y="1882"/>
                    <a:pt x="37" y="1930"/>
                  </a:cubicBezTo>
                  <a:lnTo>
                    <a:pt x="203" y="1966"/>
                  </a:lnTo>
                  <a:cubicBezTo>
                    <a:pt x="465" y="2037"/>
                    <a:pt x="763" y="2001"/>
                    <a:pt x="882" y="2263"/>
                  </a:cubicBezTo>
                  <a:cubicBezTo>
                    <a:pt x="918" y="2239"/>
                    <a:pt x="929" y="2227"/>
                    <a:pt x="965" y="2216"/>
                  </a:cubicBezTo>
                  <a:cubicBezTo>
                    <a:pt x="1299" y="2037"/>
                    <a:pt x="1691" y="1989"/>
                    <a:pt x="2072" y="1966"/>
                  </a:cubicBezTo>
                  <a:cubicBezTo>
                    <a:pt x="2345" y="1944"/>
                    <a:pt x="2618" y="1934"/>
                    <a:pt x="2891" y="1934"/>
                  </a:cubicBezTo>
                  <a:cubicBezTo>
                    <a:pt x="3846" y="1934"/>
                    <a:pt x="4796" y="2063"/>
                    <a:pt x="5704" y="2323"/>
                  </a:cubicBezTo>
                  <a:cubicBezTo>
                    <a:pt x="6121" y="2442"/>
                    <a:pt x="6525" y="2573"/>
                    <a:pt x="6930" y="2739"/>
                  </a:cubicBezTo>
                  <a:cubicBezTo>
                    <a:pt x="6525" y="2061"/>
                    <a:pt x="5990" y="1489"/>
                    <a:pt x="5335" y="1025"/>
                  </a:cubicBezTo>
                  <a:cubicBezTo>
                    <a:pt x="5132" y="870"/>
                    <a:pt x="4906" y="739"/>
                    <a:pt x="4668" y="620"/>
                  </a:cubicBezTo>
                  <a:cubicBezTo>
                    <a:pt x="3853" y="204"/>
                    <a:pt x="2976" y="1"/>
                    <a:pt x="2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24" name="Google Shape;5124;p96"/>
            <p:cNvSpPr/>
            <p:nvPr/>
          </p:nvSpPr>
          <p:spPr>
            <a:xfrm>
              <a:off x="3647775" y="2792150"/>
              <a:ext cx="72350" cy="109850"/>
            </a:xfrm>
            <a:custGeom>
              <a:avLst/>
              <a:gdLst/>
              <a:ahLst/>
              <a:cxnLst/>
              <a:rect l="l" t="t" r="r" b="b"/>
              <a:pathLst>
                <a:path w="2894" h="4394" extrusionOk="0">
                  <a:moveTo>
                    <a:pt x="1715" y="0"/>
                  </a:moveTo>
                  <a:cubicBezTo>
                    <a:pt x="1310" y="417"/>
                    <a:pt x="953" y="893"/>
                    <a:pt x="667" y="1453"/>
                  </a:cubicBezTo>
                  <a:cubicBezTo>
                    <a:pt x="191" y="2405"/>
                    <a:pt x="0" y="3405"/>
                    <a:pt x="60" y="4393"/>
                  </a:cubicBezTo>
                  <a:cubicBezTo>
                    <a:pt x="584" y="3131"/>
                    <a:pt x="1381" y="1953"/>
                    <a:pt x="2572" y="1345"/>
                  </a:cubicBezTo>
                  <a:cubicBezTo>
                    <a:pt x="2619" y="1310"/>
                    <a:pt x="2667" y="1286"/>
                    <a:pt x="2715" y="1274"/>
                  </a:cubicBezTo>
                  <a:cubicBezTo>
                    <a:pt x="2631" y="1155"/>
                    <a:pt x="2608" y="988"/>
                    <a:pt x="2631" y="857"/>
                  </a:cubicBezTo>
                  <a:cubicBezTo>
                    <a:pt x="2667" y="714"/>
                    <a:pt x="2810" y="572"/>
                    <a:pt x="2893" y="453"/>
                  </a:cubicBezTo>
                  <a:cubicBezTo>
                    <a:pt x="2846" y="429"/>
                    <a:pt x="2810" y="405"/>
                    <a:pt x="2786" y="393"/>
                  </a:cubicBezTo>
                  <a:cubicBezTo>
                    <a:pt x="2715" y="345"/>
                    <a:pt x="2619" y="298"/>
                    <a:pt x="2536" y="262"/>
                  </a:cubicBezTo>
                  <a:cubicBezTo>
                    <a:pt x="2298" y="131"/>
                    <a:pt x="2060" y="48"/>
                    <a:pt x="1798" y="24"/>
                  </a:cubicBezTo>
                  <a:cubicBezTo>
                    <a:pt x="1774" y="0"/>
                    <a:pt x="1738" y="0"/>
                    <a:pt x="17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25" name="Google Shape;5125;p96"/>
            <p:cNvSpPr/>
            <p:nvPr/>
          </p:nvSpPr>
          <p:spPr>
            <a:xfrm>
              <a:off x="3707300" y="2793150"/>
              <a:ext cx="57475" cy="42850"/>
            </a:xfrm>
            <a:custGeom>
              <a:avLst/>
              <a:gdLst/>
              <a:ahLst/>
              <a:cxnLst/>
              <a:rect l="l" t="t" r="r" b="b"/>
              <a:pathLst>
                <a:path w="2299" h="1714" extrusionOk="0">
                  <a:moveTo>
                    <a:pt x="1315" y="1"/>
                  </a:moveTo>
                  <a:cubicBezTo>
                    <a:pt x="1180" y="1"/>
                    <a:pt x="1037" y="22"/>
                    <a:pt x="893" y="67"/>
                  </a:cubicBezTo>
                  <a:cubicBezTo>
                    <a:pt x="346" y="246"/>
                    <a:pt x="0" y="758"/>
                    <a:pt x="131" y="1186"/>
                  </a:cubicBezTo>
                  <a:cubicBezTo>
                    <a:pt x="240" y="1512"/>
                    <a:pt x="589" y="1714"/>
                    <a:pt x="1001" y="1714"/>
                  </a:cubicBezTo>
                  <a:cubicBezTo>
                    <a:pt x="1131" y="1714"/>
                    <a:pt x="1268" y="1694"/>
                    <a:pt x="1405" y="1651"/>
                  </a:cubicBezTo>
                  <a:cubicBezTo>
                    <a:pt x="1953" y="1472"/>
                    <a:pt x="2298" y="960"/>
                    <a:pt x="2155" y="532"/>
                  </a:cubicBezTo>
                  <a:cubicBezTo>
                    <a:pt x="2057" y="193"/>
                    <a:pt x="1719" y="1"/>
                    <a:pt x="13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26" name="Google Shape;5126;p96"/>
            <p:cNvSpPr/>
            <p:nvPr/>
          </p:nvSpPr>
          <p:spPr>
            <a:xfrm>
              <a:off x="3556675" y="2885900"/>
              <a:ext cx="719475" cy="166725"/>
            </a:xfrm>
            <a:custGeom>
              <a:avLst/>
              <a:gdLst/>
              <a:ahLst/>
              <a:cxnLst/>
              <a:rect l="l" t="t" r="r" b="b"/>
              <a:pathLst>
                <a:path w="28779" h="6669" extrusionOk="0">
                  <a:moveTo>
                    <a:pt x="13951" y="1"/>
                  </a:moveTo>
                  <a:cubicBezTo>
                    <a:pt x="13574" y="1"/>
                    <a:pt x="13197" y="32"/>
                    <a:pt x="12824" y="96"/>
                  </a:cubicBezTo>
                  <a:cubicBezTo>
                    <a:pt x="11859" y="239"/>
                    <a:pt x="10955" y="608"/>
                    <a:pt x="10085" y="1072"/>
                  </a:cubicBezTo>
                  <a:cubicBezTo>
                    <a:pt x="8633" y="1858"/>
                    <a:pt x="7466" y="2799"/>
                    <a:pt x="6692" y="4263"/>
                  </a:cubicBezTo>
                  <a:cubicBezTo>
                    <a:pt x="5961" y="3714"/>
                    <a:pt x="5054" y="3419"/>
                    <a:pt x="4155" y="3419"/>
                  </a:cubicBezTo>
                  <a:cubicBezTo>
                    <a:pt x="3883" y="3419"/>
                    <a:pt x="3612" y="3446"/>
                    <a:pt x="3346" y="3501"/>
                  </a:cubicBezTo>
                  <a:cubicBezTo>
                    <a:pt x="2203" y="3739"/>
                    <a:pt x="1156" y="4501"/>
                    <a:pt x="584" y="5525"/>
                  </a:cubicBezTo>
                  <a:cubicBezTo>
                    <a:pt x="406" y="5835"/>
                    <a:pt x="167" y="6263"/>
                    <a:pt x="1" y="6668"/>
                  </a:cubicBezTo>
                  <a:lnTo>
                    <a:pt x="28778" y="6668"/>
                  </a:lnTo>
                  <a:cubicBezTo>
                    <a:pt x="28659" y="5716"/>
                    <a:pt x="28028" y="4846"/>
                    <a:pt x="27207" y="4299"/>
                  </a:cubicBezTo>
                  <a:cubicBezTo>
                    <a:pt x="26314" y="3727"/>
                    <a:pt x="25218" y="3501"/>
                    <a:pt x="24170" y="3489"/>
                  </a:cubicBezTo>
                  <a:cubicBezTo>
                    <a:pt x="24143" y="3489"/>
                    <a:pt x="24115" y="3489"/>
                    <a:pt x="24088" y="3489"/>
                  </a:cubicBezTo>
                  <a:cubicBezTo>
                    <a:pt x="22794" y="3489"/>
                    <a:pt x="21502" y="3763"/>
                    <a:pt x="20325" y="4334"/>
                  </a:cubicBezTo>
                  <a:cubicBezTo>
                    <a:pt x="19765" y="2894"/>
                    <a:pt x="18682" y="1644"/>
                    <a:pt x="17324" y="882"/>
                  </a:cubicBezTo>
                  <a:cubicBezTo>
                    <a:pt x="16297" y="305"/>
                    <a:pt x="15126" y="1"/>
                    <a:pt x="139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27" name="Google Shape;5127;p96"/>
            <p:cNvSpPr/>
            <p:nvPr/>
          </p:nvSpPr>
          <p:spPr>
            <a:xfrm>
              <a:off x="4017150" y="2853150"/>
              <a:ext cx="223275" cy="202000"/>
            </a:xfrm>
            <a:custGeom>
              <a:avLst/>
              <a:gdLst/>
              <a:ahLst/>
              <a:cxnLst/>
              <a:rect l="l" t="t" r="r" b="b"/>
              <a:pathLst>
                <a:path w="8931" h="8080" extrusionOk="0">
                  <a:moveTo>
                    <a:pt x="5644" y="1"/>
                  </a:moveTo>
                  <a:cubicBezTo>
                    <a:pt x="5501" y="1"/>
                    <a:pt x="5359" y="72"/>
                    <a:pt x="5228" y="156"/>
                  </a:cubicBezTo>
                  <a:cubicBezTo>
                    <a:pt x="4430" y="656"/>
                    <a:pt x="3835" y="1418"/>
                    <a:pt x="3239" y="2156"/>
                  </a:cubicBezTo>
                  <a:cubicBezTo>
                    <a:pt x="2525" y="2108"/>
                    <a:pt x="1763" y="1918"/>
                    <a:pt x="1037" y="1858"/>
                  </a:cubicBezTo>
                  <a:cubicBezTo>
                    <a:pt x="933" y="1851"/>
                    <a:pt x="830" y="1844"/>
                    <a:pt x="730" y="1844"/>
                  </a:cubicBezTo>
                  <a:cubicBezTo>
                    <a:pt x="656" y="1844"/>
                    <a:pt x="583" y="1848"/>
                    <a:pt x="513" y="1858"/>
                  </a:cubicBezTo>
                  <a:cubicBezTo>
                    <a:pt x="346" y="1894"/>
                    <a:pt x="179" y="2001"/>
                    <a:pt x="96" y="2144"/>
                  </a:cubicBezTo>
                  <a:lnTo>
                    <a:pt x="96" y="2156"/>
                  </a:lnTo>
                  <a:cubicBezTo>
                    <a:pt x="96" y="2156"/>
                    <a:pt x="84" y="2180"/>
                    <a:pt x="84" y="2192"/>
                  </a:cubicBezTo>
                  <a:cubicBezTo>
                    <a:pt x="1" y="2358"/>
                    <a:pt x="48" y="2561"/>
                    <a:pt x="144" y="2727"/>
                  </a:cubicBezTo>
                  <a:cubicBezTo>
                    <a:pt x="239" y="2906"/>
                    <a:pt x="406" y="3037"/>
                    <a:pt x="560" y="3180"/>
                  </a:cubicBezTo>
                  <a:cubicBezTo>
                    <a:pt x="834" y="3418"/>
                    <a:pt x="1120" y="3668"/>
                    <a:pt x="1406" y="3906"/>
                  </a:cubicBezTo>
                  <a:cubicBezTo>
                    <a:pt x="1049" y="4394"/>
                    <a:pt x="763" y="4942"/>
                    <a:pt x="525" y="5502"/>
                  </a:cubicBezTo>
                  <a:cubicBezTo>
                    <a:pt x="441" y="5680"/>
                    <a:pt x="358" y="5871"/>
                    <a:pt x="358" y="6061"/>
                  </a:cubicBezTo>
                  <a:cubicBezTo>
                    <a:pt x="358" y="6228"/>
                    <a:pt x="406" y="6395"/>
                    <a:pt x="525" y="6514"/>
                  </a:cubicBezTo>
                  <a:cubicBezTo>
                    <a:pt x="525" y="6525"/>
                    <a:pt x="537" y="6537"/>
                    <a:pt x="560" y="6537"/>
                  </a:cubicBezTo>
                  <a:cubicBezTo>
                    <a:pt x="572" y="6549"/>
                    <a:pt x="584" y="6549"/>
                    <a:pt x="596" y="6573"/>
                  </a:cubicBezTo>
                  <a:cubicBezTo>
                    <a:pt x="679" y="6609"/>
                    <a:pt x="763" y="6633"/>
                    <a:pt x="858" y="6645"/>
                  </a:cubicBezTo>
                  <a:cubicBezTo>
                    <a:pt x="904" y="6650"/>
                    <a:pt x="951" y="6653"/>
                    <a:pt x="997" y="6653"/>
                  </a:cubicBezTo>
                  <a:cubicBezTo>
                    <a:pt x="1343" y="6653"/>
                    <a:pt x="1687" y="6506"/>
                    <a:pt x="2013" y="6359"/>
                  </a:cubicBezTo>
                  <a:cubicBezTo>
                    <a:pt x="2537" y="6121"/>
                    <a:pt x="3073" y="5894"/>
                    <a:pt x="3596" y="5656"/>
                  </a:cubicBezTo>
                  <a:cubicBezTo>
                    <a:pt x="3906" y="6418"/>
                    <a:pt x="4263" y="7133"/>
                    <a:pt x="4823" y="7728"/>
                  </a:cubicBezTo>
                  <a:cubicBezTo>
                    <a:pt x="4942" y="7859"/>
                    <a:pt x="5085" y="7978"/>
                    <a:pt x="5240" y="8038"/>
                  </a:cubicBezTo>
                  <a:cubicBezTo>
                    <a:pt x="5311" y="8069"/>
                    <a:pt x="5388" y="8080"/>
                    <a:pt x="5463" y="8080"/>
                  </a:cubicBezTo>
                  <a:cubicBezTo>
                    <a:pt x="5500" y="8080"/>
                    <a:pt x="5537" y="8077"/>
                    <a:pt x="5573" y="8073"/>
                  </a:cubicBezTo>
                  <a:cubicBezTo>
                    <a:pt x="5585" y="8073"/>
                    <a:pt x="5597" y="8061"/>
                    <a:pt x="5609" y="8061"/>
                  </a:cubicBezTo>
                  <a:cubicBezTo>
                    <a:pt x="5656" y="8038"/>
                    <a:pt x="5704" y="8026"/>
                    <a:pt x="5751" y="8002"/>
                  </a:cubicBezTo>
                  <a:cubicBezTo>
                    <a:pt x="5835" y="7919"/>
                    <a:pt x="5918" y="7823"/>
                    <a:pt x="5954" y="7704"/>
                  </a:cubicBezTo>
                  <a:cubicBezTo>
                    <a:pt x="6228" y="7085"/>
                    <a:pt x="6287" y="6406"/>
                    <a:pt x="6347" y="5740"/>
                  </a:cubicBezTo>
                  <a:cubicBezTo>
                    <a:pt x="7073" y="5740"/>
                    <a:pt x="7835" y="5561"/>
                    <a:pt x="8490" y="5216"/>
                  </a:cubicBezTo>
                  <a:cubicBezTo>
                    <a:pt x="8609" y="5156"/>
                    <a:pt x="8716" y="5085"/>
                    <a:pt x="8788" y="4978"/>
                  </a:cubicBezTo>
                  <a:cubicBezTo>
                    <a:pt x="8788" y="4978"/>
                    <a:pt x="8799" y="4966"/>
                    <a:pt x="8799" y="4942"/>
                  </a:cubicBezTo>
                  <a:cubicBezTo>
                    <a:pt x="8811" y="4918"/>
                    <a:pt x="8811" y="4882"/>
                    <a:pt x="8859" y="4871"/>
                  </a:cubicBezTo>
                  <a:cubicBezTo>
                    <a:pt x="8930" y="4644"/>
                    <a:pt x="8740" y="4430"/>
                    <a:pt x="8549" y="4263"/>
                  </a:cubicBezTo>
                  <a:cubicBezTo>
                    <a:pt x="7942" y="3751"/>
                    <a:pt x="7180" y="3347"/>
                    <a:pt x="6406" y="3144"/>
                  </a:cubicBezTo>
                  <a:cubicBezTo>
                    <a:pt x="6430" y="2323"/>
                    <a:pt x="6359" y="1489"/>
                    <a:pt x="6180" y="691"/>
                  </a:cubicBezTo>
                  <a:cubicBezTo>
                    <a:pt x="6121" y="441"/>
                    <a:pt x="6002" y="120"/>
                    <a:pt x="5763" y="37"/>
                  </a:cubicBezTo>
                  <a:cubicBezTo>
                    <a:pt x="5751" y="37"/>
                    <a:pt x="5740" y="25"/>
                    <a:pt x="5716" y="25"/>
                  </a:cubicBezTo>
                  <a:cubicBezTo>
                    <a:pt x="5692" y="1"/>
                    <a:pt x="5680" y="1"/>
                    <a:pt x="5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28" name="Google Shape;5128;p96"/>
            <p:cNvSpPr/>
            <p:nvPr/>
          </p:nvSpPr>
          <p:spPr>
            <a:xfrm>
              <a:off x="4103475" y="2929350"/>
              <a:ext cx="44075" cy="38875"/>
            </a:xfrm>
            <a:custGeom>
              <a:avLst/>
              <a:gdLst/>
              <a:ahLst/>
              <a:cxnLst/>
              <a:rect l="l" t="t" r="r" b="b"/>
              <a:pathLst>
                <a:path w="1763" h="1555" extrusionOk="0">
                  <a:moveTo>
                    <a:pt x="1072" y="1"/>
                  </a:moveTo>
                  <a:cubicBezTo>
                    <a:pt x="1065" y="1"/>
                    <a:pt x="1055" y="8"/>
                    <a:pt x="1043" y="17"/>
                  </a:cubicBezTo>
                  <a:lnTo>
                    <a:pt x="1043" y="17"/>
                  </a:lnTo>
                  <a:cubicBezTo>
                    <a:pt x="1053" y="14"/>
                    <a:pt x="1063" y="13"/>
                    <a:pt x="1072" y="13"/>
                  </a:cubicBezTo>
                  <a:lnTo>
                    <a:pt x="1107" y="13"/>
                  </a:lnTo>
                  <a:cubicBezTo>
                    <a:pt x="1103" y="8"/>
                    <a:pt x="1099" y="4"/>
                    <a:pt x="1096" y="1"/>
                  </a:cubicBezTo>
                  <a:close/>
                  <a:moveTo>
                    <a:pt x="1107" y="13"/>
                  </a:moveTo>
                  <a:cubicBezTo>
                    <a:pt x="1129" y="41"/>
                    <a:pt x="1155" y="88"/>
                    <a:pt x="1155" y="108"/>
                  </a:cubicBezTo>
                  <a:cubicBezTo>
                    <a:pt x="1179" y="263"/>
                    <a:pt x="1191" y="418"/>
                    <a:pt x="1191" y="572"/>
                  </a:cubicBezTo>
                  <a:lnTo>
                    <a:pt x="1191" y="584"/>
                  </a:lnTo>
                  <a:lnTo>
                    <a:pt x="1215" y="584"/>
                  </a:lnTo>
                  <a:cubicBezTo>
                    <a:pt x="1227" y="588"/>
                    <a:pt x="1239" y="592"/>
                    <a:pt x="1251" y="597"/>
                  </a:cubicBezTo>
                  <a:lnTo>
                    <a:pt x="1251" y="597"/>
                  </a:lnTo>
                  <a:cubicBezTo>
                    <a:pt x="1250" y="445"/>
                    <a:pt x="1238" y="283"/>
                    <a:pt x="1215" y="144"/>
                  </a:cubicBezTo>
                  <a:cubicBezTo>
                    <a:pt x="1191" y="72"/>
                    <a:pt x="1167" y="25"/>
                    <a:pt x="1120" y="13"/>
                  </a:cubicBezTo>
                  <a:close/>
                  <a:moveTo>
                    <a:pt x="1251" y="597"/>
                  </a:moveTo>
                  <a:cubicBezTo>
                    <a:pt x="1251" y="601"/>
                    <a:pt x="1251" y="604"/>
                    <a:pt x="1251" y="608"/>
                  </a:cubicBezTo>
                  <a:cubicBezTo>
                    <a:pt x="1286" y="616"/>
                    <a:pt x="1320" y="627"/>
                    <a:pt x="1353" y="639"/>
                  </a:cubicBezTo>
                  <a:lnTo>
                    <a:pt x="1353" y="639"/>
                  </a:lnTo>
                  <a:cubicBezTo>
                    <a:pt x="1319" y="624"/>
                    <a:pt x="1285" y="609"/>
                    <a:pt x="1251" y="597"/>
                  </a:cubicBezTo>
                  <a:close/>
                  <a:moveTo>
                    <a:pt x="1763" y="918"/>
                  </a:moveTo>
                  <a:cubicBezTo>
                    <a:pt x="1739" y="918"/>
                    <a:pt x="1739" y="930"/>
                    <a:pt x="1739" y="930"/>
                  </a:cubicBezTo>
                  <a:cubicBezTo>
                    <a:pt x="1738" y="931"/>
                    <a:pt x="1738" y="933"/>
                    <a:pt x="1737" y="934"/>
                  </a:cubicBezTo>
                  <a:lnTo>
                    <a:pt x="1737" y="934"/>
                  </a:lnTo>
                  <a:cubicBezTo>
                    <a:pt x="1743" y="931"/>
                    <a:pt x="1751" y="926"/>
                    <a:pt x="1763" y="918"/>
                  </a:cubicBezTo>
                  <a:close/>
                  <a:moveTo>
                    <a:pt x="1043" y="17"/>
                  </a:moveTo>
                  <a:cubicBezTo>
                    <a:pt x="1025" y="21"/>
                    <a:pt x="1008" y="29"/>
                    <a:pt x="1001" y="37"/>
                  </a:cubicBezTo>
                  <a:cubicBezTo>
                    <a:pt x="858" y="132"/>
                    <a:pt x="739" y="275"/>
                    <a:pt x="632" y="406"/>
                  </a:cubicBezTo>
                  <a:cubicBezTo>
                    <a:pt x="572" y="406"/>
                    <a:pt x="501" y="394"/>
                    <a:pt x="441" y="382"/>
                  </a:cubicBezTo>
                  <a:cubicBezTo>
                    <a:pt x="358" y="370"/>
                    <a:pt x="286" y="346"/>
                    <a:pt x="227" y="346"/>
                  </a:cubicBezTo>
                  <a:lnTo>
                    <a:pt x="120" y="346"/>
                  </a:lnTo>
                  <a:cubicBezTo>
                    <a:pt x="96" y="346"/>
                    <a:pt x="60" y="382"/>
                    <a:pt x="36" y="394"/>
                  </a:cubicBezTo>
                  <a:lnTo>
                    <a:pt x="24" y="406"/>
                  </a:lnTo>
                  <a:lnTo>
                    <a:pt x="24" y="429"/>
                  </a:lnTo>
                  <a:cubicBezTo>
                    <a:pt x="1" y="453"/>
                    <a:pt x="24" y="501"/>
                    <a:pt x="36" y="525"/>
                  </a:cubicBezTo>
                  <a:cubicBezTo>
                    <a:pt x="48" y="572"/>
                    <a:pt x="96" y="584"/>
                    <a:pt x="120" y="620"/>
                  </a:cubicBezTo>
                  <a:lnTo>
                    <a:pt x="274" y="751"/>
                  </a:lnTo>
                  <a:cubicBezTo>
                    <a:pt x="215" y="822"/>
                    <a:pt x="167" y="930"/>
                    <a:pt x="108" y="1037"/>
                  </a:cubicBezTo>
                  <a:cubicBezTo>
                    <a:pt x="96" y="1061"/>
                    <a:pt x="84" y="1108"/>
                    <a:pt x="84" y="1156"/>
                  </a:cubicBezTo>
                  <a:cubicBezTo>
                    <a:pt x="84" y="1180"/>
                    <a:pt x="96" y="1227"/>
                    <a:pt x="108" y="1239"/>
                  </a:cubicBezTo>
                  <a:cubicBezTo>
                    <a:pt x="120" y="1239"/>
                    <a:pt x="120" y="1263"/>
                    <a:pt x="143" y="1263"/>
                  </a:cubicBezTo>
                  <a:lnTo>
                    <a:pt x="155" y="1263"/>
                  </a:lnTo>
                  <a:cubicBezTo>
                    <a:pt x="167" y="1263"/>
                    <a:pt x="179" y="1275"/>
                    <a:pt x="203" y="1275"/>
                  </a:cubicBezTo>
                  <a:cubicBezTo>
                    <a:pt x="212" y="1276"/>
                    <a:pt x="221" y="1277"/>
                    <a:pt x="230" y="1277"/>
                  </a:cubicBezTo>
                  <a:cubicBezTo>
                    <a:pt x="302" y="1277"/>
                    <a:pt x="364" y="1237"/>
                    <a:pt x="417" y="1215"/>
                  </a:cubicBezTo>
                  <a:lnTo>
                    <a:pt x="703" y="1096"/>
                  </a:lnTo>
                  <a:cubicBezTo>
                    <a:pt x="763" y="1227"/>
                    <a:pt x="822" y="1358"/>
                    <a:pt x="941" y="1477"/>
                  </a:cubicBezTo>
                  <a:cubicBezTo>
                    <a:pt x="953" y="1513"/>
                    <a:pt x="1001" y="1525"/>
                    <a:pt x="1036" y="1537"/>
                  </a:cubicBezTo>
                  <a:cubicBezTo>
                    <a:pt x="1048" y="1549"/>
                    <a:pt x="1063" y="1555"/>
                    <a:pt x="1078" y="1555"/>
                  </a:cubicBezTo>
                  <a:cubicBezTo>
                    <a:pt x="1093" y="1555"/>
                    <a:pt x="1108" y="1549"/>
                    <a:pt x="1120" y="1537"/>
                  </a:cubicBezTo>
                  <a:cubicBezTo>
                    <a:pt x="1132" y="1537"/>
                    <a:pt x="1132" y="1537"/>
                    <a:pt x="1144" y="1525"/>
                  </a:cubicBezTo>
                  <a:cubicBezTo>
                    <a:pt x="1144" y="1525"/>
                    <a:pt x="1167" y="1525"/>
                    <a:pt x="1167" y="1513"/>
                  </a:cubicBezTo>
                  <a:cubicBezTo>
                    <a:pt x="1179" y="1501"/>
                    <a:pt x="1191" y="1465"/>
                    <a:pt x="1191" y="1453"/>
                  </a:cubicBezTo>
                  <a:cubicBezTo>
                    <a:pt x="1239" y="1334"/>
                    <a:pt x="1251" y="1215"/>
                    <a:pt x="1263" y="1096"/>
                  </a:cubicBezTo>
                  <a:cubicBezTo>
                    <a:pt x="1406" y="1096"/>
                    <a:pt x="1548" y="1049"/>
                    <a:pt x="1667" y="989"/>
                  </a:cubicBezTo>
                  <a:cubicBezTo>
                    <a:pt x="1702" y="978"/>
                    <a:pt x="1725" y="966"/>
                    <a:pt x="1737" y="934"/>
                  </a:cubicBezTo>
                  <a:lnTo>
                    <a:pt x="1737" y="934"/>
                  </a:lnTo>
                  <a:cubicBezTo>
                    <a:pt x="1733" y="936"/>
                    <a:pt x="1731" y="937"/>
                    <a:pt x="1730" y="937"/>
                  </a:cubicBezTo>
                  <a:cubicBezTo>
                    <a:pt x="1727" y="937"/>
                    <a:pt x="1727" y="934"/>
                    <a:pt x="1727" y="930"/>
                  </a:cubicBezTo>
                  <a:cubicBezTo>
                    <a:pt x="1727" y="882"/>
                    <a:pt x="1715" y="858"/>
                    <a:pt x="1656" y="810"/>
                  </a:cubicBezTo>
                  <a:cubicBezTo>
                    <a:pt x="1564" y="746"/>
                    <a:pt x="1464" y="682"/>
                    <a:pt x="1353" y="639"/>
                  </a:cubicBezTo>
                  <a:lnTo>
                    <a:pt x="1353" y="639"/>
                  </a:lnTo>
                  <a:cubicBezTo>
                    <a:pt x="1443" y="682"/>
                    <a:pt x="1528" y="735"/>
                    <a:pt x="1608" y="799"/>
                  </a:cubicBezTo>
                  <a:cubicBezTo>
                    <a:pt x="1644" y="822"/>
                    <a:pt x="1667" y="858"/>
                    <a:pt x="1667" y="882"/>
                  </a:cubicBezTo>
                  <a:cubicBezTo>
                    <a:pt x="1691" y="965"/>
                    <a:pt x="1656" y="977"/>
                    <a:pt x="1644" y="989"/>
                  </a:cubicBezTo>
                  <a:cubicBezTo>
                    <a:pt x="1525" y="1049"/>
                    <a:pt x="1394" y="1084"/>
                    <a:pt x="1239" y="1084"/>
                  </a:cubicBezTo>
                  <a:lnTo>
                    <a:pt x="1227" y="1084"/>
                  </a:lnTo>
                  <a:lnTo>
                    <a:pt x="1227" y="1096"/>
                  </a:lnTo>
                  <a:cubicBezTo>
                    <a:pt x="1215" y="1215"/>
                    <a:pt x="1215" y="1346"/>
                    <a:pt x="1155" y="1465"/>
                  </a:cubicBezTo>
                  <a:cubicBezTo>
                    <a:pt x="1132" y="1477"/>
                    <a:pt x="1132" y="1513"/>
                    <a:pt x="1120" y="1513"/>
                  </a:cubicBezTo>
                  <a:cubicBezTo>
                    <a:pt x="1114" y="1519"/>
                    <a:pt x="1102" y="1522"/>
                    <a:pt x="1089" y="1522"/>
                  </a:cubicBezTo>
                  <a:cubicBezTo>
                    <a:pt x="1075" y="1522"/>
                    <a:pt x="1060" y="1519"/>
                    <a:pt x="1048" y="1513"/>
                  </a:cubicBezTo>
                  <a:cubicBezTo>
                    <a:pt x="1013" y="1489"/>
                    <a:pt x="989" y="1477"/>
                    <a:pt x="977" y="1453"/>
                  </a:cubicBezTo>
                  <a:cubicBezTo>
                    <a:pt x="870" y="1334"/>
                    <a:pt x="798" y="1191"/>
                    <a:pt x="739" y="1061"/>
                  </a:cubicBezTo>
                  <a:lnTo>
                    <a:pt x="715" y="1049"/>
                  </a:lnTo>
                  <a:lnTo>
                    <a:pt x="405" y="1180"/>
                  </a:lnTo>
                  <a:cubicBezTo>
                    <a:pt x="356" y="1209"/>
                    <a:pt x="299" y="1230"/>
                    <a:pt x="241" y="1230"/>
                  </a:cubicBezTo>
                  <a:cubicBezTo>
                    <a:pt x="228" y="1230"/>
                    <a:pt x="216" y="1229"/>
                    <a:pt x="203" y="1227"/>
                  </a:cubicBezTo>
                  <a:cubicBezTo>
                    <a:pt x="179" y="1227"/>
                    <a:pt x="167" y="1227"/>
                    <a:pt x="155" y="1215"/>
                  </a:cubicBezTo>
                  <a:cubicBezTo>
                    <a:pt x="120" y="1191"/>
                    <a:pt x="120" y="1168"/>
                    <a:pt x="120" y="1132"/>
                  </a:cubicBezTo>
                  <a:cubicBezTo>
                    <a:pt x="120" y="1108"/>
                    <a:pt x="143" y="1061"/>
                    <a:pt x="155" y="1037"/>
                  </a:cubicBezTo>
                  <a:cubicBezTo>
                    <a:pt x="215" y="918"/>
                    <a:pt x="263" y="810"/>
                    <a:pt x="322" y="739"/>
                  </a:cubicBezTo>
                  <a:lnTo>
                    <a:pt x="334" y="715"/>
                  </a:lnTo>
                  <a:lnTo>
                    <a:pt x="155" y="572"/>
                  </a:lnTo>
                  <a:cubicBezTo>
                    <a:pt x="120" y="537"/>
                    <a:pt x="96" y="525"/>
                    <a:pt x="84" y="501"/>
                  </a:cubicBezTo>
                  <a:cubicBezTo>
                    <a:pt x="60" y="465"/>
                    <a:pt x="48" y="441"/>
                    <a:pt x="60" y="406"/>
                  </a:cubicBezTo>
                  <a:cubicBezTo>
                    <a:pt x="84" y="394"/>
                    <a:pt x="96" y="382"/>
                    <a:pt x="120" y="358"/>
                  </a:cubicBezTo>
                  <a:lnTo>
                    <a:pt x="215" y="358"/>
                  </a:lnTo>
                  <a:cubicBezTo>
                    <a:pt x="286" y="358"/>
                    <a:pt x="346" y="382"/>
                    <a:pt x="417" y="394"/>
                  </a:cubicBezTo>
                  <a:cubicBezTo>
                    <a:pt x="501" y="406"/>
                    <a:pt x="560" y="418"/>
                    <a:pt x="632" y="418"/>
                  </a:cubicBezTo>
                  <a:lnTo>
                    <a:pt x="644" y="418"/>
                  </a:lnTo>
                  <a:lnTo>
                    <a:pt x="644" y="406"/>
                  </a:lnTo>
                  <a:cubicBezTo>
                    <a:pt x="751" y="275"/>
                    <a:pt x="870" y="120"/>
                    <a:pt x="1013" y="37"/>
                  </a:cubicBezTo>
                  <a:cubicBezTo>
                    <a:pt x="1023" y="31"/>
                    <a:pt x="1034" y="24"/>
                    <a:pt x="1043" y="17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29" name="Google Shape;5129;p96"/>
            <p:cNvSpPr/>
            <p:nvPr/>
          </p:nvSpPr>
          <p:spPr>
            <a:xfrm>
              <a:off x="4130850" y="2852850"/>
              <a:ext cx="29800" cy="77125"/>
            </a:xfrm>
            <a:custGeom>
              <a:avLst/>
              <a:gdLst/>
              <a:ahLst/>
              <a:cxnLst/>
              <a:rect l="l" t="t" r="r" b="b"/>
              <a:pathLst>
                <a:path w="1192" h="3085" extrusionOk="0">
                  <a:moveTo>
                    <a:pt x="1144" y="1"/>
                  </a:moveTo>
                  <a:lnTo>
                    <a:pt x="1" y="3061"/>
                  </a:lnTo>
                  <a:lnTo>
                    <a:pt x="25" y="3085"/>
                  </a:lnTo>
                  <a:lnTo>
                    <a:pt x="37" y="3049"/>
                  </a:lnTo>
                  <a:lnTo>
                    <a:pt x="1192" y="13"/>
                  </a:lnTo>
                  <a:cubicBezTo>
                    <a:pt x="1168" y="13"/>
                    <a:pt x="1156" y="1"/>
                    <a:pt x="1144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0" name="Google Shape;5130;p96"/>
            <p:cNvSpPr/>
            <p:nvPr/>
          </p:nvSpPr>
          <p:spPr>
            <a:xfrm>
              <a:off x="4146350" y="2952575"/>
              <a:ext cx="90800" cy="25025"/>
            </a:xfrm>
            <a:custGeom>
              <a:avLst/>
              <a:gdLst/>
              <a:ahLst/>
              <a:cxnLst/>
              <a:rect l="l" t="t" r="r" b="b"/>
              <a:pathLst>
                <a:path w="3632" h="1001" extrusionOk="0">
                  <a:moveTo>
                    <a:pt x="12" y="1"/>
                  </a:moveTo>
                  <a:lnTo>
                    <a:pt x="0" y="48"/>
                  </a:lnTo>
                  <a:lnTo>
                    <a:pt x="12" y="48"/>
                  </a:lnTo>
                  <a:lnTo>
                    <a:pt x="3620" y="1001"/>
                  </a:lnTo>
                  <a:cubicBezTo>
                    <a:pt x="3620" y="1001"/>
                    <a:pt x="3631" y="989"/>
                    <a:pt x="3631" y="965"/>
                  </a:cubicBezTo>
                  <a:lnTo>
                    <a:pt x="24" y="1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1" name="Google Shape;5131;p96"/>
            <p:cNvSpPr/>
            <p:nvPr/>
          </p:nvSpPr>
          <p:spPr>
            <a:xfrm>
              <a:off x="4017750" y="2906450"/>
              <a:ext cx="86950" cy="33950"/>
            </a:xfrm>
            <a:custGeom>
              <a:avLst/>
              <a:gdLst/>
              <a:ahLst/>
              <a:cxnLst/>
              <a:rect l="l" t="t" r="r" b="b"/>
              <a:pathLst>
                <a:path w="3478" h="1358" extrusionOk="0">
                  <a:moveTo>
                    <a:pt x="12" y="0"/>
                  </a:moveTo>
                  <a:cubicBezTo>
                    <a:pt x="12" y="0"/>
                    <a:pt x="1" y="12"/>
                    <a:pt x="1" y="36"/>
                  </a:cubicBezTo>
                  <a:lnTo>
                    <a:pt x="3453" y="1357"/>
                  </a:lnTo>
                  <a:lnTo>
                    <a:pt x="3465" y="1357"/>
                  </a:lnTo>
                  <a:lnTo>
                    <a:pt x="3477" y="1322"/>
                  </a:lnTo>
                  <a:lnTo>
                    <a:pt x="3465" y="132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2" name="Google Shape;5132;p96"/>
            <p:cNvSpPr/>
            <p:nvPr/>
          </p:nvSpPr>
          <p:spPr>
            <a:xfrm>
              <a:off x="4029075" y="2960625"/>
              <a:ext cx="78300" cy="55675"/>
            </a:xfrm>
            <a:custGeom>
              <a:avLst/>
              <a:gdLst/>
              <a:ahLst/>
              <a:cxnLst/>
              <a:rect l="l" t="t" r="r" b="b"/>
              <a:pathLst>
                <a:path w="3132" h="2227" extrusionOk="0">
                  <a:moveTo>
                    <a:pt x="3119" y="0"/>
                  </a:moveTo>
                  <a:lnTo>
                    <a:pt x="3084" y="24"/>
                  </a:lnTo>
                  <a:lnTo>
                    <a:pt x="0" y="2191"/>
                  </a:lnTo>
                  <a:cubicBezTo>
                    <a:pt x="0" y="2215"/>
                    <a:pt x="24" y="2226"/>
                    <a:pt x="36" y="2226"/>
                  </a:cubicBezTo>
                  <a:lnTo>
                    <a:pt x="3131" y="36"/>
                  </a:lnTo>
                  <a:lnTo>
                    <a:pt x="3119" y="0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3" name="Google Shape;5133;p96"/>
            <p:cNvSpPr/>
            <p:nvPr/>
          </p:nvSpPr>
          <p:spPr>
            <a:xfrm>
              <a:off x="4131150" y="2967450"/>
              <a:ext cx="25625" cy="87550"/>
            </a:xfrm>
            <a:custGeom>
              <a:avLst/>
              <a:gdLst/>
              <a:ahLst/>
              <a:cxnLst/>
              <a:rect l="l" t="t" r="r" b="b"/>
              <a:pathLst>
                <a:path w="1025" h="3502" extrusionOk="0">
                  <a:moveTo>
                    <a:pt x="48" y="1"/>
                  </a:moveTo>
                  <a:lnTo>
                    <a:pt x="1" y="13"/>
                  </a:lnTo>
                  <a:lnTo>
                    <a:pt x="1" y="48"/>
                  </a:lnTo>
                  <a:lnTo>
                    <a:pt x="977" y="3501"/>
                  </a:lnTo>
                  <a:cubicBezTo>
                    <a:pt x="1001" y="3501"/>
                    <a:pt x="1013" y="3489"/>
                    <a:pt x="1025" y="3489"/>
                  </a:cubicBezTo>
                  <a:lnTo>
                    <a:pt x="48" y="13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4" name="Google Shape;5134;p96"/>
            <p:cNvSpPr/>
            <p:nvPr/>
          </p:nvSpPr>
          <p:spPr>
            <a:xfrm>
              <a:off x="3640925" y="2986800"/>
              <a:ext cx="23225" cy="12825"/>
            </a:xfrm>
            <a:custGeom>
              <a:avLst/>
              <a:gdLst/>
              <a:ahLst/>
              <a:cxnLst/>
              <a:rect l="l" t="t" r="r" b="b"/>
              <a:pathLst>
                <a:path w="929" h="513" extrusionOk="0">
                  <a:moveTo>
                    <a:pt x="465" y="1"/>
                  </a:moveTo>
                  <a:cubicBezTo>
                    <a:pt x="215" y="1"/>
                    <a:pt x="0" y="108"/>
                    <a:pt x="0" y="251"/>
                  </a:cubicBezTo>
                  <a:cubicBezTo>
                    <a:pt x="0" y="406"/>
                    <a:pt x="215" y="513"/>
                    <a:pt x="465" y="513"/>
                  </a:cubicBezTo>
                  <a:cubicBezTo>
                    <a:pt x="727" y="513"/>
                    <a:pt x="929" y="382"/>
                    <a:pt x="929" y="251"/>
                  </a:cubicBezTo>
                  <a:cubicBezTo>
                    <a:pt x="929" y="120"/>
                    <a:pt x="727" y="1"/>
                    <a:pt x="4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5" name="Google Shape;5135;p96"/>
            <p:cNvSpPr/>
            <p:nvPr/>
          </p:nvSpPr>
          <p:spPr>
            <a:xfrm>
              <a:off x="3616225" y="3012100"/>
              <a:ext cx="22925" cy="12825"/>
            </a:xfrm>
            <a:custGeom>
              <a:avLst/>
              <a:gdLst/>
              <a:ahLst/>
              <a:cxnLst/>
              <a:rect l="l" t="t" r="r" b="b"/>
              <a:pathLst>
                <a:path w="917" h="513" extrusionOk="0">
                  <a:moveTo>
                    <a:pt x="464" y="1"/>
                  </a:moveTo>
                  <a:cubicBezTo>
                    <a:pt x="202" y="1"/>
                    <a:pt x="0" y="108"/>
                    <a:pt x="0" y="251"/>
                  </a:cubicBezTo>
                  <a:cubicBezTo>
                    <a:pt x="0" y="406"/>
                    <a:pt x="202" y="513"/>
                    <a:pt x="464" y="513"/>
                  </a:cubicBezTo>
                  <a:cubicBezTo>
                    <a:pt x="714" y="513"/>
                    <a:pt x="917" y="394"/>
                    <a:pt x="917" y="251"/>
                  </a:cubicBezTo>
                  <a:cubicBezTo>
                    <a:pt x="917" y="120"/>
                    <a:pt x="714" y="1"/>
                    <a:pt x="4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6" name="Google Shape;5136;p96"/>
            <p:cNvSpPr/>
            <p:nvPr/>
          </p:nvSpPr>
          <p:spPr>
            <a:xfrm>
              <a:off x="3647775" y="3012100"/>
              <a:ext cx="23225" cy="12825"/>
            </a:xfrm>
            <a:custGeom>
              <a:avLst/>
              <a:gdLst/>
              <a:ahLst/>
              <a:cxnLst/>
              <a:rect l="l" t="t" r="r" b="b"/>
              <a:pathLst>
                <a:path w="929" h="513" extrusionOk="0">
                  <a:moveTo>
                    <a:pt x="464" y="1"/>
                  </a:moveTo>
                  <a:cubicBezTo>
                    <a:pt x="214" y="1"/>
                    <a:pt x="0" y="108"/>
                    <a:pt x="0" y="251"/>
                  </a:cubicBezTo>
                  <a:cubicBezTo>
                    <a:pt x="0" y="406"/>
                    <a:pt x="214" y="513"/>
                    <a:pt x="464" y="513"/>
                  </a:cubicBezTo>
                  <a:cubicBezTo>
                    <a:pt x="714" y="513"/>
                    <a:pt x="929" y="394"/>
                    <a:pt x="929" y="251"/>
                  </a:cubicBezTo>
                  <a:cubicBezTo>
                    <a:pt x="929" y="120"/>
                    <a:pt x="714" y="1"/>
                    <a:pt x="4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7" name="Google Shape;5137;p96"/>
            <p:cNvSpPr/>
            <p:nvPr/>
          </p:nvSpPr>
          <p:spPr>
            <a:xfrm>
              <a:off x="3938275" y="2989475"/>
              <a:ext cx="20275" cy="11050"/>
            </a:xfrm>
            <a:custGeom>
              <a:avLst/>
              <a:gdLst/>
              <a:ahLst/>
              <a:cxnLst/>
              <a:rect l="l" t="t" r="r" b="b"/>
              <a:pathLst>
                <a:path w="811" h="442" extrusionOk="0">
                  <a:moveTo>
                    <a:pt x="405" y="1"/>
                  </a:moveTo>
                  <a:cubicBezTo>
                    <a:pt x="179" y="1"/>
                    <a:pt x="1" y="108"/>
                    <a:pt x="1" y="227"/>
                  </a:cubicBezTo>
                  <a:cubicBezTo>
                    <a:pt x="1" y="334"/>
                    <a:pt x="179" y="441"/>
                    <a:pt x="405" y="441"/>
                  </a:cubicBezTo>
                  <a:cubicBezTo>
                    <a:pt x="632" y="441"/>
                    <a:pt x="810" y="334"/>
                    <a:pt x="810" y="227"/>
                  </a:cubicBezTo>
                  <a:cubicBezTo>
                    <a:pt x="810" y="108"/>
                    <a:pt x="632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8" name="Google Shape;5138;p96"/>
            <p:cNvSpPr/>
            <p:nvPr/>
          </p:nvSpPr>
          <p:spPr>
            <a:xfrm>
              <a:off x="3916250" y="3011225"/>
              <a:ext cx="20275" cy="11325"/>
            </a:xfrm>
            <a:custGeom>
              <a:avLst/>
              <a:gdLst/>
              <a:ahLst/>
              <a:cxnLst/>
              <a:rect l="l" t="t" r="r" b="b"/>
              <a:pathLst>
                <a:path w="811" h="453" extrusionOk="0">
                  <a:moveTo>
                    <a:pt x="405" y="0"/>
                  </a:moveTo>
                  <a:cubicBezTo>
                    <a:pt x="191" y="0"/>
                    <a:pt x="1" y="107"/>
                    <a:pt x="1" y="226"/>
                  </a:cubicBezTo>
                  <a:cubicBezTo>
                    <a:pt x="1" y="345"/>
                    <a:pt x="191" y="453"/>
                    <a:pt x="405" y="453"/>
                  </a:cubicBezTo>
                  <a:cubicBezTo>
                    <a:pt x="632" y="453"/>
                    <a:pt x="810" y="345"/>
                    <a:pt x="810" y="226"/>
                  </a:cubicBezTo>
                  <a:cubicBezTo>
                    <a:pt x="810" y="107"/>
                    <a:pt x="643" y="0"/>
                    <a:pt x="4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9" name="Google Shape;5139;p96"/>
            <p:cNvSpPr/>
            <p:nvPr/>
          </p:nvSpPr>
          <p:spPr>
            <a:xfrm>
              <a:off x="3944225" y="3011225"/>
              <a:ext cx="20275" cy="11325"/>
            </a:xfrm>
            <a:custGeom>
              <a:avLst/>
              <a:gdLst/>
              <a:ahLst/>
              <a:cxnLst/>
              <a:rect l="l" t="t" r="r" b="b"/>
              <a:pathLst>
                <a:path w="811" h="453" extrusionOk="0">
                  <a:moveTo>
                    <a:pt x="406" y="0"/>
                  </a:moveTo>
                  <a:cubicBezTo>
                    <a:pt x="179" y="0"/>
                    <a:pt x="1" y="107"/>
                    <a:pt x="1" y="226"/>
                  </a:cubicBezTo>
                  <a:cubicBezTo>
                    <a:pt x="1" y="357"/>
                    <a:pt x="179" y="453"/>
                    <a:pt x="406" y="453"/>
                  </a:cubicBezTo>
                  <a:cubicBezTo>
                    <a:pt x="632" y="453"/>
                    <a:pt x="810" y="357"/>
                    <a:pt x="810" y="226"/>
                  </a:cubicBezTo>
                  <a:cubicBezTo>
                    <a:pt x="810" y="107"/>
                    <a:pt x="632" y="0"/>
                    <a:pt x="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40" name="Google Shape;5140;p96"/>
            <p:cNvSpPr/>
            <p:nvPr/>
          </p:nvSpPr>
          <p:spPr>
            <a:xfrm>
              <a:off x="3819225" y="2938875"/>
              <a:ext cx="18775" cy="10450"/>
            </a:xfrm>
            <a:custGeom>
              <a:avLst/>
              <a:gdLst/>
              <a:ahLst/>
              <a:cxnLst/>
              <a:rect l="l" t="t" r="r" b="b"/>
              <a:pathLst>
                <a:path w="751" h="418" extrusionOk="0">
                  <a:moveTo>
                    <a:pt x="381" y="1"/>
                  </a:moveTo>
                  <a:cubicBezTo>
                    <a:pt x="167" y="1"/>
                    <a:pt x="0" y="84"/>
                    <a:pt x="0" y="203"/>
                  </a:cubicBezTo>
                  <a:cubicBezTo>
                    <a:pt x="0" y="322"/>
                    <a:pt x="167" y="418"/>
                    <a:pt x="381" y="418"/>
                  </a:cubicBezTo>
                  <a:cubicBezTo>
                    <a:pt x="584" y="418"/>
                    <a:pt x="750" y="322"/>
                    <a:pt x="750" y="203"/>
                  </a:cubicBezTo>
                  <a:cubicBezTo>
                    <a:pt x="750" y="108"/>
                    <a:pt x="572" y="13"/>
                    <a:pt x="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41" name="Google Shape;5141;p96"/>
            <p:cNvSpPr/>
            <p:nvPr/>
          </p:nvSpPr>
          <p:spPr>
            <a:xfrm>
              <a:off x="3798375" y="2959725"/>
              <a:ext cx="18775" cy="10450"/>
            </a:xfrm>
            <a:custGeom>
              <a:avLst/>
              <a:gdLst/>
              <a:ahLst/>
              <a:cxnLst/>
              <a:rect l="l" t="t" r="r" b="b"/>
              <a:pathLst>
                <a:path w="751" h="418" extrusionOk="0">
                  <a:moveTo>
                    <a:pt x="382" y="0"/>
                  </a:moveTo>
                  <a:cubicBezTo>
                    <a:pt x="167" y="0"/>
                    <a:pt x="1" y="84"/>
                    <a:pt x="1" y="203"/>
                  </a:cubicBezTo>
                  <a:cubicBezTo>
                    <a:pt x="1" y="322"/>
                    <a:pt x="167" y="417"/>
                    <a:pt x="382" y="417"/>
                  </a:cubicBezTo>
                  <a:cubicBezTo>
                    <a:pt x="584" y="417"/>
                    <a:pt x="751" y="322"/>
                    <a:pt x="751" y="203"/>
                  </a:cubicBezTo>
                  <a:cubicBezTo>
                    <a:pt x="751" y="107"/>
                    <a:pt x="584" y="0"/>
                    <a:pt x="3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42" name="Google Shape;5142;p96"/>
            <p:cNvSpPr/>
            <p:nvPr/>
          </p:nvSpPr>
          <p:spPr>
            <a:xfrm>
              <a:off x="3824575" y="2959725"/>
              <a:ext cx="18475" cy="10450"/>
            </a:xfrm>
            <a:custGeom>
              <a:avLst/>
              <a:gdLst/>
              <a:ahLst/>
              <a:cxnLst/>
              <a:rect l="l" t="t" r="r" b="b"/>
              <a:pathLst>
                <a:path w="739" h="418" extrusionOk="0">
                  <a:moveTo>
                    <a:pt x="370" y="0"/>
                  </a:moveTo>
                  <a:cubicBezTo>
                    <a:pt x="167" y="0"/>
                    <a:pt x="0" y="84"/>
                    <a:pt x="0" y="203"/>
                  </a:cubicBezTo>
                  <a:cubicBezTo>
                    <a:pt x="0" y="322"/>
                    <a:pt x="167" y="417"/>
                    <a:pt x="370" y="417"/>
                  </a:cubicBezTo>
                  <a:cubicBezTo>
                    <a:pt x="584" y="417"/>
                    <a:pt x="739" y="322"/>
                    <a:pt x="739" y="203"/>
                  </a:cubicBezTo>
                  <a:cubicBezTo>
                    <a:pt x="739" y="107"/>
                    <a:pt x="584" y="0"/>
                    <a:pt x="3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034" name="Google Shape;5034;p96"/>
          <p:cNvGrpSpPr/>
          <p:nvPr/>
        </p:nvGrpSpPr>
        <p:grpSpPr>
          <a:xfrm>
            <a:off x="8031377" y="-390435"/>
            <a:ext cx="1312940" cy="1275347"/>
            <a:chOff x="1348375" y="3827675"/>
            <a:chExt cx="838225" cy="780775"/>
          </a:xfrm>
        </p:grpSpPr>
        <p:sp>
          <p:nvSpPr>
            <p:cNvPr id="5035" name="Google Shape;5035;p96"/>
            <p:cNvSpPr/>
            <p:nvPr/>
          </p:nvSpPr>
          <p:spPr>
            <a:xfrm>
              <a:off x="1348375" y="3827675"/>
              <a:ext cx="838225" cy="780775"/>
            </a:xfrm>
            <a:custGeom>
              <a:avLst/>
              <a:gdLst/>
              <a:ahLst/>
              <a:cxnLst/>
              <a:rect l="l" t="t" r="r" b="b"/>
              <a:pathLst>
                <a:path w="33529" h="31231" extrusionOk="0">
                  <a:moveTo>
                    <a:pt x="20467" y="1"/>
                  </a:moveTo>
                  <a:cubicBezTo>
                    <a:pt x="20217" y="1"/>
                    <a:pt x="19991" y="108"/>
                    <a:pt x="19836" y="275"/>
                  </a:cubicBezTo>
                  <a:cubicBezTo>
                    <a:pt x="19205" y="596"/>
                    <a:pt x="18550" y="906"/>
                    <a:pt x="17907" y="1227"/>
                  </a:cubicBezTo>
                  <a:cubicBezTo>
                    <a:pt x="17574" y="1370"/>
                    <a:pt x="17264" y="1525"/>
                    <a:pt x="16943" y="1680"/>
                  </a:cubicBezTo>
                  <a:cubicBezTo>
                    <a:pt x="16764" y="1775"/>
                    <a:pt x="16610" y="1918"/>
                    <a:pt x="16538" y="2120"/>
                  </a:cubicBezTo>
                  <a:cubicBezTo>
                    <a:pt x="16467" y="2096"/>
                    <a:pt x="16407" y="2084"/>
                    <a:pt x="16324" y="2084"/>
                  </a:cubicBezTo>
                  <a:cubicBezTo>
                    <a:pt x="16193" y="2084"/>
                    <a:pt x="16062" y="2120"/>
                    <a:pt x="15943" y="2180"/>
                  </a:cubicBezTo>
                  <a:cubicBezTo>
                    <a:pt x="15645" y="2334"/>
                    <a:pt x="15359" y="2489"/>
                    <a:pt x="15097" y="2656"/>
                  </a:cubicBezTo>
                  <a:cubicBezTo>
                    <a:pt x="13407" y="3668"/>
                    <a:pt x="12145" y="4823"/>
                    <a:pt x="11359" y="6109"/>
                  </a:cubicBezTo>
                  <a:cubicBezTo>
                    <a:pt x="11287" y="6240"/>
                    <a:pt x="11240" y="6406"/>
                    <a:pt x="11240" y="6549"/>
                  </a:cubicBezTo>
                  <a:cubicBezTo>
                    <a:pt x="9763" y="7037"/>
                    <a:pt x="8501" y="7895"/>
                    <a:pt x="7323" y="9109"/>
                  </a:cubicBezTo>
                  <a:cubicBezTo>
                    <a:pt x="6525" y="9954"/>
                    <a:pt x="5811" y="10943"/>
                    <a:pt x="5191" y="12026"/>
                  </a:cubicBezTo>
                  <a:cubicBezTo>
                    <a:pt x="5072" y="11955"/>
                    <a:pt x="4930" y="11895"/>
                    <a:pt x="4763" y="11895"/>
                  </a:cubicBezTo>
                  <a:cubicBezTo>
                    <a:pt x="4394" y="11883"/>
                    <a:pt x="4037" y="11859"/>
                    <a:pt x="3679" y="11859"/>
                  </a:cubicBezTo>
                  <a:cubicBezTo>
                    <a:pt x="2977" y="11848"/>
                    <a:pt x="2251" y="11836"/>
                    <a:pt x="1536" y="11788"/>
                  </a:cubicBezTo>
                  <a:cubicBezTo>
                    <a:pt x="1429" y="11740"/>
                    <a:pt x="1322" y="11717"/>
                    <a:pt x="1203" y="11717"/>
                  </a:cubicBezTo>
                  <a:cubicBezTo>
                    <a:pt x="1072" y="11717"/>
                    <a:pt x="941" y="11740"/>
                    <a:pt x="822" y="11800"/>
                  </a:cubicBezTo>
                  <a:cubicBezTo>
                    <a:pt x="488" y="11967"/>
                    <a:pt x="310" y="12324"/>
                    <a:pt x="358" y="12669"/>
                  </a:cubicBezTo>
                  <a:cubicBezTo>
                    <a:pt x="36" y="14169"/>
                    <a:pt x="0" y="15693"/>
                    <a:pt x="12" y="17134"/>
                  </a:cubicBezTo>
                  <a:lnTo>
                    <a:pt x="12" y="17563"/>
                  </a:lnTo>
                  <a:cubicBezTo>
                    <a:pt x="12" y="17777"/>
                    <a:pt x="107" y="17967"/>
                    <a:pt x="238" y="18110"/>
                  </a:cubicBezTo>
                  <a:cubicBezTo>
                    <a:pt x="107" y="18265"/>
                    <a:pt x="36" y="18467"/>
                    <a:pt x="48" y="18682"/>
                  </a:cubicBezTo>
                  <a:cubicBezTo>
                    <a:pt x="119" y="20182"/>
                    <a:pt x="310" y="22123"/>
                    <a:pt x="1250" y="23873"/>
                  </a:cubicBezTo>
                  <a:cubicBezTo>
                    <a:pt x="1596" y="24516"/>
                    <a:pt x="1965" y="24992"/>
                    <a:pt x="2393" y="25361"/>
                  </a:cubicBezTo>
                  <a:cubicBezTo>
                    <a:pt x="2548" y="25492"/>
                    <a:pt x="2727" y="25552"/>
                    <a:pt x="2917" y="25552"/>
                  </a:cubicBezTo>
                  <a:cubicBezTo>
                    <a:pt x="2989" y="25552"/>
                    <a:pt x="3048" y="25540"/>
                    <a:pt x="3132" y="25528"/>
                  </a:cubicBezTo>
                  <a:cubicBezTo>
                    <a:pt x="3215" y="25492"/>
                    <a:pt x="3286" y="25468"/>
                    <a:pt x="3370" y="25421"/>
                  </a:cubicBezTo>
                  <a:cubicBezTo>
                    <a:pt x="3382" y="25540"/>
                    <a:pt x="3429" y="25647"/>
                    <a:pt x="3489" y="25754"/>
                  </a:cubicBezTo>
                  <a:cubicBezTo>
                    <a:pt x="3620" y="25945"/>
                    <a:pt x="3810" y="26075"/>
                    <a:pt x="4048" y="26111"/>
                  </a:cubicBezTo>
                  <a:cubicBezTo>
                    <a:pt x="4215" y="26123"/>
                    <a:pt x="4394" y="26135"/>
                    <a:pt x="4560" y="26135"/>
                  </a:cubicBezTo>
                  <a:cubicBezTo>
                    <a:pt x="5239" y="26135"/>
                    <a:pt x="5930" y="25945"/>
                    <a:pt x="6525" y="25587"/>
                  </a:cubicBezTo>
                  <a:cubicBezTo>
                    <a:pt x="6835" y="25849"/>
                    <a:pt x="7180" y="26135"/>
                    <a:pt x="7549" y="26385"/>
                  </a:cubicBezTo>
                  <a:cubicBezTo>
                    <a:pt x="7537" y="26397"/>
                    <a:pt x="7537" y="26421"/>
                    <a:pt x="7513" y="26433"/>
                  </a:cubicBezTo>
                  <a:cubicBezTo>
                    <a:pt x="7358" y="26623"/>
                    <a:pt x="7299" y="26897"/>
                    <a:pt x="7370" y="27147"/>
                  </a:cubicBezTo>
                  <a:cubicBezTo>
                    <a:pt x="7442" y="27397"/>
                    <a:pt x="7620" y="27611"/>
                    <a:pt x="7858" y="27695"/>
                  </a:cubicBezTo>
                  <a:cubicBezTo>
                    <a:pt x="8323" y="27873"/>
                    <a:pt x="8751" y="27969"/>
                    <a:pt x="9263" y="28052"/>
                  </a:cubicBezTo>
                  <a:cubicBezTo>
                    <a:pt x="9442" y="28088"/>
                    <a:pt x="9692" y="28135"/>
                    <a:pt x="9954" y="28135"/>
                  </a:cubicBezTo>
                  <a:cubicBezTo>
                    <a:pt x="10073" y="28135"/>
                    <a:pt x="10180" y="28135"/>
                    <a:pt x="10287" y="28111"/>
                  </a:cubicBezTo>
                  <a:cubicBezTo>
                    <a:pt x="10406" y="28100"/>
                    <a:pt x="10525" y="28076"/>
                    <a:pt x="10645" y="28040"/>
                  </a:cubicBezTo>
                  <a:cubicBezTo>
                    <a:pt x="11061" y="28207"/>
                    <a:pt x="11442" y="28350"/>
                    <a:pt x="11835" y="28481"/>
                  </a:cubicBezTo>
                  <a:cubicBezTo>
                    <a:pt x="11942" y="28802"/>
                    <a:pt x="12073" y="29100"/>
                    <a:pt x="12216" y="29374"/>
                  </a:cubicBezTo>
                  <a:cubicBezTo>
                    <a:pt x="12430" y="29766"/>
                    <a:pt x="12657" y="30112"/>
                    <a:pt x="12871" y="30457"/>
                  </a:cubicBezTo>
                  <a:cubicBezTo>
                    <a:pt x="12966" y="30588"/>
                    <a:pt x="13050" y="30707"/>
                    <a:pt x="13133" y="30838"/>
                  </a:cubicBezTo>
                  <a:cubicBezTo>
                    <a:pt x="13264" y="31064"/>
                    <a:pt x="13502" y="31207"/>
                    <a:pt x="13764" y="31231"/>
                  </a:cubicBezTo>
                  <a:lnTo>
                    <a:pt x="13812" y="31231"/>
                  </a:lnTo>
                  <a:cubicBezTo>
                    <a:pt x="14050" y="31231"/>
                    <a:pt x="14288" y="31124"/>
                    <a:pt x="14419" y="30969"/>
                  </a:cubicBezTo>
                  <a:cubicBezTo>
                    <a:pt x="14824" y="30481"/>
                    <a:pt x="15086" y="29838"/>
                    <a:pt x="15193" y="29171"/>
                  </a:cubicBezTo>
                  <a:lnTo>
                    <a:pt x="15383" y="29171"/>
                  </a:lnTo>
                  <a:cubicBezTo>
                    <a:pt x="15967" y="29171"/>
                    <a:pt x="16514" y="29112"/>
                    <a:pt x="17050" y="29004"/>
                  </a:cubicBezTo>
                  <a:cubicBezTo>
                    <a:pt x="18300" y="28742"/>
                    <a:pt x="19455" y="28195"/>
                    <a:pt x="20551" y="27635"/>
                  </a:cubicBezTo>
                  <a:cubicBezTo>
                    <a:pt x="21360" y="27254"/>
                    <a:pt x="22134" y="26861"/>
                    <a:pt x="22908" y="26611"/>
                  </a:cubicBezTo>
                  <a:lnTo>
                    <a:pt x="22908" y="26611"/>
                  </a:lnTo>
                  <a:lnTo>
                    <a:pt x="22872" y="26968"/>
                  </a:lnTo>
                  <a:cubicBezTo>
                    <a:pt x="22860" y="27207"/>
                    <a:pt x="22932" y="27433"/>
                    <a:pt x="23087" y="27611"/>
                  </a:cubicBezTo>
                  <a:cubicBezTo>
                    <a:pt x="23206" y="27754"/>
                    <a:pt x="23384" y="27850"/>
                    <a:pt x="23563" y="27873"/>
                  </a:cubicBezTo>
                  <a:lnTo>
                    <a:pt x="23694" y="27873"/>
                  </a:lnTo>
                  <a:cubicBezTo>
                    <a:pt x="23718" y="27873"/>
                    <a:pt x="23825" y="27897"/>
                    <a:pt x="23825" y="27897"/>
                  </a:cubicBezTo>
                  <a:lnTo>
                    <a:pt x="24063" y="27897"/>
                  </a:lnTo>
                  <a:cubicBezTo>
                    <a:pt x="24146" y="27921"/>
                    <a:pt x="24230" y="27933"/>
                    <a:pt x="24313" y="27933"/>
                  </a:cubicBezTo>
                  <a:lnTo>
                    <a:pt x="24372" y="27933"/>
                  </a:lnTo>
                  <a:cubicBezTo>
                    <a:pt x="24420" y="27933"/>
                    <a:pt x="24480" y="27933"/>
                    <a:pt x="24527" y="27921"/>
                  </a:cubicBezTo>
                  <a:cubicBezTo>
                    <a:pt x="24575" y="27933"/>
                    <a:pt x="24611" y="27933"/>
                    <a:pt x="24658" y="27933"/>
                  </a:cubicBezTo>
                  <a:lnTo>
                    <a:pt x="24718" y="27933"/>
                  </a:lnTo>
                  <a:cubicBezTo>
                    <a:pt x="24813" y="27933"/>
                    <a:pt x="24884" y="27921"/>
                    <a:pt x="24956" y="27897"/>
                  </a:cubicBezTo>
                  <a:lnTo>
                    <a:pt x="25075" y="27897"/>
                  </a:lnTo>
                  <a:cubicBezTo>
                    <a:pt x="25134" y="27909"/>
                    <a:pt x="25194" y="27909"/>
                    <a:pt x="25253" y="27909"/>
                  </a:cubicBezTo>
                  <a:cubicBezTo>
                    <a:pt x="25301" y="27909"/>
                    <a:pt x="25349" y="27897"/>
                    <a:pt x="25384" y="27897"/>
                  </a:cubicBezTo>
                  <a:cubicBezTo>
                    <a:pt x="25444" y="27897"/>
                    <a:pt x="25492" y="27873"/>
                    <a:pt x="25539" y="27861"/>
                  </a:cubicBezTo>
                  <a:lnTo>
                    <a:pt x="25718" y="27861"/>
                  </a:lnTo>
                  <a:cubicBezTo>
                    <a:pt x="25730" y="27861"/>
                    <a:pt x="25789" y="27861"/>
                    <a:pt x="25849" y="27850"/>
                  </a:cubicBezTo>
                  <a:cubicBezTo>
                    <a:pt x="25908" y="27850"/>
                    <a:pt x="25968" y="27838"/>
                    <a:pt x="26015" y="27802"/>
                  </a:cubicBezTo>
                  <a:cubicBezTo>
                    <a:pt x="26087" y="27802"/>
                    <a:pt x="26158" y="27790"/>
                    <a:pt x="26242" y="27778"/>
                  </a:cubicBezTo>
                  <a:lnTo>
                    <a:pt x="26277" y="27778"/>
                  </a:lnTo>
                  <a:cubicBezTo>
                    <a:pt x="26420" y="27754"/>
                    <a:pt x="26563" y="27730"/>
                    <a:pt x="26694" y="27695"/>
                  </a:cubicBezTo>
                  <a:cubicBezTo>
                    <a:pt x="26813" y="27683"/>
                    <a:pt x="26932" y="27659"/>
                    <a:pt x="27051" y="27623"/>
                  </a:cubicBezTo>
                  <a:cubicBezTo>
                    <a:pt x="27147" y="27611"/>
                    <a:pt x="27230" y="27599"/>
                    <a:pt x="27325" y="27564"/>
                  </a:cubicBezTo>
                  <a:cubicBezTo>
                    <a:pt x="27337" y="27552"/>
                    <a:pt x="27337" y="27552"/>
                    <a:pt x="27349" y="27552"/>
                  </a:cubicBezTo>
                  <a:lnTo>
                    <a:pt x="27528" y="27504"/>
                  </a:lnTo>
                  <a:cubicBezTo>
                    <a:pt x="27563" y="27492"/>
                    <a:pt x="27587" y="27492"/>
                    <a:pt x="27635" y="27480"/>
                  </a:cubicBezTo>
                  <a:cubicBezTo>
                    <a:pt x="27682" y="27457"/>
                    <a:pt x="27706" y="27457"/>
                    <a:pt x="27742" y="27445"/>
                  </a:cubicBezTo>
                  <a:lnTo>
                    <a:pt x="27754" y="27445"/>
                  </a:lnTo>
                  <a:cubicBezTo>
                    <a:pt x="27790" y="27433"/>
                    <a:pt x="27801" y="27433"/>
                    <a:pt x="27825" y="27421"/>
                  </a:cubicBezTo>
                  <a:lnTo>
                    <a:pt x="27861" y="27397"/>
                  </a:lnTo>
                  <a:cubicBezTo>
                    <a:pt x="27909" y="27385"/>
                    <a:pt x="27932" y="27373"/>
                    <a:pt x="27980" y="27361"/>
                  </a:cubicBezTo>
                  <a:cubicBezTo>
                    <a:pt x="28004" y="27361"/>
                    <a:pt x="28087" y="27326"/>
                    <a:pt x="28087" y="27326"/>
                  </a:cubicBezTo>
                  <a:cubicBezTo>
                    <a:pt x="28111" y="27314"/>
                    <a:pt x="28123" y="27314"/>
                    <a:pt x="28159" y="27302"/>
                  </a:cubicBezTo>
                  <a:cubicBezTo>
                    <a:pt x="28171" y="27278"/>
                    <a:pt x="28171" y="27278"/>
                    <a:pt x="28182" y="27278"/>
                  </a:cubicBezTo>
                  <a:cubicBezTo>
                    <a:pt x="28242" y="27266"/>
                    <a:pt x="28290" y="27242"/>
                    <a:pt x="28349" y="27218"/>
                  </a:cubicBezTo>
                  <a:lnTo>
                    <a:pt x="28409" y="27195"/>
                  </a:lnTo>
                  <a:cubicBezTo>
                    <a:pt x="28456" y="27183"/>
                    <a:pt x="28504" y="27159"/>
                    <a:pt x="28563" y="27135"/>
                  </a:cubicBezTo>
                  <a:cubicBezTo>
                    <a:pt x="28575" y="27135"/>
                    <a:pt x="28623" y="27099"/>
                    <a:pt x="28635" y="27099"/>
                  </a:cubicBezTo>
                  <a:cubicBezTo>
                    <a:pt x="28682" y="27088"/>
                    <a:pt x="28742" y="27064"/>
                    <a:pt x="28778" y="27040"/>
                  </a:cubicBezTo>
                  <a:lnTo>
                    <a:pt x="28861" y="27016"/>
                  </a:lnTo>
                  <a:lnTo>
                    <a:pt x="28944" y="26968"/>
                  </a:lnTo>
                  <a:lnTo>
                    <a:pt x="29040" y="26921"/>
                  </a:lnTo>
                  <a:cubicBezTo>
                    <a:pt x="29075" y="26909"/>
                    <a:pt x="29135" y="26885"/>
                    <a:pt x="29183" y="26849"/>
                  </a:cubicBezTo>
                  <a:cubicBezTo>
                    <a:pt x="29194" y="26849"/>
                    <a:pt x="29230" y="26837"/>
                    <a:pt x="29242" y="26826"/>
                  </a:cubicBezTo>
                  <a:cubicBezTo>
                    <a:pt x="29361" y="26766"/>
                    <a:pt x="29480" y="26707"/>
                    <a:pt x="29599" y="26623"/>
                  </a:cubicBezTo>
                  <a:cubicBezTo>
                    <a:pt x="29611" y="26611"/>
                    <a:pt x="29647" y="26599"/>
                    <a:pt x="29671" y="26587"/>
                  </a:cubicBezTo>
                  <a:cubicBezTo>
                    <a:pt x="29695" y="26587"/>
                    <a:pt x="29695" y="26564"/>
                    <a:pt x="29706" y="26564"/>
                  </a:cubicBezTo>
                  <a:cubicBezTo>
                    <a:pt x="29718" y="26552"/>
                    <a:pt x="29754" y="26540"/>
                    <a:pt x="29766" y="26528"/>
                  </a:cubicBezTo>
                  <a:cubicBezTo>
                    <a:pt x="29825" y="26492"/>
                    <a:pt x="29873" y="26445"/>
                    <a:pt x="29933" y="26421"/>
                  </a:cubicBezTo>
                  <a:cubicBezTo>
                    <a:pt x="29945" y="26409"/>
                    <a:pt x="30076" y="26314"/>
                    <a:pt x="30076" y="26314"/>
                  </a:cubicBezTo>
                  <a:cubicBezTo>
                    <a:pt x="30171" y="26254"/>
                    <a:pt x="30242" y="26195"/>
                    <a:pt x="30314" y="26135"/>
                  </a:cubicBezTo>
                  <a:cubicBezTo>
                    <a:pt x="30326" y="26123"/>
                    <a:pt x="30361" y="26111"/>
                    <a:pt x="30373" y="26087"/>
                  </a:cubicBezTo>
                  <a:lnTo>
                    <a:pt x="30409" y="26075"/>
                  </a:lnTo>
                  <a:cubicBezTo>
                    <a:pt x="30468" y="26028"/>
                    <a:pt x="30528" y="25992"/>
                    <a:pt x="30564" y="25945"/>
                  </a:cubicBezTo>
                  <a:cubicBezTo>
                    <a:pt x="30611" y="25897"/>
                    <a:pt x="30647" y="25873"/>
                    <a:pt x="30683" y="25837"/>
                  </a:cubicBezTo>
                  <a:lnTo>
                    <a:pt x="30730" y="25790"/>
                  </a:lnTo>
                  <a:lnTo>
                    <a:pt x="30778" y="25754"/>
                  </a:lnTo>
                  <a:lnTo>
                    <a:pt x="30790" y="25730"/>
                  </a:lnTo>
                  <a:cubicBezTo>
                    <a:pt x="30921" y="25611"/>
                    <a:pt x="31028" y="25516"/>
                    <a:pt x="31147" y="25397"/>
                  </a:cubicBezTo>
                  <a:lnTo>
                    <a:pt x="31183" y="25361"/>
                  </a:lnTo>
                  <a:lnTo>
                    <a:pt x="31219" y="25313"/>
                  </a:lnTo>
                  <a:lnTo>
                    <a:pt x="31314" y="25230"/>
                  </a:lnTo>
                  <a:cubicBezTo>
                    <a:pt x="31373" y="25171"/>
                    <a:pt x="31421" y="25123"/>
                    <a:pt x="31457" y="25063"/>
                  </a:cubicBezTo>
                  <a:lnTo>
                    <a:pt x="31480" y="25052"/>
                  </a:lnTo>
                  <a:cubicBezTo>
                    <a:pt x="31492" y="25052"/>
                    <a:pt x="31516" y="25004"/>
                    <a:pt x="31516" y="25004"/>
                  </a:cubicBezTo>
                  <a:cubicBezTo>
                    <a:pt x="31540" y="24992"/>
                    <a:pt x="31552" y="24956"/>
                    <a:pt x="31564" y="24944"/>
                  </a:cubicBezTo>
                  <a:cubicBezTo>
                    <a:pt x="31623" y="24873"/>
                    <a:pt x="31671" y="24813"/>
                    <a:pt x="31730" y="24742"/>
                  </a:cubicBezTo>
                  <a:cubicBezTo>
                    <a:pt x="31778" y="24694"/>
                    <a:pt x="31814" y="24635"/>
                    <a:pt x="31850" y="24587"/>
                  </a:cubicBezTo>
                  <a:cubicBezTo>
                    <a:pt x="31885" y="24540"/>
                    <a:pt x="31909" y="24516"/>
                    <a:pt x="31945" y="24468"/>
                  </a:cubicBezTo>
                  <a:lnTo>
                    <a:pt x="32028" y="24337"/>
                  </a:lnTo>
                  <a:lnTo>
                    <a:pt x="32040" y="24301"/>
                  </a:lnTo>
                  <a:cubicBezTo>
                    <a:pt x="32040" y="24290"/>
                    <a:pt x="32088" y="24218"/>
                    <a:pt x="32100" y="24206"/>
                  </a:cubicBezTo>
                  <a:cubicBezTo>
                    <a:pt x="32135" y="24159"/>
                    <a:pt x="32159" y="24099"/>
                    <a:pt x="32195" y="24051"/>
                  </a:cubicBezTo>
                  <a:lnTo>
                    <a:pt x="32254" y="23968"/>
                  </a:lnTo>
                  <a:lnTo>
                    <a:pt x="32302" y="23873"/>
                  </a:lnTo>
                  <a:cubicBezTo>
                    <a:pt x="32338" y="23789"/>
                    <a:pt x="32385" y="23694"/>
                    <a:pt x="32433" y="23623"/>
                  </a:cubicBezTo>
                  <a:cubicBezTo>
                    <a:pt x="32457" y="23575"/>
                    <a:pt x="32469" y="23528"/>
                    <a:pt x="32504" y="23492"/>
                  </a:cubicBezTo>
                  <a:cubicBezTo>
                    <a:pt x="32516" y="23444"/>
                    <a:pt x="32552" y="23408"/>
                    <a:pt x="32564" y="23373"/>
                  </a:cubicBezTo>
                  <a:lnTo>
                    <a:pt x="32576" y="23325"/>
                  </a:lnTo>
                  <a:cubicBezTo>
                    <a:pt x="32600" y="23313"/>
                    <a:pt x="32600" y="23278"/>
                    <a:pt x="32612" y="23266"/>
                  </a:cubicBezTo>
                  <a:cubicBezTo>
                    <a:pt x="32802" y="22897"/>
                    <a:pt x="32969" y="22480"/>
                    <a:pt x="33100" y="22039"/>
                  </a:cubicBezTo>
                  <a:lnTo>
                    <a:pt x="33112" y="22004"/>
                  </a:lnTo>
                  <a:cubicBezTo>
                    <a:pt x="33135" y="21908"/>
                    <a:pt x="33159" y="21825"/>
                    <a:pt x="33195" y="21730"/>
                  </a:cubicBezTo>
                  <a:cubicBezTo>
                    <a:pt x="33207" y="21658"/>
                    <a:pt x="33231" y="21587"/>
                    <a:pt x="33243" y="21503"/>
                  </a:cubicBezTo>
                  <a:cubicBezTo>
                    <a:pt x="33266" y="21492"/>
                    <a:pt x="33266" y="21492"/>
                    <a:pt x="33266" y="21480"/>
                  </a:cubicBezTo>
                  <a:cubicBezTo>
                    <a:pt x="33302" y="21325"/>
                    <a:pt x="33338" y="21170"/>
                    <a:pt x="33385" y="20992"/>
                  </a:cubicBezTo>
                  <a:cubicBezTo>
                    <a:pt x="33445" y="20730"/>
                    <a:pt x="33481" y="20480"/>
                    <a:pt x="33516" y="20241"/>
                  </a:cubicBezTo>
                  <a:cubicBezTo>
                    <a:pt x="33528" y="20194"/>
                    <a:pt x="33528" y="20170"/>
                    <a:pt x="33528" y="20122"/>
                  </a:cubicBezTo>
                  <a:cubicBezTo>
                    <a:pt x="33528" y="19753"/>
                    <a:pt x="33290" y="19444"/>
                    <a:pt x="32933" y="19337"/>
                  </a:cubicBezTo>
                  <a:cubicBezTo>
                    <a:pt x="33076" y="18551"/>
                    <a:pt x="33100" y="17741"/>
                    <a:pt x="33040" y="16943"/>
                  </a:cubicBezTo>
                  <a:lnTo>
                    <a:pt x="33040" y="16860"/>
                  </a:lnTo>
                  <a:cubicBezTo>
                    <a:pt x="33350" y="16348"/>
                    <a:pt x="33457" y="15717"/>
                    <a:pt x="33338" y="15122"/>
                  </a:cubicBezTo>
                  <a:lnTo>
                    <a:pt x="33278" y="14860"/>
                  </a:lnTo>
                  <a:cubicBezTo>
                    <a:pt x="33135" y="14122"/>
                    <a:pt x="32671" y="13514"/>
                    <a:pt x="32028" y="13169"/>
                  </a:cubicBezTo>
                  <a:cubicBezTo>
                    <a:pt x="31671" y="12419"/>
                    <a:pt x="31242" y="11705"/>
                    <a:pt x="30718" y="11014"/>
                  </a:cubicBezTo>
                  <a:cubicBezTo>
                    <a:pt x="30992" y="10133"/>
                    <a:pt x="30754" y="9181"/>
                    <a:pt x="30076" y="8550"/>
                  </a:cubicBezTo>
                  <a:lnTo>
                    <a:pt x="29885" y="8347"/>
                  </a:lnTo>
                  <a:cubicBezTo>
                    <a:pt x="29421" y="7907"/>
                    <a:pt x="28813" y="7657"/>
                    <a:pt x="28171" y="7657"/>
                  </a:cubicBezTo>
                  <a:cubicBezTo>
                    <a:pt x="27849" y="7657"/>
                    <a:pt x="27504" y="7716"/>
                    <a:pt x="27206" y="7847"/>
                  </a:cubicBezTo>
                  <a:cubicBezTo>
                    <a:pt x="26301" y="7299"/>
                    <a:pt x="25301" y="6835"/>
                    <a:pt x="24241" y="6478"/>
                  </a:cubicBezTo>
                  <a:cubicBezTo>
                    <a:pt x="24170" y="6311"/>
                    <a:pt x="24110" y="6133"/>
                    <a:pt x="24039" y="5954"/>
                  </a:cubicBezTo>
                  <a:cubicBezTo>
                    <a:pt x="23968" y="5763"/>
                    <a:pt x="23813" y="5609"/>
                    <a:pt x="23634" y="5525"/>
                  </a:cubicBezTo>
                  <a:cubicBezTo>
                    <a:pt x="23694" y="5335"/>
                    <a:pt x="23694" y="5121"/>
                    <a:pt x="23610" y="4930"/>
                  </a:cubicBezTo>
                  <a:lnTo>
                    <a:pt x="23432" y="4525"/>
                  </a:lnTo>
                  <a:cubicBezTo>
                    <a:pt x="22848" y="3227"/>
                    <a:pt x="22205" y="1846"/>
                    <a:pt x="21289" y="608"/>
                  </a:cubicBezTo>
                  <a:cubicBezTo>
                    <a:pt x="21253" y="489"/>
                    <a:pt x="21193" y="370"/>
                    <a:pt x="21110" y="287"/>
                  </a:cubicBezTo>
                  <a:cubicBezTo>
                    <a:pt x="20943" y="108"/>
                    <a:pt x="20729" y="13"/>
                    <a:pt x="205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42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6" name="Google Shape;5036;p96"/>
            <p:cNvSpPr/>
            <p:nvPr/>
          </p:nvSpPr>
          <p:spPr>
            <a:xfrm>
              <a:off x="1454325" y="3986325"/>
              <a:ext cx="707850" cy="548975"/>
            </a:xfrm>
            <a:custGeom>
              <a:avLst/>
              <a:gdLst/>
              <a:ahLst/>
              <a:cxnLst/>
              <a:rect l="l" t="t" r="r" b="b"/>
              <a:pathLst>
                <a:path w="28314" h="21959" extrusionOk="0">
                  <a:moveTo>
                    <a:pt x="14412" y="0"/>
                  </a:moveTo>
                  <a:cubicBezTo>
                    <a:pt x="12515" y="0"/>
                    <a:pt x="10637" y="258"/>
                    <a:pt x="8752" y="596"/>
                  </a:cubicBezTo>
                  <a:cubicBezTo>
                    <a:pt x="6776" y="953"/>
                    <a:pt x="5180" y="1811"/>
                    <a:pt x="3740" y="3311"/>
                  </a:cubicBezTo>
                  <a:cubicBezTo>
                    <a:pt x="2954" y="4168"/>
                    <a:pt x="2263" y="5132"/>
                    <a:pt x="1704" y="6168"/>
                  </a:cubicBezTo>
                  <a:cubicBezTo>
                    <a:pt x="811" y="7811"/>
                    <a:pt x="215" y="9621"/>
                    <a:pt x="108" y="11514"/>
                  </a:cubicBezTo>
                  <a:cubicBezTo>
                    <a:pt x="1" y="13395"/>
                    <a:pt x="418" y="15324"/>
                    <a:pt x="1418" y="16884"/>
                  </a:cubicBezTo>
                  <a:cubicBezTo>
                    <a:pt x="2597" y="18717"/>
                    <a:pt x="4490" y="19920"/>
                    <a:pt x="6407" y="20777"/>
                  </a:cubicBezTo>
                  <a:cubicBezTo>
                    <a:pt x="7932" y="21462"/>
                    <a:pt x="9584" y="21958"/>
                    <a:pt x="11233" y="21958"/>
                  </a:cubicBezTo>
                  <a:cubicBezTo>
                    <a:pt x="11733" y="21958"/>
                    <a:pt x="12233" y="21913"/>
                    <a:pt x="12729" y="21813"/>
                  </a:cubicBezTo>
                  <a:cubicBezTo>
                    <a:pt x="15289" y="21277"/>
                    <a:pt x="17479" y="19301"/>
                    <a:pt x="20087" y="19110"/>
                  </a:cubicBezTo>
                  <a:cubicBezTo>
                    <a:pt x="20264" y="19098"/>
                    <a:pt x="20444" y="19094"/>
                    <a:pt x="20624" y="19094"/>
                  </a:cubicBezTo>
                  <a:cubicBezTo>
                    <a:pt x="20995" y="19094"/>
                    <a:pt x="21370" y="19112"/>
                    <a:pt x="21741" y="19112"/>
                  </a:cubicBezTo>
                  <a:cubicBezTo>
                    <a:pt x="22059" y="19112"/>
                    <a:pt x="22374" y="19099"/>
                    <a:pt x="22682" y="19051"/>
                  </a:cubicBezTo>
                  <a:cubicBezTo>
                    <a:pt x="23421" y="18932"/>
                    <a:pt x="24111" y="18610"/>
                    <a:pt x="24742" y="18182"/>
                  </a:cubicBezTo>
                  <a:cubicBezTo>
                    <a:pt x="27076" y="16586"/>
                    <a:pt x="28314" y="13514"/>
                    <a:pt x="28076" y="10597"/>
                  </a:cubicBezTo>
                  <a:cubicBezTo>
                    <a:pt x="27838" y="7680"/>
                    <a:pt x="26242" y="4966"/>
                    <a:pt x="24052" y="3168"/>
                  </a:cubicBezTo>
                  <a:cubicBezTo>
                    <a:pt x="21873" y="1370"/>
                    <a:pt x="19110" y="394"/>
                    <a:pt x="16348" y="96"/>
                  </a:cubicBezTo>
                  <a:cubicBezTo>
                    <a:pt x="15700" y="30"/>
                    <a:pt x="15055" y="0"/>
                    <a:pt x="144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7" name="Google Shape;5037;p96"/>
            <p:cNvSpPr/>
            <p:nvPr/>
          </p:nvSpPr>
          <p:spPr>
            <a:xfrm>
              <a:off x="1628175" y="3848225"/>
              <a:ext cx="331300" cy="331275"/>
            </a:xfrm>
            <a:custGeom>
              <a:avLst/>
              <a:gdLst/>
              <a:ahLst/>
              <a:cxnLst/>
              <a:rect l="l" t="t" r="r" b="b"/>
              <a:pathLst>
                <a:path w="13252" h="13251" extrusionOk="0">
                  <a:moveTo>
                    <a:pt x="9335" y="0"/>
                  </a:moveTo>
                  <a:cubicBezTo>
                    <a:pt x="8311" y="560"/>
                    <a:pt x="7239" y="1036"/>
                    <a:pt x="6180" y="1560"/>
                  </a:cubicBezTo>
                  <a:cubicBezTo>
                    <a:pt x="6358" y="1822"/>
                    <a:pt x="6501" y="2120"/>
                    <a:pt x="6644" y="2322"/>
                  </a:cubicBezTo>
                  <a:cubicBezTo>
                    <a:pt x="6822" y="2596"/>
                    <a:pt x="7013" y="2882"/>
                    <a:pt x="7120" y="3191"/>
                  </a:cubicBezTo>
                  <a:cubicBezTo>
                    <a:pt x="7192" y="3417"/>
                    <a:pt x="7203" y="3715"/>
                    <a:pt x="7001" y="3822"/>
                  </a:cubicBezTo>
                  <a:cubicBezTo>
                    <a:pt x="6957" y="3840"/>
                    <a:pt x="6913" y="3848"/>
                    <a:pt x="6870" y="3848"/>
                  </a:cubicBezTo>
                  <a:cubicBezTo>
                    <a:pt x="6713" y="3848"/>
                    <a:pt x="6560" y="3744"/>
                    <a:pt x="6430" y="3632"/>
                  </a:cubicBezTo>
                  <a:cubicBezTo>
                    <a:pt x="5941" y="3167"/>
                    <a:pt x="5537" y="2632"/>
                    <a:pt x="5191" y="2048"/>
                  </a:cubicBezTo>
                  <a:cubicBezTo>
                    <a:pt x="4929" y="2203"/>
                    <a:pt x="4644" y="2346"/>
                    <a:pt x="4382" y="2513"/>
                  </a:cubicBezTo>
                  <a:cubicBezTo>
                    <a:pt x="3048" y="3322"/>
                    <a:pt x="1774" y="4358"/>
                    <a:pt x="953" y="5703"/>
                  </a:cubicBezTo>
                  <a:cubicBezTo>
                    <a:pt x="1084" y="5715"/>
                    <a:pt x="1203" y="5727"/>
                    <a:pt x="1310" y="5763"/>
                  </a:cubicBezTo>
                  <a:cubicBezTo>
                    <a:pt x="1488" y="5799"/>
                    <a:pt x="1667" y="5882"/>
                    <a:pt x="1798" y="6025"/>
                  </a:cubicBezTo>
                  <a:cubicBezTo>
                    <a:pt x="1917" y="6156"/>
                    <a:pt x="1977" y="6382"/>
                    <a:pt x="1893" y="6549"/>
                  </a:cubicBezTo>
                  <a:cubicBezTo>
                    <a:pt x="1846" y="6632"/>
                    <a:pt x="1762" y="6715"/>
                    <a:pt x="1655" y="6775"/>
                  </a:cubicBezTo>
                  <a:cubicBezTo>
                    <a:pt x="1454" y="6892"/>
                    <a:pt x="1215" y="6952"/>
                    <a:pt x="977" y="6952"/>
                  </a:cubicBezTo>
                  <a:cubicBezTo>
                    <a:pt x="777" y="6952"/>
                    <a:pt x="579" y="6910"/>
                    <a:pt x="405" y="6823"/>
                  </a:cubicBezTo>
                  <a:lnTo>
                    <a:pt x="405" y="6823"/>
                  </a:lnTo>
                  <a:cubicBezTo>
                    <a:pt x="60" y="7787"/>
                    <a:pt x="0" y="8882"/>
                    <a:pt x="524" y="9752"/>
                  </a:cubicBezTo>
                  <a:cubicBezTo>
                    <a:pt x="1131" y="10764"/>
                    <a:pt x="2334" y="11216"/>
                    <a:pt x="3489" y="11490"/>
                  </a:cubicBezTo>
                  <a:cubicBezTo>
                    <a:pt x="4060" y="11619"/>
                    <a:pt x="4652" y="11719"/>
                    <a:pt x="5236" y="11719"/>
                  </a:cubicBezTo>
                  <a:cubicBezTo>
                    <a:pt x="5296" y="11719"/>
                    <a:pt x="5357" y="11718"/>
                    <a:pt x="5418" y="11716"/>
                  </a:cubicBezTo>
                  <a:cubicBezTo>
                    <a:pt x="6025" y="11680"/>
                    <a:pt x="6596" y="11621"/>
                    <a:pt x="7144" y="11359"/>
                  </a:cubicBezTo>
                  <a:cubicBezTo>
                    <a:pt x="7739" y="12252"/>
                    <a:pt x="8632" y="12966"/>
                    <a:pt x="9680" y="13181"/>
                  </a:cubicBezTo>
                  <a:cubicBezTo>
                    <a:pt x="9891" y="13228"/>
                    <a:pt x="10108" y="13251"/>
                    <a:pt x="10325" y="13251"/>
                  </a:cubicBezTo>
                  <a:cubicBezTo>
                    <a:pt x="10879" y="13251"/>
                    <a:pt x="11433" y="13099"/>
                    <a:pt x="11895" y="12800"/>
                  </a:cubicBezTo>
                  <a:cubicBezTo>
                    <a:pt x="11847" y="12740"/>
                    <a:pt x="11799" y="12681"/>
                    <a:pt x="11775" y="12621"/>
                  </a:cubicBezTo>
                  <a:cubicBezTo>
                    <a:pt x="11704" y="12466"/>
                    <a:pt x="11680" y="12311"/>
                    <a:pt x="11668" y="12145"/>
                  </a:cubicBezTo>
                  <a:cubicBezTo>
                    <a:pt x="11668" y="11919"/>
                    <a:pt x="11716" y="11680"/>
                    <a:pt x="11895" y="11549"/>
                  </a:cubicBezTo>
                  <a:cubicBezTo>
                    <a:pt x="11971" y="11491"/>
                    <a:pt x="12062" y="11466"/>
                    <a:pt x="12156" y="11466"/>
                  </a:cubicBezTo>
                  <a:cubicBezTo>
                    <a:pt x="12310" y="11466"/>
                    <a:pt x="12476" y="11532"/>
                    <a:pt x="12609" y="11621"/>
                  </a:cubicBezTo>
                  <a:cubicBezTo>
                    <a:pt x="12668" y="11668"/>
                    <a:pt x="12728" y="11716"/>
                    <a:pt x="12788" y="11776"/>
                  </a:cubicBezTo>
                  <a:cubicBezTo>
                    <a:pt x="13014" y="11311"/>
                    <a:pt x="13097" y="10776"/>
                    <a:pt x="13145" y="10252"/>
                  </a:cubicBezTo>
                  <a:cubicBezTo>
                    <a:pt x="13252" y="8585"/>
                    <a:pt x="12776" y="6942"/>
                    <a:pt x="12145" y="5382"/>
                  </a:cubicBezTo>
                  <a:cubicBezTo>
                    <a:pt x="11868" y="5453"/>
                    <a:pt x="11558" y="5486"/>
                    <a:pt x="11308" y="5486"/>
                  </a:cubicBezTo>
                  <a:cubicBezTo>
                    <a:pt x="11137" y="5486"/>
                    <a:pt x="10993" y="5470"/>
                    <a:pt x="10906" y="5442"/>
                  </a:cubicBezTo>
                  <a:cubicBezTo>
                    <a:pt x="10787" y="5418"/>
                    <a:pt x="10668" y="5358"/>
                    <a:pt x="10585" y="5263"/>
                  </a:cubicBezTo>
                  <a:cubicBezTo>
                    <a:pt x="10490" y="5180"/>
                    <a:pt x="10430" y="5061"/>
                    <a:pt x="10466" y="4941"/>
                  </a:cubicBezTo>
                  <a:cubicBezTo>
                    <a:pt x="10490" y="4775"/>
                    <a:pt x="10656" y="4668"/>
                    <a:pt x="10811" y="4608"/>
                  </a:cubicBezTo>
                  <a:cubicBezTo>
                    <a:pt x="10990" y="4537"/>
                    <a:pt x="11347" y="4429"/>
                    <a:pt x="11728" y="4370"/>
                  </a:cubicBezTo>
                  <a:lnTo>
                    <a:pt x="11549" y="3965"/>
                  </a:lnTo>
                  <a:cubicBezTo>
                    <a:pt x="10930" y="2584"/>
                    <a:pt x="10275" y="1191"/>
                    <a:pt x="93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8" name="Google Shape;5038;p96"/>
            <p:cNvSpPr/>
            <p:nvPr/>
          </p:nvSpPr>
          <p:spPr>
            <a:xfrm>
              <a:off x="1804075" y="3847325"/>
              <a:ext cx="58975" cy="285475"/>
            </a:xfrm>
            <a:custGeom>
              <a:avLst/>
              <a:gdLst/>
              <a:ahLst/>
              <a:cxnLst/>
              <a:rect l="l" t="t" r="r" b="b"/>
              <a:pathLst>
                <a:path w="2359" h="11419" extrusionOk="0">
                  <a:moveTo>
                    <a:pt x="2323" y="1"/>
                  </a:moveTo>
                  <a:cubicBezTo>
                    <a:pt x="2311" y="1"/>
                    <a:pt x="2299" y="24"/>
                    <a:pt x="2299" y="36"/>
                  </a:cubicBezTo>
                  <a:cubicBezTo>
                    <a:pt x="2108" y="3918"/>
                    <a:pt x="1334" y="7728"/>
                    <a:pt x="1" y="11395"/>
                  </a:cubicBezTo>
                  <a:cubicBezTo>
                    <a:pt x="1" y="11395"/>
                    <a:pt x="1" y="11419"/>
                    <a:pt x="37" y="11419"/>
                  </a:cubicBezTo>
                  <a:cubicBezTo>
                    <a:pt x="37" y="11419"/>
                    <a:pt x="42" y="11413"/>
                    <a:pt x="49" y="11413"/>
                  </a:cubicBezTo>
                  <a:cubicBezTo>
                    <a:pt x="52" y="11413"/>
                    <a:pt x="56" y="11415"/>
                    <a:pt x="60" y="11419"/>
                  </a:cubicBezTo>
                  <a:cubicBezTo>
                    <a:pt x="1394" y="7764"/>
                    <a:pt x="2168" y="3918"/>
                    <a:pt x="2358" y="36"/>
                  </a:cubicBezTo>
                  <a:cubicBezTo>
                    <a:pt x="2358" y="24"/>
                    <a:pt x="2346" y="1"/>
                    <a:pt x="2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9" name="Google Shape;5039;p96"/>
            <p:cNvSpPr/>
            <p:nvPr/>
          </p:nvSpPr>
          <p:spPr>
            <a:xfrm>
              <a:off x="1852900" y="4029575"/>
              <a:ext cx="59550" cy="60975"/>
            </a:xfrm>
            <a:custGeom>
              <a:avLst/>
              <a:gdLst/>
              <a:ahLst/>
              <a:cxnLst/>
              <a:rect l="l" t="t" r="r" b="b"/>
              <a:pathLst>
                <a:path w="2382" h="2439" extrusionOk="0">
                  <a:moveTo>
                    <a:pt x="429" y="69"/>
                  </a:moveTo>
                  <a:cubicBezTo>
                    <a:pt x="881" y="69"/>
                    <a:pt x="1620" y="676"/>
                    <a:pt x="1822" y="890"/>
                  </a:cubicBezTo>
                  <a:cubicBezTo>
                    <a:pt x="2060" y="1140"/>
                    <a:pt x="2203" y="1390"/>
                    <a:pt x="2263" y="1628"/>
                  </a:cubicBezTo>
                  <a:cubicBezTo>
                    <a:pt x="2310" y="1807"/>
                    <a:pt x="2310" y="1962"/>
                    <a:pt x="2263" y="2093"/>
                  </a:cubicBezTo>
                  <a:cubicBezTo>
                    <a:pt x="2203" y="2259"/>
                    <a:pt x="2072" y="2355"/>
                    <a:pt x="1941" y="2379"/>
                  </a:cubicBezTo>
                  <a:cubicBezTo>
                    <a:pt x="1929" y="2380"/>
                    <a:pt x="1916" y="2380"/>
                    <a:pt x="1904" y="2380"/>
                  </a:cubicBezTo>
                  <a:cubicBezTo>
                    <a:pt x="1797" y="2380"/>
                    <a:pt x="1692" y="2337"/>
                    <a:pt x="1596" y="2283"/>
                  </a:cubicBezTo>
                  <a:cubicBezTo>
                    <a:pt x="1227" y="2093"/>
                    <a:pt x="881" y="1807"/>
                    <a:pt x="608" y="1486"/>
                  </a:cubicBezTo>
                  <a:cubicBezTo>
                    <a:pt x="429" y="1271"/>
                    <a:pt x="24" y="795"/>
                    <a:pt x="72" y="438"/>
                  </a:cubicBezTo>
                  <a:cubicBezTo>
                    <a:pt x="108" y="247"/>
                    <a:pt x="179" y="128"/>
                    <a:pt x="310" y="81"/>
                  </a:cubicBezTo>
                  <a:cubicBezTo>
                    <a:pt x="358" y="69"/>
                    <a:pt x="393" y="69"/>
                    <a:pt x="429" y="69"/>
                  </a:cubicBezTo>
                  <a:close/>
                  <a:moveTo>
                    <a:pt x="450" y="0"/>
                  </a:moveTo>
                  <a:cubicBezTo>
                    <a:pt x="400" y="0"/>
                    <a:pt x="353" y="7"/>
                    <a:pt x="310" y="21"/>
                  </a:cubicBezTo>
                  <a:cubicBezTo>
                    <a:pt x="167" y="69"/>
                    <a:pt x="72" y="200"/>
                    <a:pt x="48" y="426"/>
                  </a:cubicBezTo>
                  <a:cubicBezTo>
                    <a:pt x="0" y="747"/>
                    <a:pt x="310" y="1176"/>
                    <a:pt x="584" y="1509"/>
                  </a:cubicBezTo>
                  <a:cubicBezTo>
                    <a:pt x="846" y="1855"/>
                    <a:pt x="1191" y="2140"/>
                    <a:pt x="1584" y="2331"/>
                  </a:cubicBezTo>
                  <a:cubicBezTo>
                    <a:pt x="1679" y="2390"/>
                    <a:pt x="1786" y="2438"/>
                    <a:pt x="1905" y="2438"/>
                  </a:cubicBezTo>
                  <a:cubicBezTo>
                    <a:pt x="1917" y="2438"/>
                    <a:pt x="1941" y="2438"/>
                    <a:pt x="1965" y="2414"/>
                  </a:cubicBezTo>
                  <a:cubicBezTo>
                    <a:pt x="2132" y="2402"/>
                    <a:pt x="2275" y="2271"/>
                    <a:pt x="2334" y="2105"/>
                  </a:cubicBezTo>
                  <a:cubicBezTo>
                    <a:pt x="2382" y="1974"/>
                    <a:pt x="2382" y="1795"/>
                    <a:pt x="2334" y="1617"/>
                  </a:cubicBezTo>
                  <a:cubicBezTo>
                    <a:pt x="2263" y="1355"/>
                    <a:pt x="2120" y="1105"/>
                    <a:pt x="1882" y="843"/>
                  </a:cubicBezTo>
                  <a:cubicBezTo>
                    <a:pt x="1698" y="648"/>
                    <a:pt x="943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0" name="Google Shape;5040;p96"/>
            <p:cNvSpPr/>
            <p:nvPr/>
          </p:nvSpPr>
          <p:spPr>
            <a:xfrm>
              <a:off x="1701400" y="4033800"/>
              <a:ext cx="88725" cy="74900"/>
            </a:xfrm>
            <a:custGeom>
              <a:avLst/>
              <a:gdLst/>
              <a:ahLst/>
              <a:cxnLst/>
              <a:rect l="l" t="t" r="r" b="b"/>
              <a:pathLst>
                <a:path w="3549" h="2996" extrusionOk="0">
                  <a:moveTo>
                    <a:pt x="1786" y="43"/>
                  </a:moveTo>
                  <a:cubicBezTo>
                    <a:pt x="2322" y="43"/>
                    <a:pt x="2846" y="269"/>
                    <a:pt x="3191" y="638"/>
                  </a:cubicBezTo>
                  <a:cubicBezTo>
                    <a:pt x="3310" y="793"/>
                    <a:pt x="3477" y="1019"/>
                    <a:pt x="3489" y="1281"/>
                  </a:cubicBezTo>
                  <a:cubicBezTo>
                    <a:pt x="3501" y="1436"/>
                    <a:pt x="3477" y="1602"/>
                    <a:pt x="3393" y="1781"/>
                  </a:cubicBezTo>
                  <a:cubicBezTo>
                    <a:pt x="3203" y="2293"/>
                    <a:pt x="2774" y="2674"/>
                    <a:pt x="2250" y="2841"/>
                  </a:cubicBezTo>
                  <a:cubicBezTo>
                    <a:pt x="2071" y="2897"/>
                    <a:pt x="1887" y="2925"/>
                    <a:pt x="1703" y="2925"/>
                  </a:cubicBezTo>
                  <a:cubicBezTo>
                    <a:pt x="1350" y="2925"/>
                    <a:pt x="1000" y="2822"/>
                    <a:pt x="703" y="2626"/>
                  </a:cubicBezTo>
                  <a:cubicBezTo>
                    <a:pt x="417" y="2424"/>
                    <a:pt x="226" y="2174"/>
                    <a:pt x="155" y="1888"/>
                  </a:cubicBezTo>
                  <a:cubicBezTo>
                    <a:pt x="83" y="1567"/>
                    <a:pt x="167" y="1174"/>
                    <a:pt x="405" y="840"/>
                  </a:cubicBezTo>
                  <a:cubicBezTo>
                    <a:pt x="762" y="316"/>
                    <a:pt x="1155" y="78"/>
                    <a:pt x="1667" y="43"/>
                  </a:cubicBezTo>
                  <a:close/>
                  <a:moveTo>
                    <a:pt x="1808" y="1"/>
                  </a:moveTo>
                  <a:cubicBezTo>
                    <a:pt x="1758" y="1"/>
                    <a:pt x="1706" y="3"/>
                    <a:pt x="1655" y="7"/>
                  </a:cubicBezTo>
                  <a:cubicBezTo>
                    <a:pt x="1119" y="31"/>
                    <a:pt x="715" y="281"/>
                    <a:pt x="345" y="816"/>
                  </a:cubicBezTo>
                  <a:cubicBezTo>
                    <a:pt x="95" y="1174"/>
                    <a:pt x="0" y="1578"/>
                    <a:pt x="95" y="1924"/>
                  </a:cubicBezTo>
                  <a:cubicBezTo>
                    <a:pt x="167" y="2210"/>
                    <a:pt x="381" y="2483"/>
                    <a:pt x="679" y="2686"/>
                  </a:cubicBezTo>
                  <a:cubicBezTo>
                    <a:pt x="988" y="2888"/>
                    <a:pt x="1346" y="2995"/>
                    <a:pt x="1715" y="2995"/>
                  </a:cubicBezTo>
                  <a:cubicBezTo>
                    <a:pt x="1893" y="2995"/>
                    <a:pt x="2084" y="2983"/>
                    <a:pt x="2262" y="2924"/>
                  </a:cubicBezTo>
                  <a:cubicBezTo>
                    <a:pt x="2786" y="2757"/>
                    <a:pt x="3239" y="2352"/>
                    <a:pt x="3441" y="1829"/>
                  </a:cubicBezTo>
                  <a:cubicBezTo>
                    <a:pt x="3512" y="1638"/>
                    <a:pt x="3548" y="1459"/>
                    <a:pt x="3536" y="1293"/>
                  </a:cubicBezTo>
                  <a:cubicBezTo>
                    <a:pt x="3512" y="1078"/>
                    <a:pt x="3417" y="840"/>
                    <a:pt x="3215" y="626"/>
                  </a:cubicBezTo>
                  <a:cubicBezTo>
                    <a:pt x="2877" y="234"/>
                    <a:pt x="2359" y="1"/>
                    <a:pt x="18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1" name="Google Shape;5041;p96"/>
            <p:cNvSpPr/>
            <p:nvPr/>
          </p:nvSpPr>
          <p:spPr>
            <a:xfrm>
              <a:off x="1676100" y="4114925"/>
              <a:ext cx="135150" cy="172375"/>
            </a:xfrm>
            <a:custGeom>
              <a:avLst/>
              <a:gdLst/>
              <a:ahLst/>
              <a:cxnLst/>
              <a:rect l="l" t="t" r="r" b="b"/>
              <a:pathLst>
                <a:path w="5406" h="6895" extrusionOk="0">
                  <a:moveTo>
                    <a:pt x="5394" y="0"/>
                  </a:moveTo>
                  <a:cubicBezTo>
                    <a:pt x="5382" y="0"/>
                    <a:pt x="5358" y="0"/>
                    <a:pt x="5358" y="12"/>
                  </a:cubicBezTo>
                  <a:cubicBezTo>
                    <a:pt x="4917" y="1167"/>
                    <a:pt x="4274" y="2632"/>
                    <a:pt x="3322" y="3941"/>
                  </a:cubicBezTo>
                  <a:cubicBezTo>
                    <a:pt x="2381" y="5239"/>
                    <a:pt x="1238" y="6239"/>
                    <a:pt x="24" y="6846"/>
                  </a:cubicBezTo>
                  <a:cubicBezTo>
                    <a:pt x="0" y="6846"/>
                    <a:pt x="0" y="6858"/>
                    <a:pt x="0" y="6882"/>
                  </a:cubicBezTo>
                  <a:cubicBezTo>
                    <a:pt x="24" y="6894"/>
                    <a:pt x="24" y="6894"/>
                    <a:pt x="36" y="6894"/>
                  </a:cubicBezTo>
                  <a:cubicBezTo>
                    <a:pt x="1274" y="6287"/>
                    <a:pt x="2417" y="5275"/>
                    <a:pt x="3358" y="3977"/>
                  </a:cubicBezTo>
                  <a:cubicBezTo>
                    <a:pt x="4322" y="2667"/>
                    <a:pt x="4965" y="1179"/>
                    <a:pt x="5406" y="36"/>
                  </a:cubicBezTo>
                  <a:cubicBezTo>
                    <a:pt x="5406" y="12"/>
                    <a:pt x="5406" y="0"/>
                    <a:pt x="5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2" name="Google Shape;5042;p96"/>
            <p:cNvSpPr/>
            <p:nvPr/>
          </p:nvSpPr>
          <p:spPr>
            <a:xfrm>
              <a:off x="1537375" y="4058375"/>
              <a:ext cx="407525" cy="407200"/>
            </a:xfrm>
            <a:custGeom>
              <a:avLst/>
              <a:gdLst/>
              <a:ahLst/>
              <a:cxnLst/>
              <a:rect l="l" t="t" r="r" b="b"/>
              <a:pathLst>
                <a:path w="16301" h="16288" extrusionOk="0">
                  <a:moveTo>
                    <a:pt x="8157" y="4120"/>
                  </a:moveTo>
                  <a:cubicBezTo>
                    <a:pt x="8395" y="4120"/>
                    <a:pt x="8621" y="4144"/>
                    <a:pt x="8823" y="4179"/>
                  </a:cubicBezTo>
                  <a:cubicBezTo>
                    <a:pt x="9740" y="4334"/>
                    <a:pt x="10538" y="4798"/>
                    <a:pt x="11121" y="5453"/>
                  </a:cubicBezTo>
                  <a:cubicBezTo>
                    <a:pt x="11752" y="6156"/>
                    <a:pt x="12145" y="7096"/>
                    <a:pt x="12145" y="8132"/>
                  </a:cubicBezTo>
                  <a:cubicBezTo>
                    <a:pt x="12145" y="8239"/>
                    <a:pt x="12145" y="8370"/>
                    <a:pt x="12133" y="8465"/>
                  </a:cubicBezTo>
                  <a:cubicBezTo>
                    <a:pt x="12026" y="9799"/>
                    <a:pt x="11264" y="10942"/>
                    <a:pt x="10169" y="11585"/>
                  </a:cubicBezTo>
                  <a:cubicBezTo>
                    <a:pt x="9573" y="11918"/>
                    <a:pt x="8883" y="12121"/>
                    <a:pt x="8157" y="12121"/>
                  </a:cubicBezTo>
                  <a:cubicBezTo>
                    <a:pt x="7859" y="12121"/>
                    <a:pt x="7573" y="12085"/>
                    <a:pt x="7311" y="12025"/>
                  </a:cubicBezTo>
                  <a:cubicBezTo>
                    <a:pt x="6192" y="11787"/>
                    <a:pt x="5251" y="11073"/>
                    <a:pt x="4692" y="10120"/>
                  </a:cubicBezTo>
                  <a:cubicBezTo>
                    <a:pt x="4347" y="9525"/>
                    <a:pt x="4156" y="8846"/>
                    <a:pt x="4156" y="8108"/>
                  </a:cubicBezTo>
                  <a:cubicBezTo>
                    <a:pt x="4156" y="7870"/>
                    <a:pt x="4168" y="7656"/>
                    <a:pt x="4216" y="7430"/>
                  </a:cubicBezTo>
                  <a:cubicBezTo>
                    <a:pt x="4406" y="6299"/>
                    <a:pt x="5085" y="5310"/>
                    <a:pt x="6025" y="4739"/>
                  </a:cubicBezTo>
                  <a:cubicBezTo>
                    <a:pt x="6633" y="4346"/>
                    <a:pt x="7383" y="4120"/>
                    <a:pt x="8157" y="4120"/>
                  </a:cubicBezTo>
                  <a:close/>
                  <a:moveTo>
                    <a:pt x="8157" y="0"/>
                  </a:moveTo>
                  <a:cubicBezTo>
                    <a:pt x="6442" y="0"/>
                    <a:pt x="4870" y="524"/>
                    <a:pt x="3561" y="1417"/>
                  </a:cubicBezTo>
                  <a:cubicBezTo>
                    <a:pt x="1656" y="2715"/>
                    <a:pt x="346" y="4810"/>
                    <a:pt x="60" y="7203"/>
                  </a:cubicBezTo>
                  <a:cubicBezTo>
                    <a:pt x="37" y="7513"/>
                    <a:pt x="1" y="7811"/>
                    <a:pt x="1" y="8132"/>
                  </a:cubicBezTo>
                  <a:cubicBezTo>
                    <a:pt x="1" y="10109"/>
                    <a:pt x="703" y="11906"/>
                    <a:pt x="1858" y="13323"/>
                  </a:cubicBezTo>
                  <a:cubicBezTo>
                    <a:pt x="3144" y="14871"/>
                    <a:pt x="4990" y="15931"/>
                    <a:pt x="7073" y="16205"/>
                  </a:cubicBezTo>
                  <a:cubicBezTo>
                    <a:pt x="7418" y="16252"/>
                    <a:pt x="7776" y="16288"/>
                    <a:pt x="8133" y="16288"/>
                  </a:cubicBezTo>
                  <a:cubicBezTo>
                    <a:pt x="10109" y="16288"/>
                    <a:pt x="11943" y="15574"/>
                    <a:pt x="13348" y="14395"/>
                  </a:cubicBezTo>
                  <a:cubicBezTo>
                    <a:pt x="14824" y="13157"/>
                    <a:pt x="15848" y="11418"/>
                    <a:pt x="16169" y="9418"/>
                  </a:cubicBezTo>
                  <a:cubicBezTo>
                    <a:pt x="16229" y="9001"/>
                    <a:pt x="16265" y="8573"/>
                    <a:pt x="16265" y="8144"/>
                  </a:cubicBezTo>
                  <a:cubicBezTo>
                    <a:pt x="16300" y="6084"/>
                    <a:pt x="15550" y="4227"/>
                    <a:pt x="14324" y="2810"/>
                  </a:cubicBezTo>
                  <a:cubicBezTo>
                    <a:pt x="13205" y="1524"/>
                    <a:pt x="11681" y="584"/>
                    <a:pt x="9954" y="191"/>
                  </a:cubicBezTo>
                  <a:cubicBezTo>
                    <a:pt x="9383" y="60"/>
                    <a:pt x="8788" y="0"/>
                    <a:pt x="81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3" name="Google Shape;5043;p96"/>
            <p:cNvSpPr/>
            <p:nvPr/>
          </p:nvSpPr>
          <p:spPr>
            <a:xfrm>
              <a:off x="1626975" y="4057475"/>
              <a:ext cx="159275" cy="118800"/>
            </a:xfrm>
            <a:custGeom>
              <a:avLst/>
              <a:gdLst/>
              <a:ahLst/>
              <a:cxnLst/>
              <a:rect l="l" t="t" r="r" b="b"/>
              <a:pathLst>
                <a:path w="6371" h="4752" extrusionOk="0">
                  <a:moveTo>
                    <a:pt x="4608" y="0"/>
                  </a:moveTo>
                  <a:cubicBezTo>
                    <a:pt x="2894" y="0"/>
                    <a:pt x="1310" y="524"/>
                    <a:pt x="1" y="1417"/>
                  </a:cubicBezTo>
                  <a:cubicBezTo>
                    <a:pt x="536" y="2120"/>
                    <a:pt x="1060" y="2822"/>
                    <a:pt x="1584" y="3537"/>
                  </a:cubicBezTo>
                  <a:cubicBezTo>
                    <a:pt x="1882" y="3941"/>
                    <a:pt x="2179" y="4334"/>
                    <a:pt x="2465" y="4751"/>
                  </a:cubicBezTo>
                  <a:cubicBezTo>
                    <a:pt x="3072" y="4370"/>
                    <a:pt x="3799" y="4144"/>
                    <a:pt x="4584" y="4144"/>
                  </a:cubicBezTo>
                  <a:cubicBezTo>
                    <a:pt x="4811" y="4144"/>
                    <a:pt x="5037" y="4156"/>
                    <a:pt x="5263" y="4203"/>
                  </a:cubicBezTo>
                  <a:cubicBezTo>
                    <a:pt x="5382" y="3715"/>
                    <a:pt x="5513" y="3227"/>
                    <a:pt x="5644" y="2751"/>
                  </a:cubicBezTo>
                  <a:cubicBezTo>
                    <a:pt x="5882" y="1894"/>
                    <a:pt x="6120" y="1060"/>
                    <a:pt x="6370" y="215"/>
                  </a:cubicBezTo>
                  <a:cubicBezTo>
                    <a:pt x="5799" y="84"/>
                    <a:pt x="5204" y="24"/>
                    <a:pt x="46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4" name="Google Shape;5044;p96"/>
            <p:cNvSpPr/>
            <p:nvPr/>
          </p:nvSpPr>
          <p:spPr>
            <a:xfrm>
              <a:off x="1815700" y="4128625"/>
              <a:ext cx="129200" cy="164925"/>
            </a:xfrm>
            <a:custGeom>
              <a:avLst/>
              <a:gdLst/>
              <a:ahLst/>
              <a:cxnLst/>
              <a:rect l="l" t="t" r="r" b="b"/>
              <a:pathLst>
                <a:path w="5168" h="6597" extrusionOk="0">
                  <a:moveTo>
                    <a:pt x="3191" y="0"/>
                  </a:moveTo>
                  <a:cubicBezTo>
                    <a:pt x="2536" y="583"/>
                    <a:pt x="1858" y="1155"/>
                    <a:pt x="1179" y="1703"/>
                  </a:cubicBezTo>
                  <a:cubicBezTo>
                    <a:pt x="786" y="2012"/>
                    <a:pt x="393" y="2322"/>
                    <a:pt x="0" y="2643"/>
                  </a:cubicBezTo>
                  <a:cubicBezTo>
                    <a:pt x="643" y="3346"/>
                    <a:pt x="1024" y="4286"/>
                    <a:pt x="1024" y="5322"/>
                  </a:cubicBezTo>
                  <a:cubicBezTo>
                    <a:pt x="1024" y="5429"/>
                    <a:pt x="1024" y="5536"/>
                    <a:pt x="1012" y="5655"/>
                  </a:cubicBezTo>
                  <a:cubicBezTo>
                    <a:pt x="1500" y="5763"/>
                    <a:pt x="2000" y="5870"/>
                    <a:pt x="2489" y="5989"/>
                  </a:cubicBezTo>
                  <a:cubicBezTo>
                    <a:pt x="3346" y="6179"/>
                    <a:pt x="4203" y="6394"/>
                    <a:pt x="5060" y="6596"/>
                  </a:cubicBezTo>
                  <a:cubicBezTo>
                    <a:pt x="5132" y="6179"/>
                    <a:pt x="5167" y="5751"/>
                    <a:pt x="5167" y="5322"/>
                  </a:cubicBezTo>
                  <a:cubicBezTo>
                    <a:pt x="5167" y="3274"/>
                    <a:pt x="4417" y="1417"/>
                    <a:pt x="3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5" name="Google Shape;5045;p96"/>
            <p:cNvSpPr/>
            <p:nvPr/>
          </p:nvSpPr>
          <p:spPr>
            <a:xfrm>
              <a:off x="1714775" y="4347975"/>
              <a:ext cx="157200" cy="116725"/>
            </a:xfrm>
            <a:custGeom>
              <a:avLst/>
              <a:gdLst/>
              <a:ahLst/>
              <a:cxnLst/>
              <a:rect l="l" t="t" r="r" b="b"/>
              <a:pathLst>
                <a:path w="6288" h="4669" extrusionOk="0">
                  <a:moveTo>
                    <a:pt x="3085" y="1"/>
                  </a:moveTo>
                  <a:cubicBezTo>
                    <a:pt x="2489" y="334"/>
                    <a:pt x="1799" y="537"/>
                    <a:pt x="1072" y="537"/>
                  </a:cubicBezTo>
                  <a:cubicBezTo>
                    <a:pt x="775" y="537"/>
                    <a:pt x="501" y="501"/>
                    <a:pt x="227" y="441"/>
                  </a:cubicBezTo>
                  <a:cubicBezTo>
                    <a:pt x="215" y="953"/>
                    <a:pt x="203" y="1453"/>
                    <a:pt x="168" y="1965"/>
                  </a:cubicBezTo>
                  <a:cubicBezTo>
                    <a:pt x="120" y="2835"/>
                    <a:pt x="60" y="3716"/>
                    <a:pt x="1" y="4597"/>
                  </a:cubicBezTo>
                  <a:cubicBezTo>
                    <a:pt x="346" y="4644"/>
                    <a:pt x="703" y="4668"/>
                    <a:pt x="1061" y="4668"/>
                  </a:cubicBezTo>
                  <a:cubicBezTo>
                    <a:pt x="3061" y="4668"/>
                    <a:pt x="4871" y="3954"/>
                    <a:pt x="6287" y="2775"/>
                  </a:cubicBezTo>
                  <a:cubicBezTo>
                    <a:pt x="5585" y="2215"/>
                    <a:pt x="4906" y="1632"/>
                    <a:pt x="4251" y="1037"/>
                  </a:cubicBezTo>
                  <a:cubicBezTo>
                    <a:pt x="3859" y="691"/>
                    <a:pt x="3478" y="334"/>
                    <a:pt x="3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6" name="Google Shape;5046;p96"/>
            <p:cNvSpPr/>
            <p:nvPr/>
          </p:nvSpPr>
          <p:spPr>
            <a:xfrm>
              <a:off x="1538275" y="4237850"/>
              <a:ext cx="116400" cy="152725"/>
            </a:xfrm>
            <a:custGeom>
              <a:avLst/>
              <a:gdLst/>
              <a:ahLst/>
              <a:cxnLst/>
              <a:rect l="l" t="t" r="r" b="b"/>
              <a:pathLst>
                <a:path w="4656" h="6109" extrusionOk="0">
                  <a:moveTo>
                    <a:pt x="48" y="1"/>
                  </a:moveTo>
                  <a:cubicBezTo>
                    <a:pt x="12" y="298"/>
                    <a:pt x="1" y="608"/>
                    <a:pt x="1" y="917"/>
                  </a:cubicBezTo>
                  <a:cubicBezTo>
                    <a:pt x="1" y="2894"/>
                    <a:pt x="691" y="4704"/>
                    <a:pt x="1858" y="6109"/>
                  </a:cubicBezTo>
                  <a:cubicBezTo>
                    <a:pt x="2417" y="5430"/>
                    <a:pt x="3013" y="4763"/>
                    <a:pt x="3608" y="4084"/>
                  </a:cubicBezTo>
                  <a:cubicBezTo>
                    <a:pt x="3953" y="3703"/>
                    <a:pt x="4299" y="3334"/>
                    <a:pt x="4656" y="2941"/>
                  </a:cubicBezTo>
                  <a:cubicBezTo>
                    <a:pt x="4311" y="2358"/>
                    <a:pt x="4120" y="1679"/>
                    <a:pt x="4132" y="917"/>
                  </a:cubicBezTo>
                  <a:cubicBezTo>
                    <a:pt x="4132" y="679"/>
                    <a:pt x="4144" y="453"/>
                    <a:pt x="4192" y="239"/>
                  </a:cubicBezTo>
                  <a:cubicBezTo>
                    <a:pt x="3703" y="215"/>
                    <a:pt x="3191" y="203"/>
                    <a:pt x="2691" y="179"/>
                  </a:cubicBezTo>
                  <a:cubicBezTo>
                    <a:pt x="1810" y="132"/>
                    <a:pt x="929" y="60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7" name="Google Shape;5047;p96"/>
            <p:cNvSpPr/>
            <p:nvPr/>
          </p:nvSpPr>
          <p:spPr>
            <a:xfrm>
              <a:off x="1943675" y="4279225"/>
              <a:ext cx="225650" cy="224150"/>
            </a:xfrm>
            <a:custGeom>
              <a:avLst/>
              <a:gdLst/>
              <a:ahLst/>
              <a:cxnLst/>
              <a:rect l="l" t="t" r="r" b="b"/>
              <a:pathLst>
                <a:path w="9026" h="8966" extrusionOk="0">
                  <a:moveTo>
                    <a:pt x="906" y="1"/>
                  </a:moveTo>
                  <a:lnTo>
                    <a:pt x="906" y="48"/>
                  </a:lnTo>
                  <a:lnTo>
                    <a:pt x="84" y="8121"/>
                  </a:lnTo>
                  <a:lnTo>
                    <a:pt x="60" y="8442"/>
                  </a:lnTo>
                  <a:lnTo>
                    <a:pt x="25" y="8668"/>
                  </a:lnTo>
                  <a:lnTo>
                    <a:pt x="1" y="8954"/>
                  </a:lnTo>
                  <a:lnTo>
                    <a:pt x="108" y="8954"/>
                  </a:lnTo>
                  <a:cubicBezTo>
                    <a:pt x="132" y="8966"/>
                    <a:pt x="168" y="8966"/>
                    <a:pt x="191" y="8966"/>
                  </a:cubicBezTo>
                  <a:lnTo>
                    <a:pt x="1394" y="8966"/>
                  </a:lnTo>
                  <a:cubicBezTo>
                    <a:pt x="1441" y="8954"/>
                    <a:pt x="1489" y="8954"/>
                    <a:pt x="1549" y="8954"/>
                  </a:cubicBezTo>
                  <a:lnTo>
                    <a:pt x="1572" y="8954"/>
                  </a:lnTo>
                  <a:cubicBezTo>
                    <a:pt x="1632" y="8954"/>
                    <a:pt x="1692" y="8930"/>
                    <a:pt x="1775" y="8930"/>
                  </a:cubicBezTo>
                  <a:cubicBezTo>
                    <a:pt x="1834" y="8930"/>
                    <a:pt x="1870" y="8918"/>
                    <a:pt x="1918" y="8918"/>
                  </a:cubicBezTo>
                  <a:lnTo>
                    <a:pt x="1989" y="8918"/>
                  </a:lnTo>
                  <a:cubicBezTo>
                    <a:pt x="2049" y="8918"/>
                    <a:pt x="2108" y="8918"/>
                    <a:pt x="2168" y="8906"/>
                  </a:cubicBezTo>
                  <a:lnTo>
                    <a:pt x="2442" y="8859"/>
                  </a:lnTo>
                  <a:cubicBezTo>
                    <a:pt x="2573" y="8835"/>
                    <a:pt x="2704" y="8823"/>
                    <a:pt x="2846" y="8787"/>
                  </a:cubicBezTo>
                  <a:cubicBezTo>
                    <a:pt x="2942" y="8752"/>
                    <a:pt x="3061" y="8740"/>
                    <a:pt x="3168" y="8716"/>
                  </a:cubicBezTo>
                  <a:cubicBezTo>
                    <a:pt x="3263" y="8692"/>
                    <a:pt x="3335" y="8668"/>
                    <a:pt x="3418" y="8656"/>
                  </a:cubicBezTo>
                  <a:cubicBezTo>
                    <a:pt x="3477" y="8633"/>
                    <a:pt x="3561" y="8609"/>
                    <a:pt x="3620" y="8597"/>
                  </a:cubicBezTo>
                  <a:cubicBezTo>
                    <a:pt x="3644" y="8585"/>
                    <a:pt x="3680" y="8585"/>
                    <a:pt x="3704" y="8561"/>
                  </a:cubicBezTo>
                  <a:cubicBezTo>
                    <a:pt x="3751" y="8549"/>
                    <a:pt x="3811" y="8537"/>
                    <a:pt x="3858" y="8525"/>
                  </a:cubicBezTo>
                  <a:cubicBezTo>
                    <a:pt x="3894" y="8502"/>
                    <a:pt x="3954" y="8490"/>
                    <a:pt x="4001" y="8478"/>
                  </a:cubicBezTo>
                  <a:cubicBezTo>
                    <a:pt x="4037" y="8466"/>
                    <a:pt x="4073" y="8442"/>
                    <a:pt x="4120" y="8430"/>
                  </a:cubicBezTo>
                  <a:cubicBezTo>
                    <a:pt x="4132" y="8430"/>
                    <a:pt x="4132" y="8418"/>
                    <a:pt x="4156" y="8418"/>
                  </a:cubicBezTo>
                  <a:cubicBezTo>
                    <a:pt x="4216" y="8406"/>
                    <a:pt x="4275" y="8383"/>
                    <a:pt x="4335" y="8359"/>
                  </a:cubicBezTo>
                  <a:lnTo>
                    <a:pt x="4347" y="8359"/>
                  </a:lnTo>
                  <a:cubicBezTo>
                    <a:pt x="4418" y="8323"/>
                    <a:pt x="4478" y="8311"/>
                    <a:pt x="4537" y="8287"/>
                  </a:cubicBezTo>
                  <a:cubicBezTo>
                    <a:pt x="4537" y="8264"/>
                    <a:pt x="4549" y="8264"/>
                    <a:pt x="4549" y="8264"/>
                  </a:cubicBezTo>
                  <a:cubicBezTo>
                    <a:pt x="4573" y="8264"/>
                    <a:pt x="4573" y="8252"/>
                    <a:pt x="4585" y="8252"/>
                  </a:cubicBezTo>
                  <a:cubicBezTo>
                    <a:pt x="4632" y="8240"/>
                    <a:pt x="4692" y="8204"/>
                    <a:pt x="4728" y="8192"/>
                  </a:cubicBezTo>
                  <a:cubicBezTo>
                    <a:pt x="4775" y="8180"/>
                    <a:pt x="4823" y="8144"/>
                    <a:pt x="4870" y="8133"/>
                  </a:cubicBezTo>
                  <a:lnTo>
                    <a:pt x="4954" y="8085"/>
                  </a:lnTo>
                  <a:cubicBezTo>
                    <a:pt x="5001" y="8061"/>
                    <a:pt x="5061" y="8049"/>
                    <a:pt x="5109" y="8013"/>
                  </a:cubicBezTo>
                  <a:lnTo>
                    <a:pt x="5121" y="8013"/>
                  </a:lnTo>
                  <a:cubicBezTo>
                    <a:pt x="5132" y="8013"/>
                    <a:pt x="5132" y="8002"/>
                    <a:pt x="5144" y="8002"/>
                  </a:cubicBezTo>
                  <a:cubicBezTo>
                    <a:pt x="5251" y="7942"/>
                    <a:pt x="5371" y="7883"/>
                    <a:pt x="5490" y="7811"/>
                  </a:cubicBezTo>
                  <a:cubicBezTo>
                    <a:pt x="5502" y="7811"/>
                    <a:pt x="5525" y="7787"/>
                    <a:pt x="5525" y="7787"/>
                  </a:cubicBezTo>
                  <a:cubicBezTo>
                    <a:pt x="5537" y="7775"/>
                    <a:pt x="5561" y="7763"/>
                    <a:pt x="5585" y="7752"/>
                  </a:cubicBezTo>
                  <a:cubicBezTo>
                    <a:pt x="5597" y="7752"/>
                    <a:pt x="5597" y="7728"/>
                    <a:pt x="5609" y="7728"/>
                  </a:cubicBezTo>
                  <a:cubicBezTo>
                    <a:pt x="5668" y="7704"/>
                    <a:pt x="5716" y="7656"/>
                    <a:pt x="5775" y="7632"/>
                  </a:cubicBezTo>
                  <a:cubicBezTo>
                    <a:pt x="5799" y="7597"/>
                    <a:pt x="5847" y="7573"/>
                    <a:pt x="5894" y="7537"/>
                  </a:cubicBezTo>
                  <a:cubicBezTo>
                    <a:pt x="5966" y="7478"/>
                    <a:pt x="6037" y="7430"/>
                    <a:pt x="6121" y="7371"/>
                  </a:cubicBezTo>
                  <a:cubicBezTo>
                    <a:pt x="6133" y="7371"/>
                    <a:pt x="6133" y="7359"/>
                    <a:pt x="6144" y="7359"/>
                  </a:cubicBezTo>
                  <a:cubicBezTo>
                    <a:pt x="6156" y="7347"/>
                    <a:pt x="6180" y="7347"/>
                    <a:pt x="6192" y="7335"/>
                  </a:cubicBezTo>
                  <a:cubicBezTo>
                    <a:pt x="6240" y="7287"/>
                    <a:pt x="6299" y="7251"/>
                    <a:pt x="6335" y="7216"/>
                  </a:cubicBezTo>
                  <a:cubicBezTo>
                    <a:pt x="6383" y="7168"/>
                    <a:pt x="6430" y="7132"/>
                    <a:pt x="6478" y="7097"/>
                  </a:cubicBezTo>
                  <a:cubicBezTo>
                    <a:pt x="6490" y="7073"/>
                    <a:pt x="6490" y="7061"/>
                    <a:pt x="6502" y="7061"/>
                  </a:cubicBezTo>
                  <a:lnTo>
                    <a:pt x="6537" y="7037"/>
                  </a:lnTo>
                  <a:cubicBezTo>
                    <a:pt x="6656" y="6930"/>
                    <a:pt x="6752" y="6823"/>
                    <a:pt x="6871" y="6704"/>
                  </a:cubicBezTo>
                  <a:lnTo>
                    <a:pt x="7014" y="6573"/>
                  </a:lnTo>
                  <a:cubicBezTo>
                    <a:pt x="7049" y="6525"/>
                    <a:pt x="7097" y="6478"/>
                    <a:pt x="7145" y="6418"/>
                  </a:cubicBezTo>
                  <a:cubicBezTo>
                    <a:pt x="7168" y="6394"/>
                    <a:pt x="7192" y="6359"/>
                    <a:pt x="7216" y="6335"/>
                  </a:cubicBezTo>
                  <a:cubicBezTo>
                    <a:pt x="7276" y="6275"/>
                    <a:pt x="7335" y="6216"/>
                    <a:pt x="7383" y="6144"/>
                  </a:cubicBezTo>
                  <a:cubicBezTo>
                    <a:pt x="7407" y="6108"/>
                    <a:pt x="7442" y="6061"/>
                    <a:pt x="7466" y="6025"/>
                  </a:cubicBezTo>
                  <a:cubicBezTo>
                    <a:pt x="7502" y="5978"/>
                    <a:pt x="7526" y="5942"/>
                    <a:pt x="7561" y="5906"/>
                  </a:cubicBezTo>
                  <a:lnTo>
                    <a:pt x="7645" y="5763"/>
                  </a:lnTo>
                  <a:lnTo>
                    <a:pt x="7645" y="5751"/>
                  </a:lnTo>
                  <a:cubicBezTo>
                    <a:pt x="7668" y="5727"/>
                    <a:pt x="7692" y="5692"/>
                    <a:pt x="7704" y="5668"/>
                  </a:cubicBezTo>
                  <a:lnTo>
                    <a:pt x="7799" y="5525"/>
                  </a:lnTo>
                  <a:cubicBezTo>
                    <a:pt x="7823" y="5501"/>
                    <a:pt x="7847" y="5454"/>
                    <a:pt x="7871" y="5406"/>
                  </a:cubicBezTo>
                  <a:cubicBezTo>
                    <a:pt x="7895" y="5394"/>
                    <a:pt x="7895" y="5394"/>
                    <a:pt x="7895" y="5382"/>
                  </a:cubicBezTo>
                  <a:cubicBezTo>
                    <a:pt x="7942" y="5311"/>
                    <a:pt x="7990" y="5216"/>
                    <a:pt x="8038" y="5132"/>
                  </a:cubicBezTo>
                  <a:cubicBezTo>
                    <a:pt x="8049" y="5096"/>
                    <a:pt x="8085" y="5049"/>
                    <a:pt x="8097" y="5013"/>
                  </a:cubicBezTo>
                  <a:cubicBezTo>
                    <a:pt x="8133" y="4965"/>
                    <a:pt x="8145" y="4906"/>
                    <a:pt x="8169" y="4858"/>
                  </a:cubicBezTo>
                  <a:cubicBezTo>
                    <a:pt x="8192" y="4846"/>
                    <a:pt x="8192" y="4846"/>
                    <a:pt x="8192" y="4835"/>
                  </a:cubicBezTo>
                  <a:cubicBezTo>
                    <a:pt x="8371" y="4477"/>
                    <a:pt x="8514" y="4084"/>
                    <a:pt x="8645" y="3668"/>
                  </a:cubicBezTo>
                  <a:cubicBezTo>
                    <a:pt x="8680" y="3561"/>
                    <a:pt x="8704" y="3477"/>
                    <a:pt x="8740" y="3382"/>
                  </a:cubicBezTo>
                  <a:cubicBezTo>
                    <a:pt x="8752" y="3311"/>
                    <a:pt x="8788" y="3239"/>
                    <a:pt x="8800" y="3144"/>
                  </a:cubicBezTo>
                  <a:cubicBezTo>
                    <a:pt x="8883" y="2787"/>
                    <a:pt x="8966" y="2406"/>
                    <a:pt x="9026" y="2001"/>
                  </a:cubicBezTo>
                  <a:lnTo>
                    <a:pt x="8419" y="1846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8" name="Google Shape;5048;p96"/>
            <p:cNvSpPr/>
            <p:nvPr/>
          </p:nvSpPr>
          <p:spPr>
            <a:xfrm>
              <a:off x="1943675" y="4326850"/>
              <a:ext cx="225650" cy="176825"/>
            </a:xfrm>
            <a:custGeom>
              <a:avLst/>
              <a:gdLst/>
              <a:ahLst/>
              <a:cxnLst/>
              <a:rect l="l" t="t" r="r" b="b"/>
              <a:pathLst>
                <a:path w="9026" h="7073" extrusionOk="0">
                  <a:moveTo>
                    <a:pt x="8419" y="1"/>
                  </a:moveTo>
                  <a:cubicBezTo>
                    <a:pt x="8335" y="286"/>
                    <a:pt x="8240" y="560"/>
                    <a:pt x="8145" y="822"/>
                  </a:cubicBezTo>
                  <a:cubicBezTo>
                    <a:pt x="8145" y="834"/>
                    <a:pt x="8121" y="834"/>
                    <a:pt x="8121" y="858"/>
                  </a:cubicBezTo>
                  <a:cubicBezTo>
                    <a:pt x="8109" y="917"/>
                    <a:pt x="8085" y="989"/>
                    <a:pt x="8049" y="1048"/>
                  </a:cubicBezTo>
                  <a:cubicBezTo>
                    <a:pt x="7990" y="1191"/>
                    <a:pt x="7930" y="1334"/>
                    <a:pt x="7859" y="1477"/>
                  </a:cubicBezTo>
                  <a:cubicBezTo>
                    <a:pt x="7859" y="1477"/>
                    <a:pt x="7847" y="1489"/>
                    <a:pt x="7847" y="1513"/>
                  </a:cubicBezTo>
                  <a:cubicBezTo>
                    <a:pt x="7728" y="1727"/>
                    <a:pt x="7585" y="1965"/>
                    <a:pt x="7454" y="2191"/>
                  </a:cubicBezTo>
                  <a:cubicBezTo>
                    <a:pt x="7454" y="2215"/>
                    <a:pt x="7442" y="2215"/>
                    <a:pt x="7442" y="2227"/>
                  </a:cubicBezTo>
                  <a:cubicBezTo>
                    <a:pt x="7264" y="2513"/>
                    <a:pt x="7073" y="2775"/>
                    <a:pt x="6859" y="3049"/>
                  </a:cubicBezTo>
                  <a:lnTo>
                    <a:pt x="6847" y="3060"/>
                  </a:lnTo>
                  <a:cubicBezTo>
                    <a:pt x="6775" y="3132"/>
                    <a:pt x="6716" y="3227"/>
                    <a:pt x="6633" y="3299"/>
                  </a:cubicBezTo>
                  <a:cubicBezTo>
                    <a:pt x="6633" y="3311"/>
                    <a:pt x="6621" y="3322"/>
                    <a:pt x="6621" y="3322"/>
                  </a:cubicBezTo>
                  <a:cubicBezTo>
                    <a:pt x="6502" y="3477"/>
                    <a:pt x="6359" y="3620"/>
                    <a:pt x="6216" y="3763"/>
                  </a:cubicBezTo>
                  <a:lnTo>
                    <a:pt x="6204" y="3775"/>
                  </a:lnTo>
                  <a:cubicBezTo>
                    <a:pt x="6097" y="3882"/>
                    <a:pt x="6013" y="3965"/>
                    <a:pt x="5906" y="4061"/>
                  </a:cubicBezTo>
                  <a:cubicBezTo>
                    <a:pt x="5894" y="4061"/>
                    <a:pt x="5894" y="4073"/>
                    <a:pt x="5883" y="4073"/>
                  </a:cubicBezTo>
                  <a:cubicBezTo>
                    <a:pt x="5704" y="4239"/>
                    <a:pt x="5525" y="4382"/>
                    <a:pt x="5323" y="4513"/>
                  </a:cubicBezTo>
                  <a:cubicBezTo>
                    <a:pt x="5240" y="4573"/>
                    <a:pt x="5168" y="4632"/>
                    <a:pt x="5073" y="4692"/>
                  </a:cubicBezTo>
                  <a:cubicBezTo>
                    <a:pt x="5061" y="4692"/>
                    <a:pt x="5061" y="4715"/>
                    <a:pt x="5049" y="4715"/>
                  </a:cubicBezTo>
                  <a:cubicBezTo>
                    <a:pt x="4870" y="4835"/>
                    <a:pt x="4692" y="4954"/>
                    <a:pt x="4513" y="5049"/>
                  </a:cubicBezTo>
                  <a:cubicBezTo>
                    <a:pt x="4489" y="5049"/>
                    <a:pt x="4489" y="5073"/>
                    <a:pt x="4478" y="5073"/>
                  </a:cubicBezTo>
                  <a:cubicBezTo>
                    <a:pt x="4466" y="5073"/>
                    <a:pt x="4466" y="5085"/>
                    <a:pt x="4454" y="5085"/>
                  </a:cubicBezTo>
                  <a:cubicBezTo>
                    <a:pt x="4299" y="5168"/>
                    <a:pt x="4168" y="5251"/>
                    <a:pt x="4013" y="5323"/>
                  </a:cubicBezTo>
                  <a:cubicBezTo>
                    <a:pt x="4001" y="5323"/>
                    <a:pt x="4001" y="5335"/>
                    <a:pt x="3989" y="5335"/>
                  </a:cubicBezTo>
                  <a:cubicBezTo>
                    <a:pt x="3894" y="5382"/>
                    <a:pt x="3823" y="5430"/>
                    <a:pt x="3739" y="5454"/>
                  </a:cubicBezTo>
                  <a:cubicBezTo>
                    <a:pt x="3716" y="5454"/>
                    <a:pt x="3716" y="5466"/>
                    <a:pt x="3704" y="5466"/>
                  </a:cubicBezTo>
                  <a:cubicBezTo>
                    <a:pt x="3644" y="5501"/>
                    <a:pt x="3597" y="5525"/>
                    <a:pt x="3537" y="5549"/>
                  </a:cubicBezTo>
                  <a:cubicBezTo>
                    <a:pt x="3525" y="5549"/>
                    <a:pt x="3525" y="5561"/>
                    <a:pt x="3513" y="5561"/>
                  </a:cubicBezTo>
                  <a:cubicBezTo>
                    <a:pt x="3299" y="5644"/>
                    <a:pt x="3108" y="5727"/>
                    <a:pt x="2906" y="5799"/>
                  </a:cubicBezTo>
                  <a:cubicBezTo>
                    <a:pt x="2882" y="5811"/>
                    <a:pt x="2882" y="5811"/>
                    <a:pt x="2870" y="5811"/>
                  </a:cubicBezTo>
                  <a:cubicBezTo>
                    <a:pt x="2525" y="5930"/>
                    <a:pt x="2168" y="6025"/>
                    <a:pt x="1834" y="6097"/>
                  </a:cubicBezTo>
                  <a:lnTo>
                    <a:pt x="1787" y="6097"/>
                  </a:lnTo>
                  <a:cubicBezTo>
                    <a:pt x="1680" y="6108"/>
                    <a:pt x="1596" y="6120"/>
                    <a:pt x="1501" y="6144"/>
                  </a:cubicBezTo>
                  <a:lnTo>
                    <a:pt x="1477" y="6144"/>
                  </a:lnTo>
                  <a:cubicBezTo>
                    <a:pt x="1418" y="6156"/>
                    <a:pt x="1334" y="6156"/>
                    <a:pt x="1275" y="6168"/>
                  </a:cubicBezTo>
                  <a:lnTo>
                    <a:pt x="1251" y="6168"/>
                  </a:lnTo>
                  <a:cubicBezTo>
                    <a:pt x="1191" y="6168"/>
                    <a:pt x="1132" y="6180"/>
                    <a:pt x="1072" y="6180"/>
                  </a:cubicBezTo>
                  <a:lnTo>
                    <a:pt x="977" y="6180"/>
                  </a:lnTo>
                  <a:cubicBezTo>
                    <a:pt x="953" y="6204"/>
                    <a:pt x="906" y="6204"/>
                    <a:pt x="858" y="6204"/>
                  </a:cubicBezTo>
                  <a:lnTo>
                    <a:pt x="834" y="6204"/>
                  </a:lnTo>
                  <a:cubicBezTo>
                    <a:pt x="775" y="6204"/>
                    <a:pt x="715" y="6216"/>
                    <a:pt x="656" y="6216"/>
                  </a:cubicBezTo>
                  <a:lnTo>
                    <a:pt x="620" y="6216"/>
                  </a:lnTo>
                  <a:cubicBezTo>
                    <a:pt x="584" y="6228"/>
                    <a:pt x="525" y="6228"/>
                    <a:pt x="477" y="6228"/>
                  </a:cubicBezTo>
                  <a:lnTo>
                    <a:pt x="84" y="6228"/>
                  </a:lnTo>
                  <a:lnTo>
                    <a:pt x="60" y="6561"/>
                  </a:lnTo>
                  <a:lnTo>
                    <a:pt x="25" y="6775"/>
                  </a:lnTo>
                  <a:lnTo>
                    <a:pt x="1" y="7061"/>
                  </a:lnTo>
                  <a:lnTo>
                    <a:pt x="108" y="7061"/>
                  </a:lnTo>
                  <a:cubicBezTo>
                    <a:pt x="132" y="7073"/>
                    <a:pt x="168" y="7073"/>
                    <a:pt x="191" y="7073"/>
                  </a:cubicBezTo>
                  <a:lnTo>
                    <a:pt x="1394" y="7073"/>
                  </a:lnTo>
                  <a:cubicBezTo>
                    <a:pt x="1441" y="7061"/>
                    <a:pt x="1489" y="7061"/>
                    <a:pt x="1549" y="7061"/>
                  </a:cubicBezTo>
                  <a:lnTo>
                    <a:pt x="1572" y="7061"/>
                  </a:lnTo>
                  <a:cubicBezTo>
                    <a:pt x="1632" y="7061"/>
                    <a:pt x="1692" y="7049"/>
                    <a:pt x="1775" y="7049"/>
                  </a:cubicBezTo>
                  <a:cubicBezTo>
                    <a:pt x="1834" y="7049"/>
                    <a:pt x="1870" y="7037"/>
                    <a:pt x="1918" y="7037"/>
                  </a:cubicBezTo>
                  <a:lnTo>
                    <a:pt x="1989" y="7037"/>
                  </a:lnTo>
                  <a:cubicBezTo>
                    <a:pt x="2049" y="7037"/>
                    <a:pt x="2108" y="7037"/>
                    <a:pt x="2168" y="7013"/>
                  </a:cubicBezTo>
                  <a:lnTo>
                    <a:pt x="2442" y="6978"/>
                  </a:lnTo>
                  <a:cubicBezTo>
                    <a:pt x="2573" y="6942"/>
                    <a:pt x="2704" y="6930"/>
                    <a:pt x="2846" y="6894"/>
                  </a:cubicBezTo>
                  <a:cubicBezTo>
                    <a:pt x="2942" y="6870"/>
                    <a:pt x="3061" y="6859"/>
                    <a:pt x="3168" y="6823"/>
                  </a:cubicBezTo>
                  <a:cubicBezTo>
                    <a:pt x="3263" y="6811"/>
                    <a:pt x="3335" y="6775"/>
                    <a:pt x="3418" y="6763"/>
                  </a:cubicBezTo>
                  <a:cubicBezTo>
                    <a:pt x="3442" y="6751"/>
                    <a:pt x="3442" y="6751"/>
                    <a:pt x="3454" y="6751"/>
                  </a:cubicBezTo>
                  <a:cubicBezTo>
                    <a:pt x="3501" y="6740"/>
                    <a:pt x="3561" y="6716"/>
                    <a:pt x="3620" y="6704"/>
                  </a:cubicBezTo>
                  <a:cubicBezTo>
                    <a:pt x="3644" y="6692"/>
                    <a:pt x="3680" y="6692"/>
                    <a:pt x="3704" y="6680"/>
                  </a:cubicBezTo>
                  <a:cubicBezTo>
                    <a:pt x="3716" y="6656"/>
                    <a:pt x="3751" y="6656"/>
                    <a:pt x="3775" y="6644"/>
                  </a:cubicBezTo>
                  <a:cubicBezTo>
                    <a:pt x="3799" y="6632"/>
                    <a:pt x="3799" y="6632"/>
                    <a:pt x="3811" y="6632"/>
                  </a:cubicBezTo>
                  <a:cubicBezTo>
                    <a:pt x="3823" y="6632"/>
                    <a:pt x="3835" y="6620"/>
                    <a:pt x="3858" y="6620"/>
                  </a:cubicBezTo>
                  <a:cubicBezTo>
                    <a:pt x="3894" y="6597"/>
                    <a:pt x="3954" y="6585"/>
                    <a:pt x="4001" y="6573"/>
                  </a:cubicBezTo>
                  <a:cubicBezTo>
                    <a:pt x="4037" y="6561"/>
                    <a:pt x="4073" y="6537"/>
                    <a:pt x="4120" y="6525"/>
                  </a:cubicBezTo>
                  <a:cubicBezTo>
                    <a:pt x="4132" y="6525"/>
                    <a:pt x="4132" y="6513"/>
                    <a:pt x="4156" y="6513"/>
                  </a:cubicBezTo>
                  <a:cubicBezTo>
                    <a:pt x="4216" y="6501"/>
                    <a:pt x="4275" y="6478"/>
                    <a:pt x="4335" y="6454"/>
                  </a:cubicBezTo>
                  <a:lnTo>
                    <a:pt x="4359" y="6454"/>
                  </a:lnTo>
                  <a:cubicBezTo>
                    <a:pt x="4418" y="6418"/>
                    <a:pt x="4478" y="6406"/>
                    <a:pt x="4537" y="6382"/>
                  </a:cubicBezTo>
                  <a:cubicBezTo>
                    <a:pt x="4537" y="6359"/>
                    <a:pt x="4549" y="6359"/>
                    <a:pt x="4549" y="6359"/>
                  </a:cubicBezTo>
                  <a:cubicBezTo>
                    <a:pt x="4573" y="6359"/>
                    <a:pt x="4573" y="6347"/>
                    <a:pt x="4585" y="6347"/>
                  </a:cubicBezTo>
                  <a:cubicBezTo>
                    <a:pt x="4632" y="6335"/>
                    <a:pt x="4692" y="6299"/>
                    <a:pt x="4728" y="6287"/>
                  </a:cubicBezTo>
                  <a:cubicBezTo>
                    <a:pt x="4751" y="6287"/>
                    <a:pt x="4751" y="6275"/>
                    <a:pt x="4763" y="6275"/>
                  </a:cubicBezTo>
                  <a:cubicBezTo>
                    <a:pt x="4811" y="6239"/>
                    <a:pt x="4847" y="6228"/>
                    <a:pt x="4882" y="6216"/>
                  </a:cubicBezTo>
                  <a:lnTo>
                    <a:pt x="4966" y="6168"/>
                  </a:lnTo>
                  <a:cubicBezTo>
                    <a:pt x="5013" y="6144"/>
                    <a:pt x="5073" y="6120"/>
                    <a:pt x="5121" y="6097"/>
                  </a:cubicBezTo>
                  <a:lnTo>
                    <a:pt x="5132" y="6097"/>
                  </a:lnTo>
                  <a:cubicBezTo>
                    <a:pt x="5144" y="6097"/>
                    <a:pt x="5144" y="6085"/>
                    <a:pt x="5168" y="6085"/>
                  </a:cubicBezTo>
                  <a:cubicBezTo>
                    <a:pt x="5263" y="6025"/>
                    <a:pt x="5382" y="5966"/>
                    <a:pt x="5502" y="5882"/>
                  </a:cubicBezTo>
                  <a:cubicBezTo>
                    <a:pt x="5525" y="5882"/>
                    <a:pt x="5537" y="5870"/>
                    <a:pt x="5537" y="5870"/>
                  </a:cubicBezTo>
                  <a:cubicBezTo>
                    <a:pt x="5549" y="5858"/>
                    <a:pt x="5585" y="5847"/>
                    <a:pt x="5597" y="5823"/>
                  </a:cubicBezTo>
                  <a:cubicBezTo>
                    <a:pt x="5609" y="5823"/>
                    <a:pt x="5609" y="5811"/>
                    <a:pt x="5621" y="5811"/>
                  </a:cubicBezTo>
                  <a:cubicBezTo>
                    <a:pt x="5680" y="5787"/>
                    <a:pt x="5728" y="5739"/>
                    <a:pt x="5787" y="5704"/>
                  </a:cubicBezTo>
                  <a:cubicBezTo>
                    <a:pt x="5823" y="5680"/>
                    <a:pt x="5859" y="5644"/>
                    <a:pt x="5906" y="5620"/>
                  </a:cubicBezTo>
                  <a:cubicBezTo>
                    <a:pt x="5978" y="5561"/>
                    <a:pt x="6061" y="5513"/>
                    <a:pt x="6133" y="5454"/>
                  </a:cubicBezTo>
                  <a:cubicBezTo>
                    <a:pt x="6144" y="5454"/>
                    <a:pt x="6144" y="5442"/>
                    <a:pt x="6156" y="5442"/>
                  </a:cubicBezTo>
                  <a:cubicBezTo>
                    <a:pt x="6180" y="5430"/>
                    <a:pt x="6192" y="5430"/>
                    <a:pt x="6204" y="5406"/>
                  </a:cubicBezTo>
                  <a:cubicBezTo>
                    <a:pt x="6252" y="5370"/>
                    <a:pt x="6311" y="5335"/>
                    <a:pt x="6359" y="5287"/>
                  </a:cubicBezTo>
                  <a:cubicBezTo>
                    <a:pt x="6394" y="5251"/>
                    <a:pt x="6442" y="5216"/>
                    <a:pt x="6490" y="5168"/>
                  </a:cubicBezTo>
                  <a:cubicBezTo>
                    <a:pt x="6490" y="5156"/>
                    <a:pt x="6502" y="5156"/>
                    <a:pt x="6502" y="5156"/>
                  </a:cubicBezTo>
                  <a:lnTo>
                    <a:pt x="6514" y="5144"/>
                  </a:lnTo>
                  <a:cubicBezTo>
                    <a:pt x="6537" y="5144"/>
                    <a:pt x="6537" y="5144"/>
                    <a:pt x="6549" y="5132"/>
                  </a:cubicBezTo>
                  <a:cubicBezTo>
                    <a:pt x="6668" y="5025"/>
                    <a:pt x="6775" y="4918"/>
                    <a:pt x="6895" y="4799"/>
                  </a:cubicBezTo>
                  <a:lnTo>
                    <a:pt x="6906" y="4787"/>
                  </a:lnTo>
                  <a:cubicBezTo>
                    <a:pt x="6906" y="4787"/>
                    <a:pt x="6918" y="4787"/>
                    <a:pt x="6918" y="4775"/>
                  </a:cubicBezTo>
                  <a:cubicBezTo>
                    <a:pt x="6954" y="4727"/>
                    <a:pt x="6978" y="4692"/>
                    <a:pt x="7014" y="4668"/>
                  </a:cubicBezTo>
                  <a:cubicBezTo>
                    <a:pt x="7049" y="4620"/>
                    <a:pt x="7097" y="4573"/>
                    <a:pt x="7145" y="4513"/>
                  </a:cubicBezTo>
                  <a:lnTo>
                    <a:pt x="7156" y="4501"/>
                  </a:lnTo>
                  <a:cubicBezTo>
                    <a:pt x="7168" y="4477"/>
                    <a:pt x="7204" y="4454"/>
                    <a:pt x="7216" y="4430"/>
                  </a:cubicBezTo>
                  <a:cubicBezTo>
                    <a:pt x="7276" y="4370"/>
                    <a:pt x="7335" y="4311"/>
                    <a:pt x="7383" y="4239"/>
                  </a:cubicBezTo>
                  <a:cubicBezTo>
                    <a:pt x="7407" y="4203"/>
                    <a:pt x="7442" y="4156"/>
                    <a:pt x="7466" y="4120"/>
                  </a:cubicBezTo>
                  <a:cubicBezTo>
                    <a:pt x="7502" y="4073"/>
                    <a:pt x="7526" y="4037"/>
                    <a:pt x="7561" y="4001"/>
                  </a:cubicBezTo>
                  <a:lnTo>
                    <a:pt x="7645" y="3858"/>
                  </a:lnTo>
                  <a:lnTo>
                    <a:pt x="7645" y="3846"/>
                  </a:lnTo>
                  <a:cubicBezTo>
                    <a:pt x="7645" y="3834"/>
                    <a:pt x="7668" y="3834"/>
                    <a:pt x="7668" y="3822"/>
                  </a:cubicBezTo>
                  <a:cubicBezTo>
                    <a:pt x="7680" y="3787"/>
                    <a:pt x="7692" y="3775"/>
                    <a:pt x="7704" y="3739"/>
                  </a:cubicBezTo>
                  <a:lnTo>
                    <a:pt x="7799" y="3608"/>
                  </a:lnTo>
                  <a:cubicBezTo>
                    <a:pt x="7823" y="3584"/>
                    <a:pt x="7847" y="3537"/>
                    <a:pt x="7871" y="3489"/>
                  </a:cubicBezTo>
                  <a:cubicBezTo>
                    <a:pt x="7895" y="3477"/>
                    <a:pt x="7895" y="3477"/>
                    <a:pt x="7895" y="3465"/>
                  </a:cubicBezTo>
                  <a:cubicBezTo>
                    <a:pt x="7942" y="3382"/>
                    <a:pt x="7990" y="3299"/>
                    <a:pt x="8038" y="3203"/>
                  </a:cubicBezTo>
                  <a:cubicBezTo>
                    <a:pt x="8049" y="3180"/>
                    <a:pt x="8085" y="3132"/>
                    <a:pt x="8097" y="3084"/>
                  </a:cubicBezTo>
                  <a:cubicBezTo>
                    <a:pt x="8133" y="3049"/>
                    <a:pt x="8145" y="2989"/>
                    <a:pt x="8169" y="2941"/>
                  </a:cubicBezTo>
                  <a:cubicBezTo>
                    <a:pt x="8192" y="2930"/>
                    <a:pt x="8192" y="2930"/>
                    <a:pt x="8192" y="2906"/>
                  </a:cubicBezTo>
                  <a:cubicBezTo>
                    <a:pt x="8371" y="2549"/>
                    <a:pt x="8514" y="2168"/>
                    <a:pt x="8645" y="1751"/>
                  </a:cubicBezTo>
                  <a:cubicBezTo>
                    <a:pt x="8669" y="1751"/>
                    <a:pt x="8669" y="1739"/>
                    <a:pt x="8669" y="1715"/>
                  </a:cubicBezTo>
                  <a:cubicBezTo>
                    <a:pt x="8692" y="1644"/>
                    <a:pt x="8728" y="1572"/>
                    <a:pt x="8740" y="1477"/>
                  </a:cubicBezTo>
                  <a:cubicBezTo>
                    <a:pt x="8752" y="1406"/>
                    <a:pt x="8788" y="1334"/>
                    <a:pt x="8800" y="1239"/>
                  </a:cubicBezTo>
                  <a:cubicBezTo>
                    <a:pt x="8883" y="882"/>
                    <a:pt x="8966" y="501"/>
                    <a:pt x="9026" y="96"/>
                  </a:cubicBezTo>
                  <a:lnTo>
                    <a:pt x="8419" y="1"/>
                  </a:ln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9" name="Google Shape;5049;p96"/>
            <p:cNvSpPr/>
            <p:nvPr/>
          </p:nvSpPr>
          <p:spPr>
            <a:xfrm>
              <a:off x="1958275" y="4481325"/>
              <a:ext cx="1800" cy="23550"/>
            </a:xfrm>
            <a:custGeom>
              <a:avLst/>
              <a:gdLst/>
              <a:ahLst/>
              <a:cxnLst/>
              <a:rect l="l" t="t" r="r" b="b"/>
              <a:pathLst>
                <a:path w="72" h="942" extrusionOk="0">
                  <a:moveTo>
                    <a:pt x="0" y="1"/>
                  </a:moveTo>
                  <a:cubicBezTo>
                    <a:pt x="0" y="84"/>
                    <a:pt x="12" y="168"/>
                    <a:pt x="12" y="263"/>
                  </a:cubicBezTo>
                  <a:cubicBezTo>
                    <a:pt x="24" y="465"/>
                    <a:pt x="48" y="691"/>
                    <a:pt x="48" y="894"/>
                  </a:cubicBezTo>
                  <a:lnTo>
                    <a:pt x="48" y="942"/>
                  </a:lnTo>
                  <a:lnTo>
                    <a:pt x="72" y="942"/>
                  </a:lnTo>
                  <a:lnTo>
                    <a:pt x="72" y="894"/>
                  </a:lnTo>
                  <a:cubicBezTo>
                    <a:pt x="72" y="691"/>
                    <a:pt x="60" y="465"/>
                    <a:pt x="48" y="263"/>
                  </a:cubicBezTo>
                  <a:cubicBezTo>
                    <a:pt x="48" y="180"/>
                    <a:pt x="24" y="96"/>
                    <a:pt x="24" y="1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0" name="Google Shape;5050;p96"/>
            <p:cNvSpPr/>
            <p:nvPr/>
          </p:nvSpPr>
          <p:spPr>
            <a:xfrm>
              <a:off x="1966900" y="4479850"/>
              <a:ext cx="3000" cy="24725"/>
            </a:xfrm>
            <a:custGeom>
              <a:avLst/>
              <a:gdLst/>
              <a:ahLst/>
              <a:cxnLst/>
              <a:rect l="l" t="t" r="r" b="b"/>
              <a:pathLst>
                <a:path w="120" h="989" extrusionOk="0">
                  <a:moveTo>
                    <a:pt x="84" y="0"/>
                  </a:moveTo>
                  <a:cubicBezTo>
                    <a:pt x="60" y="143"/>
                    <a:pt x="36" y="274"/>
                    <a:pt x="24" y="405"/>
                  </a:cubicBezTo>
                  <a:cubicBezTo>
                    <a:pt x="1" y="596"/>
                    <a:pt x="1" y="774"/>
                    <a:pt x="12" y="941"/>
                  </a:cubicBezTo>
                  <a:lnTo>
                    <a:pt x="12" y="989"/>
                  </a:lnTo>
                  <a:lnTo>
                    <a:pt x="36" y="989"/>
                  </a:lnTo>
                  <a:lnTo>
                    <a:pt x="36" y="953"/>
                  </a:lnTo>
                  <a:cubicBezTo>
                    <a:pt x="36" y="810"/>
                    <a:pt x="36" y="631"/>
                    <a:pt x="60" y="441"/>
                  </a:cubicBezTo>
                  <a:cubicBezTo>
                    <a:pt x="60" y="298"/>
                    <a:pt x="84" y="155"/>
                    <a:pt x="120" y="0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1" name="Google Shape;5051;p96"/>
            <p:cNvSpPr/>
            <p:nvPr/>
          </p:nvSpPr>
          <p:spPr>
            <a:xfrm>
              <a:off x="1974350" y="4479850"/>
              <a:ext cx="8950" cy="24425"/>
            </a:xfrm>
            <a:custGeom>
              <a:avLst/>
              <a:gdLst/>
              <a:ahLst/>
              <a:cxnLst/>
              <a:rect l="l" t="t" r="r" b="b"/>
              <a:pathLst>
                <a:path w="358" h="977" extrusionOk="0">
                  <a:moveTo>
                    <a:pt x="0" y="0"/>
                  </a:moveTo>
                  <a:cubicBezTo>
                    <a:pt x="12" y="119"/>
                    <a:pt x="36" y="227"/>
                    <a:pt x="72" y="334"/>
                  </a:cubicBezTo>
                  <a:lnTo>
                    <a:pt x="250" y="774"/>
                  </a:lnTo>
                  <a:cubicBezTo>
                    <a:pt x="262" y="834"/>
                    <a:pt x="298" y="881"/>
                    <a:pt x="310" y="941"/>
                  </a:cubicBezTo>
                  <a:cubicBezTo>
                    <a:pt x="310" y="953"/>
                    <a:pt x="322" y="953"/>
                    <a:pt x="322" y="977"/>
                  </a:cubicBezTo>
                  <a:lnTo>
                    <a:pt x="357" y="977"/>
                  </a:lnTo>
                  <a:cubicBezTo>
                    <a:pt x="334" y="953"/>
                    <a:pt x="334" y="941"/>
                    <a:pt x="334" y="941"/>
                  </a:cubicBezTo>
                  <a:cubicBezTo>
                    <a:pt x="310" y="881"/>
                    <a:pt x="298" y="822"/>
                    <a:pt x="262" y="762"/>
                  </a:cubicBezTo>
                  <a:cubicBezTo>
                    <a:pt x="203" y="608"/>
                    <a:pt x="143" y="465"/>
                    <a:pt x="95" y="310"/>
                  </a:cubicBezTo>
                  <a:cubicBezTo>
                    <a:pt x="72" y="215"/>
                    <a:pt x="36" y="108"/>
                    <a:pt x="24" y="0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2" name="Google Shape;5052;p96"/>
            <p:cNvSpPr/>
            <p:nvPr/>
          </p:nvSpPr>
          <p:spPr>
            <a:xfrm>
              <a:off x="1985050" y="4477475"/>
              <a:ext cx="7775" cy="25625"/>
            </a:xfrm>
            <a:custGeom>
              <a:avLst/>
              <a:gdLst/>
              <a:ahLst/>
              <a:cxnLst/>
              <a:rect l="l" t="t" r="r" b="b"/>
              <a:pathLst>
                <a:path w="311" h="1025" extrusionOk="0">
                  <a:moveTo>
                    <a:pt x="84" y="0"/>
                  </a:moveTo>
                  <a:cubicBezTo>
                    <a:pt x="25" y="179"/>
                    <a:pt x="1" y="357"/>
                    <a:pt x="25" y="548"/>
                  </a:cubicBezTo>
                  <a:cubicBezTo>
                    <a:pt x="60" y="715"/>
                    <a:pt x="132" y="857"/>
                    <a:pt x="239" y="988"/>
                  </a:cubicBezTo>
                  <a:lnTo>
                    <a:pt x="263" y="1024"/>
                  </a:lnTo>
                  <a:lnTo>
                    <a:pt x="310" y="1024"/>
                  </a:lnTo>
                  <a:lnTo>
                    <a:pt x="287" y="988"/>
                  </a:lnTo>
                  <a:cubicBezTo>
                    <a:pt x="179" y="857"/>
                    <a:pt x="108" y="715"/>
                    <a:pt x="72" y="548"/>
                  </a:cubicBezTo>
                  <a:cubicBezTo>
                    <a:pt x="48" y="357"/>
                    <a:pt x="72" y="179"/>
                    <a:pt x="132" y="0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3" name="Google Shape;5053;p96"/>
            <p:cNvSpPr/>
            <p:nvPr/>
          </p:nvSpPr>
          <p:spPr>
            <a:xfrm>
              <a:off x="2030300" y="4464375"/>
              <a:ext cx="17300" cy="25925"/>
            </a:xfrm>
            <a:custGeom>
              <a:avLst/>
              <a:gdLst/>
              <a:ahLst/>
              <a:cxnLst/>
              <a:rect l="l" t="t" r="r" b="b"/>
              <a:pathLst>
                <a:path w="692" h="1037" extrusionOk="0">
                  <a:moveTo>
                    <a:pt x="36" y="0"/>
                  </a:moveTo>
                  <a:cubicBezTo>
                    <a:pt x="24" y="0"/>
                    <a:pt x="24" y="12"/>
                    <a:pt x="1" y="12"/>
                  </a:cubicBezTo>
                  <a:cubicBezTo>
                    <a:pt x="48" y="72"/>
                    <a:pt x="108" y="143"/>
                    <a:pt x="155" y="203"/>
                  </a:cubicBezTo>
                  <a:cubicBezTo>
                    <a:pt x="322" y="441"/>
                    <a:pt x="513" y="703"/>
                    <a:pt x="632" y="965"/>
                  </a:cubicBezTo>
                  <a:cubicBezTo>
                    <a:pt x="643" y="1000"/>
                    <a:pt x="643" y="1012"/>
                    <a:pt x="655" y="1036"/>
                  </a:cubicBezTo>
                  <a:cubicBezTo>
                    <a:pt x="679" y="1036"/>
                    <a:pt x="679" y="1024"/>
                    <a:pt x="691" y="1024"/>
                  </a:cubicBezTo>
                  <a:cubicBezTo>
                    <a:pt x="679" y="1000"/>
                    <a:pt x="655" y="965"/>
                    <a:pt x="643" y="953"/>
                  </a:cubicBezTo>
                  <a:cubicBezTo>
                    <a:pt x="524" y="679"/>
                    <a:pt x="346" y="429"/>
                    <a:pt x="167" y="191"/>
                  </a:cubicBezTo>
                  <a:cubicBezTo>
                    <a:pt x="120" y="131"/>
                    <a:pt x="84" y="60"/>
                    <a:pt x="36" y="0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4" name="Google Shape;5054;p96"/>
            <p:cNvSpPr/>
            <p:nvPr/>
          </p:nvSpPr>
          <p:spPr>
            <a:xfrm>
              <a:off x="2052925" y="4452175"/>
              <a:ext cx="5375" cy="33650"/>
            </a:xfrm>
            <a:custGeom>
              <a:avLst/>
              <a:gdLst/>
              <a:ahLst/>
              <a:cxnLst/>
              <a:rect l="l" t="t" r="r" b="b"/>
              <a:pathLst>
                <a:path w="215" h="1346" extrusionOk="0">
                  <a:moveTo>
                    <a:pt x="36" y="0"/>
                  </a:moveTo>
                  <a:cubicBezTo>
                    <a:pt x="24" y="0"/>
                    <a:pt x="24" y="12"/>
                    <a:pt x="0" y="12"/>
                  </a:cubicBezTo>
                  <a:lnTo>
                    <a:pt x="0" y="24"/>
                  </a:lnTo>
                  <a:lnTo>
                    <a:pt x="96" y="786"/>
                  </a:lnTo>
                  <a:cubicBezTo>
                    <a:pt x="131" y="976"/>
                    <a:pt x="143" y="1167"/>
                    <a:pt x="191" y="1346"/>
                  </a:cubicBezTo>
                  <a:cubicBezTo>
                    <a:pt x="203" y="1346"/>
                    <a:pt x="203" y="1334"/>
                    <a:pt x="215" y="1334"/>
                  </a:cubicBezTo>
                  <a:cubicBezTo>
                    <a:pt x="191" y="1155"/>
                    <a:pt x="155" y="965"/>
                    <a:pt x="131" y="786"/>
                  </a:cubicBezTo>
                  <a:lnTo>
                    <a:pt x="36" y="1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5" name="Google Shape;5055;p96"/>
            <p:cNvSpPr/>
            <p:nvPr/>
          </p:nvSpPr>
          <p:spPr>
            <a:xfrm>
              <a:off x="2061550" y="4448000"/>
              <a:ext cx="11350" cy="31275"/>
            </a:xfrm>
            <a:custGeom>
              <a:avLst/>
              <a:gdLst/>
              <a:ahLst/>
              <a:cxnLst/>
              <a:rect l="l" t="t" r="r" b="b"/>
              <a:pathLst>
                <a:path w="454" h="1251" extrusionOk="0">
                  <a:moveTo>
                    <a:pt x="36" y="0"/>
                  </a:moveTo>
                  <a:cubicBezTo>
                    <a:pt x="25" y="0"/>
                    <a:pt x="25" y="12"/>
                    <a:pt x="1" y="12"/>
                  </a:cubicBezTo>
                  <a:cubicBezTo>
                    <a:pt x="60" y="381"/>
                    <a:pt x="120" y="786"/>
                    <a:pt x="334" y="1120"/>
                  </a:cubicBezTo>
                  <a:lnTo>
                    <a:pt x="417" y="1251"/>
                  </a:lnTo>
                  <a:cubicBezTo>
                    <a:pt x="441" y="1251"/>
                    <a:pt x="441" y="1239"/>
                    <a:pt x="453" y="1239"/>
                  </a:cubicBezTo>
                  <a:cubicBezTo>
                    <a:pt x="406" y="1191"/>
                    <a:pt x="382" y="1143"/>
                    <a:pt x="346" y="1096"/>
                  </a:cubicBezTo>
                  <a:cubicBezTo>
                    <a:pt x="155" y="762"/>
                    <a:pt x="84" y="358"/>
                    <a:pt x="36" y="0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6" name="Google Shape;5056;p96"/>
            <p:cNvSpPr/>
            <p:nvPr/>
          </p:nvSpPr>
          <p:spPr>
            <a:xfrm>
              <a:off x="2075850" y="4439675"/>
              <a:ext cx="8650" cy="32750"/>
            </a:xfrm>
            <a:custGeom>
              <a:avLst/>
              <a:gdLst/>
              <a:ahLst/>
              <a:cxnLst/>
              <a:rect l="l" t="t" r="r" b="b"/>
              <a:pathLst>
                <a:path w="346" h="1310" extrusionOk="0">
                  <a:moveTo>
                    <a:pt x="24" y="0"/>
                  </a:moveTo>
                  <a:cubicBezTo>
                    <a:pt x="24" y="0"/>
                    <a:pt x="12" y="24"/>
                    <a:pt x="0" y="24"/>
                  </a:cubicBezTo>
                  <a:cubicBezTo>
                    <a:pt x="24" y="333"/>
                    <a:pt x="60" y="679"/>
                    <a:pt x="167" y="976"/>
                  </a:cubicBezTo>
                  <a:cubicBezTo>
                    <a:pt x="191" y="1095"/>
                    <a:pt x="250" y="1214"/>
                    <a:pt x="310" y="1310"/>
                  </a:cubicBezTo>
                  <a:cubicBezTo>
                    <a:pt x="322" y="1310"/>
                    <a:pt x="322" y="1310"/>
                    <a:pt x="345" y="1298"/>
                  </a:cubicBezTo>
                  <a:cubicBezTo>
                    <a:pt x="286" y="1179"/>
                    <a:pt x="226" y="1072"/>
                    <a:pt x="179" y="976"/>
                  </a:cubicBezTo>
                  <a:cubicBezTo>
                    <a:pt x="72" y="679"/>
                    <a:pt x="60" y="333"/>
                    <a:pt x="24" y="0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7" name="Google Shape;5057;p96"/>
            <p:cNvSpPr/>
            <p:nvPr/>
          </p:nvSpPr>
          <p:spPr>
            <a:xfrm>
              <a:off x="2091925" y="4428950"/>
              <a:ext cx="14300" cy="27700"/>
            </a:xfrm>
            <a:custGeom>
              <a:avLst/>
              <a:gdLst/>
              <a:ahLst/>
              <a:cxnLst/>
              <a:rect l="l" t="t" r="r" b="b"/>
              <a:pathLst>
                <a:path w="572" h="1108" extrusionOk="0">
                  <a:moveTo>
                    <a:pt x="24" y="0"/>
                  </a:moveTo>
                  <a:cubicBezTo>
                    <a:pt x="12" y="0"/>
                    <a:pt x="12" y="12"/>
                    <a:pt x="0" y="12"/>
                  </a:cubicBezTo>
                  <a:cubicBezTo>
                    <a:pt x="72" y="119"/>
                    <a:pt x="131" y="227"/>
                    <a:pt x="191" y="346"/>
                  </a:cubicBezTo>
                  <a:cubicBezTo>
                    <a:pt x="322" y="596"/>
                    <a:pt x="441" y="846"/>
                    <a:pt x="548" y="1108"/>
                  </a:cubicBezTo>
                  <a:cubicBezTo>
                    <a:pt x="560" y="1084"/>
                    <a:pt x="560" y="1072"/>
                    <a:pt x="572" y="1072"/>
                  </a:cubicBezTo>
                  <a:cubicBezTo>
                    <a:pt x="476" y="810"/>
                    <a:pt x="357" y="548"/>
                    <a:pt x="214" y="346"/>
                  </a:cubicBezTo>
                  <a:cubicBezTo>
                    <a:pt x="155" y="227"/>
                    <a:pt x="83" y="108"/>
                    <a:pt x="24" y="0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8" name="Google Shape;5058;p96"/>
            <p:cNvSpPr/>
            <p:nvPr/>
          </p:nvSpPr>
          <p:spPr>
            <a:xfrm>
              <a:off x="2096675" y="4419725"/>
              <a:ext cx="19675" cy="26800"/>
            </a:xfrm>
            <a:custGeom>
              <a:avLst/>
              <a:gdLst/>
              <a:ahLst/>
              <a:cxnLst/>
              <a:rect l="l" t="t" r="r" b="b"/>
              <a:pathLst>
                <a:path w="787" h="1072" extrusionOk="0">
                  <a:moveTo>
                    <a:pt x="13" y="0"/>
                  </a:moveTo>
                  <a:lnTo>
                    <a:pt x="1" y="12"/>
                  </a:lnTo>
                  <a:cubicBezTo>
                    <a:pt x="215" y="381"/>
                    <a:pt x="489" y="727"/>
                    <a:pt x="763" y="1060"/>
                  </a:cubicBezTo>
                  <a:lnTo>
                    <a:pt x="775" y="1072"/>
                  </a:lnTo>
                  <a:cubicBezTo>
                    <a:pt x="775" y="1072"/>
                    <a:pt x="786" y="1072"/>
                    <a:pt x="786" y="1060"/>
                  </a:cubicBezTo>
                  <a:cubicBezTo>
                    <a:pt x="786" y="1036"/>
                    <a:pt x="786" y="1036"/>
                    <a:pt x="775" y="1036"/>
                  </a:cubicBezTo>
                  <a:cubicBezTo>
                    <a:pt x="501" y="715"/>
                    <a:pt x="215" y="369"/>
                    <a:pt x="13" y="0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9" name="Google Shape;5059;p96"/>
            <p:cNvSpPr/>
            <p:nvPr/>
          </p:nvSpPr>
          <p:spPr>
            <a:xfrm>
              <a:off x="2107400" y="4407225"/>
              <a:ext cx="15200" cy="32175"/>
            </a:xfrm>
            <a:custGeom>
              <a:avLst/>
              <a:gdLst/>
              <a:ahLst/>
              <a:cxnLst/>
              <a:rect l="l" t="t" r="r" b="b"/>
              <a:pathLst>
                <a:path w="608" h="1287" extrusionOk="0">
                  <a:moveTo>
                    <a:pt x="12" y="0"/>
                  </a:moveTo>
                  <a:cubicBezTo>
                    <a:pt x="12" y="24"/>
                    <a:pt x="0" y="36"/>
                    <a:pt x="0" y="36"/>
                  </a:cubicBezTo>
                  <a:cubicBezTo>
                    <a:pt x="12" y="72"/>
                    <a:pt x="48" y="107"/>
                    <a:pt x="60" y="143"/>
                  </a:cubicBezTo>
                  <a:cubicBezTo>
                    <a:pt x="167" y="322"/>
                    <a:pt x="238" y="512"/>
                    <a:pt x="310" y="691"/>
                  </a:cubicBezTo>
                  <a:cubicBezTo>
                    <a:pt x="369" y="846"/>
                    <a:pt x="429" y="988"/>
                    <a:pt x="500" y="1143"/>
                  </a:cubicBezTo>
                  <a:cubicBezTo>
                    <a:pt x="536" y="1179"/>
                    <a:pt x="572" y="1227"/>
                    <a:pt x="596" y="1286"/>
                  </a:cubicBezTo>
                  <a:lnTo>
                    <a:pt x="607" y="1274"/>
                  </a:lnTo>
                  <a:cubicBezTo>
                    <a:pt x="584" y="1227"/>
                    <a:pt x="548" y="1179"/>
                    <a:pt x="536" y="1143"/>
                  </a:cubicBezTo>
                  <a:cubicBezTo>
                    <a:pt x="465" y="988"/>
                    <a:pt x="405" y="846"/>
                    <a:pt x="346" y="667"/>
                  </a:cubicBezTo>
                  <a:cubicBezTo>
                    <a:pt x="274" y="488"/>
                    <a:pt x="191" y="286"/>
                    <a:pt x="96" y="107"/>
                  </a:cubicBezTo>
                  <a:cubicBezTo>
                    <a:pt x="60" y="84"/>
                    <a:pt x="48" y="36"/>
                    <a:pt x="12" y="0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60" name="Google Shape;5060;p96"/>
            <p:cNvSpPr/>
            <p:nvPr/>
          </p:nvSpPr>
          <p:spPr>
            <a:xfrm>
              <a:off x="2113350" y="4401850"/>
              <a:ext cx="22350" cy="21175"/>
            </a:xfrm>
            <a:custGeom>
              <a:avLst/>
              <a:gdLst/>
              <a:ahLst/>
              <a:cxnLst/>
              <a:rect l="l" t="t" r="r" b="b"/>
              <a:pathLst>
                <a:path w="894" h="847" extrusionOk="0">
                  <a:moveTo>
                    <a:pt x="12" y="1"/>
                  </a:moveTo>
                  <a:lnTo>
                    <a:pt x="0" y="13"/>
                  </a:lnTo>
                  <a:cubicBezTo>
                    <a:pt x="36" y="49"/>
                    <a:pt x="60" y="60"/>
                    <a:pt x="96" y="84"/>
                  </a:cubicBezTo>
                  <a:cubicBezTo>
                    <a:pt x="119" y="108"/>
                    <a:pt x="131" y="132"/>
                    <a:pt x="167" y="144"/>
                  </a:cubicBezTo>
                  <a:cubicBezTo>
                    <a:pt x="417" y="358"/>
                    <a:pt x="655" y="596"/>
                    <a:pt x="881" y="846"/>
                  </a:cubicBezTo>
                  <a:cubicBezTo>
                    <a:pt x="881" y="834"/>
                    <a:pt x="893" y="834"/>
                    <a:pt x="893" y="822"/>
                  </a:cubicBezTo>
                  <a:cubicBezTo>
                    <a:pt x="667" y="561"/>
                    <a:pt x="429" y="346"/>
                    <a:pt x="179" y="132"/>
                  </a:cubicBezTo>
                  <a:cubicBezTo>
                    <a:pt x="155" y="120"/>
                    <a:pt x="131" y="84"/>
                    <a:pt x="108" y="72"/>
                  </a:cubicBezTo>
                  <a:cubicBezTo>
                    <a:pt x="72" y="60"/>
                    <a:pt x="48" y="25"/>
                    <a:pt x="12" y="1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61" name="Google Shape;5061;p96"/>
            <p:cNvSpPr/>
            <p:nvPr/>
          </p:nvSpPr>
          <p:spPr>
            <a:xfrm>
              <a:off x="2127925" y="4380125"/>
              <a:ext cx="13125" cy="34250"/>
            </a:xfrm>
            <a:custGeom>
              <a:avLst/>
              <a:gdLst/>
              <a:ahLst/>
              <a:cxnLst/>
              <a:rect l="l" t="t" r="r" b="b"/>
              <a:pathLst>
                <a:path w="525" h="1370" extrusionOk="0">
                  <a:moveTo>
                    <a:pt x="13" y="1"/>
                  </a:moveTo>
                  <a:cubicBezTo>
                    <a:pt x="13" y="25"/>
                    <a:pt x="1" y="25"/>
                    <a:pt x="1" y="37"/>
                  </a:cubicBezTo>
                  <a:cubicBezTo>
                    <a:pt x="72" y="203"/>
                    <a:pt x="108" y="358"/>
                    <a:pt x="132" y="537"/>
                  </a:cubicBezTo>
                  <a:lnTo>
                    <a:pt x="179" y="810"/>
                  </a:lnTo>
                  <a:cubicBezTo>
                    <a:pt x="239" y="1060"/>
                    <a:pt x="358" y="1251"/>
                    <a:pt x="501" y="1370"/>
                  </a:cubicBezTo>
                  <a:cubicBezTo>
                    <a:pt x="501" y="1358"/>
                    <a:pt x="525" y="1358"/>
                    <a:pt x="525" y="1346"/>
                  </a:cubicBezTo>
                  <a:cubicBezTo>
                    <a:pt x="382" y="1227"/>
                    <a:pt x="263" y="1037"/>
                    <a:pt x="191" y="810"/>
                  </a:cubicBezTo>
                  <a:lnTo>
                    <a:pt x="144" y="537"/>
                  </a:lnTo>
                  <a:cubicBezTo>
                    <a:pt x="120" y="358"/>
                    <a:pt x="84" y="167"/>
                    <a:pt x="13" y="1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62" name="Google Shape;5062;p96"/>
            <p:cNvSpPr/>
            <p:nvPr/>
          </p:nvSpPr>
          <p:spPr>
            <a:xfrm>
              <a:off x="2138350" y="4362275"/>
              <a:ext cx="10150" cy="38425"/>
            </a:xfrm>
            <a:custGeom>
              <a:avLst/>
              <a:gdLst/>
              <a:ahLst/>
              <a:cxnLst/>
              <a:rect l="l" t="t" r="r" b="b"/>
              <a:pathLst>
                <a:path w="406" h="1537" extrusionOk="0">
                  <a:moveTo>
                    <a:pt x="12" y="0"/>
                  </a:moveTo>
                  <a:cubicBezTo>
                    <a:pt x="12" y="0"/>
                    <a:pt x="1" y="24"/>
                    <a:pt x="1" y="36"/>
                  </a:cubicBezTo>
                  <a:cubicBezTo>
                    <a:pt x="12" y="48"/>
                    <a:pt x="24" y="84"/>
                    <a:pt x="24" y="108"/>
                  </a:cubicBezTo>
                  <a:cubicBezTo>
                    <a:pt x="72" y="274"/>
                    <a:pt x="72" y="453"/>
                    <a:pt x="72" y="620"/>
                  </a:cubicBezTo>
                  <a:cubicBezTo>
                    <a:pt x="72" y="917"/>
                    <a:pt x="72" y="1227"/>
                    <a:pt x="274" y="1453"/>
                  </a:cubicBezTo>
                  <a:cubicBezTo>
                    <a:pt x="310" y="1477"/>
                    <a:pt x="346" y="1513"/>
                    <a:pt x="382" y="1536"/>
                  </a:cubicBezTo>
                  <a:cubicBezTo>
                    <a:pt x="382" y="1524"/>
                    <a:pt x="405" y="1524"/>
                    <a:pt x="405" y="1513"/>
                  </a:cubicBezTo>
                  <a:cubicBezTo>
                    <a:pt x="370" y="1477"/>
                    <a:pt x="322" y="1453"/>
                    <a:pt x="298" y="1453"/>
                  </a:cubicBezTo>
                  <a:cubicBezTo>
                    <a:pt x="108" y="1227"/>
                    <a:pt x="84" y="941"/>
                    <a:pt x="84" y="631"/>
                  </a:cubicBezTo>
                  <a:cubicBezTo>
                    <a:pt x="84" y="453"/>
                    <a:pt x="84" y="274"/>
                    <a:pt x="36" y="108"/>
                  </a:cubicBezTo>
                  <a:cubicBezTo>
                    <a:pt x="36" y="84"/>
                    <a:pt x="24" y="36"/>
                    <a:pt x="12" y="0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63" name="Google Shape;5063;p96"/>
            <p:cNvSpPr/>
            <p:nvPr/>
          </p:nvSpPr>
          <p:spPr>
            <a:xfrm>
              <a:off x="2145500" y="4345600"/>
              <a:ext cx="14300" cy="25325"/>
            </a:xfrm>
            <a:custGeom>
              <a:avLst/>
              <a:gdLst/>
              <a:ahLst/>
              <a:cxnLst/>
              <a:rect l="l" t="t" r="r" b="b"/>
              <a:pathLst>
                <a:path w="572" h="1013" extrusionOk="0">
                  <a:moveTo>
                    <a:pt x="12" y="1"/>
                  </a:moveTo>
                  <a:cubicBezTo>
                    <a:pt x="12" y="13"/>
                    <a:pt x="0" y="13"/>
                    <a:pt x="0" y="36"/>
                  </a:cubicBezTo>
                  <a:cubicBezTo>
                    <a:pt x="119" y="179"/>
                    <a:pt x="203" y="358"/>
                    <a:pt x="298" y="536"/>
                  </a:cubicBezTo>
                  <a:cubicBezTo>
                    <a:pt x="357" y="656"/>
                    <a:pt x="417" y="775"/>
                    <a:pt x="488" y="894"/>
                  </a:cubicBezTo>
                  <a:cubicBezTo>
                    <a:pt x="500" y="941"/>
                    <a:pt x="524" y="965"/>
                    <a:pt x="560" y="1013"/>
                  </a:cubicBezTo>
                  <a:cubicBezTo>
                    <a:pt x="572" y="1013"/>
                    <a:pt x="572" y="1001"/>
                    <a:pt x="572" y="989"/>
                  </a:cubicBezTo>
                  <a:cubicBezTo>
                    <a:pt x="560" y="953"/>
                    <a:pt x="536" y="906"/>
                    <a:pt x="512" y="894"/>
                  </a:cubicBezTo>
                  <a:cubicBezTo>
                    <a:pt x="441" y="775"/>
                    <a:pt x="381" y="656"/>
                    <a:pt x="322" y="536"/>
                  </a:cubicBezTo>
                  <a:cubicBezTo>
                    <a:pt x="238" y="346"/>
                    <a:pt x="143" y="167"/>
                    <a:pt x="12" y="1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64" name="Google Shape;5064;p96"/>
            <p:cNvSpPr/>
            <p:nvPr/>
          </p:nvSpPr>
          <p:spPr>
            <a:xfrm>
              <a:off x="1979400" y="4307250"/>
              <a:ext cx="13125" cy="13650"/>
            </a:xfrm>
            <a:custGeom>
              <a:avLst/>
              <a:gdLst/>
              <a:ahLst/>
              <a:cxnLst/>
              <a:rect l="l" t="t" r="r" b="b"/>
              <a:pathLst>
                <a:path w="525" h="546" extrusionOk="0">
                  <a:moveTo>
                    <a:pt x="365" y="0"/>
                  </a:moveTo>
                  <a:cubicBezTo>
                    <a:pt x="326" y="0"/>
                    <a:pt x="288" y="15"/>
                    <a:pt x="263" y="46"/>
                  </a:cubicBezTo>
                  <a:lnTo>
                    <a:pt x="48" y="320"/>
                  </a:lnTo>
                  <a:cubicBezTo>
                    <a:pt x="1" y="380"/>
                    <a:pt x="1" y="463"/>
                    <a:pt x="60" y="511"/>
                  </a:cubicBezTo>
                  <a:cubicBezTo>
                    <a:pt x="88" y="533"/>
                    <a:pt x="124" y="545"/>
                    <a:pt x="158" y="545"/>
                  </a:cubicBezTo>
                  <a:cubicBezTo>
                    <a:pt x="196" y="545"/>
                    <a:pt x="232" y="530"/>
                    <a:pt x="251" y="499"/>
                  </a:cubicBezTo>
                  <a:lnTo>
                    <a:pt x="477" y="225"/>
                  </a:lnTo>
                  <a:cubicBezTo>
                    <a:pt x="524" y="165"/>
                    <a:pt x="524" y="82"/>
                    <a:pt x="465" y="34"/>
                  </a:cubicBezTo>
                  <a:cubicBezTo>
                    <a:pt x="437" y="12"/>
                    <a:pt x="401" y="0"/>
                    <a:pt x="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65" name="Google Shape;5065;p96"/>
            <p:cNvSpPr/>
            <p:nvPr/>
          </p:nvSpPr>
          <p:spPr>
            <a:xfrm>
              <a:off x="1997550" y="4354300"/>
              <a:ext cx="16100" cy="10600"/>
            </a:xfrm>
            <a:custGeom>
              <a:avLst/>
              <a:gdLst/>
              <a:ahLst/>
              <a:cxnLst/>
              <a:rect l="l" t="t" r="r" b="b"/>
              <a:pathLst>
                <a:path w="644" h="424" extrusionOk="0">
                  <a:moveTo>
                    <a:pt x="494" y="1"/>
                  </a:moveTo>
                  <a:cubicBezTo>
                    <a:pt x="477" y="1"/>
                    <a:pt x="459" y="4"/>
                    <a:pt x="441" y="10"/>
                  </a:cubicBezTo>
                  <a:lnTo>
                    <a:pt x="108" y="165"/>
                  </a:lnTo>
                  <a:cubicBezTo>
                    <a:pt x="37" y="188"/>
                    <a:pt x="1" y="260"/>
                    <a:pt x="37" y="343"/>
                  </a:cubicBezTo>
                  <a:cubicBezTo>
                    <a:pt x="54" y="397"/>
                    <a:pt x="106" y="424"/>
                    <a:pt x="160" y="424"/>
                  </a:cubicBezTo>
                  <a:cubicBezTo>
                    <a:pt x="179" y="424"/>
                    <a:pt x="197" y="421"/>
                    <a:pt x="215" y="415"/>
                  </a:cubicBezTo>
                  <a:lnTo>
                    <a:pt x="537" y="260"/>
                  </a:lnTo>
                  <a:cubicBezTo>
                    <a:pt x="620" y="236"/>
                    <a:pt x="644" y="165"/>
                    <a:pt x="620" y="81"/>
                  </a:cubicBezTo>
                  <a:cubicBezTo>
                    <a:pt x="593" y="28"/>
                    <a:pt x="546" y="1"/>
                    <a:pt x="4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66" name="Google Shape;5066;p96"/>
            <p:cNvSpPr/>
            <p:nvPr/>
          </p:nvSpPr>
          <p:spPr>
            <a:xfrm>
              <a:off x="2033275" y="4370675"/>
              <a:ext cx="14325" cy="13275"/>
            </a:xfrm>
            <a:custGeom>
              <a:avLst/>
              <a:gdLst/>
              <a:ahLst/>
              <a:cxnLst/>
              <a:rect l="l" t="t" r="r" b="b"/>
              <a:pathLst>
                <a:path w="573" h="531" extrusionOk="0">
                  <a:moveTo>
                    <a:pt x="157" y="1"/>
                  </a:moveTo>
                  <a:cubicBezTo>
                    <a:pt x="123" y="1"/>
                    <a:pt x="90" y="16"/>
                    <a:pt x="60" y="45"/>
                  </a:cubicBezTo>
                  <a:cubicBezTo>
                    <a:pt x="1" y="105"/>
                    <a:pt x="1" y="176"/>
                    <a:pt x="60" y="236"/>
                  </a:cubicBezTo>
                  <a:lnTo>
                    <a:pt x="322" y="486"/>
                  </a:lnTo>
                  <a:cubicBezTo>
                    <a:pt x="352" y="516"/>
                    <a:pt x="385" y="531"/>
                    <a:pt x="417" y="531"/>
                  </a:cubicBezTo>
                  <a:cubicBezTo>
                    <a:pt x="450" y="531"/>
                    <a:pt x="483" y="516"/>
                    <a:pt x="513" y="486"/>
                  </a:cubicBezTo>
                  <a:cubicBezTo>
                    <a:pt x="572" y="426"/>
                    <a:pt x="572" y="343"/>
                    <a:pt x="513" y="295"/>
                  </a:cubicBezTo>
                  <a:lnTo>
                    <a:pt x="263" y="45"/>
                  </a:lnTo>
                  <a:cubicBezTo>
                    <a:pt x="227" y="16"/>
                    <a:pt x="191" y="1"/>
                    <a:pt x="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67" name="Google Shape;5067;p96"/>
            <p:cNvSpPr/>
            <p:nvPr/>
          </p:nvSpPr>
          <p:spPr>
            <a:xfrm>
              <a:off x="2072875" y="4365025"/>
              <a:ext cx="13700" cy="13275"/>
            </a:xfrm>
            <a:custGeom>
              <a:avLst/>
              <a:gdLst/>
              <a:ahLst/>
              <a:cxnLst/>
              <a:rect l="l" t="t" r="r" b="b"/>
              <a:pathLst>
                <a:path w="548" h="531" extrusionOk="0">
                  <a:moveTo>
                    <a:pt x="155" y="1"/>
                  </a:moveTo>
                  <a:cubicBezTo>
                    <a:pt x="122" y="1"/>
                    <a:pt x="89" y="15"/>
                    <a:pt x="60" y="45"/>
                  </a:cubicBezTo>
                  <a:cubicBezTo>
                    <a:pt x="0" y="105"/>
                    <a:pt x="0" y="176"/>
                    <a:pt x="60" y="236"/>
                  </a:cubicBezTo>
                  <a:lnTo>
                    <a:pt x="310" y="486"/>
                  </a:lnTo>
                  <a:cubicBezTo>
                    <a:pt x="339" y="516"/>
                    <a:pt x="372" y="530"/>
                    <a:pt x="405" y="530"/>
                  </a:cubicBezTo>
                  <a:cubicBezTo>
                    <a:pt x="438" y="530"/>
                    <a:pt x="470" y="516"/>
                    <a:pt x="500" y="486"/>
                  </a:cubicBezTo>
                  <a:cubicBezTo>
                    <a:pt x="548" y="450"/>
                    <a:pt x="548" y="355"/>
                    <a:pt x="500" y="295"/>
                  </a:cubicBezTo>
                  <a:lnTo>
                    <a:pt x="250" y="45"/>
                  </a:lnTo>
                  <a:cubicBezTo>
                    <a:pt x="220" y="15"/>
                    <a:pt x="188" y="1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68" name="Google Shape;5068;p96"/>
            <p:cNvSpPr/>
            <p:nvPr/>
          </p:nvSpPr>
          <p:spPr>
            <a:xfrm>
              <a:off x="2016025" y="4320975"/>
              <a:ext cx="13700" cy="13575"/>
            </a:xfrm>
            <a:custGeom>
              <a:avLst/>
              <a:gdLst/>
              <a:ahLst/>
              <a:cxnLst/>
              <a:rect l="l" t="t" r="r" b="b"/>
              <a:pathLst>
                <a:path w="548" h="543" extrusionOk="0">
                  <a:moveTo>
                    <a:pt x="155" y="0"/>
                  </a:moveTo>
                  <a:cubicBezTo>
                    <a:pt x="122" y="0"/>
                    <a:pt x="89" y="15"/>
                    <a:pt x="60" y="45"/>
                  </a:cubicBezTo>
                  <a:cubicBezTo>
                    <a:pt x="0" y="105"/>
                    <a:pt x="0" y="188"/>
                    <a:pt x="60" y="247"/>
                  </a:cubicBezTo>
                  <a:lnTo>
                    <a:pt x="310" y="498"/>
                  </a:lnTo>
                  <a:cubicBezTo>
                    <a:pt x="339" y="527"/>
                    <a:pt x="372" y="542"/>
                    <a:pt x="405" y="542"/>
                  </a:cubicBezTo>
                  <a:cubicBezTo>
                    <a:pt x="438" y="542"/>
                    <a:pt x="470" y="527"/>
                    <a:pt x="500" y="498"/>
                  </a:cubicBezTo>
                  <a:cubicBezTo>
                    <a:pt x="548" y="438"/>
                    <a:pt x="548" y="343"/>
                    <a:pt x="500" y="307"/>
                  </a:cubicBezTo>
                  <a:lnTo>
                    <a:pt x="250" y="45"/>
                  </a:lnTo>
                  <a:cubicBezTo>
                    <a:pt x="220" y="15"/>
                    <a:pt x="188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69" name="Google Shape;5069;p96"/>
            <p:cNvSpPr/>
            <p:nvPr/>
          </p:nvSpPr>
          <p:spPr>
            <a:xfrm>
              <a:off x="2007375" y="4409975"/>
              <a:ext cx="13725" cy="13575"/>
            </a:xfrm>
            <a:custGeom>
              <a:avLst/>
              <a:gdLst/>
              <a:ahLst/>
              <a:cxnLst/>
              <a:rect l="l" t="t" r="r" b="b"/>
              <a:pathLst>
                <a:path w="549" h="543" extrusionOk="0">
                  <a:moveTo>
                    <a:pt x="156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1" y="105"/>
                    <a:pt x="1" y="176"/>
                    <a:pt x="60" y="236"/>
                  </a:cubicBezTo>
                  <a:lnTo>
                    <a:pt x="310" y="497"/>
                  </a:lnTo>
                  <a:cubicBezTo>
                    <a:pt x="340" y="527"/>
                    <a:pt x="373" y="542"/>
                    <a:pt x="406" y="542"/>
                  </a:cubicBezTo>
                  <a:cubicBezTo>
                    <a:pt x="438" y="542"/>
                    <a:pt x="471" y="527"/>
                    <a:pt x="501" y="497"/>
                  </a:cubicBezTo>
                  <a:cubicBezTo>
                    <a:pt x="548" y="438"/>
                    <a:pt x="548" y="343"/>
                    <a:pt x="501" y="295"/>
                  </a:cubicBezTo>
                  <a:lnTo>
                    <a:pt x="251" y="45"/>
                  </a:lnTo>
                  <a:cubicBezTo>
                    <a:pt x="221" y="15"/>
                    <a:pt x="188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70" name="Google Shape;5070;p96"/>
            <p:cNvSpPr/>
            <p:nvPr/>
          </p:nvSpPr>
          <p:spPr>
            <a:xfrm>
              <a:off x="2108575" y="4334825"/>
              <a:ext cx="16400" cy="9925"/>
            </a:xfrm>
            <a:custGeom>
              <a:avLst/>
              <a:gdLst/>
              <a:ahLst/>
              <a:cxnLst/>
              <a:rect l="l" t="t" r="r" b="b"/>
              <a:pathLst>
                <a:path w="656" h="397" extrusionOk="0">
                  <a:moveTo>
                    <a:pt x="473" y="1"/>
                  </a:moveTo>
                  <a:cubicBezTo>
                    <a:pt x="463" y="1"/>
                    <a:pt x="452" y="2"/>
                    <a:pt x="441" y="3"/>
                  </a:cubicBezTo>
                  <a:lnTo>
                    <a:pt x="120" y="122"/>
                  </a:lnTo>
                  <a:cubicBezTo>
                    <a:pt x="49" y="146"/>
                    <a:pt x="1" y="229"/>
                    <a:pt x="25" y="301"/>
                  </a:cubicBezTo>
                  <a:cubicBezTo>
                    <a:pt x="52" y="355"/>
                    <a:pt x="100" y="396"/>
                    <a:pt x="154" y="396"/>
                  </a:cubicBezTo>
                  <a:cubicBezTo>
                    <a:pt x="170" y="396"/>
                    <a:pt x="187" y="392"/>
                    <a:pt x="203" y="384"/>
                  </a:cubicBezTo>
                  <a:lnTo>
                    <a:pt x="537" y="265"/>
                  </a:lnTo>
                  <a:cubicBezTo>
                    <a:pt x="608" y="241"/>
                    <a:pt x="656" y="170"/>
                    <a:pt x="620" y="86"/>
                  </a:cubicBezTo>
                  <a:cubicBezTo>
                    <a:pt x="599" y="35"/>
                    <a:pt x="54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71" name="Google Shape;5071;p96"/>
            <p:cNvSpPr/>
            <p:nvPr/>
          </p:nvSpPr>
          <p:spPr>
            <a:xfrm>
              <a:off x="1971075" y="4378625"/>
              <a:ext cx="11625" cy="14600"/>
            </a:xfrm>
            <a:custGeom>
              <a:avLst/>
              <a:gdLst/>
              <a:ahLst/>
              <a:cxnLst/>
              <a:rect l="l" t="t" r="r" b="b"/>
              <a:pathLst>
                <a:path w="465" h="584" extrusionOk="0">
                  <a:moveTo>
                    <a:pt x="304" y="1"/>
                  </a:moveTo>
                  <a:cubicBezTo>
                    <a:pt x="254" y="1"/>
                    <a:pt x="210" y="30"/>
                    <a:pt x="203" y="85"/>
                  </a:cubicBezTo>
                  <a:lnTo>
                    <a:pt x="36" y="394"/>
                  </a:lnTo>
                  <a:cubicBezTo>
                    <a:pt x="0" y="454"/>
                    <a:pt x="24" y="537"/>
                    <a:pt x="95" y="573"/>
                  </a:cubicBezTo>
                  <a:cubicBezTo>
                    <a:pt x="113" y="580"/>
                    <a:pt x="135" y="584"/>
                    <a:pt x="156" y="584"/>
                  </a:cubicBezTo>
                  <a:cubicBezTo>
                    <a:pt x="206" y="584"/>
                    <a:pt x="257" y="563"/>
                    <a:pt x="274" y="513"/>
                  </a:cubicBezTo>
                  <a:lnTo>
                    <a:pt x="441" y="204"/>
                  </a:lnTo>
                  <a:cubicBezTo>
                    <a:pt x="465" y="144"/>
                    <a:pt x="453" y="49"/>
                    <a:pt x="381" y="25"/>
                  </a:cubicBezTo>
                  <a:cubicBezTo>
                    <a:pt x="357" y="9"/>
                    <a:pt x="329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72" name="Google Shape;5072;p96"/>
            <p:cNvSpPr/>
            <p:nvPr/>
          </p:nvSpPr>
          <p:spPr>
            <a:xfrm>
              <a:off x="2064225" y="4321150"/>
              <a:ext cx="11650" cy="14475"/>
            </a:xfrm>
            <a:custGeom>
              <a:avLst/>
              <a:gdLst/>
              <a:ahLst/>
              <a:cxnLst/>
              <a:rect l="l" t="t" r="r" b="b"/>
              <a:pathLst>
                <a:path w="466" h="579" extrusionOk="0">
                  <a:moveTo>
                    <a:pt x="317" y="0"/>
                  </a:moveTo>
                  <a:cubicBezTo>
                    <a:pt x="268" y="0"/>
                    <a:pt x="217" y="31"/>
                    <a:pt x="191" y="74"/>
                  </a:cubicBezTo>
                  <a:lnTo>
                    <a:pt x="37" y="383"/>
                  </a:lnTo>
                  <a:cubicBezTo>
                    <a:pt x="1" y="443"/>
                    <a:pt x="13" y="538"/>
                    <a:pt x="96" y="562"/>
                  </a:cubicBezTo>
                  <a:cubicBezTo>
                    <a:pt x="111" y="573"/>
                    <a:pt x="130" y="578"/>
                    <a:pt x="151" y="578"/>
                  </a:cubicBezTo>
                  <a:cubicBezTo>
                    <a:pt x="197" y="578"/>
                    <a:pt x="250" y="552"/>
                    <a:pt x="275" y="502"/>
                  </a:cubicBezTo>
                  <a:lnTo>
                    <a:pt x="429" y="193"/>
                  </a:lnTo>
                  <a:cubicBezTo>
                    <a:pt x="465" y="133"/>
                    <a:pt x="453" y="38"/>
                    <a:pt x="370" y="14"/>
                  </a:cubicBezTo>
                  <a:cubicBezTo>
                    <a:pt x="354" y="4"/>
                    <a:pt x="335" y="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73" name="Google Shape;5073;p96"/>
            <p:cNvSpPr/>
            <p:nvPr/>
          </p:nvSpPr>
          <p:spPr>
            <a:xfrm>
              <a:off x="2057400" y="4405150"/>
              <a:ext cx="11625" cy="14575"/>
            </a:xfrm>
            <a:custGeom>
              <a:avLst/>
              <a:gdLst/>
              <a:ahLst/>
              <a:cxnLst/>
              <a:rect l="l" t="t" r="r" b="b"/>
              <a:pathLst>
                <a:path w="465" h="583" extrusionOk="0">
                  <a:moveTo>
                    <a:pt x="315" y="1"/>
                  </a:moveTo>
                  <a:cubicBezTo>
                    <a:pt x="265" y="1"/>
                    <a:pt x="219" y="22"/>
                    <a:pt x="202" y="71"/>
                  </a:cubicBezTo>
                  <a:lnTo>
                    <a:pt x="36" y="393"/>
                  </a:lnTo>
                  <a:cubicBezTo>
                    <a:pt x="0" y="452"/>
                    <a:pt x="24" y="536"/>
                    <a:pt x="95" y="571"/>
                  </a:cubicBezTo>
                  <a:cubicBezTo>
                    <a:pt x="113" y="579"/>
                    <a:pt x="135" y="583"/>
                    <a:pt x="156" y="583"/>
                  </a:cubicBezTo>
                  <a:cubicBezTo>
                    <a:pt x="206" y="583"/>
                    <a:pt x="257" y="562"/>
                    <a:pt x="274" y="512"/>
                  </a:cubicBezTo>
                  <a:lnTo>
                    <a:pt x="441" y="190"/>
                  </a:lnTo>
                  <a:cubicBezTo>
                    <a:pt x="464" y="131"/>
                    <a:pt x="452" y="48"/>
                    <a:pt x="381" y="12"/>
                  </a:cubicBezTo>
                  <a:cubicBezTo>
                    <a:pt x="359" y="5"/>
                    <a:pt x="337" y="1"/>
                    <a:pt x="3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74" name="Google Shape;5074;p96"/>
            <p:cNvSpPr/>
            <p:nvPr/>
          </p:nvSpPr>
          <p:spPr>
            <a:xfrm>
              <a:off x="1976425" y="4440025"/>
              <a:ext cx="11625" cy="14650"/>
            </a:xfrm>
            <a:custGeom>
              <a:avLst/>
              <a:gdLst/>
              <a:ahLst/>
              <a:cxnLst/>
              <a:rect l="l" t="t" r="r" b="b"/>
              <a:pathLst>
                <a:path w="465" h="586" extrusionOk="0">
                  <a:moveTo>
                    <a:pt x="309" y="0"/>
                  </a:moveTo>
                  <a:cubicBezTo>
                    <a:pt x="262" y="0"/>
                    <a:pt x="216" y="32"/>
                    <a:pt x="191" y="81"/>
                  </a:cubicBezTo>
                  <a:lnTo>
                    <a:pt x="36" y="391"/>
                  </a:lnTo>
                  <a:cubicBezTo>
                    <a:pt x="1" y="450"/>
                    <a:pt x="12" y="546"/>
                    <a:pt x="84" y="569"/>
                  </a:cubicBezTo>
                  <a:cubicBezTo>
                    <a:pt x="102" y="581"/>
                    <a:pt x="124" y="586"/>
                    <a:pt x="146" y="586"/>
                  </a:cubicBezTo>
                  <a:cubicBezTo>
                    <a:pt x="196" y="586"/>
                    <a:pt x="246" y="559"/>
                    <a:pt x="262" y="510"/>
                  </a:cubicBezTo>
                  <a:lnTo>
                    <a:pt x="429" y="200"/>
                  </a:lnTo>
                  <a:cubicBezTo>
                    <a:pt x="465" y="141"/>
                    <a:pt x="453" y="46"/>
                    <a:pt x="370" y="22"/>
                  </a:cubicBezTo>
                  <a:cubicBezTo>
                    <a:pt x="351" y="7"/>
                    <a:pt x="330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75" name="Google Shape;5075;p96"/>
            <p:cNvSpPr/>
            <p:nvPr/>
          </p:nvSpPr>
          <p:spPr>
            <a:xfrm>
              <a:off x="1961850" y="4034900"/>
              <a:ext cx="139625" cy="163075"/>
            </a:xfrm>
            <a:custGeom>
              <a:avLst/>
              <a:gdLst/>
              <a:ahLst/>
              <a:cxnLst/>
              <a:rect l="l" t="t" r="r" b="b"/>
              <a:pathLst>
                <a:path w="5585" h="6523" extrusionOk="0">
                  <a:moveTo>
                    <a:pt x="3603" y="0"/>
                  </a:moveTo>
                  <a:cubicBezTo>
                    <a:pt x="3229" y="0"/>
                    <a:pt x="2859" y="128"/>
                    <a:pt x="2560" y="368"/>
                  </a:cubicBezTo>
                  <a:cubicBezTo>
                    <a:pt x="2429" y="499"/>
                    <a:pt x="2310" y="630"/>
                    <a:pt x="2203" y="772"/>
                  </a:cubicBezTo>
                  <a:lnTo>
                    <a:pt x="286" y="3856"/>
                  </a:lnTo>
                  <a:cubicBezTo>
                    <a:pt x="238" y="3916"/>
                    <a:pt x="214" y="3975"/>
                    <a:pt x="179" y="4035"/>
                  </a:cubicBezTo>
                  <a:cubicBezTo>
                    <a:pt x="143" y="4106"/>
                    <a:pt x="107" y="4190"/>
                    <a:pt x="95" y="4261"/>
                  </a:cubicBezTo>
                  <a:cubicBezTo>
                    <a:pt x="24" y="4511"/>
                    <a:pt x="0" y="4761"/>
                    <a:pt x="48" y="5023"/>
                  </a:cubicBezTo>
                  <a:cubicBezTo>
                    <a:pt x="143" y="5464"/>
                    <a:pt x="393" y="5868"/>
                    <a:pt x="798" y="6118"/>
                  </a:cubicBezTo>
                  <a:lnTo>
                    <a:pt x="1036" y="6273"/>
                  </a:lnTo>
                  <a:cubicBezTo>
                    <a:pt x="1299" y="6441"/>
                    <a:pt x="1600" y="6523"/>
                    <a:pt x="1903" y="6523"/>
                  </a:cubicBezTo>
                  <a:cubicBezTo>
                    <a:pt x="2051" y="6523"/>
                    <a:pt x="2200" y="6503"/>
                    <a:pt x="2346" y="6464"/>
                  </a:cubicBezTo>
                  <a:cubicBezTo>
                    <a:pt x="2596" y="6392"/>
                    <a:pt x="2822" y="6273"/>
                    <a:pt x="3012" y="6095"/>
                  </a:cubicBezTo>
                  <a:cubicBezTo>
                    <a:pt x="3120" y="5987"/>
                    <a:pt x="3215" y="5880"/>
                    <a:pt x="3298" y="5749"/>
                  </a:cubicBezTo>
                  <a:lnTo>
                    <a:pt x="5215" y="2666"/>
                  </a:lnTo>
                  <a:cubicBezTo>
                    <a:pt x="5298" y="2523"/>
                    <a:pt x="5382" y="2356"/>
                    <a:pt x="5441" y="2177"/>
                  </a:cubicBezTo>
                  <a:cubicBezTo>
                    <a:pt x="5584" y="1499"/>
                    <a:pt x="5322" y="796"/>
                    <a:pt x="4703" y="403"/>
                  </a:cubicBezTo>
                  <a:lnTo>
                    <a:pt x="4465" y="249"/>
                  </a:lnTo>
                  <a:cubicBezTo>
                    <a:pt x="4197" y="80"/>
                    <a:pt x="3898" y="0"/>
                    <a:pt x="36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76" name="Google Shape;5076;p96"/>
            <p:cNvSpPr/>
            <p:nvPr/>
          </p:nvSpPr>
          <p:spPr>
            <a:xfrm>
              <a:off x="2001725" y="4053150"/>
              <a:ext cx="78600" cy="70425"/>
            </a:xfrm>
            <a:custGeom>
              <a:avLst/>
              <a:gdLst/>
              <a:ahLst/>
              <a:cxnLst/>
              <a:rect l="l" t="t" r="r" b="b"/>
              <a:pathLst>
                <a:path w="3144" h="2817" extrusionOk="0">
                  <a:moveTo>
                    <a:pt x="2699" y="1"/>
                  </a:moveTo>
                  <a:cubicBezTo>
                    <a:pt x="2685" y="1"/>
                    <a:pt x="2673" y="7"/>
                    <a:pt x="2668" y="19"/>
                  </a:cubicBezTo>
                  <a:cubicBezTo>
                    <a:pt x="2489" y="138"/>
                    <a:pt x="2298" y="233"/>
                    <a:pt x="2096" y="340"/>
                  </a:cubicBezTo>
                  <a:cubicBezTo>
                    <a:pt x="1858" y="459"/>
                    <a:pt x="1608" y="566"/>
                    <a:pt x="1358" y="638"/>
                  </a:cubicBezTo>
                  <a:cubicBezTo>
                    <a:pt x="1060" y="745"/>
                    <a:pt x="751" y="804"/>
                    <a:pt x="429" y="852"/>
                  </a:cubicBezTo>
                  <a:cubicBezTo>
                    <a:pt x="310" y="864"/>
                    <a:pt x="215" y="876"/>
                    <a:pt x="96" y="876"/>
                  </a:cubicBezTo>
                  <a:lnTo>
                    <a:pt x="1" y="1007"/>
                  </a:lnTo>
                  <a:cubicBezTo>
                    <a:pt x="215" y="1007"/>
                    <a:pt x="405" y="983"/>
                    <a:pt x="608" y="947"/>
                  </a:cubicBezTo>
                  <a:cubicBezTo>
                    <a:pt x="905" y="912"/>
                    <a:pt x="1227" y="828"/>
                    <a:pt x="1501" y="733"/>
                  </a:cubicBezTo>
                  <a:cubicBezTo>
                    <a:pt x="1763" y="638"/>
                    <a:pt x="2001" y="531"/>
                    <a:pt x="2239" y="412"/>
                  </a:cubicBezTo>
                  <a:cubicBezTo>
                    <a:pt x="2370" y="340"/>
                    <a:pt x="2501" y="269"/>
                    <a:pt x="2620" y="197"/>
                  </a:cubicBezTo>
                  <a:lnTo>
                    <a:pt x="2620" y="197"/>
                  </a:lnTo>
                  <a:cubicBezTo>
                    <a:pt x="2608" y="352"/>
                    <a:pt x="2596" y="471"/>
                    <a:pt x="2596" y="638"/>
                  </a:cubicBezTo>
                  <a:lnTo>
                    <a:pt x="2596" y="674"/>
                  </a:lnTo>
                  <a:lnTo>
                    <a:pt x="2596" y="816"/>
                  </a:lnTo>
                  <a:cubicBezTo>
                    <a:pt x="2596" y="1031"/>
                    <a:pt x="2596" y="1221"/>
                    <a:pt x="2608" y="1424"/>
                  </a:cubicBezTo>
                  <a:cubicBezTo>
                    <a:pt x="2608" y="1578"/>
                    <a:pt x="2632" y="1721"/>
                    <a:pt x="2668" y="1876"/>
                  </a:cubicBezTo>
                  <a:cubicBezTo>
                    <a:pt x="2715" y="2055"/>
                    <a:pt x="2751" y="2198"/>
                    <a:pt x="2810" y="2352"/>
                  </a:cubicBezTo>
                  <a:cubicBezTo>
                    <a:pt x="2894" y="2531"/>
                    <a:pt x="2965" y="2686"/>
                    <a:pt x="3072" y="2817"/>
                  </a:cubicBezTo>
                  <a:lnTo>
                    <a:pt x="3144" y="2698"/>
                  </a:lnTo>
                  <a:cubicBezTo>
                    <a:pt x="3096" y="2638"/>
                    <a:pt x="3049" y="2579"/>
                    <a:pt x="3037" y="2471"/>
                  </a:cubicBezTo>
                  <a:cubicBezTo>
                    <a:pt x="2929" y="2281"/>
                    <a:pt x="2858" y="2067"/>
                    <a:pt x="2799" y="1828"/>
                  </a:cubicBezTo>
                  <a:cubicBezTo>
                    <a:pt x="2787" y="1709"/>
                    <a:pt x="2775" y="1602"/>
                    <a:pt x="2751" y="1507"/>
                  </a:cubicBezTo>
                  <a:cubicBezTo>
                    <a:pt x="2727" y="1269"/>
                    <a:pt x="2727" y="1043"/>
                    <a:pt x="2727" y="804"/>
                  </a:cubicBezTo>
                  <a:lnTo>
                    <a:pt x="2727" y="709"/>
                  </a:lnTo>
                  <a:lnTo>
                    <a:pt x="2727" y="650"/>
                  </a:lnTo>
                  <a:cubicBezTo>
                    <a:pt x="2727" y="495"/>
                    <a:pt x="2739" y="376"/>
                    <a:pt x="2751" y="209"/>
                  </a:cubicBezTo>
                  <a:lnTo>
                    <a:pt x="2775" y="78"/>
                  </a:lnTo>
                  <a:cubicBezTo>
                    <a:pt x="2775" y="54"/>
                    <a:pt x="2775" y="31"/>
                    <a:pt x="2739" y="19"/>
                  </a:cubicBezTo>
                  <a:cubicBezTo>
                    <a:pt x="2727" y="7"/>
                    <a:pt x="2712" y="1"/>
                    <a:pt x="26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77" name="Google Shape;5077;p96"/>
            <p:cNvSpPr/>
            <p:nvPr/>
          </p:nvSpPr>
          <p:spPr>
            <a:xfrm>
              <a:off x="2014825" y="4044075"/>
              <a:ext cx="82475" cy="60150"/>
            </a:xfrm>
            <a:custGeom>
              <a:avLst/>
              <a:gdLst/>
              <a:ahLst/>
              <a:cxnLst/>
              <a:rect l="l" t="t" r="r" b="b"/>
              <a:pathLst>
                <a:path w="3299" h="2406" extrusionOk="0">
                  <a:moveTo>
                    <a:pt x="429" y="1"/>
                  </a:moveTo>
                  <a:cubicBezTo>
                    <a:pt x="298" y="132"/>
                    <a:pt x="179" y="263"/>
                    <a:pt x="72" y="405"/>
                  </a:cubicBezTo>
                  <a:lnTo>
                    <a:pt x="0" y="513"/>
                  </a:lnTo>
                  <a:lnTo>
                    <a:pt x="3025" y="2406"/>
                  </a:lnTo>
                  <a:lnTo>
                    <a:pt x="3096" y="2299"/>
                  </a:lnTo>
                  <a:cubicBezTo>
                    <a:pt x="3179" y="2156"/>
                    <a:pt x="3263" y="1989"/>
                    <a:pt x="3298" y="1810"/>
                  </a:cubicBezTo>
                  <a:lnTo>
                    <a:pt x="4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78" name="Google Shape;5078;p96"/>
            <p:cNvSpPr/>
            <p:nvPr/>
          </p:nvSpPr>
          <p:spPr>
            <a:xfrm>
              <a:off x="1997850" y="4071175"/>
              <a:ext cx="83975" cy="61025"/>
            </a:xfrm>
            <a:custGeom>
              <a:avLst/>
              <a:gdLst/>
              <a:ahLst/>
              <a:cxnLst/>
              <a:rect l="l" t="t" r="r" b="b"/>
              <a:pathLst>
                <a:path w="3359" h="2441" extrusionOk="0">
                  <a:moveTo>
                    <a:pt x="346" y="0"/>
                  </a:moveTo>
                  <a:lnTo>
                    <a:pt x="1" y="548"/>
                  </a:lnTo>
                  <a:lnTo>
                    <a:pt x="3013" y="2441"/>
                  </a:lnTo>
                  <a:lnTo>
                    <a:pt x="3358" y="1881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79" name="Google Shape;5079;p96"/>
            <p:cNvSpPr/>
            <p:nvPr/>
          </p:nvSpPr>
          <p:spPr>
            <a:xfrm>
              <a:off x="1980300" y="4099150"/>
              <a:ext cx="84250" cy="61050"/>
            </a:xfrm>
            <a:custGeom>
              <a:avLst/>
              <a:gdLst/>
              <a:ahLst/>
              <a:cxnLst/>
              <a:rect l="l" t="t" r="r" b="b"/>
              <a:pathLst>
                <a:path w="3370" h="2442" extrusionOk="0">
                  <a:moveTo>
                    <a:pt x="357" y="0"/>
                  </a:moveTo>
                  <a:lnTo>
                    <a:pt x="0" y="548"/>
                  </a:lnTo>
                  <a:lnTo>
                    <a:pt x="3013" y="2441"/>
                  </a:lnTo>
                  <a:lnTo>
                    <a:pt x="3370" y="1882"/>
                  </a:lnTo>
                  <a:lnTo>
                    <a:pt x="3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80" name="Google Shape;5080;p96"/>
            <p:cNvSpPr/>
            <p:nvPr/>
          </p:nvSpPr>
          <p:spPr>
            <a:xfrm>
              <a:off x="1963925" y="4126825"/>
              <a:ext cx="82775" cy="60450"/>
            </a:xfrm>
            <a:custGeom>
              <a:avLst/>
              <a:gdLst/>
              <a:ahLst/>
              <a:cxnLst/>
              <a:rect l="l" t="t" r="r" b="b"/>
              <a:pathLst>
                <a:path w="3311" h="2418" extrusionOk="0">
                  <a:moveTo>
                    <a:pt x="310" y="1"/>
                  </a:moveTo>
                  <a:lnTo>
                    <a:pt x="191" y="179"/>
                  </a:lnTo>
                  <a:cubicBezTo>
                    <a:pt x="143" y="239"/>
                    <a:pt x="120" y="298"/>
                    <a:pt x="84" y="358"/>
                  </a:cubicBezTo>
                  <a:cubicBezTo>
                    <a:pt x="36" y="429"/>
                    <a:pt x="12" y="513"/>
                    <a:pt x="0" y="584"/>
                  </a:cubicBezTo>
                  <a:lnTo>
                    <a:pt x="2917" y="2418"/>
                  </a:lnTo>
                  <a:cubicBezTo>
                    <a:pt x="3013" y="2310"/>
                    <a:pt x="3120" y="2203"/>
                    <a:pt x="3191" y="2072"/>
                  </a:cubicBezTo>
                  <a:lnTo>
                    <a:pt x="3310" y="1894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81" name="Google Shape;5081;p96"/>
            <p:cNvSpPr/>
            <p:nvPr/>
          </p:nvSpPr>
          <p:spPr>
            <a:xfrm>
              <a:off x="1962725" y="4159875"/>
              <a:ext cx="57175" cy="37800"/>
            </a:xfrm>
            <a:custGeom>
              <a:avLst/>
              <a:gdLst/>
              <a:ahLst/>
              <a:cxnLst/>
              <a:rect l="l" t="t" r="r" b="b"/>
              <a:pathLst>
                <a:path w="2287" h="1512" extrusionOk="0">
                  <a:moveTo>
                    <a:pt x="1" y="0"/>
                  </a:moveTo>
                  <a:lnTo>
                    <a:pt x="1" y="0"/>
                  </a:lnTo>
                  <a:cubicBezTo>
                    <a:pt x="84" y="453"/>
                    <a:pt x="334" y="857"/>
                    <a:pt x="739" y="1107"/>
                  </a:cubicBezTo>
                  <a:lnTo>
                    <a:pt x="977" y="1250"/>
                  </a:lnTo>
                  <a:cubicBezTo>
                    <a:pt x="1250" y="1427"/>
                    <a:pt x="1555" y="1511"/>
                    <a:pt x="1856" y="1511"/>
                  </a:cubicBezTo>
                  <a:cubicBezTo>
                    <a:pt x="2002" y="1511"/>
                    <a:pt x="2147" y="1492"/>
                    <a:pt x="2287" y="145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82" name="Google Shape;5082;p96"/>
            <p:cNvSpPr/>
            <p:nvPr/>
          </p:nvSpPr>
          <p:spPr>
            <a:xfrm>
              <a:off x="1998750" y="4169900"/>
              <a:ext cx="175950" cy="114125"/>
            </a:xfrm>
            <a:custGeom>
              <a:avLst/>
              <a:gdLst/>
              <a:ahLst/>
              <a:cxnLst/>
              <a:rect l="l" t="t" r="r" b="b"/>
              <a:pathLst>
                <a:path w="7038" h="4565" extrusionOk="0">
                  <a:moveTo>
                    <a:pt x="5188" y="1"/>
                  </a:moveTo>
                  <a:cubicBezTo>
                    <a:pt x="5047" y="1"/>
                    <a:pt x="4899" y="24"/>
                    <a:pt x="4751" y="64"/>
                  </a:cubicBezTo>
                  <a:lnTo>
                    <a:pt x="1263" y="1076"/>
                  </a:lnTo>
                  <a:cubicBezTo>
                    <a:pt x="1191" y="1111"/>
                    <a:pt x="1132" y="1123"/>
                    <a:pt x="1072" y="1147"/>
                  </a:cubicBezTo>
                  <a:cubicBezTo>
                    <a:pt x="989" y="1195"/>
                    <a:pt x="929" y="1230"/>
                    <a:pt x="846" y="1266"/>
                  </a:cubicBezTo>
                  <a:cubicBezTo>
                    <a:pt x="632" y="1409"/>
                    <a:pt x="453" y="1588"/>
                    <a:pt x="310" y="1802"/>
                  </a:cubicBezTo>
                  <a:cubicBezTo>
                    <a:pt x="72" y="2195"/>
                    <a:pt x="0" y="2659"/>
                    <a:pt x="131" y="3112"/>
                  </a:cubicBezTo>
                  <a:lnTo>
                    <a:pt x="215" y="3385"/>
                  </a:lnTo>
                  <a:cubicBezTo>
                    <a:pt x="346" y="3838"/>
                    <a:pt x="655" y="4207"/>
                    <a:pt x="1060" y="4397"/>
                  </a:cubicBezTo>
                  <a:cubicBezTo>
                    <a:pt x="1298" y="4505"/>
                    <a:pt x="1548" y="4564"/>
                    <a:pt x="1798" y="4564"/>
                  </a:cubicBezTo>
                  <a:cubicBezTo>
                    <a:pt x="1953" y="4564"/>
                    <a:pt x="2096" y="4540"/>
                    <a:pt x="2251" y="4505"/>
                  </a:cubicBezTo>
                  <a:lnTo>
                    <a:pt x="5727" y="3493"/>
                  </a:lnTo>
                  <a:cubicBezTo>
                    <a:pt x="5906" y="3433"/>
                    <a:pt x="6073" y="3350"/>
                    <a:pt x="6204" y="3254"/>
                  </a:cubicBezTo>
                  <a:cubicBezTo>
                    <a:pt x="6775" y="2861"/>
                    <a:pt x="7037" y="2135"/>
                    <a:pt x="6847" y="1445"/>
                  </a:cubicBezTo>
                  <a:lnTo>
                    <a:pt x="6775" y="1183"/>
                  </a:lnTo>
                  <a:cubicBezTo>
                    <a:pt x="6585" y="492"/>
                    <a:pt x="5954" y="40"/>
                    <a:pt x="5275" y="4"/>
                  </a:cubicBezTo>
                  <a:cubicBezTo>
                    <a:pt x="5246" y="2"/>
                    <a:pt x="5217" y="1"/>
                    <a:pt x="5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83" name="Google Shape;5083;p96"/>
            <p:cNvSpPr/>
            <p:nvPr/>
          </p:nvSpPr>
          <p:spPr>
            <a:xfrm>
              <a:off x="2089225" y="4178925"/>
              <a:ext cx="68500" cy="85150"/>
            </a:xfrm>
            <a:custGeom>
              <a:avLst/>
              <a:gdLst/>
              <a:ahLst/>
              <a:cxnLst/>
              <a:rect l="l" t="t" r="r" b="b"/>
              <a:pathLst>
                <a:path w="2740" h="3406" extrusionOk="0">
                  <a:moveTo>
                    <a:pt x="168" y="0"/>
                  </a:moveTo>
                  <a:lnTo>
                    <a:pt x="1" y="48"/>
                  </a:lnTo>
                  <a:cubicBezTo>
                    <a:pt x="144" y="179"/>
                    <a:pt x="311" y="298"/>
                    <a:pt x="489" y="405"/>
                  </a:cubicBezTo>
                  <a:cubicBezTo>
                    <a:pt x="763" y="572"/>
                    <a:pt x="1025" y="715"/>
                    <a:pt x="1311" y="834"/>
                  </a:cubicBezTo>
                  <a:cubicBezTo>
                    <a:pt x="1561" y="941"/>
                    <a:pt x="1811" y="1024"/>
                    <a:pt x="2073" y="1084"/>
                  </a:cubicBezTo>
                  <a:cubicBezTo>
                    <a:pt x="2204" y="1119"/>
                    <a:pt x="2347" y="1143"/>
                    <a:pt x="2501" y="1179"/>
                  </a:cubicBezTo>
                  <a:cubicBezTo>
                    <a:pt x="2382" y="1286"/>
                    <a:pt x="2287" y="1369"/>
                    <a:pt x="2192" y="1488"/>
                  </a:cubicBezTo>
                  <a:lnTo>
                    <a:pt x="2168" y="1500"/>
                  </a:lnTo>
                  <a:lnTo>
                    <a:pt x="2073" y="1619"/>
                  </a:lnTo>
                  <a:cubicBezTo>
                    <a:pt x="1930" y="1774"/>
                    <a:pt x="1799" y="1917"/>
                    <a:pt x="1680" y="2084"/>
                  </a:cubicBezTo>
                  <a:cubicBezTo>
                    <a:pt x="1596" y="2203"/>
                    <a:pt x="1501" y="2322"/>
                    <a:pt x="1430" y="2453"/>
                  </a:cubicBezTo>
                  <a:cubicBezTo>
                    <a:pt x="1334" y="2608"/>
                    <a:pt x="1275" y="2751"/>
                    <a:pt x="1215" y="2905"/>
                  </a:cubicBezTo>
                  <a:cubicBezTo>
                    <a:pt x="1156" y="3072"/>
                    <a:pt x="1120" y="3251"/>
                    <a:pt x="1096" y="3405"/>
                  </a:cubicBezTo>
                  <a:lnTo>
                    <a:pt x="1251" y="3370"/>
                  </a:lnTo>
                  <a:cubicBezTo>
                    <a:pt x="1263" y="3286"/>
                    <a:pt x="1275" y="3215"/>
                    <a:pt x="1275" y="3143"/>
                  </a:cubicBezTo>
                  <a:cubicBezTo>
                    <a:pt x="1323" y="2929"/>
                    <a:pt x="1418" y="2727"/>
                    <a:pt x="1537" y="2512"/>
                  </a:cubicBezTo>
                  <a:cubicBezTo>
                    <a:pt x="1596" y="2417"/>
                    <a:pt x="1656" y="2322"/>
                    <a:pt x="1715" y="2239"/>
                  </a:cubicBezTo>
                  <a:cubicBezTo>
                    <a:pt x="1846" y="2060"/>
                    <a:pt x="1989" y="1881"/>
                    <a:pt x="2156" y="1703"/>
                  </a:cubicBezTo>
                  <a:lnTo>
                    <a:pt x="2227" y="1631"/>
                  </a:lnTo>
                  <a:lnTo>
                    <a:pt x="2275" y="1596"/>
                  </a:lnTo>
                  <a:cubicBezTo>
                    <a:pt x="2382" y="1477"/>
                    <a:pt x="2489" y="1381"/>
                    <a:pt x="2608" y="1286"/>
                  </a:cubicBezTo>
                  <a:lnTo>
                    <a:pt x="2704" y="1191"/>
                  </a:lnTo>
                  <a:cubicBezTo>
                    <a:pt x="2728" y="1179"/>
                    <a:pt x="2739" y="1143"/>
                    <a:pt x="2728" y="1119"/>
                  </a:cubicBezTo>
                  <a:cubicBezTo>
                    <a:pt x="2704" y="1107"/>
                    <a:pt x="2692" y="1072"/>
                    <a:pt x="2668" y="1072"/>
                  </a:cubicBezTo>
                  <a:cubicBezTo>
                    <a:pt x="2454" y="1048"/>
                    <a:pt x="2227" y="1000"/>
                    <a:pt x="2025" y="941"/>
                  </a:cubicBezTo>
                  <a:cubicBezTo>
                    <a:pt x="1775" y="881"/>
                    <a:pt x="1513" y="786"/>
                    <a:pt x="1263" y="667"/>
                  </a:cubicBezTo>
                  <a:cubicBezTo>
                    <a:pt x="977" y="536"/>
                    <a:pt x="703" y="393"/>
                    <a:pt x="442" y="215"/>
                  </a:cubicBezTo>
                  <a:cubicBezTo>
                    <a:pt x="346" y="131"/>
                    <a:pt x="251" y="72"/>
                    <a:pt x="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84" name="Google Shape;5084;p96"/>
            <p:cNvSpPr/>
            <p:nvPr/>
          </p:nvSpPr>
          <p:spPr>
            <a:xfrm>
              <a:off x="2114250" y="4169900"/>
              <a:ext cx="39300" cy="87925"/>
            </a:xfrm>
            <a:custGeom>
              <a:avLst/>
              <a:gdLst/>
              <a:ahLst/>
              <a:cxnLst/>
              <a:rect l="l" t="t" r="r" b="b"/>
              <a:pathLst>
                <a:path w="1572" h="3517" extrusionOk="0">
                  <a:moveTo>
                    <a:pt x="549" y="1"/>
                  </a:moveTo>
                  <a:cubicBezTo>
                    <a:pt x="415" y="1"/>
                    <a:pt x="267" y="24"/>
                    <a:pt x="119" y="64"/>
                  </a:cubicBezTo>
                  <a:lnTo>
                    <a:pt x="0" y="99"/>
                  </a:lnTo>
                  <a:lnTo>
                    <a:pt x="988" y="3516"/>
                  </a:lnTo>
                  <a:lnTo>
                    <a:pt x="1107" y="3493"/>
                  </a:lnTo>
                  <a:cubicBezTo>
                    <a:pt x="1286" y="3433"/>
                    <a:pt x="1453" y="3350"/>
                    <a:pt x="1572" y="3254"/>
                  </a:cubicBezTo>
                  <a:lnTo>
                    <a:pt x="631" y="4"/>
                  </a:lnTo>
                  <a:cubicBezTo>
                    <a:pt x="605" y="2"/>
                    <a:pt x="577" y="1"/>
                    <a:pt x="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85" name="Google Shape;5085;p96"/>
            <p:cNvSpPr/>
            <p:nvPr/>
          </p:nvSpPr>
          <p:spPr>
            <a:xfrm>
              <a:off x="2082400" y="4176825"/>
              <a:ext cx="40800" cy="89925"/>
            </a:xfrm>
            <a:custGeom>
              <a:avLst/>
              <a:gdLst/>
              <a:ahLst/>
              <a:cxnLst/>
              <a:rect l="l" t="t" r="r" b="b"/>
              <a:pathLst>
                <a:path w="1632" h="3597" extrusionOk="0">
                  <a:moveTo>
                    <a:pt x="631" y="1"/>
                  </a:moveTo>
                  <a:lnTo>
                    <a:pt x="0" y="179"/>
                  </a:lnTo>
                  <a:lnTo>
                    <a:pt x="1000" y="3597"/>
                  </a:lnTo>
                  <a:lnTo>
                    <a:pt x="1631" y="3418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86" name="Google Shape;5086;p96"/>
            <p:cNvSpPr/>
            <p:nvPr/>
          </p:nvSpPr>
          <p:spPr>
            <a:xfrm>
              <a:off x="2050850" y="4186050"/>
              <a:ext cx="40500" cy="89925"/>
            </a:xfrm>
            <a:custGeom>
              <a:avLst/>
              <a:gdLst/>
              <a:ahLst/>
              <a:cxnLst/>
              <a:rect l="l" t="t" r="r" b="b"/>
              <a:pathLst>
                <a:path w="1620" h="3597" extrusionOk="0">
                  <a:moveTo>
                    <a:pt x="631" y="1"/>
                  </a:moveTo>
                  <a:lnTo>
                    <a:pt x="0" y="180"/>
                  </a:lnTo>
                  <a:lnTo>
                    <a:pt x="1000" y="3597"/>
                  </a:lnTo>
                  <a:lnTo>
                    <a:pt x="1619" y="3418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87" name="Google Shape;5087;p96"/>
            <p:cNvSpPr/>
            <p:nvPr/>
          </p:nvSpPr>
          <p:spPr>
            <a:xfrm>
              <a:off x="2019575" y="4195000"/>
              <a:ext cx="40225" cy="89025"/>
            </a:xfrm>
            <a:custGeom>
              <a:avLst/>
              <a:gdLst/>
              <a:ahLst/>
              <a:cxnLst/>
              <a:rect l="l" t="t" r="r" b="b"/>
              <a:pathLst>
                <a:path w="1609" h="3561" extrusionOk="0">
                  <a:moveTo>
                    <a:pt x="632" y="0"/>
                  </a:moveTo>
                  <a:lnTo>
                    <a:pt x="418" y="60"/>
                  </a:lnTo>
                  <a:cubicBezTo>
                    <a:pt x="346" y="83"/>
                    <a:pt x="287" y="95"/>
                    <a:pt x="227" y="131"/>
                  </a:cubicBezTo>
                  <a:cubicBezTo>
                    <a:pt x="132" y="179"/>
                    <a:pt x="72" y="203"/>
                    <a:pt x="1" y="250"/>
                  </a:cubicBezTo>
                  <a:lnTo>
                    <a:pt x="953" y="3560"/>
                  </a:lnTo>
                  <a:cubicBezTo>
                    <a:pt x="1108" y="3560"/>
                    <a:pt x="1251" y="3536"/>
                    <a:pt x="1406" y="3501"/>
                  </a:cubicBezTo>
                  <a:lnTo>
                    <a:pt x="1608" y="3441"/>
                  </a:lnTo>
                  <a:lnTo>
                    <a:pt x="6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88" name="Google Shape;5088;p96"/>
            <p:cNvSpPr/>
            <p:nvPr/>
          </p:nvSpPr>
          <p:spPr>
            <a:xfrm>
              <a:off x="1999050" y="4214625"/>
              <a:ext cx="26525" cy="64925"/>
            </a:xfrm>
            <a:custGeom>
              <a:avLst/>
              <a:gdLst/>
              <a:ahLst/>
              <a:cxnLst/>
              <a:rect l="l" t="t" r="r" b="b"/>
              <a:pathLst>
                <a:path w="1061" h="2597" extrusionOk="0">
                  <a:moveTo>
                    <a:pt x="322" y="1"/>
                  </a:moveTo>
                  <a:cubicBezTo>
                    <a:pt x="84" y="394"/>
                    <a:pt x="0" y="846"/>
                    <a:pt x="143" y="1311"/>
                  </a:cubicBezTo>
                  <a:lnTo>
                    <a:pt x="215" y="1584"/>
                  </a:lnTo>
                  <a:cubicBezTo>
                    <a:pt x="346" y="2037"/>
                    <a:pt x="655" y="2394"/>
                    <a:pt x="1060" y="2596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89" name="Google Shape;5089;p96"/>
            <p:cNvSpPr/>
            <p:nvPr/>
          </p:nvSpPr>
          <p:spPr>
            <a:xfrm>
              <a:off x="1371600" y="4141700"/>
              <a:ext cx="313450" cy="318500"/>
            </a:xfrm>
            <a:custGeom>
              <a:avLst/>
              <a:gdLst/>
              <a:ahLst/>
              <a:cxnLst/>
              <a:rect l="l" t="t" r="r" b="b"/>
              <a:pathLst>
                <a:path w="12538" h="12740" extrusionOk="0">
                  <a:moveTo>
                    <a:pt x="381" y="1"/>
                  </a:moveTo>
                  <a:lnTo>
                    <a:pt x="381" y="13"/>
                  </a:lnTo>
                  <a:cubicBezTo>
                    <a:pt x="24" y="1489"/>
                    <a:pt x="0" y="3037"/>
                    <a:pt x="12" y="4561"/>
                  </a:cubicBezTo>
                  <a:lnTo>
                    <a:pt x="12" y="4990"/>
                  </a:lnTo>
                  <a:cubicBezTo>
                    <a:pt x="381" y="4882"/>
                    <a:pt x="750" y="4823"/>
                    <a:pt x="953" y="4823"/>
                  </a:cubicBezTo>
                  <a:cubicBezTo>
                    <a:pt x="1107" y="4823"/>
                    <a:pt x="1310" y="4859"/>
                    <a:pt x="1393" y="4990"/>
                  </a:cubicBezTo>
                  <a:cubicBezTo>
                    <a:pt x="1464" y="5097"/>
                    <a:pt x="1464" y="5228"/>
                    <a:pt x="1429" y="5347"/>
                  </a:cubicBezTo>
                  <a:cubicBezTo>
                    <a:pt x="1381" y="5454"/>
                    <a:pt x="1286" y="5549"/>
                    <a:pt x="1203" y="5633"/>
                  </a:cubicBezTo>
                  <a:cubicBezTo>
                    <a:pt x="1036" y="5775"/>
                    <a:pt x="536" y="6014"/>
                    <a:pt x="60" y="6085"/>
                  </a:cubicBezTo>
                  <a:cubicBezTo>
                    <a:pt x="131" y="7776"/>
                    <a:pt x="369" y="9454"/>
                    <a:pt x="1155" y="10931"/>
                  </a:cubicBezTo>
                  <a:cubicBezTo>
                    <a:pt x="1405" y="11383"/>
                    <a:pt x="1703" y="11836"/>
                    <a:pt x="2107" y="12157"/>
                  </a:cubicBezTo>
                  <a:cubicBezTo>
                    <a:pt x="2143" y="12074"/>
                    <a:pt x="2167" y="12002"/>
                    <a:pt x="2215" y="11943"/>
                  </a:cubicBezTo>
                  <a:cubicBezTo>
                    <a:pt x="2321" y="11742"/>
                    <a:pt x="2521" y="11578"/>
                    <a:pt x="2740" y="11578"/>
                  </a:cubicBezTo>
                  <a:cubicBezTo>
                    <a:pt x="2767" y="11578"/>
                    <a:pt x="2794" y="11580"/>
                    <a:pt x="2822" y="11586"/>
                  </a:cubicBezTo>
                  <a:cubicBezTo>
                    <a:pt x="3036" y="11621"/>
                    <a:pt x="3179" y="11824"/>
                    <a:pt x="3274" y="12026"/>
                  </a:cubicBezTo>
                  <a:cubicBezTo>
                    <a:pt x="3334" y="12181"/>
                    <a:pt x="3369" y="12336"/>
                    <a:pt x="3369" y="12502"/>
                  </a:cubicBezTo>
                  <a:cubicBezTo>
                    <a:pt x="3369" y="12574"/>
                    <a:pt x="3358" y="12633"/>
                    <a:pt x="3346" y="12717"/>
                  </a:cubicBezTo>
                  <a:cubicBezTo>
                    <a:pt x="3469" y="12732"/>
                    <a:pt x="3593" y="12740"/>
                    <a:pt x="3717" y="12740"/>
                  </a:cubicBezTo>
                  <a:cubicBezTo>
                    <a:pt x="4361" y="12740"/>
                    <a:pt x="5007" y="12535"/>
                    <a:pt x="5536" y="12145"/>
                  </a:cubicBezTo>
                  <a:cubicBezTo>
                    <a:pt x="6394" y="11526"/>
                    <a:pt x="6918" y="10490"/>
                    <a:pt x="7084" y="9443"/>
                  </a:cubicBezTo>
                  <a:cubicBezTo>
                    <a:pt x="7119" y="9444"/>
                    <a:pt x="7153" y="9445"/>
                    <a:pt x="7187" y="9445"/>
                  </a:cubicBezTo>
                  <a:cubicBezTo>
                    <a:pt x="7752" y="9445"/>
                    <a:pt x="8259" y="9263"/>
                    <a:pt x="8787" y="9050"/>
                  </a:cubicBezTo>
                  <a:cubicBezTo>
                    <a:pt x="9382" y="8812"/>
                    <a:pt x="9942" y="8454"/>
                    <a:pt x="10454" y="8050"/>
                  </a:cubicBezTo>
                  <a:cubicBezTo>
                    <a:pt x="11394" y="7335"/>
                    <a:pt x="12299" y="6418"/>
                    <a:pt x="12442" y="5240"/>
                  </a:cubicBezTo>
                  <a:cubicBezTo>
                    <a:pt x="12537" y="4228"/>
                    <a:pt x="12037" y="3251"/>
                    <a:pt x="11335" y="2513"/>
                  </a:cubicBezTo>
                  <a:cubicBezTo>
                    <a:pt x="11080" y="2811"/>
                    <a:pt x="10701" y="2985"/>
                    <a:pt x="10309" y="2985"/>
                  </a:cubicBezTo>
                  <a:cubicBezTo>
                    <a:pt x="10262" y="2985"/>
                    <a:pt x="10215" y="2983"/>
                    <a:pt x="10168" y="2977"/>
                  </a:cubicBezTo>
                  <a:cubicBezTo>
                    <a:pt x="10073" y="2966"/>
                    <a:pt x="9966" y="2942"/>
                    <a:pt x="9870" y="2870"/>
                  </a:cubicBezTo>
                  <a:cubicBezTo>
                    <a:pt x="9727" y="2775"/>
                    <a:pt x="9680" y="2549"/>
                    <a:pt x="9739" y="2370"/>
                  </a:cubicBezTo>
                  <a:cubicBezTo>
                    <a:pt x="9799" y="2192"/>
                    <a:pt x="9942" y="2037"/>
                    <a:pt x="10085" y="1918"/>
                  </a:cubicBezTo>
                  <a:cubicBezTo>
                    <a:pt x="10156" y="1846"/>
                    <a:pt x="10263" y="1775"/>
                    <a:pt x="10382" y="1715"/>
                  </a:cubicBezTo>
                  <a:cubicBezTo>
                    <a:pt x="9073" y="846"/>
                    <a:pt x="7477" y="430"/>
                    <a:pt x="5917" y="251"/>
                  </a:cubicBezTo>
                  <a:cubicBezTo>
                    <a:pt x="5620" y="227"/>
                    <a:pt x="5310" y="191"/>
                    <a:pt x="5001" y="180"/>
                  </a:cubicBezTo>
                  <a:cubicBezTo>
                    <a:pt x="4917" y="834"/>
                    <a:pt x="4774" y="1489"/>
                    <a:pt x="4524" y="2120"/>
                  </a:cubicBezTo>
                  <a:cubicBezTo>
                    <a:pt x="4434" y="2301"/>
                    <a:pt x="4311" y="2515"/>
                    <a:pt x="4115" y="2515"/>
                  </a:cubicBezTo>
                  <a:cubicBezTo>
                    <a:pt x="4105" y="2515"/>
                    <a:pt x="4094" y="2514"/>
                    <a:pt x="4084" y="2513"/>
                  </a:cubicBezTo>
                  <a:cubicBezTo>
                    <a:pt x="3870" y="2513"/>
                    <a:pt x="3750" y="2239"/>
                    <a:pt x="3727" y="2001"/>
                  </a:cubicBezTo>
                  <a:cubicBezTo>
                    <a:pt x="3703" y="1668"/>
                    <a:pt x="3750" y="1323"/>
                    <a:pt x="3810" y="1001"/>
                  </a:cubicBezTo>
                  <a:cubicBezTo>
                    <a:pt x="3834" y="775"/>
                    <a:pt x="3846" y="430"/>
                    <a:pt x="3905" y="120"/>
                  </a:cubicBezTo>
                  <a:cubicBezTo>
                    <a:pt x="2738" y="96"/>
                    <a:pt x="1548" y="96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90" name="Google Shape;5090;p96"/>
            <p:cNvSpPr/>
            <p:nvPr/>
          </p:nvSpPr>
          <p:spPr>
            <a:xfrm>
              <a:off x="1379625" y="4140825"/>
              <a:ext cx="171175" cy="236350"/>
            </a:xfrm>
            <a:custGeom>
              <a:avLst/>
              <a:gdLst/>
              <a:ahLst/>
              <a:cxnLst/>
              <a:rect l="l" t="t" r="r" b="b"/>
              <a:pathLst>
                <a:path w="6847" h="9454" extrusionOk="0">
                  <a:moveTo>
                    <a:pt x="12" y="0"/>
                  </a:moveTo>
                  <a:cubicBezTo>
                    <a:pt x="0" y="0"/>
                    <a:pt x="0" y="24"/>
                    <a:pt x="0" y="36"/>
                  </a:cubicBezTo>
                  <a:cubicBezTo>
                    <a:pt x="1786" y="3489"/>
                    <a:pt x="4084" y="6656"/>
                    <a:pt x="6799" y="9442"/>
                  </a:cubicBezTo>
                  <a:cubicBezTo>
                    <a:pt x="6799" y="9454"/>
                    <a:pt x="6823" y="9454"/>
                    <a:pt x="6823" y="9454"/>
                  </a:cubicBezTo>
                  <a:lnTo>
                    <a:pt x="6835" y="9454"/>
                  </a:lnTo>
                  <a:cubicBezTo>
                    <a:pt x="6847" y="9442"/>
                    <a:pt x="6847" y="9430"/>
                    <a:pt x="6835" y="9406"/>
                  </a:cubicBezTo>
                  <a:cubicBezTo>
                    <a:pt x="4108" y="6644"/>
                    <a:pt x="1822" y="3477"/>
                    <a:pt x="48" y="24"/>
                  </a:cubicBezTo>
                  <a:cubicBezTo>
                    <a:pt x="48" y="0"/>
                    <a:pt x="3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91" name="Google Shape;5091;p96"/>
            <p:cNvSpPr/>
            <p:nvPr/>
          </p:nvSpPr>
          <p:spPr>
            <a:xfrm>
              <a:off x="1426950" y="4306875"/>
              <a:ext cx="45875" cy="72400"/>
            </a:xfrm>
            <a:custGeom>
              <a:avLst/>
              <a:gdLst/>
              <a:ahLst/>
              <a:cxnLst/>
              <a:rect l="l" t="t" r="r" b="b"/>
              <a:pathLst>
                <a:path w="1835" h="2896" extrusionOk="0">
                  <a:moveTo>
                    <a:pt x="1263" y="61"/>
                  </a:moveTo>
                  <a:cubicBezTo>
                    <a:pt x="1382" y="61"/>
                    <a:pt x="1489" y="133"/>
                    <a:pt x="1572" y="288"/>
                  </a:cubicBezTo>
                  <a:cubicBezTo>
                    <a:pt x="1775" y="585"/>
                    <a:pt x="1608" y="1192"/>
                    <a:pt x="1536" y="1454"/>
                  </a:cubicBezTo>
                  <a:cubicBezTo>
                    <a:pt x="1429" y="1859"/>
                    <a:pt x="1215" y="2264"/>
                    <a:pt x="965" y="2586"/>
                  </a:cubicBezTo>
                  <a:cubicBezTo>
                    <a:pt x="894" y="2681"/>
                    <a:pt x="798" y="2788"/>
                    <a:pt x="703" y="2812"/>
                  </a:cubicBezTo>
                  <a:cubicBezTo>
                    <a:pt x="666" y="2824"/>
                    <a:pt x="628" y="2830"/>
                    <a:pt x="591" y="2830"/>
                  </a:cubicBezTo>
                  <a:cubicBezTo>
                    <a:pt x="483" y="2830"/>
                    <a:pt x="375" y="2781"/>
                    <a:pt x="286" y="2693"/>
                  </a:cubicBezTo>
                  <a:cubicBezTo>
                    <a:pt x="179" y="2597"/>
                    <a:pt x="120" y="2455"/>
                    <a:pt x="84" y="2276"/>
                  </a:cubicBezTo>
                  <a:cubicBezTo>
                    <a:pt x="60" y="2038"/>
                    <a:pt x="84" y="1740"/>
                    <a:pt x="191" y="1419"/>
                  </a:cubicBezTo>
                  <a:cubicBezTo>
                    <a:pt x="298" y="1121"/>
                    <a:pt x="798" y="121"/>
                    <a:pt x="1239" y="61"/>
                  </a:cubicBezTo>
                  <a:close/>
                  <a:moveTo>
                    <a:pt x="1269" y="1"/>
                  </a:moveTo>
                  <a:cubicBezTo>
                    <a:pt x="1259" y="1"/>
                    <a:pt x="1249" y="1"/>
                    <a:pt x="1239" y="2"/>
                  </a:cubicBezTo>
                  <a:cubicBezTo>
                    <a:pt x="739" y="61"/>
                    <a:pt x="239" y="1133"/>
                    <a:pt x="143" y="1407"/>
                  </a:cubicBezTo>
                  <a:cubicBezTo>
                    <a:pt x="24" y="1740"/>
                    <a:pt x="1" y="2038"/>
                    <a:pt x="48" y="2300"/>
                  </a:cubicBezTo>
                  <a:cubicBezTo>
                    <a:pt x="72" y="2490"/>
                    <a:pt x="143" y="2633"/>
                    <a:pt x="251" y="2740"/>
                  </a:cubicBezTo>
                  <a:cubicBezTo>
                    <a:pt x="346" y="2836"/>
                    <a:pt x="477" y="2895"/>
                    <a:pt x="596" y="2895"/>
                  </a:cubicBezTo>
                  <a:cubicBezTo>
                    <a:pt x="644" y="2895"/>
                    <a:pt x="667" y="2895"/>
                    <a:pt x="727" y="2871"/>
                  </a:cubicBezTo>
                  <a:cubicBezTo>
                    <a:pt x="846" y="2847"/>
                    <a:pt x="953" y="2740"/>
                    <a:pt x="1025" y="2633"/>
                  </a:cubicBezTo>
                  <a:cubicBezTo>
                    <a:pt x="1298" y="2300"/>
                    <a:pt x="1489" y="1895"/>
                    <a:pt x="1608" y="1478"/>
                  </a:cubicBezTo>
                  <a:cubicBezTo>
                    <a:pt x="1727" y="1062"/>
                    <a:pt x="1834" y="538"/>
                    <a:pt x="1656" y="252"/>
                  </a:cubicBezTo>
                  <a:cubicBezTo>
                    <a:pt x="1545" y="75"/>
                    <a:pt x="1403" y="1"/>
                    <a:pt x="1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92" name="Google Shape;5092;p96"/>
            <p:cNvSpPr/>
            <p:nvPr/>
          </p:nvSpPr>
          <p:spPr>
            <a:xfrm>
              <a:off x="1534400" y="4258775"/>
              <a:ext cx="88725" cy="76150"/>
            </a:xfrm>
            <a:custGeom>
              <a:avLst/>
              <a:gdLst/>
              <a:ahLst/>
              <a:cxnLst/>
              <a:rect l="l" t="t" r="r" b="b"/>
              <a:pathLst>
                <a:path w="3549" h="3046" extrusionOk="0">
                  <a:moveTo>
                    <a:pt x="1822" y="68"/>
                  </a:moveTo>
                  <a:cubicBezTo>
                    <a:pt x="2120" y="68"/>
                    <a:pt x="2430" y="152"/>
                    <a:pt x="2763" y="366"/>
                  </a:cubicBezTo>
                  <a:cubicBezTo>
                    <a:pt x="3144" y="569"/>
                    <a:pt x="3382" y="902"/>
                    <a:pt x="3442" y="1223"/>
                  </a:cubicBezTo>
                  <a:cubicBezTo>
                    <a:pt x="3477" y="1509"/>
                    <a:pt x="3406" y="1819"/>
                    <a:pt x="3227" y="2116"/>
                  </a:cubicBezTo>
                  <a:cubicBezTo>
                    <a:pt x="2942" y="2581"/>
                    <a:pt x="2453" y="2890"/>
                    <a:pt x="1918" y="2974"/>
                  </a:cubicBezTo>
                  <a:cubicBezTo>
                    <a:pt x="1850" y="2981"/>
                    <a:pt x="1782" y="2985"/>
                    <a:pt x="1714" y="2985"/>
                  </a:cubicBezTo>
                  <a:cubicBezTo>
                    <a:pt x="1243" y="2985"/>
                    <a:pt x="773" y="2806"/>
                    <a:pt x="429" y="2474"/>
                  </a:cubicBezTo>
                  <a:cubicBezTo>
                    <a:pt x="286" y="2331"/>
                    <a:pt x="179" y="2200"/>
                    <a:pt x="132" y="2045"/>
                  </a:cubicBezTo>
                  <a:cubicBezTo>
                    <a:pt x="48" y="1795"/>
                    <a:pt x="96" y="1521"/>
                    <a:pt x="156" y="1342"/>
                  </a:cubicBezTo>
                  <a:cubicBezTo>
                    <a:pt x="298" y="830"/>
                    <a:pt x="727" y="378"/>
                    <a:pt x="1287" y="176"/>
                  </a:cubicBezTo>
                  <a:cubicBezTo>
                    <a:pt x="1465" y="92"/>
                    <a:pt x="1644" y="68"/>
                    <a:pt x="1822" y="68"/>
                  </a:cubicBezTo>
                  <a:close/>
                  <a:moveTo>
                    <a:pt x="1837" y="0"/>
                  </a:moveTo>
                  <a:cubicBezTo>
                    <a:pt x="1647" y="0"/>
                    <a:pt x="1457" y="39"/>
                    <a:pt x="1263" y="116"/>
                  </a:cubicBezTo>
                  <a:cubicBezTo>
                    <a:pt x="691" y="330"/>
                    <a:pt x="251" y="783"/>
                    <a:pt x="96" y="1331"/>
                  </a:cubicBezTo>
                  <a:cubicBezTo>
                    <a:pt x="1" y="1616"/>
                    <a:pt x="1" y="1866"/>
                    <a:pt x="72" y="2081"/>
                  </a:cubicBezTo>
                  <a:cubicBezTo>
                    <a:pt x="132" y="2224"/>
                    <a:pt x="239" y="2378"/>
                    <a:pt x="394" y="2521"/>
                  </a:cubicBezTo>
                  <a:cubicBezTo>
                    <a:pt x="727" y="2866"/>
                    <a:pt x="1203" y="3045"/>
                    <a:pt x="1680" y="3045"/>
                  </a:cubicBezTo>
                  <a:cubicBezTo>
                    <a:pt x="1763" y="3045"/>
                    <a:pt x="1834" y="3033"/>
                    <a:pt x="1918" y="3021"/>
                  </a:cubicBezTo>
                  <a:cubicBezTo>
                    <a:pt x="2477" y="2962"/>
                    <a:pt x="2977" y="2640"/>
                    <a:pt x="3275" y="2164"/>
                  </a:cubicBezTo>
                  <a:cubicBezTo>
                    <a:pt x="3454" y="1854"/>
                    <a:pt x="3549" y="1521"/>
                    <a:pt x="3489" y="1223"/>
                  </a:cubicBezTo>
                  <a:cubicBezTo>
                    <a:pt x="3430" y="866"/>
                    <a:pt x="3168" y="545"/>
                    <a:pt x="2799" y="319"/>
                  </a:cubicBezTo>
                  <a:cubicBezTo>
                    <a:pt x="2459" y="104"/>
                    <a:pt x="2147" y="0"/>
                    <a:pt x="18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93" name="Google Shape;5093;p96"/>
            <p:cNvSpPr/>
            <p:nvPr/>
          </p:nvSpPr>
          <p:spPr>
            <a:xfrm>
              <a:off x="1536775" y="4363550"/>
              <a:ext cx="194400" cy="102025"/>
            </a:xfrm>
            <a:custGeom>
              <a:avLst/>
              <a:gdLst/>
              <a:ahLst/>
              <a:cxnLst/>
              <a:rect l="l" t="t" r="r" b="b"/>
              <a:pathLst>
                <a:path w="7776" h="4081" extrusionOk="0">
                  <a:moveTo>
                    <a:pt x="32" y="0"/>
                  </a:moveTo>
                  <a:cubicBezTo>
                    <a:pt x="25" y="0"/>
                    <a:pt x="19" y="3"/>
                    <a:pt x="13" y="9"/>
                  </a:cubicBezTo>
                  <a:cubicBezTo>
                    <a:pt x="1" y="33"/>
                    <a:pt x="1" y="45"/>
                    <a:pt x="13" y="57"/>
                  </a:cubicBezTo>
                  <a:cubicBezTo>
                    <a:pt x="906" y="902"/>
                    <a:pt x="2096" y="1997"/>
                    <a:pt x="3513" y="2795"/>
                  </a:cubicBezTo>
                  <a:cubicBezTo>
                    <a:pt x="4906" y="3581"/>
                    <a:pt x="6383" y="4033"/>
                    <a:pt x="7752" y="4081"/>
                  </a:cubicBezTo>
                  <a:cubicBezTo>
                    <a:pt x="7764" y="4081"/>
                    <a:pt x="7776" y="4057"/>
                    <a:pt x="7776" y="4045"/>
                  </a:cubicBezTo>
                  <a:cubicBezTo>
                    <a:pt x="7776" y="4033"/>
                    <a:pt x="7764" y="4021"/>
                    <a:pt x="7752" y="4021"/>
                  </a:cubicBezTo>
                  <a:cubicBezTo>
                    <a:pt x="6383" y="3974"/>
                    <a:pt x="4918" y="3545"/>
                    <a:pt x="3537" y="2747"/>
                  </a:cubicBezTo>
                  <a:cubicBezTo>
                    <a:pt x="2120" y="1950"/>
                    <a:pt x="930" y="866"/>
                    <a:pt x="61" y="9"/>
                  </a:cubicBezTo>
                  <a:cubicBezTo>
                    <a:pt x="49" y="3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94" name="Google Shape;5094;p96"/>
            <p:cNvSpPr/>
            <p:nvPr/>
          </p:nvSpPr>
          <p:spPr>
            <a:xfrm>
              <a:off x="1868075" y="4437175"/>
              <a:ext cx="19075" cy="17100"/>
            </a:xfrm>
            <a:custGeom>
              <a:avLst/>
              <a:gdLst/>
              <a:ahLst/>
              <a:cxnLst/>
              <a:rect l="l" t="t" r="r" b="b"/>
              <a:pathLst>
                <a:path w="763" h="684" extrusionOk="0">
                  <a:moveTo>
                    <a:pt x="388" y="1"/>
                  </a:moveTo>
                  <a:cubicBezTo>
                    <a:pt x="288" y="1"/>
                    <a:pt x="188" y="47"/>
                    <a:pt x="120" y="136"/>
                  </a:cubicBezTo>
                  <a:cubicBezTo>
                    <a:pt x="1" y="279"/>
                    <a:pt x="36" y="493"/>
                    <a:pt x="179" y="612"/>
                  </a:cubicBezTo>
                  <a:cubicBezTo>
                    <a:pt x="243" y="661"/>
                    <a:pt x="314" y="684"/>
                    <a:pt x="385" y="684"/>
                  </a:cubicBezTo>
                  <a:cubicBezTo>
                    <a:pt x="486" y="684"/>
                    <a:pt x="585" y="637"/>
                    <a:pt x="655" y="552"/>
                  </a:cubicBezTo>
                  <a:cubicBezTo>
                    <a:pt x="763" y="398"/>
                    <a:pt x="739" y="183"/>
                    <a:pt x="596" y="76"/>
                  </a:cubicBezTo>
                  <a:cubicBezTo>
                    <a:pt x="535" y="26"/>
                    <a:pt x="462" y="1"/>
                    <a:pt x="3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95" name="Google Shape;5095;p96"/>
            <p:cNvSpPr/>
            <p:nvPr/>
          </p:nvSpPr>
          <p:spPr>
            <a:xfrm>
              <a:off x="1833250" y="4461750"/>
              <a:ext cx="13125" cy="11200"/>
            </a:xfrm>
            <a:custGeom>
              <a:avLst/>
              <a:gdLst/>
              <a:ahLst/>
              <a:cxnLst/>
              <a:rect l="l" t="t" r="r" b="b"/>
              <a:pathLst>
                <a:path w="525" h="448" extrusionOk="0">
                  <a:moveTo>
                    <a:pt x="252" y="1"/>
                  </a:moveTo>
                  <a:cubicBezTo>
                    <a:pt x="184" y="1"/>
                    <a:pt x="114" y="31"/>
                    <a:pt x="72" y="93"/>
                  </a:cubicBezTo>
                  <a:cubicBezTo>
                    <a:pt x="1" y="177"/>
                    <a:pt x="13" y="331"/>
                    <a:pt x="120" y="403"/>
                  </a:cubicBezTo>
                  <a:cubicBezTo>
                    <a:pt x="154" y="433"/>
                    <a:pt x="201" y="448"/>
                    <a:pt x="250" y="448"/>
                  </a:cubicBezTo>
                  <a:cubicBezTo>
                    <a:pt x="317" y="448"/>
                    <a:pt x="388" y="418"/>
                    <a:pt x="429" y="355"/>
                  </a:cubicBezTo>
                  <a:cubicBezTo>
                    <a:pt x="524" y="272"/>
                    <a:pt x="489" y="117"/>
                    <a:pt x="382" y="46"/>
                  </a:cubicBezTo>
                  <a:cubicBezTo>
                    <a:pt x="347" y="16"/>
                    <a:pt x="300" y="1"/>
                    <a:pt x="2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96" name="Google Shape;5096;p96"/>
            <p:cNvSpPr/>
            <p:nvPr/>
          </p:nvSpPr>
          <p:spPr>
            <a:xfrm>
              <a:off x="1862125" y="4469500"/>
              <a:ext cx="13125" cy="11200"/>
            </a:xfrm>
            <a:custGeom>
              <a:avLst/>
              <a:gdLst/>
              <a:ahLst/>
              <a:cxnLst/>
              <a:rect l="l" t="t" r="r" b="b"/>
              <a:pathLst>
                <a:path w="525" h="448" extrusionOk="0">
                  <a:moveTo>
                    <a:pt x="257" y="0"/>
                  </a:moveTo>
                  <a:cubicBezTo>
                    <a:pt x="190" y="0"/>
                    <a:pt x="121" y="30"/>
                    <a:pt x="72" y="93"/>
                  </a:cubicBezTo>
                  <a:cubicBezTo>
                    <a:pt x="1" y="176"/>
                    <a:pt x="24" y="331"/>
                    <a:pt x="120" y="402"/>
                  </a:cubicBezTo>
                  <a:cubicBezTo>
                    <a:pt x="159" y="432"/>
                    <a:pt x="207" y="448"/>
                    <a:pt x="256" y="448"/>
                  </a:cubicBezTo>
                  <a:cubicBezTo>
                    <a:pt x="323" y="448"/>
                    <a:pt x="392" y="417"/>
                    <a:pt x="441" y="355"/>
                  </a:cubicBezTo>
                  <a:cubicBezTo>
                    <a:pt x="524" y="260"/>
                    <a:pt x="501" y="105"/>
                    <a:pt x="393" y="45"/>
                  </a:cubicBezTo>
                  <a:cubicBezTo>
                    <a:pt x="354" y="16"/>
                    <a:pt x="306" y="0"/>
                    <a:pt x="2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97" name="Google Shape;5097;p96"/>
            <p:cNvSpPr/>
            <p:nvPr/>
          </p:nvSpPr>
          <p:spPr>
            <a:xfrm>
              <a:off x="1546600" y="4110425"/>
              <a:ext cx="17900" cy="15300"/>
            </a:xfrm>
            <a:custGeom>
              <a:avLst/>
              <a:gdLst/>
              <a:ahLst/>
              <a:cxnLst/>
              <a:rect l="l" t="t" r="r" b="b"/>
              <a:pathLst>
                <a:path w="716" h="612" extrusionOk="0">
                  <a:moveTo>
                    <a:pt x="381" y="1"/>
                  </a:moveTo>
                  <a:cubicBezTo>
                    <a:pt x="212" y="1"/>
                    <a:pt x="59" y="117"/>
                    <a:pt x="37" y="276"/>
                  </a:cubicBezTo>
                  <a:cubicBezTo>
                    <a:pt x="1" y="430"/>
                    <a:pt x="144" y="585"/>
                    <a:pt x="310" y="609"/>
                  </a:cubicBezTo>
                  <a:cubicBezTo>
                    <a:pt x="326" y="611"/>
                    <a:pt x="341" y="612"/>
                    <a:pt x="356" y="612"/>
                  </a:cubicBezTo>
                  <a:cubicBezTo>
                    <a:pt x="517" y="612"/>
                    <a:pt x="659" y="499"/>
                    <a:pt x="691" y="347"/>
                  </a:cubicBezTo>
                  <a:cubicBezTo>
                    <a:pt x="715" y="180"/>
                    <a:pt x="584" y="37"/>
                    <a:pt x="406" y="2"/>
                  </a:cubicBezTo>
                  <a:cubicBezTo>
                    <a:pt x="397" y="1"/>
                    <a:pt x="389" y="1"/>
                    <a:pt x="3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98" name="Google Shape;5098;p96"/>
            <p:cNvSpPr/>
            <p:nvPr/>
          </p:nvSpPr>
          <p:spPr>
            <a:xfrm>
              <a:off x="1570425" y="4079475"/>
              <a:ext cx="11625" cy="10200"/>
            </a:xfrm>
            <a:custGeom>
              <a:avLst/>
              <a:gdLst/>
              <a:ahLst/>
              <a:cxnLst/>
              <a:rect l="l" t="t" r="r" b="b"/>
              <a:pathLst>
                <a:path w="465" h="408" extrusionOk="0">
                  <a:moveTo>
                    <a:pt x="242" y="1"/>
                  </a:moveTo>
                  <a:cubicBezTo>
                    <a:pt x="131" y="1"/>
                    <a:pt x="35" y="90"/>
                    <a:pt x="24" y="180"/>
                  </a:cubicBezTo>
                  <a:cubicBezTo>
                    <a:pt x="0" y="287"/>
                    <a:pt x="96" y="394"/>
                    <a:pt x="215" y="406"/>
                  </a:cubicBezTo>
                  <a:cubicBezTo>
                    <a:pt x="222" y="407"/>
                    <a:pt x="230" y="407"/>
                    <a:pt x="237" y="407"/>
                  </a:cubicBezTo>
                  <a:cubicBezTo>
                    <a:pt x="347" y="407"/>
                    <a:pt x="442" y="328"/>
                    <a:pt x="453" y="228"/>
                  </a:cubicBezTo>
                  <a:cubicBezTo>
                    <a:pt x="465" y="121"/>
                    <a:pt x="381" y="25"/>
                    <a:pt x="262" y="2"/>
                  </a:cubicBezTo>
                  <a:cubicBezTo>
                    <a:pt x="256" y="1"/>
                    <a:pt x="249" y="1"/>
                    <a:pt x="2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99" name="Google Shape;5099;p96"/>
            <p:cNvSpPr/>
            <p:nvPr/>
          </p:nvSpPr>
          <p:spPr>
            <a:xfrm>
              <a:off x="1543050" y="4086325"/>
              <a:ext cx="11625" cy="10200"/>
            </a:xfrm>
            <a:custGeom>
              <a:avLst/>
              <a:gdLst/>
              <a:ahLst/>
              <a:cxnLst/>
              <a:rect l="l" t="t" r="r" b="b"/>
              <a:pathLst>
                <a:path w="465" h="408" extrusionOk="0">
                  <a:moveTo>
                    <a:pt x="227" y="0"/>
                  </a:moveTo>
                  <a:cubicBezTo>
                    <a:pt x="118" y="0"/>
                    <a:pt x="23" y="80"/>
                    <a:pt x="12" y="180"/>
                  </a:cubicBezTo>
                  <a:cubicBezTo>
                    <a:pt x="0" y="287"/>
                    <a:pt x="83" y="382"/>
                    <a:pt x="202" y="406"/>
                  </a:cubicBezTo>
                  <a:cubicBezTo>
                    <a:pt x="209" y="407"/>
                    <a:pt x="216" y="407"/>
                    <a:pt x="223" y="407"/>
                  </a:cubicBezTo>
                  <a:cubicBezTo>
                    <a:pt x="333" y="407"/>
                    <a:pt x="429" y="317"/>
                    <a:pt x="441" y="228"/>
                  </a:cubicBezTo>
                  <a:cubicBezTo>
                    <a:pt x="464" y="120"/>
                    <a:pt x="369" y="13"/>
                    <a:pt x="250" y="1"/>
                  </a:cubicBezTo>
                  <a:cubicBezTo>
                    <a:pt x="242" y="1"/>
                    <a:pt x="235" y="0"/>
                    <a:pt x="2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00" name="Google Shape;5100;p96"/>
            <p:cNvSpPr/>
            <p:nvPr/>
          </p:nvSpPr>
          <p:spPr>
            <a:xfrm>
              <a:off x="1554950" y="4458375"/>
              <a:ext cx="115800" cy="51925"/>
            </a:xfrm>
            <a:custGeom>
              <a:avLst/>
              <a:gdLst/>
              <a:ahLst/>
              <a:cxnLst/>
              <a:rect l="l" t="t" r="r" b="b"/>
              <a:pathLst>
                <a:path w="4632" h="2077" extrusionOk="0">
                  <a:moveTo>
                    <a:pt x="3130" y="1"/>
                  </a:moveTo>
                  <a:cubicBezTo>
                    <a:pt x="2775" y="1"/>
                    <a:pt x="2419" y="59"/>
                    <a:pt x="2084" y="169"/>
                  </a:cubicBezTo>
                  <a:cubicBezTo>
                    <a:pt x="1250" y="431"/>
                    <a:pt x="536" y="1014"/>
                    <a:pt x="0" y="1717"/>
                  </a:cubicBezTo>
                  <a:cubicBezTo>
                    <a:pt x="417" y="1871"/>
                    <a:pt x="798" y="1955"/>
                    <a:pt x="1239" y="2026"/>
                  </a:cubicBezTo>
                  <a:cubicBezTo>
                    <a:pt x="1415" y="2051"/>
                    <a:pt x="1598" y="2077"/>
                    <a:pt x="1783" y="2077"/>
                  </a:cubicBezTo>
                  <a:cubicBezTo>
                    <a:pt x="1859" y="2077"/>
                    <a:pt x="1936" y="2072"/>
                    <a:pt x="2012" y="2062"/>
                  </a:cubicBezTo>
                  <a:cubicBezTo>
                    <a:pt x="2501" y="2014"/>
                    <a:pt x="2941" y="1729"/>
                    <a:pt x="3358" y="1443"/>
                  </a:cubicBezTo>
                  <a:cubicBezTo>
                    <a:pt x="3810" y="1133"/>
                    <a:pt x="4215" y="764"/>
                    <a:pt x="4632" y="407"/>
                  </a:cubicBezTo>
                  <a:cubicBezTo>
                    <a:pt x="4183" y="129"/>
                    <a:pt x="3658" y="1"/>
                    <a:pt x="31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01" name="Google Shape;5101;p96"/>
            <p:cNvSpPr/>
            <p:nvPr/>
          </p:nvSpPr>
          <p:spPr>
            <a:xfrm>
              <a:off x="1662700" y="4468825"/>
              <a:ext cx="51225" cy="119100"/>
            </a:xfrm>
            <a:custGeom>
              <a:avLst/>
              <a:gdLst/>
              <a:ahLst/>
              <a:cxnLst/>
              <a:rect l="l" t="t" r="r" b="b"/>
              <a:pathLst>
                <a:path w="2049" h="4764" extrusionOk="0">
                  <a:moveTo>
                    <a:pt x="655" y="1"/>
                  </a:moveTo>
                  <a:cubicBezTo>
                    <a:pt x="429" y="382"/>
                    <a:pt x="298" y="763"/>
                    <a:pt x="167" y="1180"/>
                  </a:cubicBezTo>
                  <a:cubicBezTo>
                    <a:pt x="96" y="1430"/>
                    <a:pt x="12" y="1680"/>
                    <a:pt x="12" y="1953"/>
                  </a:cubicBezTo>
                  <a:cubicBezTo>
                    <a:pt x="0" y="2454"/>
                    <a:pt x="227" y="2930"/>
                    <a:pt x="453" y="3382"/>
                  </a:cubicBezTo>
                  <a:cubicBezTo>
                    <a:pt x="703" y="3858"/>
                    <a:pt x="1012" y="4299"/>
                    <a:pt x="1310" y="4763"/>
                  </a:cubicBezTo>
                  <a:cubicBezTo>
                    <a:pt x="1870" y="4073"/>
                    <a:pt x="2048" y="3144"/>
                    <a:pt x="1893" y="2275"/>
                  </a:cubicBezTo>
                  <a:cubicBezTo>
                    <a:pt x="1727" y="1418"/>
                    <a:pt x="1274" y="620"/>
                    <a:pt x="6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5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900"/>
                                        <p:tgtEl>
                                          <p:spTgt spid="5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900"/>
                                        <p:tgtEl>
                                          <p:spTgt spid="5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Summer vacation activities set. swimming, lying on the  beach.">
            <a:extLst>
              <a:ext uri="{FF2B5EF4-FFF2-40B4-BE49-F238E27FC236}">
                <a16:creationId xmlns:a16="http://schemas.microsoft.com/office/drawing/2014/main" id="{B192B126-C7DD-5029-EF14-94569746D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0"/>
            <a:ext cx="596265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F7BECC9-F742-2891-31AB-4E15949625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18" b="29342"/>
          <a:stretch/>
        </p:blipFill>
        <p:spPr>
          <a:xfrm>
            <a:off x="-385011" y="4283242"/>
            <a:ext cx="6442150" cy="2574758"/>
          </a:xfrm>
          <a:prstGeom prst="rect">
            <a:avLst/>
          </a:prstGeom>
        </p:spPr>
      </p:pic>
      <p:pic>
        <p:nvPicPr>
          <p:cNvPr id="1028" name="Picture 4" descr="Premium Vector | People on summer vacation beach activities scenes">
            <a:extLst>
              <a:ext uri="{FF2B5EF4-FFF2-40B4-BE49-F238E27FC236}">
                <a16:creationId xmlns:a16="http://schemas.microsoft.com/office/drawing/2014/main" id="{356C4F3C-8E53-A07D-ECD6-6BF4B0C6A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955" y="4133850"/>
            <a:ext cx="596265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73DC403D-112E-25D7-01BA-4E8491D5E10B}"/>
              </a:ext>
            </a:extLst>
          </p:cNvPr>
          <p:cNvSpPr txBox="1"/>
          <p:nvPr/>
        </p:nvSpPr>
        <p:spPr>
          <a:xfrm>
            <a:off x="0" y="962901"/>
            <a:ext cx="34015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Summer vacation activities</a:t>
            </a:r>
          </a:p>
        </p:txBody>
      </p:sp>
    </p:spTree>
    <p:extLst>
      <p:ext uri="{BB962C8B-B14F-4D97-AF65-F5344CB8AC3E}">
        <p14:creationId xmlns:p14="http://schemas.microsoft.com/office/powerpoint/2010/main" val="23270737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2" name="Google Shape;5782;p107"/>
          <p:cNvGrpSpPr/>
          <p:nvPr/>
        </p:nvGrpSpPr>
        <p:grpSpPr>
          <a:xfrm rot="-2094996">
            <a:off x="385622" y="5216518"/>
            <a:ext cx="1138406" cy="1575670"/>
            <a:chOff x="8086720" y="3189537"/>
            <a:chExt cx="1057286" cy="1463391"/>
          </a:xfrm>
        </p:grpSpPr>
        <p:sp>
          <p:nvSpPr>
            <p:cNvPr id="5783" name="Google Shape;5783;p107"/>
            <p:cNvSpPr/>
            <p:nvPr/>
          </p:nvSpPr>
          <p:spPr>
            <a:xfrm rot="1122852">
              <a:off x="8280485" y="3262136"/>
              <a:ext cx="669756" cy="1318193"/>
            </a:xfrm>
            <a:custGeom>
              <a:avLst/>
              <a:gdLst/>
              <a:ahLst/>
              <a:cxnLst/>
              <a:rect l="l" t="t" r="r" b="b"/>
              <a:pathLst>
                <a:path w="10587" h="20837" extrusionOk="0">
                  <a:moveTo>
                    <a:pt x="3174" y="0"/>
                  </a:moveTo>
                  <a:cubicBezTo>
                    <a:pt x="3169" y="0"/>
                    <a:pt x="3164" y="0"/>
                    <a:pt x="3159" y="1"/>
                  </a:cubicBezTo>
                  <a:cubicBezTo>
                    <a:pt x="2767" y="37"/>
                    <a:pt x="2646" y="714"/>
                    <a:pt x="3628" y="1327"/>
                  </a:cubicBezTo>
                  <a:cubicBezTo>
                    <a:pt x="3643" y="1337"/>
                    <a:pt x="3659" y="1341"/>
                    <a:pt x="3675" y="1341"/>
                  </a:cubicBezTo>
                  <a:cubicBezTo>
                    <a:pt x="3726" y="1341"/>
                    <a:pt x="3772" y="1295"/>
                    <a:pt x="3761" y="1236"/>
                  </a:cubicBezTo>
                  <a:cubicBezTo>
                    <a:pt x="3686" y="850"/>
                    <a:pt x="3484" y="0"/>
                    <a:pt x="3174" y="0"/>
                  </a:cubicBezTo>
                  <a:close/>
                  <a:moveTo>
                    <a:pt x="482" y="1412"/>
                  </a:moveTo>
                  <a:cubicBezTo>
                    <a:pt x="403" y="1412"/>
                    <a:pt x="336" y="1433"/>
                    <a:pt x="289" y="1483"/>
                  </a:cubicBezTo>
                  <a:cubicBezTo>
                    <a:pt x="0" y="1784"/>
                    <a:pt x="289" y="2368"/>
                    <a:pt x="1285" y="2368"/>
                  </a:cubicBezTo>
                  <a:cubicBezTo>
                    <a:pt x="1436" y="2368"/>
                    <a:pt x="1604" y="2354"/>
                    <a:pt x="1788" y="2325"/>
                  </a:cubicBezTo>
                  <a:cubicBezTo>
                    <a:pt x="1880" y="2310"/>
                    <a:pt x="1912" y="2192"/>
                    <a:pt x="1839" y="2134"/>
                  </a:cubicBezTo>
                  <a:cubicBezTo>
                    <a:pt x="1520" y="1887"/>
                    <a:pt x="856" y="1412"/>
                    <a:pt x="482" y="1412"/>
                  </a:cubicBezTo>
                  <a:close/>
                  <a:moveTo>
                    <a:pt x="7520" y="1130"/>
                  </a:moveTo>
                  <a:cubicBezTo>
                    <a:pt x="7512" y="1130"/>
                    <a:pt x="7502" y="1130"/>
                    <a:pt x="7493" y="1132"/>
                  </a:cubicBezTo>
                  <a:cubicBezTo>
                    <a:pt x="7449" y="1134"/>
                    <a:pt x="7404" y="1135"/>
                    <a:pt x="7360" y="1139"/>
                  </a:cubicBezTo>
                  <a:lnTo>
                    <a:pt x="7305" y="1144"/>
                  </a:lnTo>
                  <a:cubicBezTo>
                    <a:pt x="7269" y="1145"/>
                    <a:pt x="7234" y="1149"/>
                    <a:pt x="7197" y="1152"/>
                  </a:cubicBezTo>
                  <a:lnTo>
                    <a:pt x="7141" y="1159"/>
                  </a:lnTo>
                  <a:cubicBezTo>
                    <a:pt x="7105" y="1162"/>
                    <a:pt x="7068" y="1167"/>
                    <a:pt x="7032" y="1172"/>
                  </a:cubicBezTo>
                  <a:lnTo>
                    <a:pt x="6987" y="1178"/>
                  </a:lnTo>
                  <a:cubicBezTo>
                    <a:pt x="6941" y="1185"/>
                    <a:pt x="6896" y="1192"/>
                    <a:pt x="6852" y="1198"/>
                  </a:cubicBezTo>
                  <a:lnTo>
                    <a:pt x="6781" y="1211"/>
                  </a:lnTo>
                  <a:lnTo>
                    <a:pt x="6715" y="1223"/>
                  </a:lnTo>
                  <a:cubicBezTo>
                    <a:pt x="6703" y="1226"/>
                    <a:pt x="6690" y="1228"/>
                    <a:pt x="6678" y="1230"/>
                  </a:cubicBezTo>
                  <a:lnTo>
                    <a:pt x="6643" y="1238"/>
                  </a:lnTo>
                  <a:cubicBezTo>
                    <a:pt x="6615" y="1243"/>
                    <a:pt x="6590" y="1249"/>
                    <a:pt x="6564" y="1254"/>
                  </a:cubicBezTo>
                  <a:cubicBezTo>
                    <a:pt x="6529" y="1263"/>
                    <a:pt x="6496" y="1269"/>
                    <a:pt x="6465" y="1278"/>
                  </a:cubicBezTo>
                  <a:lnTo>
                    <a:pt x="6395" y="1294"/>
                  </a:lnTo>
                  <a:lnTo>
                    <a:pt x="6329" y="1311"/>
                  </a:lnTo>
                  <a:cubicBezTo>
                    <a:pt x="6313" y="1316"/>
                    <a:pt x="6296" y="1319"/>
                    <a:pt x="6280" y="1324"/>
                  </a:cubicBezTo>
                  <a:lnTo>
                    <a:pt x="6198" y="1347"/>
                  </a:lnTo>
                  <a:lnTo>
                    <a:pt x="6142" y="1362"/>
                  </a:lnTo>
                  <a:lnTo>
                    <a:pt x="6093" y="1377"/>
                  </a:lnTo>
                  <a:lnTo>
                    <a:pt x="6060" y="1388"/>
                  </a:lnTo>
                  <a:cubicBezTo>
                    <a:pt x="6045" y="1392"/>
                    <a:pt x="6033" y="1395"/>
                    <a:pt x="6022" y="1400"/>
                  </a:cubicBezTo>
                  <a:lnTo>
                    <a:pt x="5980" y="1413"/>
                  </a:lnTo>
                  <a:lnTo>
                    <a:pt x="5950" y="1423"/>
                  </a:lnTo>
                  <a:lnTo>
                    <a:pt x="5929" y="1430"/>
                  </a:lnTo>
                  <a:lnTo>
                    <a:pt x="5919" y="1433"/>
                  </a:lnTo>
                  <a:lnTo>
                    <a:pt x="5909" y="1436"/>
                  </a:lnTo>
                  <a:cubicBezTo>
                    <a:pt x="5411" y="2766"/>
                    <a:pt x="4341" y="2958"/>
                    <a:pt x="4341" y="2958"/>
                  </a:cubicBezTo>
                  <a:cubicBezTo>
                    <a:pt x="3949" y="4312"/>
                    <a:pt x="2585" y="4622"/>
                    <a:pt x="2585" y="4622"/>
                  </a:cubicBezTo>
                  <a:cubicBezTo>
                    <a:pt x="2576" y="4627"/>
                    <a:pt x="2572" y="4633"/>
                    <a:pt x="2568" y="4640"/>
                  </a:cubicBezTo>
                  <a:cubicBezTo>
                    <a:pt x="2567" y="4645"/>
                    <a:pt x="2563" y="4652"/>
                    <a:pt x="2562" y="4655"/>
                  </a:cubicBezTo>
                  <a:cubicBezTo>
                    <a:pt x="2558" y="4665"/>
                    <a:pt x="2553" y="4673"/>
                    <a:pt x="2550" y="4685"/>
                  </a:cubicBezTo>
                  <a:cubicBezTo>
                    <a:pt x="2547" y="4691"/>
                    <a:pt x="2543" y="4701"/>
                    <a:pt x="2542" y="4709"/>
                  </a:cubicBezTo>
                  <a:cubicBezTo>
                    <a:pt x="2537" y="4723"/>
                    <a:pt x="2532" y="4738"/>
                    <a:pt x="2527" y="4754"/>
                  </a:cubicBezTo>
                  <a:cubicBezTo>
                    <a:pt x="2525" y="4762"/>
                    <a:pt x="2522" y="4774"/>
                    <a:pt x="2519" y="4782"/>
                  </a:cubicBezTo>
                  <a:cubicBezTo>
                    <a:pt x="2514" y="4804"/>
                    <a:pt x="2507" y="4824"/>
                    <a:pt x="2502" y="4848"/>
                  </a:cubicBezTo>
                  <a:cubicBezTo>
                    <a:pt x="2499" y="4857"/>
                    <a:pt x="2497" y="4867"/>
                    <a:pt x="2495" y="4876"/>
                  </a:cubicBezTo>
                  <a:cubicBezTo>
                    <a:pt x="2489" y="4905"/>
                    <a:pt x="2481" y="4934"/>
                    <a:pt x="2474" y="4967"/>
                  </a:cubicBezTo>
                  <a:cubicBezTo>
                    <a:pt x="2472" y="4974"/>
                    <a:pt x="2471" y="4981"/>
                    <a:pt x="2469" y="4987"/>
                  </a:cubicBezTo>
                  <a:cubicBezTo>
                    <a:pt x="2461" y="5025"/>
                    <a:pt x="2452" y="5065"/>
                    <a:pt x="2443" y="5108"/>
                  </a:cubicBezTo>
                  <a:cubicBezTo>
                    <a:pt x="2443" y="5113"/>
                    <a:pt x="2441" y="5118"/>
                    <a:pt x="2441" y="5121"/>
                  </a:cubicBezTo>
                  <a:cubicBezTo>
                    <a:pt x="2431" y="5169"/>
                    <a:pt x="2419" y="5220"/>
                    <a:pt x="2409" y="5273"/>
                  </a:cubicBezTo>
                  <a:cubicBezTo>
                    <a:pt x="2409" y="5275"/>
                    <a:pt x="2409" y="5275"/>
                    <a:pt x="2409" y="5277"/>
                  </a:cubicBezTo>
                  <a:cubicBezTo>
                    <a:pt x="2386" y="5389"/>
                    <a:pt x="2363" y="5513"/>
                    <a:pt x="2338" y="5649"/>
                  </a:cubicBezTo>
                  <a:cubicBezTo>
                    <a:pt x="2338" y="5654"/>
                    <a:pt x="2337" y="5659"/>
                    <a:pt x="2335" y="5665"/>
                  </a:cubicBezTo>
                  <a:cubicBezTo>
                    <a:pt x="2325" y="5723"/>
                    <a:pt x="2314" y="5783"/>
                    <a:pt x="2304" y="5844"/>
                  </a:cubicBezTo>
                  <a:lnTo>
                    <a:pt x="2292" y="5907"/>
                  </a:lnTo>
                  <a:cubicBezTo>
                    <a:pt x="2285" y="5946"/>
                    <a:pt x="2277" y="5988"/>
                    <a:pt x="2271" y="6031"/>
                  </a:cubicBezTo>
                  <a:cubicBezTo>
                    <a:pt x="2262" y="6084"/>
                    <a:pt x="2252" y="6137"/>
                    <a:pt x="2242" y="6191"/>
                  </a:cubicBezTo>
                  <a:cubicBezTo>
                    <a:pt x="2242" y="6193"/>
                    <a:pt x="2242" y="6196"/>
                    <a:pt x="2242" y="6198"/>
                  </a:cubicBezTo>
                  <a:cubicBezTo>
                    <a:pt x="2176" y="6580"/>
                    <a:pt x="2107" y="7017"/>
                    <a:pt x="2032" y="7490"/>
                  </a:cubicBezTo>
                  <a:cubicBezTo>
                    <a:pt x="2019" y="7582"/>
                    <a:pt x="2004" y="7676"/>
                    <a:pt x="1991" y="7769"/>
                  </a:cubicBezTo>
                  <a:cubicBezTo>
                    <a:pt x="1755" y="9319"/>
                    <a:pt x="1496" y="11198"/>
                    <a:pt x="1308" y="12818"/>
                  </a:cubicBezTo>
                  <a:cubicBezTo>
                    <a:pt x="1285" y="13020"/>
                    <a:pt x="1263" y="13217"/>
                    <a:pt x="1242" y="13410"/>
                  </a:cubicBezTo>
                  <a:cubicBezTo>
                    <a:pt x="1224" y="13563"/>
                    <a:pt x="1209" y="13713"/>
                    <a:pt x="1192" y="13859"/>
                  </a:cubicBezTo>
                  <a:cubicBezTo>
                    <a:pt x="1181" y="13966"/>
                    <a:pt x="1172" y="14070"/>
                    <a:pt x="1161" y="14171"/>
                  </a:cubicBezTo>
                  <a:cubicBezTo>
                    <a:pt x="1076" y="15033"/>
                    <a:pt x="1027" y="15736"/>
                    <a:pt x="1032" y="16148"/>
                  </a:cubicBezTo>
                  <a:lnTo>
                    <a:pt x="1032" y="16192"/>
                  </a:lnTo>
                  <a:lnTo>
                    <a:pt x="1032" y="16232"/>
                  </a:lnTo>
                  <a:cubicBezTo>
                    <a:pt x="1032" y="16252"/>
                    <a:pt x="1033" y="16273"/>
                    <a:pt x="1035" y="16292"/>
                  </a:cubicBezTo>
                  <a:cubicBezTo>
                    <a:pt x="1035" y="16300"/>
                    <a:pt x="1035" y="16308"/>
                    <a:pt x="1037" y="16316"/>
                  </a:cubicBezTo>
                  <a:cubicBezTo>
                    <a:pt x="1037" y="16336"/>
                    <a:pt x="1038" y="16354"/>
                    <a:pt x="1040" y="16373"/>
                  </a:cubicBezTo>
                  <a:cubicBezTo>
                    <a:pt x="1040" y="16378"/>
                    <a:pt x="1042" y="16384"/>
                    <a:pt x="1043" y="16391"/>
                  </a:cubicBezTo>
                  <a:cubicBezTo>
                    <a:pt x="1045" y="16407"/>
                    <a:pt x="1047" y="16424"/>
                    <a:pt x="1050" y="16439"/>
                  </a:cubicBezTo>
                  <a:cubicBezTo>
                    <a:pt x="1050" y="16444"/>
                    <a:pt x="1052" y="16449"/>
                    <a:pt x="1052" y="16452"/>
                  </a:cubicBezTo>
                  <a:cubicBezTo>
                    <a:pt x="1055" y="16468"/>
                    <a:pt x="1060" y="16483"/>
                    <a:pt x="1065" y="16500"/>
                  </a:cubicBezTo>
                  <a:cubicBezTo>
                    <a:pt x="1225" y="16981"/>
                    <a:pt x="2681" y="17086"/>
                    <a:pt x="3923" y="17086"/>
                  </a:cubicBezTo>
                  <a:cubicBezTo>
                    <a:pt x="4461" y="17086"/>
                    <a:pt x="4959" y="17066"/>
                    <a:pt x="5294" y="17049"/>
                  </a:cubicBezTo>
                  <a:lnTo>
                    <a:pt x="5294" y="20461"/>
                  </a:lnTo>
                  <a:cubicBezTo>
                    <a:pt x="5294" y="20668"/>
                    <a:pt x="5461" y="20836"/>
                    <a:pt x="5668" y="20836"/>
                  </a:cubicBezTo>
                  <a:lnTo>
                    <a:pt x="6986" y="20836"/>
                  </a:lnTo>
                  <a:cubicBezTo>
                    <a:pt x="7192" y="20836"/>
                    <a:pt x="7361" y="20668"/>
                    <a:pt x="7361" y="20461"/>
                  </a:cubicBezTo>
                  <a:lnTo>
                    <a:pt x="7361" y="17029"/>
                  </a:lnTo>
                  <a:cubicBezTo>
                    <a:pt x="7506" y="17030"/>
                    <a:pt x="7646" y="17030"/>
                    <a:pt x="7782" y="17030"/>
                  </a:cubicBezTo>
                  <a:cubicBezTo>
                    <a:pt x="9135" y="17030"/>
                    <a:pt x="10064" y="16983"/>
                    <a:pt x="10426" y="16688"/>
                  </a:cubicBezTo>
                  <a:cubicBezTo>
                    <a:pt x="10434" y="16682"/>
                    <a:pt x="10441" y="16674"/>
                    <a:pt x="10447" y="16664"/>
                  </a:cubicBezTo>
                  <a:cubicBezTo>
                    <a:pt x="10449" y="16660"/>
                    <a:pt x="10451" y="16657"/>
                    <a:pt x="10452" y="16654"/>
                  </a:cubicBezTo>
                  <a:lnTo>
                    <a:pt x="10452" y="16652"/>
                  </a:lnTo>
                  <a:cubicBezTo>
                    <a:pt x="10454" y="16649"/>
                    <a:pt x="10456" y="16645"/>
                    <a:pt x="10457" y="16640"/>
                  </a:cubicBezTo>
                  <a:cubicBezTo>
                    <a:pt x="10459" y="16637"/>
                    <a:pt x="10462" y="16631"/>
                    <a:pt x="10466" y="16626"/>
                  </a:cubicBezTo>
                  <a:cubicBezTo>
                    <a:pt x="10467" y="16619"/>
                    <a:pt x="10469" y="16616"/>
                    <a:pt x="10470" y="16611"/>
                  </a:cubicBezTo>
                  <a:cubicBezTo>
                    <a:pt x="10474" y="16601"/>
                    <a:pt x="10477" y="16593"/>
                    <a:pt x="10480" y="16581"/>
                  </a:cubicBezTo>
                  <a:lnTo>
                    <a:pt x="10480" y="16578"/>
                  </a:lnTo>
                  <a:lnTo>
                    <a:pt x="10482" y="16573"/>
                  </a:lnTo>
                  <a:cubicBezTo>
                    <a:pt x="10484" y="16568"/>
                    <a:pt x="10485" y="16563"/>
                    <a:pt x="10485" y="16556"/>
                  </a:cubicBezTo>
                  <a:cubicBezTo>
                    <a:pt x="10490" y="16541"/>
                    <a:pt x="10494" y="16525"/>
                    <a:pt x="10499" y="16508"/>
                  </a:cubicBezTo>
                  <a:cubicBezTo>
                    <a:pt x="10499" y="16503"/>
                    <a:pt x="10500" y="16498"/>
                    <a:pt x="10500" y="16493"/>
                  </a:cubicBezTo>
                  <a:cubicBezTo>
                    <a:pt x="10502" y="16488"/>
                    <a:pt x="10504" y="16478"/>
                    <a:pt x="10505" y="16473"/>
                  </a:cubicBezTo>
                  <a:lnTo>
                    <a:pt x="10513" y="16432"/>
                  </a:lnTo>
                  <a:cubicBezTo>
                    <a:pt x="10513" y="16424"/>
                    <a:pt x="10515" y="16417"/>
                    <a:pt x="10517" y="16411"/>
                  </a:cubicBezTo>
                  <a:cubicBezTo>
                    <a:pt x="10518" y="16396"/>
                    <a:pt x="10520" y="16382"/>
                    <a:pt x="10523" y="16368"/>
                  </a:cubicBezTo>
                  <a:cubicBezTo>
                    <a:pt x="10523" y="16363"/>
                    <a:pt x="10523" y="16358"/>
                    <a:pt x="10525" y="16354"/>
                  </a:cubicBezTo>
                  <a:cubicBezTo>
                    <a:pt x="10527" y="16349"/>
                    <a:pt x="10525" y="16346"/>
                    <a:pt x="10527" y="16343"/>
                  </a:cubicBezTo>
                  <a:cubicBezTo>
                    <a:pt x="10527" y="16335"/>
                    <a:pt x="10528" y="16326"/>
                    <a:pt x="10528" y="16316"/>
                  </a:cubicBezTo>
                  <a:cubicBezTo>
                    <a:pt x="10532" y="16293"/>
                    <a:pt x="10535" y="16268"/>
                    <a:pt x="10538" y="16242"/>
                  </a:cubicBezTo>
                  <a:cubicBezTo>
                    <a:pt x="10538" y="16237"/>
                    <a:pt x="10538" y="16232"/>
                    <a:pt x="10540" y="16227"/>
                  </a:cubicBezTo>
                  <a:cubicBezTo>
                    <a:pt x="10540" y="16217"/>
                    <a:pt x="10542" y="16209"/>
                    <a:pt x="10542" y="16199"/>
                  </a:cubicBezTo>
                  <a:cubicBezTo>
                    <a:pt x="10543" y="16177"/>
                    <a:pt x="10547" y="16154"/>
                    <a:pt x="10548" y="16131"/>
                  </a:cubicBezTo>
                  <a:cubicBezTo>
                    <a:pt x="10548" y="16118"/>
                    <a:pt x="10550" y="16105"/>
                    <a:pt x="10552" y="16090"/>
                  </a:cubicBezTo>
                  <a:cubicBezTo>
                    <a:pt x="10553" y="16076"/>
                    <a:pt x="10553" y="16068"/>
                    <a:pt x="10553" y="16057"/>
                  </a:cubicBezTo>
                  <a:cubicBezTo>
                    <a:pt x="10555" y="16043"/>
                    <a:pt x="10555" y="16030"/>
                    <a:pt x="10556" y="16017"/>
                  </a:cubicBezTo>
                  <a:lnTo>
                    <a:pt x="10556" y="16014"/>
                  </a:lnTo>
                  <a:cubicBezTo>
                    <a:pt x="10556" y="15995"/>
                    <a:pt x="10558" y="15977"/>
                    <a:pt x="10560" y="15959"/>
                  </a:cubicBezTo>
                  <a:cubicBezTo>
                    <a:pt x="10561" y="15936"/>
                    <a:pt x="10561" y="15913"/>
                    <a:pt x="10563" y="15890"/>
                  </a:cubicBezTo>
                  <a:lnTo>
                    <a:pt x="10563" y="15883"/>
                  </a:lnTo>
                  <a:cubicBezTo>
                    <a:pt x="10563" y="15870"/>
                    <a:pt x="10565" y="15860"/>
                    <a:pt x="10565" y="15847"/>
                  </a:cubicBezTo>
                  <a:cubicBezTo>
                    <a:pt x="10566" y="15835"/>
                    <a:pt x="10566" y="15827"/>
                    <a:pt x="10566" y="15815"/>
                  </a:cubicBezTo>
                  <a:cubicBezTo>
                    <a:pt x="10566" y="15799"/>
                    <a:pt x="10568" y="15782"/>
                    <a:pt x="10568" y="15766"/>
                  </a:cubicBezTo>
                  <a:cubicBezTo>
                    <a:pt x="10570" y="15732"/>
                    <a:pt x="10571" y="15698"/>
                    <a:pt x="10573" y="15661"/>
                  </a:cubicBezTo>
                  <a:lnTo>
                    <a:pt x="10573" y="15651"/>
                  </a:lnTo>
                  <a:lnTo>
                    <a:pt x="10573" y="15617"/>
                  </a:lnTo>
                  <a:cubicBezTo>
                    <a:pt x="10583" y="15372"/>
                    <a:pt x="10586" y="15094"/>
                    <a:pt x="10585" y="14786"/>
                  </a:cubicBezTo>
                  <a:lnTo>
                    <a:pt x="10585" y="14732"/>
                  </a:lnTo>
                  <a:cubicBezTo>
                    <a:pt x="10583" y="14414"/>
                    <a:pt x="10576" y="14070"/>
                    <a:pt x="10566" y="13700"/>
                  </a:cubicBezTo>
                  <a:cubicBezTo>
                    <a:pt x="10566" y="13687"/>
                    <a:pt x="10566" y="13673"/>
                    <a:pt x="10565" y="13660"/>
                  </a:cubicBezTo>
                  <a:cubicBezTo>
                    <a:pt x="10565" y="13647"/>
                    <a:pt x="10565" y="13630"/>
                    <a:pt x="10563" y="13616"/>
                  </a:cubicBezTo>
                  <a:cubicBezTo>
                    <a:pt x="10560" y="13503"/>
                    <a:pt x="10556" y="13389"/>
                    <a:pt x="10553" y="13272"/>
                  </a:cubicBezTo>
                  <a:cubicBezTo>
                    <a:pt x="10512" y="12114"/>
                    <a:pt x="10437" y="10768"/>
                    <a:pt x="10337" y="9415"/>
                  </a:cubicBezTo>
                  <a:lnTo>
                    <a:pt x="10333" y="9382"/>
                  </a:lnTo>
                  <a:cubicBezTo>
                    <a:pt x="10317" y="9153"/>
                    <a:pt x="10298" y="8925"/>
                    <a:pt x="10280" y="8697"/>
                  </a:cubicBezTo>
                  <a:cubicBezTo>
                    <a:pt x="10277" y="8659"/>
                    <a:pt x="10274" y="8621"/>
                    <a:pt x="10270" y="8583"/>
                  </a:cubicBezTo>
                  <a:cubicBezTo>
                    <a:pt x="10251" y="8340"/>
                    <a:pt x="10231" y="8100"/>
                    <a:pt x="10209" y="7860"/>
                  </a:cubicBezTo>
                  <a:cubicBezTo>
                    <a:pt x="10194" y="7685"/>
                    <a:pt x="10178" y="7513"/>
                    <a:pt x="10161" y="7339"/>
                  </a:cubicBezTo>
                  <a:cubicBezTo>
                    <a:pt x="10155" y="7271"/>
                    <a:pt x="10148" y="7203"/>
                    <a:pt x="10141" y="7136"/>
                  </a:cubicBezTo>
                  <a:cubicBezTo>
                    <a:pt x="10130" y="7010"/>
                    <a:pt x="10118" y="6884"/>
                    <a:pt x="10105" y="6759"/>
                  </a:cubicBezTo>
                  <a:cubicBezTo>
                    <a:pt x="10100" y="6706"/>
                    <a:pt x="10095" y="6651"/>
                    <a:pt x="10090" y="6600"/>
                  </a:cubicBezTo>
                  <a:cubicBezTo>
                    <a:pt x="9918" y="4931"/>
                    <a:pt x="9716" y="3461"/>
                    <a:pt x="9503" y="2581"/>
                  </a:cubicBezTo>
                  <a:cubicBezTo>
                    <a:pt x="9460" y="2401"/>
                    <a:pt x="9417" y="2245"/>
                    <a:pt x="9374" y="2118"/>
                  </a:cubicBezTo>
                  <a:lnTo>
                    <a:pt x="9367" y="2100"/>
                  </a:lnTo>
                  <a:cubicBezTo>
                    <a:pt x="9359" y="2076"/>
                    <a:pt x="9351" y="2055"/>
                    <a:pt x="9343" y="2033"/>
                  </a:cubicBezTo>
                  <a:cubicBezTo>
                    <a:pt x="9339" y="2025"/>
                    <a:pt x="9336" y="2017"/>
                    <a:pt x="9333" y="2010"/>
                  </a:cubicBezTo>
                  <a:cubicBezTo>
                    <a:pt x="9324" y="1990"/>
                    <a:pt x="9318" y="1972"/>
                    <a:pt x="9309" y="1956"/>
                  </a:cubicBezTo>
                  <a:cubicBezTo>
                    <a:pt x="9306" y="1949"/>
                    <a:pt x="9304" y="1941"/>
                    <a:pt x="9301" y="1934"/>
                  </a:cubicBezTo>
                  <a:cubicBezTo>
                    <a:pt x="9293" y="1918"/>
                    <a:pt x="9285" y="1903"/>
                    <a:pt x="9276" y="1888"/>
                  </a:cubicBezTo>
                  <a:cubicBezTo>
                    <a:pt x="9275" y="1881"/>
                    <a:pt x="9271" y="1876"/>
                    <a:pt x="9268" y="1871"/>
                  </a:cubicBezTo>
                  <a:cubicBezTo>
                    <a:pt x="9258" y="1851"/>
                    <a:pt x="9248" y="1833"/>
                    <a:pt x="9237" y="1818"/>
                  </a:cubicBezTo>
                  <a:cubicBezTo>
                    <a:pt x="9207" y="1772"/>
                    <a:pt x="9172" y="1729"/>
                    <a:pt x="9136" y="1686"/>
                  </a:cubicBezTo>
                  <a:cubicBezTo>
                    <a:pt x="9126" y="1675"/>
                    <a:pt x="9114" y="1663"/>
                    <a:pt x="9103" y="1651"/>
                  </a:cubicBezTo>
                  <a:cubicBezTo>
                    <a:pt x="9078" y="1623"/>
                    <a:pt x="9050" y="1595"/>
                    <a:pt x="9022" y="1570"/>
                  </a:cubicBezTo>
                  <a:cubicBezTo>
                    <a:pt x="9010" y="1559"/>
                    <a:pt x="8997" y="1547"/>
                    <a:pt x="8984" y="1536"/>
                  </a:cubicBezTo>
                  <a:cubicBezTo>
                    <a:pt x="8952" y="1509"/>
                    <a:pt x="8921" y="1484"/>
                    <a:pt x="8888" y="1461"/>
                  </a:cubicBezTo>
                  <a:cubicBezTo>
                    <a:pt x="8878" y="1455"/>
                    <a:pt x="8868" y="1448"/>
                    <a:pt x="8858" y="1441"/>
                  </a:cubicBezTo>
                  <a:cubicBezTo>
                    <a:pt x="8815" y="1412"/>
                    <a:pt x="8770" y="1385"/>
                    <a:pt x="8724" y="1360"/>
                  </a:cubicBezTo>
                  <a:cubicBezTo>
                    <a:pt x="8716" y="1355"/>
                    <a:pt x="8706" y="1352"/>
                    <a:pt x="8698" y="1347"/>
                  </a:cubicBezTo>
                  <a:cubicBezTo>
                    <a:pt x="8659" y="1329"/>
                    <a:pt x="8620" y="1311"/>
                    <a:pt x="8580" y="1294"/>
                  </a:cubicBezTo>
                  <a:cubicBezTo>
                    <a:pt x="8565" y="1288"/>
                    <a:pt x="8550" y="1283"/>
                    <a:pt x="8535" y="1278"/>
                  </a:cubicBezTo>
                  <a:cubicBezTo>
                    <a:pt x="8499" y="1263"/>
                    <a:pt x="8461" y="1249"/>
                    <a:pt x="8423" y="1238"/>
                  </a:cubicBezTo>
                  <a:cubicBezTo>
                    <a:pt x="8410" y="1233"/>
                    <a:pt x="8397" y="1230"/>
                    <a:pt x="8382" y="1225"/>
                  </a:cubicBezTo>
                  <a:cubicBezTo>
                    <a:pt x="8332" y="1211"/>
                    <a:pt x="8281" y="1198"/>
                    <a:pt x="8228" y="1187"/>
                  </a:cubicBezTo>
                  <a:cubicBezTo>
                    <a:pt x="8173" y="1175"/>
                    <a:pt x="8119" y="1165"/>
                    <a:pt x="8064" y="1159"/>
                  </a:cubicBezTo>
                  <a:cubicBezTo>
                    <a:pt x="8051" y="1157"/>
                    <a:pt x="8038" y="1155"/>
                    <a:pt x="8024" y="1154"/>
                  </a:cubicBezTo>
                  <a:cubicBezTo>
                    <a:pt x="7983" y="1149"/>
                    <a:pt x="7942" y="1144"/>
                    <a:pt x="7899" y="1140"/>
                  </a:cubicBezTo>
                  <a:lnTo>
                    <a:pt x="7851" y="1137"/>
                  </a:lnTo>
                  <a:cubicBezTo>
                    <a:pt x="7808" y="1134"/>
                    <a:pt x="7765" y="1132"/>
                    <a:pt x="7723" y="1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dist="38100" dir="288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84" name="Google Shape;5784;p107"/>
            <p:cNvSpPr/>
            <p:nvPr/>
          </p:nvSpPr>
          <p:spPr>
            <a:xfrm rot="1122852">
              <a:off x="8367912" y="3347815"/>
              <a:ext cx="607443" cy="1009727"/>
            </a:xfrm>
            <a:custGeom>
              <a:avLst/>
              <a:gdLst/>
              <a:ahLst/>
              <a:cxnLst/>
              <a:rect l="l" t="t" r="r" b="b"/>
              <a:pathLst>
                <a:path w="9602" h="15961" extrusionOk="0">
                  <a:moveTo>
                    <a:pt x="6638" y="0"/>
                  </a:moveTo>
                  <a:cubicBezTo>
                    <a:pt x="5765" y="0"/>
                    <a:pt x="4921" y="309"/>
                    <a:pt x="4921" y="309"/>
                  </a:cubicBezTo>
                  <a:cubicBezTo>
                    <a:pt x="4908" y="716"/>
                    <a:pt x="4827" y="1117"/>
                    <a:pt x="4683" y="1498"/>
                  </a:cubicBezTo>
                  <a:cubicBezTo>
                    <a:pt x="4477" y="2034"/>
                    <a:pt x="3804" y="2069"/>
                    <a:pt x="3632" y="2069"/>
                  </a:cubicBezTo>
                  <a:cubicBezTo>
                    <a:pt x="3606" y="2069"/>
                    <a:pt x="3591" y="2068"/>
                    <a:pt x="3591" y="2068"/>
                  </a:cubicBezTo>
                  <a:lnTo>
                    <a:pt x="3591" y="2068"/>
                  </a:lnTo>
                  <a:cubicBezTo>
                    <a:pt x="3591" y="2068"/>
                    <a:pt x="3638" y="2829"/>
                    <a:pt x="3115" y="3352"/>
                  </a:cubicBezTo>
                  <a:cubicBezTo>
                    <a:pt x="2923" y="3544"/>
                    <a:pt x="2698" y="3601"/>
                    <a:pt x="2479" y="3601"/>
                  </a:cubicBezTo>
                  <a:cubicBezTo>
                    <a:pt x="2161" y="3601"/>
                    <a:pt x="1855" y="3481"/>
                    <a:pt x="1678" y="3481"/>
                  </a:cubicBezTo>
                  <a:cubicBezTo>
                    <a:pt x="1646" y="3481"/>
                    <a:pt x="1618" y="3485"/>
                    <a:pt x="1595" y="3494"/>
                  </a:cubicBezTo>
                  <a:cubicBezTo>
                    <a:pt x="1521" y="3526"/>
                    <a:pt x="1317" y="4604"/>
                    <a:pt x="1084" y="6106"/>
                  </a:cubicBezTo>
                  <a:cubicBezTo>
                    <a:pt x="1056" y="6279"/>
                    <a:pt x="1028" y="6459"/>
                    <a:pt x="1000" y="6643"/>
                  </a:cubicBezTo>
                  <a:cubicBezTo>
                    <a:pt x="763" y="8193"/>
                    <a:pt x="505" y="10072"/>
                    <a:pt x="317" y="11692"/>
                  </a:cubicBezTo>
                  <a:cubicBezTo>
                    <a:pt x="295" y="11892"/>
                    <a:pt x="270" y="12091"/>
                    <a:pt x="250" y="12284"/>
                  </a:cubicBezTo>
                  <a:cubicBezTo>
                    <a:pt x="234" y="12437"/>
                    <a:pt x="217" y="12589"/>
                    <a:pt x="203" y="12733"/>
                  </a:cubicBezTo>
                  <a:cubicBezTo>
                    <a:pt x="191" y="12840"/>
                    <a:pt x="181" y="12944"/>
                    <a:pt x="171" y="13045"/>
                  </a:cubicBezTo>
                  <a:cubicBezTo>
                    <a:pt x="50" y="14256"/>
                    <a:pt x="1" y="15152"/>
                    <a:pt x="75" y="15374"/>
                  </a:cubicBezTo>
                  <a:cubicBezTo>
                    <a:pt x="235" y="15855"/>
                    <a:pt x="1689" y="15960"/>
                    <a:pt x="2931" y="15960"/>
                  </a:cubicBezTo>
                  <a:cubicBezTo>
                    <a:pt x="3896" y="15960"/>
                    <a:pt x="4733" y="15897"/>
                    <a:pt x="4733" y="15897"/>
                  </a:cubicBezTo>
                  <a:cubicBezTo>
                    <a:pt x="5488" y="15897"/>
                    <a:pt x="6172" y="15905"/>
                    <a:pt x="6773" y="15905"/>
                  </a:cubicBezTo>
                  <a:cubicBezTo>
                    <a:pt x="8138" y="15905"/>
                    <a:pt x="9073" y="15860"/>
                    <a:pt x="9436" y="15562"/>
                  </a:cubicBezTo>
                  <a:cubicBezTo>
                    <a:pt x="9552" y="15468"/>
                    <a:pt x="9602" y="14744"/>
                    <a:pt x="9595" y="13660"/>
                  </a:cubicBezTo>
                  <a:cubicBezTo>
                    <a:pt x="9595" y="13631"/>
                    <a:pt x="9595" y="13599"/>
                    <a:pt x="9593" y="13568"/>
                  </a:cubicBezTo>
                  <a:cubicBezTo>
                    <a:pt x="9592" y="13143"/>
                    <a:pt x="9582" y="12663"/>
                    <a:pt x="9562" y="12146"/>
                  </a:cubicBezTo>
                  <a:cubicBezTo>
                    <a:pt x="9537" y="11423"/>
                    <a:pt x="9499" y="10627"/>
                    <a:pt x="9448" y="9802"/>
                  </a:cubicBezTo>
                  <a:cubicBezTo>
                    <a:pt x="9387" y="8796"/>
                    <a:pt x="9310" y="7748"/>
                    <a:pt x="9220" y="6732"/>
                  </a:cubicBezTo>
                  <a:cubicBezTo>
                    <a:pt x="9181" y="6307"/>
                    <a:pt x="9142" y="5891"/>
                    <a:pt x="9099" y="5484"/>
                  </a:cubicBezTo>
                  <a:cubicBezTo>
                    <a:pt x="8857" y="3117"/>
                    <a:pt x="8551" y="1147"/>
                    <a:pt x="8247" y="689"/>
                  </a:cubicBezTo>
                  <a:cubicBezTo>
                    <a:pt x="7892" y="156"/>
                    <a:pt x="7258" y="0"/>
                    <a:pt x="6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85" name="Google Shape;5785;p107"/>
            <p:cNvSpPr/>
            <p:nvPr/>
          </p:nvSpPr>
          <p:spPr>
            <a:xfrm rot="1122852">
              <a:off x="8346740" y="3690823"/>
              <a:ext cx="594348" cy="537665"/>
            </a:xfrm>
            <a:custGeom>
              <a:avLst/>
              <a:gdLst/>
              <a:ahLst/>
              <a:cxnLst/>
              <a:rect l="l" t="t" r="r" b="b"/>
              <a:pathLst>
                <a:path w="9395" h="8499" extrusionOk="0">
                  <a:moveTo>
                    <a:pt x="8898" y="1"/>
                  </a:moveTo>
                  <a:cubicBezTo>
                    <a:pt x="8531" y="183"/>
                    <a:pt x="8232" y="808"/>
                    <a:pt x="8473" y="1479"/>
                  </a:cubicBezTo>
                  <a:cubicBezTo>
                    <a:pt x="8473" y="1479"/>
                    <a:pt x="8884" y="5900"/>
                    <a:pt x="8831" y="6325"/>
                  </a:cubicBezTo>
                  <a:cubicBezTo>
                    <a:pt x="8808" y="6511"/>
                    <a:pt x="6743" y="7514"/>
                    <a:pt x="4677" y="7514"/>
                  </a:cubicBezTo>
                  <a:cubicBezTo>
                    <a:pt x="4628" y="7514"/>
                    <a:pt x="4579" y="7514"/>
                    <a:pt x="4531" y="7513"/>
                  </a:cubicBezTo>
                  <a:cubicBezTo>
                    <a:pt x="2549" y="7470"/>
                    <a:pt x="705" y="6563"/>
                    <a:pt x="110" y="6325"/>
                  </a:cubicBezTo>
                  <a:cubicBezTo>
                    <a:pt x="88" y="6527"/>
                    <a:pt x="68" y="6608"/>
                    <a:pt x="48" y="6801"/>
                  </a:cubicBezTo>
                  <a:cubicBezTo>
                    <a:pt x="32" y="6954"/>
                    <a:pt x="15" y="7106"/>
                    <a:pt x="1" y="7250"/>
                  </a:cubicBezTo>
                  <a:cubicBezTo>
                    <a:pt x="1013" y="7583"/>
                    <a:pt x="4412" y="8499"/>
                    <a:pt x="6560" y="8499"/>
                  </a:cubicBezTo>
                  <a:cubicBezTo>
                    <a:pt x="6862" y="8499"/>
                    <a:pt x="7139" y="8481"/>
                    <a:pt x="7382" y="8440"/>
                  </a:cubicBezTo>
                  <a:cubicBezTo>
                    <a:pt x="8217" y="8302"/>
                    <a:pt x="8884" y="8270"/>
                    <a:pt x="9395" y="8177"/>
                  </a:cubicBezTo>
                  <a:cubicBezTo>
                    <a:pt x="9391" y="7729"/>
                    <a:pt x="9381" y="7217"/>
                    <a:pt x="9362" y="6663"/>
                  </a:cubicBezTo>
                  <a:cubicBezTo>
                    <a:pt x="9305" y="5058"/>
                    <a:pt x="9183" y="3097"/>
                    <a:pt x="9018" y="1249"/>
                  </a:cubicBezTo>
                  <a:cubicBezTo>
                    <a:pt x="8981" y="824"/>
                    <a:pt x="8941" y="406"/>
                    <a:pt x="8898" y="1"/>
                  </a:cubicBezTo>
                  <a:close/>
                </a:path>
              </a:pathLst>
            </a:custGeom>
            <a:solidFill>
              <a:srgbClr val="FFFFFF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86" name="Google Shape;5786;p107"/>
            <p:cNvSpPr/>
            <p:nvPr/>
          </p:nvSpPr>
          <p:spPr>
            <a:xfrm rot="1122852">
              <a:off x="8581533" y="3361876"/>
              <a:ext cx="259944" cy="292524"/>
            </a:xfrm>
            <a:custGeom>
              <a:avLst/>
              <a:gdLst/>
              <a:ahLst/>
              <a:cxnLst/>
              <a:rect l="l" t="t" r="r" b="b"/>
              <a:pathLst>
                <a:path w="4109" h="4624" extrusionOk="0">
                  <a:moveTo>
                    <a:pt x="3325" y="1"/>
                  </a:moveTo>
                  <a:cubicBezTo>
                    <a:pt x="2827" y="1330"/>
                    <a:pt x="1757" y="1522"/>
                    <a:pt x="1757" y="1522"/>
                  </a:cubicBezTo>
                  <a:cubicBezTo>
                    <a:pt x="1365" y="2875"/>
                    <a:pt x="1" y="3186"/>
                    <a:pt x="1" y="3186"/>
                  </a:cubicBezTo>
                  <a:lnTo>
                    <a:pt x="1187" y="4623"/>
                  </a:lnTo>
                  <a:lnTo>
                    <a:pt x="4109" y="489"/>
                  </a:lnTo>
                  <a:lnTo>
                    <a:pt x="332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87" name="Google Shape;5787;p107"/>
            <p:cNvSpPr/>
            <p:nvPr/>
          </p:nvSpPr>
          <p:spPr>
            <a:xfrm rot="1122852">
              <a:off x="8448421" y="4274449"/>
              <a:ext cx="130826" cy="299926"/>
            </a:xfrm>
            <a:custGeom>
              <a:avLst/>
              <a:gdLst/>
              <a:ahLst/>
              <a:cxnLst/>
              <a:rect l="l" t="t" r="r" b="b"/>
              <a:pathLst>
                <a:path w="2068" h="4741" extrusionOk="0">
                  <a:moveTo>
                    <a:pt x="374" y="0"/>
                  </a:moveTo>
                  <a:cubicBezTo>
                    <a:pt x="194" y="0"/>
                    <a:pt x="38" y="129"/>
                    <a:pt x="7" y="308"/>
                  </a:cubicBezTo>
                  <a:cubicBezTo>
                    <a:pt x="2" y="329"/>
                    <a:pt x="0" y="351"/>
                    <a:pt x="0" y="374"/>
                  </a:cubicBezTo>
                  <a:lnTo>
                    <a:pt x="0" y="4365"/>
                  </a:lnTo>
                  <a:cubicBezTo>
                    <a:pt x="0" y="4572"/>
                    <a:pt x="167" y="4739"/>
                    <a:pt x="374" y="4740"/>
                  </a:cubicBezTo>
                  <a:lnTo>
                    <a:pt x="1694" y="4740"/>
                  </a:lnTo>
                  <a:cubicBezTo>
                    <a:pt x="1900" y="4739"/>
                    <a:pt x="2068" y="4572"/>
                    <a:pt x="2068" y="4365"/>
                  </a:cubicBezTo>
                  <a:lnTo>
                    <a:pt x="2068" y="374"/>
                  </a:lnTo>
                  <a:cubicBezTo>
                    <a:pt x="2068" y="351"/>
                    <a:pt x="2066" y="329"/>
                    <a:pt x="2063" y="308"/>
                  </a:cubicBezTo>
                  <a:cubicBezTo>
                    <a:pt x="2029" y="129"/>
                    <a:pt x="1874" y="0"/>
                    <a:pt x="16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88" name="Google Shape;5788;p107"/>
            <p:cNvSpPr/>
            <p:nvPr/>
          </p:nvSpPr>
          <p:spPr>
            <a:xfrm rot="1122852">
              <a:off x="8509027" y="3367148"/>
              <a:ext cx="520078" cy="517484"/>
            </a:xfrm>
            <a:custGeom>
              <a:avLst/>
              <a:gdLst/>
              <a:ahLst/>
              <a:cxnLst/>
              <a:rect l="l" t="t" r="r" b="b"/>
              <a:pathLst>
                <a:path w="8221" h="8180" extrusionOk="0">
                  <a:moveTo>
                    <a:pt x="5636" y="0"/>
                  </a:moveTo>
                  <a:cubicBezTo>
                    <a:pt x="5301" y="0"/>
                    <a:pt x="4970" y="45"/>
                    <a:pt x="4689" y="101"/>
                  </a:cubicBezTo>
                  <a:cubicBezTo>
                    <a:pt x="4430" y="152"/>
                    <a:pt x="4173" y="222"/>
                    <a:pt x="3922" y="308"/>
                  </a:cubicBezTo>
                  <a:cubicBezTo>
                    <a:pt x="4020" y="460"/>
                    <a:pt x="4071" y="637"/>
                    <a:pt x="4066" y="817"/>
                  </a:cubicBezTo>
                  <a:cubicBezTo>
                    <a:pt x="4063" y="1016"/>
                    <a:pt x="3995" y="1259"/>
                    <a:pt x="3780" y="1520"/>
                  </a:cubicBezTo>
                  <a:cubicBezTo>
                    <a:pt x="3361" y="2031"/>
                    <a:pt x="2592" y="2067"/>
                    <a:pt x="2592" y="2067"/>
                  </a:cubicBezTo>
                  <a:cubicBezTo>
                    <a:pt x="2592" y="2067"/>
                    <a:pt x="2996" y="2638"/>
                    <a:pt x="2116" y="3351"/>
                  </a:cubicBezTo>
                  <a:cubicBezTo>
                    <a:pt x="1902" y="3524"/>
                    <a:pt x="1669" y="3575"/>
                    <a:pt x="1449" y="3575"/>
                  </a:cubicBezTo>
                  <a:cubicBezTo>
                    <a:pt x="1144" y="3575"/>
                    <a:pt x="863" y="3478"/>
                    <a:pt x="691" y="3478"/>
                  </a:cubicBezTo>
                  <a:cubicBezTo>
                    <a:pt x="654" y="3478"/>
                    <a:pt x="622" y="3483"/>
                    <a:pt x="596" y="3493"/>
                  </a:cubicBezTo>
                  <a:cubicBezTo>
                    <a:pt x="520" y="3526"/>
                    <a:pt x="297" y="4729"/>
                    <a:pt x="44" y="6363"/>
                  </a:cubicBezTo>
                  <a:cubicBezTo>
                    <a:pt x="29" y="6455"/>
                    <a:pt x="16" y="6548"/>
                    <a:pt x="1" y="6642"/>
                  </a:cubicBezTo>
                  <a:cubicBezTo>
                    <a:pt x="764" y="7329"/>
                    <a:pt x="2077" y="8180"/>
                    <a:pt x="3897" y="8180"/>
                  </a:cubicBezTo>
                  <a:cubicBezTo>
                    <a:pt x="5115" y="8180"/>
                    <a:pt x="6561" y="7798"/>
                    <a:pt x="8221" y="6731"/>
                  </a:cubicBezTo>
                  <a:cubicBezTo>
                    <a:pt x="8182" y="6303"/>
                    <a:pt x="8143" y="5881"/>
                    <a:pt x="8100" y="5471"/>
                  </a:cubicBezTo>
                  <a:cubicBezTo>
                    <a:pt x="7858" y="3111"/>
                    <a:pt x="7552" y="1145"/>
                    <a:pt x="7248" y="688"/>
                  </a:cubicBezTo>
                  <a:cubicBezTo>
                    <a:pt x="6893" y="155"/>
                    <a:pt x="6257" y="0"/>
                    <a:pt x="5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89" name="Google Shape;5789;p107"/>
            <p:cNvSpPr/>
            <p:nvPr/>
          </p:nvSpPr>
          <p:spPr>
            <a:xfrm rot="1122852">
              <a:off x="8477497" y="4298662"/>
              <a:ext cx="130826" cy="79837"/>
            </a:xfrm>
            <a:custGeom>
              <a:avLst/>
              <a:gdLst/>
              <a:ahLst/>
              <a:cxnLst/>
              <a:rect l="l" t="t" r="r" b="b"/>
              <a:pathLst>
                <a:path w="2068" h="1262" extrusionOk="0">
                  <a:moveTo>
                    <a:pt x="7" y="1"/>
                  </a:moveTo>
                  <a:cubicBezTo>
                    <a:pt x="2" y="22"/>
                    <a:pt x="0" y="44"/>
                    <a:pt x="0" y="67"/>
                  </a:cubicBezTo>
                  <a:lnTo>
                    <a:pt x="0" y="1261"/>
                  </a:lnTo>
                  <a:lnTo>
                    <a:pt x="2068" y="1261"/>
                  </a:lnTo>
                  <a:lnTo>
                    <a:pt x="2068" y="67"/>
                  </a:lnTo>
                  <a:cubicBezTo>
                    <a:pt x="2068" y="44"/>
                    <a:pt x="2066" y="22"/>
                    <a:pt x="2063" y="1"/>
                  </a:cubicBezTo>
                  <a:close/>
                </a:path>
              </a:pathLst>
            </a:custGeom>
            <a:solidFill>
              <a:schemeClr val="dk1">
                <a:alpha val="133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90" name="Google Shape;5790;p107"/>
            <p:cNvSpPr/>
            <p:nvPr/>
          </p:nvSpPr>
          <p:spPr>
            <a:xfrm rot="1122852">
              <a:off x="8473538" y="4323009"/>
              <a:ext cx="79710" cy="223948"/>
            </a:xfrm>
            <a:custGeom>
              <a:avLst/>
              <a:gdLst/>
              <a:ahLst/>
              <a:cxnLst/>
              <a:rect l="l" t="t" r="r" b="b"/>
              <a:pathLst>
                <a:path w="1260" h="3540" fill="none" extrusionOk="0">
                  <a:moveTo>
                    <a:pt x="49" y="0"/>
                  </a:moveTo>
                  <a:cubicBezTo>
                    <a:pt x="72" y="118"/>
                    <a:pt x="1" y="3303"/>
                    <a:pt x="168" y="3326"/>
                  </a:cubicBezTo>
                  <a:cubicBezTo>
                    <a:pt x="333" y="3349"/>
                    <a:pt x="1142" y="3539"/>
                    <a:pt x="1165" y="3303"/>
                  </a:cubicBezTo>
                  <a:cubicBezTo>
                    <a:pt x="1188" y="3065"/>
                    <a:pt x="1259" y="452"/>
                    <a:pt x="1142" y="404"/>
                  </a:cubicBezTo>
                  <a:cubicBezTo>
                    <a:pt x="1023" y="356"/>
                    <a:pt x="429" y="379"/>
                    <a:pt x="429" y="523"/>
                  </a:cubicBezTo>
                  <a:cubicBezTo>
                    <a:pt x="429" y="665"/>
                    <a:pt x="429" y="3017"/>
                    <a:pt x="594" y="3017"/>
                  </a:cubicBezTo>
                  <a:cubicBezTo>
                    <a:pt x="760" y="3017"/>
                    <a:pt x="904" y="3065"/>
                    <a:pt x="831" y="2590"/>
                  </a:cubicBezTo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miter lim="1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91" name="Google Shape;5791;p107"/>
            <p:cNvSpPr/>
            <p:nvPr/>
          </p:nvSpPr>
          <p:spPr>
            <a:xfrm rot="1122852">
              <a:off x="8246698" y="4096134"/>
              <a:ext cx="605165" cy="241408"/>
            </a:xfrm>
            <a:custGeom>
              <a:avLst/>
              <a:gdLst/>
              <a:ahLst/>
              <a:cxnLst/>
              <a:rect l="l" t="t" r="r" b="b"/>
              <a:pathLst>
                <a:path w="9566" h="3816" extrusionOk="0">
                  <a:moveTo>
                    <a:pt x="9532" y="1"/>
                  </a:moveTo>
                  <a:cubicBezTo>
                    <a:pt x="9354" y="72"/>
                    <a:pt x="9191" y="173"/>
                    <a:pt x="9015" y="288"/>
                  </a:cubicBezTo>
                  <a:cubicBezTo>
                    <a:pt x="8452" y="655"/>
                    <a:pt x="7741" y="1160"/>
                    <a:pt x="5923" y="1267"/>
                  </a:cubicBezTo>
                  <a:cubicBezTo>
                    <a:pt x="5628" y="1286"/>
                    <a:pt x="5331" y="1295"/>
                    <a:pt x="5035" y="1295"/>
                  </a:cubicBezTo>
                  <a:cubicBezTo>
                    <a:pt x="4798" y="1295"/>
                    <a:pt x="4561" y="1289"/>
                    <a:pt x="4324" y="1277"/>
                  </a:cubicBezTo>
                  <a:cubicBezTo>
                    <a:pt x="2447" y="1188"/>
                    <a:pt x="849" y="746"/>
                    <a:pt x="217" y="139"/>
                  </a:cubicBezTo>
                  <a:cubicBezTo>
                    <a:pt x="108" y="1148"/>
                    <a:pt x="31" y="2018"/>
                    <a:pt x="12" y="2584"/>
                  </a:cubicBezTo>
                  <a:cubicBezTo>
                    <a:pt x="1" y="2908"/>
                    <a:pt x="9" y="3131"/>
                    <a:pt x="42" y="3229"/>
                  </a:cubicBezTo>
                  <a:cubicBezTo>
                    <a:pt x="202" y="3710"/>
                    <a:pt x="1656" y="3815"/>
                    <a:pt x="2898" y="3815"/>
                  </a:cubicBezTo>
                  <a:cubicBezTo>
                    <a:pt x="3863" y="3815"/>
                    <a:pt x="4700" y="3752"/>
                    <a:pt x="4700" y="3752"/>
                  </a:cubicBezTo>
                  <a:cubicBezTo>
                    <a:pt x="5455" y="3752"/>
                    <a:pt x="6139" y="3760"/>
                    <a:pt x="6740" y="3760"/>
                  </a:cubicBezTo>
                  <a:cubicBezTo>
                    <a:pt x="8105" y="3760"/>
                    <a:pt x="9040" y="3715"/>
                    <a:pt x="9403" y="3417"/>
                  </a:cubicBezTo>
                  <a:cubicBezTo>
                    <a:pt x="9512" y="3328"/>
                    <a:pt x="9560" y="2693"/>
                    <a:pt x="9564" y="1729"/>
                  </a:cubicBezTo>
                  <a:cubicBezTo>
                    <a:pt x="9565" y="1229"/>
                    <a:pt x="9554" y="644"/>
                    <a:pt x="95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92" name="Google Shape;5792;p107"/>
            <p:cNvSpPr/>
            <p:nvPr/>
          </p:nvSpPr>
          <p:spPr>
            <a:xfrm rot="1122852">
              <a:off x="8652587" y="3252427"/>
              <a:ext cx="71360" cy="84898"/>
            </a:xfrm>
            <a:custGeom>
              <a:avLst/>
              <a:gdLst/>
              <a:ahLst/>
              <a:cxnLst/>
              <a:rect l="l" t="t" r="r" b="b"/>
              <a:pathLst>
                <a:path w="1128" h="1342" extrusionOk="0">
                  <a:moveTo>
                    <a:pt x="529" y="0"/>
                  </a:moveTo>
                  <a:cubicBezTo>
                    <a:pt x="524" y="0"/>
                    <a:pt x="519" y="0"/>
                    <a:pt x="514" y="1"/>
                  </a:cubicBezTo>
                  <a:cubicBezTo>
                    <a:pt x="122" y="37"/>
                    <a:pt x="1" y="714"/>
                    <a:pt x="983" y="1327"/>
                  </a:cubicBezTo>
                  <a:cubicBezTo>
                    <a:pt x="998" y="1337"/>
                    <a:pt x="1014" y="1341"/>
                    <a:pt x="1030" y="1341"/>
                  </a:cubicBezTo>
                  <a:cubicBezTo>
                    <a:pt x="1081" y="1341"/>
                    <a:pt x="1127" y="1295"/>
                    <a:pt x="1116" y="1236"/>
                  </a:cubicBezTo>
                  <a:cubicBezTo>
                    <a:pt x="1041" y="850"/>
                    <a:pt x="839" y="0"/>
                    <a:pt x="5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93" name="Google Shape;5793;p107"/>
            <p:cNvSpPr/>
            <p:nvPr/>
          </p:nvSpPr>
          <p:spPr>
            <a:xfrm rot="1122852">
              <a:off x="8468063" y="3291865"/>
              <a:ext cx="120831" cy="60542"/>
            </a:xfrm>
            <a:custGeom>
              <a:avLst/>
              <a:gdLst/>
              <a:ahLst/>
              <a:cxnLst/>
              <a:rect l="l" t="t" r="r" b="b"/>
              <a:pathLst>
                <a:path w="1910" h="957" extrusionOk="0">
                  <a:moveTo>
                    <a:pt x="481" y="1"/>
                  </a:moveTo>
                  <a:cubicBezTo>
                    <a:pt x="401" y="1"/>
                    <a:pt x="335" y="22"/>
                    <a:pt x="288" y="72"/>
                  </a:cubicBezTo>
                  <a:cubicBezTo>
                    <a:pt x="0" y="373"/>
                    <a:pt x="289" y="957"/>
                    <a:pt x="1285" y="957"/>
                  </a:cubicBezTo>
                  <a:cubicBezTo>
                    <a:pt x="1436" y="957"/>
                    <a:pt x="1604" y="943"/>
                    <a:pt x="1788" y="914"/>
                  </a:cubicBezTo>
                  <a:cubicBezTo>
                    <a:pt x="1880" y="899"/>
                    <a:pt x="1910" y="781"/>
                    <a:pt x="1837" y="723"/>
                  </a:cubicBezTo>
                  <a:cubicBezTo>
                    <a:pt x="1518" y="476"/>
                    <a:pt x="855" y="1"/>
                    <a:pt x="4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94" name="Google Shape;5794;p107"/>
            <p:cNvSpPr/>
            <p:nvPr/>
          </p:nvSpPr>
          <p:spPr>
            <a:xfrm rot="1122852">
              <a:off x="8510975" y="3367087"/>
              <a:ext cx="520078" cy="517547"/>
            </a:xfrm>
            <a:custGeom>
              <a:avLst/>
              <a:gdLst/>
              <a:ahLst/>
              <a:cxnLst/>
              <a:rect l="l" t="t" r="r" b="b"/>
              <a:pathLst>
                <a:path w="8221" h="8181" extrusionOk="0">
                  <a:moveTo>
                    <a:pt x="5638" y="1"/>
                  </a:moveTo>
                  <a:cubicBezTo>
                    <a:pt x="4766" y="1"/>
                    <a:pt x="3922" y="309"/>
                    <a:pt x="3922" y="309"/>
                  </a:cubicBezTo>
                  <a:cubicBezTo>
                    <a:pt x="4021" y="461"/>
                    <a:pt x="4071" y="638"/>
                    <a:pt x="4068" y="818"/>
                  </a:cubicBezTo>
                  <a:cubicBezTo>
                    <a:pt x="4355" y="741"/>
                    <a:pt x="4824" y="641"/>
                    <a:pt x="5310" y="641"/>
                  </a:cubicBezTo>
                  <a:cubicBezTo>
                    <a:pt x="6084" y="641"/>
                    <a:pt x="6900" y="895"/>
                    <a:pt x="7094" y="1901"/>
                  </a:cubicBezTo>
                  <a:cubicBezTo>
                    <a:pt x="7488" y="3932"/>
                    <a:pt x="7877" y="6473"/>
                    <a:pt x="7534" y="6678"/>
                  </a:cubicBezTo>
                  <a:cubicBezTo>
                    <a:pt x="6431" y="7339"/>
                    <a:pt x="5171" y="7708"/>
                    <a:pt x="3961" y="7708"/>
                  </a:cubicBezTo>
                  <a:cubicBezTo>
                    <a:pt x="3348" y="7708"/>
                    <a:pt x="2748" y="7614"/>
                    <a:pt x="2189" y="7414"/>
                  </a:cubicBezTo>
                  <a:cubicBezTo>
                    <a:pt x="1259" y="7081"/>
                    <a:pt x="573" y="6653"/>
                    <a:pt x="44" y="6364"/>
                  </a:cubicBezTo>
                  <a:cubicBezTo>
                    <a:pt x="29" y="6456"/>
                    <a:pt x="16" y="6549"/>
                    <a:pt x="1" y="6643"/>
                  </a:cubicBezTo>
                  <a:cubicBezTo>
                    <a:pt x="764" y="7330"/>
                    <a:pt x="2077" y="8181"/>
                    <a:pt x="3897" y="8181"/>
                  </a:cubicBezTo>
                  <a:cubicBezTo>
                    <a:pt x="5115" y="8181"/>
                    <a:pt x="6561" y="7799"/>
                    <a:pt x="8221" y="6732"/>
                  </a:cubicBezTo>
                  <a:cubicBezTo>
                    <a:pt x="7964" y="3840"/>
                    <a:pt x="7607" y="1225"/>
                    <a:pt x="7248" y="689"/>
                  </a:cubicBezTo>
                  <a:cubicBezTo>
                    <a:pt x="6893" y="156"/>
                    <a:pt x="6258" y="1"/>
                    <a:pt x="5638" y="1"/>
                  </a:cubicBezTo>
                  <a:close/>
                </a:path>
              </a:pathLst>
            </a:custGeom>
            <a:solidFill>
              <a:srgbClr val="FFFFFF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95" name="Google Shape;5795;p107"/>
            <p:cNvSpPr/>
            <p:nvPr/>
          </p:nvSpPr>
          <p:spPr>
            <a:xfrm rot="1122852">
              <a:off x="8246646" y="4096448"/>
              <a:ext cx="607127" cy="241408"/>
            </a:xfrm>
            <a:custGeom>
              <a:avLst/>
              <a:gdLst/>
              <a:ahLst/>
              <a:cxnLst/>
              <a:rect l="l" t="t" r="r" b="b"/>
              <a:pathLst>
                <a:path w="9597" h="3816" extrusionOk="0">
                  <a:moveTo>
                    <a:pt x="9532" y="1"/>
                  </a:moveTo>
                  <a:lnTo>
                    <a:pt x="9532" y="1"/>
                  </a:lnTo>
                  <a:cubicBezTo>
                    <a:pt x="9354" y="72"/>
                    <a:pt x="9191" y="173"/>
                    <a:pt x="9015" y="288"/>
                  </a:cubicBezTo>
                  <a:cubicBezTo>
                    <a:pt x="9049" y="1071"/>
                    <a:pt x="9094" y="2681"/>
                    <a:pt x="8857" y="2968"/>
                  </a:cubicBezTo>
                  <a:cubicBezTo>
                    <a:pt x="8681" y="3178"/>
                    <a:pt x="5835" y="3327"/>
                    <a:pt x="4018" y="3327"/>
                  </a:cubicBezTo>
                  <a:cubicBezTo>
                    <a:pt x="3582" y="3327"/>
                    <a:pt x="3206" y="3318"/>
                    <a:pt x="2940" y="3300"/>
                  </a:cubicBezTo>
                  <a:cubicBezTo>
                    <a:pt x="1562" y="3204"/>
                    <a:pt x="494" y="2872"/>
                    <a:pt x="17" y="2587"/>
                  </a:cubicBezTo>
                  <a:cubicBezTo>
                    <a:pt x="16" y="2586"/>
                    <a:pt x="14" y="2584"/>
                    <a:pt x="12" y="2584"/>
                  </a:cubicBezTo>
                  <a:lnTo>
                    <a:pt x="12" y="2584"/>
                  </a:lnTo>
                  <a:cubicBezTo>
                    <a:pt x="1" y="2908"/>
                    <a:pt x="9" y="3131"/>
                    <a:pt x="42" y="3229"/>
                  </a:cubicBezTo>
                  <a:cubicBezTo>
                    <a:pt x="202" y="3710"/>
                    <a:pt x="1656" y="3815"/>
                    <a:pt x="2898" y="3815"/>
                  </a:cubicBezTo>
                  <a:cubicBezTo>
                    <a:pt x="3863" y="3815"/>
                    <a:pt x="4700" y="3752"/>
                    <a:pt x="4700" y="3752"/>
                  </a:cubicBezTo>
                  <a:cubicBezTo>
                    <a:pt x="5455" y="3752"/>
                    <a:pt x="6139" y="3760"/>
                    <a:pt x="6740" y="3760"/>
                  </a:cubicBezTo>
                  <a:cubicBezTo>
                    <a:pt x="8105" y="3760"/>
                    <a:pt x="9040" y="3715"/>
                    <a:pt x="9403" y="3417"/>
                  </a:cubicBezTo>
                  <a:cubicBezTo>
                    <a:pt x="9569" y="3282"/>
                    <a:pt x="9597" y="1888"/>
                    <a:pt x="9532" y="1"/>
                  </a:cubicBezTo>
                  <a:close/>
                </a:path>
              </a:pathLst>
            </a:custGeom>
            <a:solidFill>
              <a:srgbClr val="FFFFFF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796" name="Google Shape;5796;p107"/>
          <p:cNvGrpSpPr/>
          <p:nvPr/>
        </p:nvGrpSpPr>
        <p:grpSpPr>
          <a:xfrm>
            <a:off x="1398085" y="133560"/>
            <a:ext cx="746700" cy="746700"/>
            <a:chOff x="3991450" y="1465400"/>
            <a:chExt cx="746700" cy="746700"/>
          </a:xfrm>
        </p:grpSpPr>
        <p:sp>
          <p:nvSpPr>
            <p:cNvPr id="5797" name="Google Shape;5797;p107"/>
            <p:cNvSpPr/>
            <p:nvPr/>
          </p:nvSpPr>
          <p:spPr>
            <a:xfrm>
              <a:off x="3991450" y="1465400"/>
              <a:ext cx="746700" cy="7467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  <a:effectLst>
              <a:outerShdw dist="38100" dir="288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98" name="Google Shape;5798;p107"/>
            <p:cNvSpPr/>
            <p:nvPr/>
          </p:nvSpPr>
          <p:spPr>
            <a:xfrm>
              <a:off x="4084999" y="1798689"/>
              <a:ext cx="118575" cy="80215"/>
            </a:xfrm>
            <a:custGeom>
              <a:avLst/>
              <a:gdLst/>
              <a:ahLst/>
              <a:cxnLst/>
              <a:rect l="l" t="t" r="r" b="b"/>
              <a:pathLst>
                <a:path w="1700" h="1150" extrusionOk="0">
                  <a:moveTo>
                    <a:pt x="1699" y="1"/>
                  </a:moveTo>
                  <a:lnTo>
                    <a:pt x="1" y="602"/>
                  </a:lnTo>
                  <a:lnTo>
                    <a:pt x="1699" y="1150"/>
                  </a:lnTo>
                  <a:lnTo>
                    <a:pt x="16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99" name="Google Shape;5799;p107"/>
            <p:cNvSpPr/>
            <p:nvPr/>
          </p:nvSpPr>
          <p:spPr>
            <a:xfrm>
              <a:off x="4219269" y="1693223"/>
              <a:ext cx="291067" cy="291077"/>
            </a:xfrm>
            <a:custGeom>
              <a:avLst/>
              <a:gdLst/>
              <a:ahLst/>
              <a:cxnLst/>
              <a:rect l="l" t="t" r="r" b="b"/>
              <a:pathLst>
                <a:path w="4173" h="4173" extrusionOk="0">
                  <a:moveTo>
                    <a:pt x="2087" y="0"/>
                  </a:moveTo>
                  <a:cubicBezTo>
                    <a:pt x="935" y="0"/>
                    <a:pt x="0" y="934"/>
                    <a:pt x="0" y="2086"/>
                  </a:cubicBezTo>
                  <a:cubicBezTo>
                    <a:pt x="0" y="3238"/>
                    <a:pt x="935" y="4173"/>
                    <a:pt x="2087" y="4173"/>
                  </a:cubicBezTo>
                  <a:cubicBezTo>
                    <a:pt x="3239" y="4173"/>
                    <a:pt x="4173" y="3238"/>
                    <a:pt x="4173" y="2086"/>
                  </a:cubicBezTo>
                  <a:cubicBezTo>
                    <a:pt x="4173" y="934"/>
                    <a:pt x="3239" y="0"/>
                    <a:pt x="20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0" name="Google Shape;5800;p107"/>
            <p:cNvSpPr/>
            <p:nvPr/>
          </p:nvSpPr>
          <p:spPr>
            <a:xfrm>
              <a:off x="4219269" y="1693223"/>
              <a:ext cx="291067" cy="291077"/>
            </a:xfrm>
            <a:custGeom>
              <a:avLst/>
              <a:gdLst/>
              <a:ahLst/>
              <a:cxnLst/>
              <a:rect l="l" t="t" r="r" b="b"/>
              <a:pathLst>
                <a:path w="4173" h="4173" extrusionOk="0">
                  <a:moveTo>
                    <a:pt x="2087" y="0"/>
                  </a:moveTo>
                  <a:cubicBezTo>
                    <a:pt x="935" y="0"/>
                    <a:pt x="0" y="934"/>
                    <a:pt x="0" y="2086"/>
                  </a:cubicBezTo>
                  <a:cubicBezTo>
                    <a:pt x="0" y="3238"/>
                    <a:pt x="935" y="4173"/>
                    <a:pt x="2087" y="4173"/>
                  </a:cubicBezTo>
                  <a:cubicBezTo>
                    <a:pt x="3239" y="4173"/>
                    <a:pt x="4173" y="3238"/>
                    <a:pt x="4173" y="2086"/>
                  </a:cubicBezTo>
                  <a:cubicBezTo>
                    <a:pt x="4173" y="934"/>
                    <a:pt x="3239" y="0"/>
                    <a:pt x="20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1" name="Google Shape;5801;p107"/>
            <p:cNvSpPr/>
            <p:nvPr/>
          </p:nvSpPr>
          <p:spPr>
            <a:xfrm>
              <a:off x="4326615" y="1558950"/>
              <a:ext cx="80282" cy="118579"/>
            </a:xfrm>
            <a:custGeom>
              <a:avLst/>
              <a:gdLst/>
              <a:ahLst/>
              <a:cxnLst/>
              <a:rect l="l" t="t" r="r" b="b"/>
              <a:pathLst>
                <a:path w="1151" h="1700" extrusionOk="0">
                  <a:moveTo>
                    <a:pt x="548" y="1"/>
                  </a:moveTo>
                  <a:lnTo>
                    <a:pt x="1" y="1699"/>
                  </a:lnTo>
                  <a:lnTo>
                    <a:pt x="1150" y="1699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2" name="Google Shape;5802;p107"/>
            <p:cNvSpPr/>
            <p:nvPr/>
          </p:nvSpPr>
          <p:spPr>
            <a:xfrm>
              <a:off x="4326615" y="1999995"/>
              <a:ext cx="80282" cy="118579"/>
            </a:xfrm>
            <a:custGeom>
              <a:avLst/>
              <a:gdLst/>
              <a:ahLst/>
              <a:cxnLst/>
              <a:rect l="l" t="t" r="r" b="b"/>
              <a:pathLst>
                <a:path w="1151" h="1700" extrusionOk="0">
                  <a:moveTo>
                    <a:pt x="1" y="1"/>
                  </a:moveTo>
                  <a:lnTo>
                    <a:pt x="603" y="1699"/>
                  </a:lnTo>
                  <a:lnTo>
                    <a:pt x="1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3" name="Google Shape;5803;p107"/>
            <p:cNvSpPr/>
            <p:nvPr/>
          </p:nvSpPr>
          <p:spPr>
            <a:xfrm>
              <a:off x="4526172" y="1798689"/>
              <a:ext cx="118575" cy="80215"/>
            </a:xfrm>
            <a:custGeom>
              <a:avLst/>
              <a:gdLst/>
              <a:ahLst/>
              <a:cxnLst/>
              <a:rect l="l" t="t" r="r" b="b"/>
              <a:pathLst>
                <a:path w="1700" h="1150" extrusionOk="0">
                  <a:moveTo>
                    <a:pt x="1" y="1"/>
                  </a:moveTo>
                  <a:lnTo>
                    <a:pt x="1" y="1150"/>
                  </a:lnTo>
                  <a:lnTo>
                    <a:pt x="1699" y="54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4" name="Google Shape;5804;p107"/>
            <p:cNvSpPr/>
            <p:nvPr/>
          </p:nvSpPr>
          <p:spPr>
            <a:xfrm>
              <a:off x="4485577" y="1699501"/>
              <a:ext cx="122063" cy="94863"/>
            </a:xfrm>
            <a:custGeom>
              <a:avLst/>
              <a:gdLst/>
              <a:ahLst/>
              <a:cxnLst/>
              <a:rect l="l" t="t" r="r" b="b"/>
              <a:pathLst>
                <a:path w="1750" h="1360" extrusionOk="0">
                  <a:moveTo>
                    <a:pt x="1750" y="1"/>
                  </a:moveTo>
                  <a:lnTo>
                    <a:pt x="1" y="358"/>
                  </a:lnTo>
                  <a:lnTo>
                    <a:pt x="566" y="1359"/>
                  </a:lnTo>
                  <a:lnTo>
                    <a:pt x="17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5" name="Google Shape;5805;p107"/>
            <p:cNvSpPr/>
            <p:nvPr/>
          </p:nvSpPr>
          <p:spPr>
            <a:xfrm>
              <a:off x="4122106" y="1883160"/>
              <a:ext cx="122063" cy="94863"/>
            </a:xfrm>
            <a:custGeom>
              <a:avLst/>
              <a:gdLst/>
              <a:ahLst/>
              <a:cxnLst/>
              <a:rect l="l" t="t" r="r" b="b"/>
              <a:pathLst>
                <a:path w="1750" h="1360" extrusionOk="0">
                  <a:moveTo>
                    <a:pt x="1184" y="0"/>
                  </a:moveTo>
                  <a:lnTo>
                    <a:pt x="0" y="1359"/>
                  </a:lnTo>
                  <a:lnTo>
                    <a:pt x="1749" y="1002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6" name="Google Shape;5806;p107"/>
            <p:cNvSpPr/>
            <p:nvPr/>
          </p:nvSpPr>
          <p:spPr>
            <a:xfrm>
              <a:off x="4122176" y="1699362"/>
              <a:ext cx="122132" cy="95003"/>
            </a:xfrm>
            <a:custGeom>
              <a:avLst/>
              <a:gdLst/>
              <a:ahLst/>
              <a:cxnLst/>
              <a:rect l="l" t="t" r="r" b="b"/>
              <a:pathLst>
                <a:path w="1751" h="1362" extrusionOk="0">
                  <a:moveTo>
                    <a:pt x="1" y="1"/>
                  </a:moveTo>
                  <a:lnTo>
                    <a:pt x="1183" y="1361"/>
                  </a:lnTo>
                  <a:lnTo>
                    <a:pt x="1750" y="36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7" name="Google Shape;5807;p107"/>
            <p:cNvSpPr/>
            <p:nvPr/>
          </p:nvSpPr>
          <p:spPr>
            <a:xfrm>
              <a:off x="4485437" y="1883160"/>
              <a:ext cx="122132" cy="95003"/>
            </a:xfrm>
            <a:custGeom>
              <a:avLst/>
              <a:gdLst/>
              <a:ahLst/>
              <a:cxnLst/>
              <a:rect l="l" t="t" r="r" b="b"/>
              <a:pathLst>
                <a:path w="1751" h="1362" extrusionOk="0">
                  <a:moveTo>
                    <a:pt x="568" y="0"/>
                  </a:moveTo>
                  <a:lnTo>
                    <a:pt x="1" y="1002"/>
                  </a:lnTo>
                  <a:lnTo>
                    <a:pt x="1750" y="1361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8" name="Google Shape;5808;p107"/>
            <p:cNvSpPr/>
            <p:nvPr/>
          </p:nvSpPr>
          <p:spPr>
            <a:xfrm>
              <a:off x="4221780" y="1598290"/>
              <a:ext cx="96115" cy="121718"/>
            </a:xfrm>
            <a:custGeom>
              <a:avLst/>
              <a:gdLst/>
              <a:ahLst/>
              <a:cxnLst/>
              <a:rect l="l" t="t" r="r" b="b"/>
              <a:pathLst>
                <a:path w="1378" h="1745" extrusionOk="0">
                  <a:moveTo>
                    <a:pt x="0" y="0"/>
                  </a:moveTo>
                  <a:lnTo>
                    <a:pt x="385" y="1744"/>
                  </a:lnTo>
                  <a:lnTo>
                    <a:pt x="1377" y="11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9" name="Google Shape;5809;p107"/>
            <p:cNvSpPr/>
            <p:nvPr/>
          </p:nvSpPr>
          <p:spPr>
            <a:xfrm>
              <a:off x="4411711" y="1957655"/>
              <a:ext cx="96255" cy="121579"/>
            </a:xfrm>
            <a:custGeom>
              <a:avLst/>
              <a:gdLst/>
              <a:ahLst/>
              <a:cxnLst/>
              <a:rect l="l" t="t" r="r" b="b"/>
              <a:pathLst>
                <a:path w="1380" h="1743" extrusionOk="0">
                  <a:moveTo>
                    <a:pt x="995" y="0"/>
                  </a:moveTo>
                  <a:lnTo>
                    <a:pt x="1" y="582"/>
                  </a:lnTo>
                  <a:lnTo>
                    <a:pt x="1379" y="1742"/>
                  </a:lnTo>
                  <a:lnTo>
                    <a:pt x="99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10" name="Google Shape;5810;p107"/>
            <p:cNvSpPr/>
            <p:nvPr/>
          </p:nvSpPr>
          <p:spPr>
            <a:xfrm>
              <a:off x="4413245" y="1599685"/>
              <a:ext cx="97022" cy="121300"/>
            </a:xfrm>
            <a:custGeom>
              <a:avLst/>
              <a:gdLst/>
              <a:ahLst/>
              <a:cxnLst/>
              <a:rect l="l" t="t" r="r" b="b"/>
              <a:pathLst>
                <a:path w="1391" h="1739" extrusionOk="0">
                  <a:moveTo>
                    <a:pt x="1390" y="0"/>
                  </a:moveTo>
                  <a:lnTo>
                    <a:pt x="0" y="1148"/>
                  </a:lnTo>
                  <a:lnTo>
                    <a:pt x="987" y="1739"/>
                  </a:lnTo>
                  <a:lnTo>
                    <a:pt x="13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11" name="Google Shape;5811;p107"/>
            <p:cNvSpPr/>
            <p:nvPr/>
          </p:nvSpPr>
          <p:spPr>
            <a:xfrm>
              <a:off x="4219618" y="1956609"/>
              <a:ext cx="96883" cy="121369"/>
            </a:xfrm>
            <a:custGeom>
              <a:avLst/>
              <a:gdLst/>
              <a:ahLst/>
              <a:cxnLst/>
              <a:rect l="l" t="t" r="r" b="b"/>
              <a:pathLst>
                <a:path w="1389" h="1740" extrusionOk="0">
                  <a:moveTo>
                    <a:pt x="402" y="1"/>
                  </a:moveTo>
                  <a:lnTo>
                    <a:pt x="1" y="1739"/>
                  </a:lnTo>
                  <a:lnTo>
                    <a:pt x="1" y="1739"/>
                  </a:lnTo>
                  <a:lnTo>
                    <a:pt x="1389" y="590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id="{65C67AC7-E8A6-9EA9-262F-25158127D410}"/>
              </a:ext>
            </a:extLst>
          </p:cNvPr>
          <p:cNvSpPr/>
          <p:nvPr/>
        </p:nvSpPr>
        <p:spPr>
          <a:xfrm>
            <a:off x="2163084" y="1880157"/>
            <a:ext cx="4817832" cy="40784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B6B90E0D-A29D-CF5B-3BCB-2D43A2535DE4}"/>
              </a:ext>
            </a:extLst>
          </p:cNvPr>
          <p:cNvSpPr/>
          <p:nvPr/>
        </p:nvSpPr>
        <p:spPr>
          <a:xfrm>
            <a:off x="2163084" y="786734"/>
            <a:ext cx="4817832" cy="153901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5F1B1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picture</a:t>
            </a:r>
          </a:p>
        </p:txBody>
      </p:sp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311A46B4-3EE6-7FCD-DFA1-4F1214ABEA72}"/>
              </a:ext>
            </a:extLst>
          </p:cNvPr>
          <p:cNvSpPr/>
          <p:nvPr/>
        </p:nvSpPr>
        <p:spPr>
          <a:xfrm>
            <a:off x="3382620" y="2135864"/>
            <a:ext cx="2786100" cy="36725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5F1B1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name activity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905D5F9D-DE31-45A2-FE76-384A9D4DBC8D}"/>
              </a:ext>
            </a:extLst>
          </p:cNvPr>
          <p:cNvSpPr txBox="1"/>
          <p:nvPr/>
        </p:nvSpPr>
        <p:spPr>
          <a:xfrm>
            <a:off x="2278385" y="2497949"/>
            <a:ext cx="45872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1B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Where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1B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____________________________________________________________________________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F1B1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1B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1B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____________________________________________________________________________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F1B1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1B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1B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____________________________________________________________________________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F1356EAD-73B3-E04C-6D8B-97383D248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320"/>
            <a:ext cx="9144000" cy="6368716"/>
          </a:xfrm>
          <a:prstGeom prst="rect">
            <a:avLst/>
          </a:prstGeom>
        </p:spPr>
      </p:pic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id="{393B898D-215F-28EA-D491-4A8BAEDCA817}"/>
              </a:ext>
            </a:extLst>
          </p:cNvPr>
          <p:cNvSpPr/>
          <p:nvPr/>
        </p:nvSpPr>
        <p:spPr>
          <a:xfrm>
            <a:off x="2123802" y="1495371"/>
            <a:ext cx="5173980" cy="5017724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CD6411B3-9E9A-6429-1AEA-649767CEEA25}"/>
              </a:ext>
            </a:extLst>
          </p:cNvPr>
          <p:cNvSpPr/>
          <p:nvPr/>
        </p:nvSpPr>
        <p:spPr>
          <a:xfrm>
            <a:off x="2123802" y="344905"/>
            <a:ext cx="5173980" cy="1764632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picture</a:t>
            </a:r>
          </a:p>
        </p:txBody>
      </p:sp>
      <p:sp>
        <p:nvSpPr>
          <p:cNvPr id="4" name="สี่เหลี่ยมผืนผ้า: มุมมน 3">
            <a:extLst>
              <a:ext uri="{FF2B5EF4-FFF2-40B4-BE49-F238E27FC236}">
                <a16:creationId xmlns:a16="http://schemas.microsoft.com/office/drawing/2014/main" id="{661AFC26-D2CB-666E-7343-E70BBB7303A3}"/>
              </a:ext>
            </a:extLst>
          </p:cNvPr>
          <p:cNvSpPr/>
          <p:nvPr/>
        </p:nvSpPr>
        <p:spPr>
          <a:xfrm>
            <a:off x="3214764" y="2243500"/>
            <a:ext cx="2992056" cy="468984"/>
          </a:xfrm>
          <a:prstGeom prst="roundRect">
            <a:avLst/>
          </a:prstGeom>
          <a:solidFill>
            <a:schemeClr val="bg1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name activity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956CF0A0-9455-3338-234A-CDACAE2BD2D8}"/>
              </a:ext>
            </a:extLst>
          </p:cNvPr>
          <p:cNvSpPr txBox="1"/>
          <p:nvPr/>
        </p:nvSpPr>
        <p:spPr>
          <a:xfrm>
            <a:off x="2247627" y="2955367"/>
            <a:ext cx="49263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__________________________________________________________________________________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__________________________________________________________________________________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7675320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163D07E-DDC2-4BA8-8CA3-6E3868C4D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82" y="0"/>
            <a:ext cx="7839036" cy="6858000"/>
          </a:xfrm>
          <a:prstGeom prst="rect">
            <a:avLst/>
          </a:prstGeom>
        </p:spPr>
      </p:pic>
      <p:pic>
        <p:nvPicPr>
          <p:cNvPr id="3" name="Track 7-06">
            <a:hlinkClick r:id="" action="ppaction://media"/>
            <a:extLst>
              <a:ext uri="{FF2B5EF4-FFF2-40B4-BE49-F238E27FC236}">
                <a16:creationId xmlns:a16="http://schemas.microsoft.com/office/drawing/2014/main" id="{6F1AF892-C07C-4568-82F8-DEA23AACFD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4845" y="122786"/>
            <a:ext cx="303099" cy="303099"/>
          </a:xfrm>
          <a:prstGeom prst="rect">
            <a:avLst/>
          </a:prstGeom>
        </p:spPr>
      </p:pic>
      <p:sp>
        <p:nvSpPr>
          <p:cNvPr id="4" name="Arrow: Right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D1A3C6-61D6-B708-D1AA-2548DA6B1274}"/>
              </a:ext>
            </a:extLst>
          </p:cNvPr>
          <p:cNvSpPr/>
          <p:nvPr/>
        </p:nvSpPr>
        <p:spPr>
          <a:xfrm>
            <a:off x="8518474" y="6276652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5E0F336-50EA-3E70-5624-DD914F0BE8B7}"/>
              </a:ext>
            </a:extLst>
          </p:cNvPr>
          <p:cNvSpPr/>
          <p:nvPr/>
        </p:nvSpPr>
        <p:spPr>
          <a:xfrm rot="10800000">
            <a:off x="115161" y="6294980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4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2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3AC15EC-4216-43D6-A91D-EF133273C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9170"/>
            <a:ext cx="9144000" cy="5259659"/>
          </a:xfrm>
          <a:prstGeom prst="rect">
            <a:avLst/>
          </a:prstGeom>
        </p:spPr>
      </p:pic>
      <p:sp>
        <p:nvSpPr>
          <p:cNvPr id="3" name="타원 2">
            <a:extLst>
              <a:ext uri="{FF2B5EF4-FFF2-40B4-BE49-F238E27FC236}">
                <a16:creationId xmlns:a16="http://schemas.microsoft.com/office/drawing/2014/main" id="{E92C507A-1751-418C-B48A-9AE9CF98E824}"/>
              </a:ext>
            </a:extLst>
          </p:cNvPr>
          <p:cNvSpPr/>
          <p:nvPr/>
        </p:nvSpPr>
        <p:spPr>
          <a:xfrm>
            <a:off x="634046" y="1958002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19E00AE6-6F71-4E41-A4D4-928018EB55DE}"/>
              </a:ext>
            </a:extLst>
          </p:cNvPr>
          <p:cNvSpPr/>
          <p:nvPr/>
        </p:nvSpPr>
        <p:spPr>
          <a:xfrm>
            <a:off x="6882446" y="1945475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1B1F2664-39C5-455A-B20B-B71118612DC0}"/>
              </a:ext>
            </a:extLst>
          </p:cNvPr>
          <p:cNvSpPr/>
          <p:nvPr/>
        </p:nvSpPr>
        <p:spPr>
          <a:xfrm>
            <a:off x="2231424" y="3542853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5F935050-867D-42F8-B2A8-BC2DCC8F264D}"/>
              </a:ext>
            </a:extLst>
          </p:cNvPr>
          <p:cNvSpPr/>
          <p:nvPr/>
        </p:nvSpPr>
        <p:spPr>
          <a:xfrm>
            <a:off x="4692401" y="3293981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ECB39406-1D78-4FA9-8F51-1B958113F2E0}"/>
              </a:ext>
            </a:extLst>
          </p:cNvPr>
          <p:cNvSpPr/>
          <p:nvPr/>
        </p:nvSpPr>
        <p:spPr>
          <a:xfrm>
            <a:off x="2141562" y="4908809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DB8A62F9-0EC2-4F88-8F6E-199FB7EEEA5F}"/>
              </a:ext>
            </a:extLst>
          </p:cNvPr>
          <p:cNvSpPr/>
          <p:nvPr/>
        </p:nvSpPr>
        <p:spPr>
          <a:xfrm>
            <a:off x="4693370" y="4642538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Arrow: Right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3D6CFA6-C904-3DD0-7636-A60D8232B6CF}"/>
              </a:ext>
            </a:extLst>
          </p:cNvPr>
          <p:cNvSpPr/>
          <p:nvPr/>
        </p:nvSpPr>
        <p:spPr>
          <a:xfrm>
            <a:off x="8518474" y="6276652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CDEDDD9-7DA3-EE52-E9CE-0C89B64EAF25}"/>
              </a:ext>
            </a:extLst>
          </p:cNvPr>
          <p:cNvSpPr/>
          <p:nvPr/>
        </p:nvSpPr>
        <p:spPr>
          <a:xfrm rot="10800000">
            <a:off x="115161" y="6294980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20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459A2C7-4A41-4BAB-9E9E-6E012A6403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48"/>
          <a:stretch/>
        </p:blipFill>
        <p:spPr>
          <a:xfrm>
            <a:off x="124178" y="670888"/>
            <a:ext cx="8895645" cy="5516224"/>
          </a:xfrm>
          <a:prstGeom prst="rect">
            <a:avLst/>
          </a:prstGeom>
        </p:spPr>
      </p:pic>
      <p:pic>
        <p:nvPicPr>
          <p:cNvPr id="3" name="Track 7-07">
            <a:hlinkClick r:id="" action="ppaction://media"/>
            <a:extLst>
              <a:ext uri="{FF2B5EF4-FFF2-40B4-BE49-F238E27FC236}">
                <a16:creationId xmlns:a16="http://schemas.microsoft.com/office/drawing/2014/main" id="{4BF2D936-8E7A-43D4-AEAD-8F3799CFF6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0652" y="2505801"/>
            <a:ext cx="323166" cy="323166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B810C5B6-F33B-4DF2-8B16-8FC047C39895}"/>
              </a:ext>
            </a:extLst>
          </p:cNvPr>
          <p:cNvSpPr/>
          <p:nvPr/>
        </p:nvSpPr>
        <p:spPr>
          <a:xfrm>
            <a:off x="3342380" y="5644653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526CDC9B-3FBC-473C-8A67-A106A2ECA13A}"/>
              </a:ext>
            </a:extLst>
          </p:cNvPr>
          <p:cNvSpPr/>
          <p:nvPr/>
        </p:nvSpPr>
        <p:spPr>
          <a:xfrm>
            <a:off x="1209649" y="5644653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E66D235C-23F9-4063-B49E-FD1D08533756}"/>
              </a:ext>
            </a:extLst>
          </p:cNvPr>
          <p:cNvSpPr/>
          <p:nvPr/>
        </p:nvSpPr>
        <p:spPr>
          <a:xfrm>
            <a:off x="4493700" y="3822172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4315034B-D30F-47CC-A8B7-DA9E7B09138A}"/>
              </a:ext>
            </a:extLst>
          </p:cNvPr>
          <p:cNvSpPr/>
          <p:nvPr/>
        </p:nvSpPr>
        <p:spPr>
          <a:xfrm>
            <a:off x="6718480" y="5783657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8A64CE1A-D345-4EAC-B4F5-9671EB96C2A1}"/>
              </a:ext>
            </a:extLst>
          </p:cNvPr>
          <p:cNvSpPr/>
          <p:nvPr/>
        </p:nvSpPr>
        <p:spPr>
          <a:xfrm>
            <a:off x="5053008" y="5565630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4C72E5FD-94B7-4319-B462-7510852D2C4D}"/>
              </a:ext>
            </a:extLst>
          </p:cNvPr>
          <p:cNvSpPr/>
          <p:nvPr/>
        </p:nvSpPr>
        <p:spPr>
          <a:xfrm>
            <a:off x="681235" y="4088893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C698BBEF-8FC3-4CE5-8319-FE8D9AA7F586}"/>
              </a:ext>
            </a:extLst>
          </p:cNvPr>
          <p:cNvSpPr/>
          <p:nvPr/>
        </p:nvSpPr>
        <p:spPr>
          <a:xfrm>
            <a:off x="2542311" y="4077604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8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C98B76C4-A5AF-4FA4-83F4-41F7724CC540}"/>
              </a:ext>
            </a:extLst>
          </p:cNvPr>
          <p:cNvSpPr/>
          <p:nvPr/>
        </p:nvSpPr>
        <p:spPr>
          <a:xfrm>
            <a:off x="6920959" y="3799595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4" name="Arrow: Right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B8BA35F-BFB8-0753-F985-4AA99C4BA9C3}"/>
              </a:ext>
            </a:extLst>
          </p:cNvPr>
          <p:cNvSpPr/>
          <p:nvPr/>
        </p:nvSpPr>
        <p:spPr>
          <a:xfrm>
            <a:off x="8518474" y="6276652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2966C04-CA6A-98E3-A4D0-5BB39D255E1A}"/>
              </a:ext>
            </a:extLst>
          </p:cNvPr>
          <p:cNvSpPr/>
          <p:nvPr/>
        </p:nvSpPr>
        <p:spPr>
          <a:xfrm rot="10800000">
            <a:off x="115161" y="6294980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48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15CC851-1C7A-4B58-98F3-9B69E33FF1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81" b="1"/>
          <a:stretch/>
        </p:blipFill>
        <p:spPr>
          <a:xfrm>
            <a:off x="176212" y="1919111"/>
            <a:ext cx="8791575" cy="3105326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9642C12C-351B-4313-BC55-4CFDEA3C43DB}"/>
              </a:ext>
            </a:extLst>
          </p:cNvPr>
          <p:cNvSpPr/>
          <p:nvPr/>
        </p:nvSpPr>
        <p:spPr>
          <a:xfrm>
            <a:off x="6271125" y="2232046"/>
            <a:ext cx="69762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trivial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5CFE9FD0-3E3B-40CD-9F03-0048A439A605}"/>
              </a:ext>
            </a:extLst>
          </p:cNvPr>
          <p:cNvSpPr/>
          <p:nvPr/>
        </p:nvSpPr>
        <p:spPr>
          <a:xfrm>
            <a:off x="5099314" y="2567511"/>
            <a:ext cx="79701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severe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D73D893C-C721-43E5-8410-15F3EACEE91C}"/>
              </a:ext>
            </a:extLst>
          </p:cNvPr>
          <p:cNvSpPr/>
          <p:nvPr/>
        </p:nvSpPr>
        <p:spPr>
          <a:xfrm>
            <a:off x="2325563" y="2902976"/>
            <a:ext cx="74090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rumor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317A763-37B7-4988-93B4-3ED572320158}"/>
              </a:ext>
            </a:extLst>
          </p:cNvPr>
          <p:cNvSpPr/>
          <p:nvPr/>
        </p:nvSpPr>
        <p:spPr>
          <a:xfrm>
            <a:off x="2338089" y="3246569"/>
            <a:ext cx="111280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popularity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991658D-5D97-4F3D-8549-E9B5E94B0F5F}"/>
              </a:ext>
            </a:extLst>
          </p:cNvPr>
          <p:cNvSpPr/>
          <p:nvPr/>
        </p:nvSpPr>
        <p:spPr>
          <a:xfrm>
            <a:off x="2378647" y="3590849"/>
            <a:ext cx="85792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coward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E9DE35C8-F53B-4AC7-852A-8A21FEC903FD}"/>
              </a:ext>
            </a:extLst>
          </p:cNvPr>
          <p:cNvSpPr/>
          <p:nvPr/>
        </p:nvSpPr>
        <p:spPr>
          <a:xfrm>
            <a:off x="6669706" y="3913788"/>
            <a:ext cx="83548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furious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B603D1F3-BD8D-4B9C-B4CE-7CBCE979811D}"/>
              </a:ext>
            </a:extLst>
          </p:cNvPr>
          <p:cNvSpPr/>
          <p:nvPr/>
        </p:nvSpPr>
        <p:spPr>
          <a:xfrm>
            <a:off x="1980965" y="4249253"/>
            <a:ext cx="162095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embarrassment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F3EDA5D1-D4C6-4FEC-B116-2BE177C5EFD6}"/>
              </a:ext>
            </a:extLst>
          </p:cNvPr>
          <p:cNvSpPr/>
          <p:nvPr/>
        </p:nvSpPr>
        <p:spPr>
          <a:xfrm>
            <a:off x="3847870" y="4584718"/>
            <a:ext cx="126348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friendliness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4" name="Arrow: Right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F37FDC-778D-AE03-847F-C2D8FB7DBD21}"/>
              </a:ext>
            </a:extLst>
          </p:cNvPr>
          <p:cNvSpPr/>
          <p:nvPr/>
        </p:nvSpPr>
        <p:spPr>
          <a:xfrm>
            <a:off x="8518474" y="6276652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B65BAA0-F94C-3D7C-F8E3-90148E57D00B}"/>
              </a:ext>
            </a:extLst>
          </p:cNvPr>
          <p:cNvSpPr/>
          <p:nvPr/>
        </p:nvSpPr>
        <p:spPr>
          <a:xfrm rot="10800000">
            <a:off x="115161" y="6294980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6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5E257DF-782D-4824-8B55-E6F2CC9DA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8811"/>
            <a:ext cx="9144000" cy="4260378"/>
          </a:xfrm>
          <a:prstGeom prst="rect">
            <a:avLst/>
          </a:prstGeom>
        </p:spPr>
      </p:pic>
      <p:sp>
        <p:nvSpPr>
          <p:cNvPr id="3" name="Arrow: Right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27E3964-748F-2CD2-0A5B-05A5401862C2}"/>
              </a:ext>
            </a:extLst>
          </p:cNvPr>
          <p:cNvSpPr/>
          <p:nvPr/>
        </p:nvSpPr>
        <p:spPr>
          <a:xfrm>
            <a:off x="8518474" y="6276652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7963612-EBEE-52D4-7D45-8CE887AF5A3A}"/>
              </a:ext>
            </a:extLst>
          </p:cNvPr>
          <p:cNvSpPr/>
          <p:nvPr/>
        </p:nvSpPr>
        <p:spPr>
          <a:xfrm rot="10800000">
            <a:off x="115161" y="6294980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64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6A84F44D-B0EF-2D9C-4C4A-7A043683B976}"/>
              </a:ext>
            </a:extLst>
          </p:cNvPr>
          <p:cNvSpPr txBox="1"/>
          <p:nvPr/>
        </p:nvSpPr>
        <p:spPr>
          <a:xfrm>
            <a:off x="3806190" y="2644169"/>
            <a:ext cx="53340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vivid (adj.)</a:t>
            </a:r>
          </a:p>
          <a:p>
            <a:pPr algn="ctr"/>
            <a:r>
              <a:rPr lang="en-US" sz="3200" b="0" i="0" dirty="0">
                <a:solidFill>
                  <a:srgbClr val="1D2A5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b="0" i="0" dirty="0" err="1">
                <a:solidFill>
                  <a:srgbClr val="1D2A5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vɪv.ɪd</a:t>
            </a:r>
            <a:r>
              <a:rPr lang="en-US" sz="3200" b="0" i="0" dirty="0">
                <a:solidFill>
                  <a:srgbClr val="1D2A5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algn="ctr"/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เจิดจ้า, ที่ชัดเจน</a:t>
            </a:r>
            <a:endParaRPr lang="en-US" sz="3200" b="0" i="0" dirty="0">
              <a:solidFill>
                <a:srgbClr val="1D2A57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Shirts &amp; Blouses Tagged &quot;Vivid Colour&quot; - Olsen Fashion Canada">
            <a:extLst>
              <a:ext uri="{FF2B5EF4-FFF2-40B4-BE49-F238E27FC236}">
                <a16:creationId xmlns:a16="http://schemas.microsoft.com/office/drawing/2014/main" id="{6E18D741-7F57-0E9C-4687-524B19183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" y="873577"/>
            <a:ext cx="3577590" cy="511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6719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F52A070-B9A3-4E24-8DEB-AD8194054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49" y="12732"/>
            <a:ext cx="7672371" cy="6845267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C1D3B79E-7C36-4FF7-AD36-D325484F689E}"/>
              </a:ext>
            </a:extLst>
          </p:cNvPr>
          <p:cNvSpPr/>
          <p:nvPr/>
        </p:nvSpPr>
        <p:spPr>
          <a:xfrm>
            <a:off x="5674893" y="1870801"/>
            <a:ext cx="83548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furious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305C88DC-B26D-48B4-9F87-F9D066FD8CC6}"/>
              </a:ext>
            </a:extLst>
          </p:cNvPr>
          <p:cNvSpPr/>
          <p:nvPr/>
        </p:nvSpPr>
        <p:spPr>
          <a:xfrm>
            <a:off x="4526056" y="2706465"/>
            <a:ext cx="79701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severe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49151B0F-3C36-4869-B726-F3C62B8618C3}"/>
              </a:ext>
            </a:extLst>
          </p:cNvPr>
          <p:cNvSpPr/>
          <p:nvPr/>
        </p:nvSpPr>
        <p:spPr>
          <a:xfrm>
            <a:off x="6214729" y="4023530"/>
            <a:ext cx="111280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popularity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953C72DF-B1A8-4057-8BB8-66519F04B298}"/>
              </a:ext>
            </a:extLst>
          </p:cNvPr>
          <p:cNvSpPr/>
          <p:nvPr/>
        </p:nvSpPr>
        <p:spPr>
          <a:xfrm>
            <a:off x="6774125" y="4292591"/>
            <a:ext cx="84830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rumors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1040B87-2653-4EDB-8FF7-10AE71704B5D}"/>
              </a:ext>
            </a:extLst>
          </p:cNvPr>
          <p:cNvSpPr/>
          <p:nvPr/>
        </p:nvSpPr>
        <p:spPr>
          <a:xfrm>
            <a:off x="1701061" y="4781811"/>
            <a:ext cx="69762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trivial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077D2A9-3988-4C03-B026-EB2AFE05ED29}"/>
              </a:ext>
            </a:extLst>
          </p:cNvPr>
          <p:cNvSpPr/>
          <p:nvPr/>
        </p:nvSpPr>
        <p:spPr>
          <a:xfrm>
            <a:off x="6557319" y="5616233"/>
            <a:ext cx="93326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get over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04BB5537-4519-4570-80C8-A326F51460A9}"/>
              </a:ext>
            </a:extLst>
          </p:cNvPr>
          <p:cNvSpPr/>
          <p:nvPr/>
        </p:nvSpPr>
        <p:spPr>
          <a:xfrm>
            <a:off x="3995277" y="5866496"/>
            <a:ext cx="85792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coward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pic>
        <p:nvPicPr>
          <p:cNvPr id="10" name="Track 7-0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04871" y="278177"/>
            <a:ext cx="260442" cy="260442"/>
          </a:xfrm>
          <a:prstGeom prst="rect">
            <a:avLst/>
          </a:prstGeom>
        </p:spPr>
      </p:pic>
      <p:sp>
        <p:nvSpPr>
          <p:cNvPr id="3" name="Arrow: Right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5927254-CEB8-5DE3-49D6-D78EF3685679}"/>
              </a:ext>
            </a:extLst>
          </p:cNvPr>
          <p:cNvSpPr/>
          <p:nvPr/>
        </p:nvSpPr>
        <p:spPr>
          <a:xfrm>
            <a:off x="8518474" y="6276652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7E50CF2-EED9-5D30-5AE0-E1F42D0251AC}"/>
              </a:ext>
            </a:extLst>
          </p:cNvPr>
          <p:cNvSpPr/>
          <p:nvPr/>
        </p:nvSpPr>
        <p:spPr>
          <a:xfrm rot="10800000">
            <a:off x="115161" y="6294980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01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650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2" grpId="0"/>
      <p:bldP spid="1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884E2D0-C776-49F4-8840-B751B9617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47" y="1105383"/>
            <a:ext cx="8912506" cy="4647235"/>
          </a:xfrm>
          <a:prstGeom prst="rect">
            <a:avLst/>
          </a:prstGeom>
        </p:spPr>
      </p:pic>
      <p:sp>
        <p:nvSpPr>
          <p:cNvPr id="3" name="Arrow: Right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8093E6-D85A-F656-3C0F-2C5E1EFFF86C}"/>
              </a:ext>
            </a:extLst>
          </p:cNvPr>
          <p:cNvSpPr/>
          <p:nvPr/>
        </p:nvSpPr>
        <p:spPr>
          <a:xfrm>
            <a:off x="8518474" y="6276652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C60BDB1-F380-35F7-3210-DC3B86929EDF}"/>
              </a:ext>
            </a:extLst>
          </p:cNvPr>
          <p:cNvSpPr/>
          <p:nvPr/>
        </p:nvSpPr>
        <p:spPr>
          <a:xfrm rot="10800000">
            <a:off x="115161" y="6294980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219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C221356-FB00-40B0-9D61-39615D9AD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1219200"/>
            <a:ext cx="8953500" cy="44196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684733E9-253D-4525-80E6-C11FEBC1D4B3}"/>
              </a:ext>
            </a:extLst>
          </p:cNvPr>
          <p:cNvSpPr/>
          <p:nvPr/>
        </p:nvSpPr>
        <p:spPr>
          <a:xfrm>
            <a:off x="2208354" y="1770059"/>
            <a:ext cx="15408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hadn't made me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F461BC8F-30BE-4880-BCA9-D9F8268EE613}"/>
              </a:ext>
            </a:extLst>
          </p:cNvPr>
          <p:cNvSpPr/>
          <p:nvPr/>
        </p:nvSpPr>
        <p:spPr>
          <a:xfrm>
            <a:off x="5040530" y="1770059"/>
            <a:ext cx="13692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wouldn't have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845562E-5705-4FF8-A796-5737C0446560}"/>
              </a:ext>
            </a:extLst>
          </p:cNvPr>
          <p:cNvSpPr/>
          <p:nvPr/>
        </p:nvSpPr>
        <p:spPr>
          <a:xfrm>
            <a:off x="3133561" y="2583222"/>
            <a:ext cx="141256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a new haircut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B17AFF2A-94CE-4A8A-8A64-A0745837120A}"/>
              </a:ext>
            </a:extLst>
          </p:cNvPr>
          <p:cNvSpPr/>
          <p:nvPr/>
        </p:nvSpPr>
        <p:spPr>
          <a:xfrm>
            <a:off x="4965754" y="2595748"/>
            <a:ext cx="10983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could walk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83CA3CCA-16BE-4D93-B1B7-277381A74E1C}"/>
              </a:ext>
            </a:extLst>
          </p:cNvPr>
          <p:cNvSpPr/>
          <p:nvPr/>
        </p:nvSpPr>
        <p:spPr>
          <a:xfrm>
            <a:off x="2824063" y="3418584"/>
            <a:ext cx="15071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money left over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9BD84A9F-7AFD-4CC9-952A-634B7536F81B}"/>
              </a:ext>
            </a:extLst>
          </p:cNvPr>
          <p:cNvSpPr/>
          <p:nvPr/>
        </p:nvSpPr>
        <p:spPr>
          <a:xfrm>
            <a:off x="5131108" y="3418584"/>
            <a:ext cx="15247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into temptation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8505C1B3-ECAA-484D-B503-9466B5452406}"/>
              </a:ext>
            </a:extLst>
          </p:cNvPr>
          <p:cNvSpPr/>
          <p:nvPr/>
        </p:nvSpPr>
        <p:spPr>
          <a:xfrm>
            <a:off x="4872488" y="3922192"/>
            <a:ext cx="1186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FF0000"/>
                </a:solidFill>
                <a:latin typeface="Arial" panose="020B0604020202020204" pitchFamily="34" charset="0"/>
              </a:rPr>
              <a:t>was my </a:t>
            </a:r>
          </a:p>
          <a:p>
            <a:pPr algn="ctr"/>
            <a:r>
              <a:rPr lang="en-US" altLang="ko-KR" sz="1200" b="1" dirty="0">
                <a:solidFill>
                  <a:srgbClr val="FF0000"/>
                </a:solidFill>
                <a:latin typeface="Arial" panose="020B0604020202020204" pitchFamily="34" charset="0"/>
              </a:rPr>
              <a:t>responsibility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CC5AB47F-65BF-41E6-B06A-3D43A49EBF09}"/>
              </a:ext>
            </a:extLst>
          </p:cNvPr>
          <p:cNvSpPr/>
          <p:nvPr/>
        </p:nvSpPr>
        <p:spPr>
          <a:xfrm>
            <a:off x="6933856" y="3897140"/>
            <a:ext cx="118013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cost me $7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359A144-FD28-4C63-97C4-A935E3EC33E0}"/>
              </a:ext>
            </a:extLst>
          </p:cNvPr>
          <p:cNvSpPr/>
          <p:nvPr/>
        </p:nvSpPr>
        <p:spPr>
          <a:xfrm>
            <a:off x="3086425" y="4389823"/>
            <a:ext cx="129554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be a coward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63B4DB89-E2DB-4F33-A45D-A35C0EA44222}"/>
              </a:ext>
            </a:extLst>
          </p:cNvPr>
          <p:cNvSpPr/>
          <p:nvPr/>
        </p:nvSpPr>
        <p:spPr>
          <a:xfrm>
            <a:off x="5451286" y="4388222"/>
            <a:ext cx="147348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to climb down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46844053-3EB0-429B-B438-306994964AF1}"/>
              </a:ext>
            </a:extLst>
          </p:cNvPr>
          <p:cNvSpPr/>
          <p:nvPr/>
        </p:nvSpPr>
        <p:spPr>
          <a:xfrm>
            <a:off x="1958318" y="4884377"/>
            <a:ext cx="15969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hadn't given you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A0853A3D-452E-4B29-AF9F-304296E96527}"/>
              </a:ext>
            </a:extLst>
          </p:cNvPr>
          <p:cNvSpPr/>
          <p:nvPr/>
        </p:nvSpPr>
        <p:spPr>
          <a:xfrm>
            <a:off x="1737792" y="5231510"/>
            <a:ext cx="15247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gotten a haircut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15" name="Arrow: Right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D3AA974-BBE2-5936-DA16-B6CA857A851F}"/>
              </a:ext>
            </a:extLst>
          </p:cNvPr>
          <p:cNvSpPr/>
          <p:nvPr/>
        </p:nvSpPr>
        <p:spPr>
          <a:xfrm>
            <a:off x="8518474" y="6276652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5FFA130-E200-4132-D5D4-163FE540EE29}"/>
              </a:ext>
            </a:extLst>
          </p:cNvPr>
          <p:cNvSpPr/>
          <p:nvPr/>
        </p:nvSpPr>
        <p:spPr>
          <a:xfrm rot="10800000">
            <a:off x="115161" y="6294980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1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>
            <a:extLst>
              <a:ext uri="{FF2B5EF4-FFF2-40B4-BE49-F238E27FC236}">
                <a16:creationId xmlns:a16="http://schemas.microsoft.com/office/drawing/2014/main" id="{0276C285-7838-2270-D23F-26B180A532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941765"/>
              </p:ext>
            </p:extLst>
          </p:nvPr>
        </p:nvGraphicFramePr>
        <p:xfrm>
          <a:off x="208547" y="1059030"/>
          <a:ext cx="8735428" cy="54219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4506">
                  <a:extLst>
                    <a:ext uri="{9D8B030D-6E8A-4147-A177-3AD203B41FA5}">
                      <a16:colId xmlns:a16="http://schemas.microsoft.com/office/drawing/2014/main" val="2942515440"/>
                    </a:ext>
                  </a:extLst>
                </a:gridCol>
                <a:gridCol w="1820611">
                  <a:extLst>
                    <a:ext uri="{9D8B030D-6E8A-4147-A177-3AD203B41FA5}">
                      <a16:colId xmlns:a16="http://schemas.microsoft.com/office/drawing/2014/main" val="1974445319"/>
                    </a:ext>
                  </a:extLst>
                </a:gridCol>
                <a:gridCol w="2173821">
                  <a:extLst>
                    <a:ext uri="{9D8B030D-6E8A-4147-A177-3AD203B41FA5}">
                      <a16:colId xmlns:a16="http://schemas.microsoft.com/office/drawing/2014/main" val="2788057791"/>
                    </a:ext>
                  </a:extLst>
                </a:gridCol>
                <a:gridCol w="2115275">
                  <a:extLst>
                    <a:ext uri="{9D8B030D-6E8A-4147-A177-3AD203B41FA5}">
                      <a16:colId xmlns:a16="http://schemas.microsoft.com/office/drawing/2014/main" val="2156760028"/>
                    </a:ext>
                  </a:extLst>
                </a:gridCol>
                <a:gridCol w="2051215">
                  <a:extLst>
                    <a:ext uri="{9D8B030D-6E8A-4147-A177-3AD203B41FA5}">
                      <a16:colId xmlns:a16="http://schemas.microsoft.com/office/drawing/2014/main" val="2107831557"/>
                    </a:ext>
                  </a:extLst>
                </a:gridCol>
              </a:tblGrid>
              <a:tr h="799163">
                <a:tc>
                  <a:txBody>
                    <a:bodyPr/>
                    <a:lstStyle/>
                    <a:p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CONTINUOUS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PERFECT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PERFECT </a:t>
                      </a:r>
                    </a:p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CONTINUOUS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054668"/>
                  </a:ext>
                </a:extLst>
              </a:tr>
              <a:tr h="1582956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PRESENT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th-TH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711217"/>
                  </a:ext>
                </a:extLst>
              </a:tr>
              <a:tr h="1475377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PAST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8597147"/>
                  </a:ext>
                </a:extLst>
              </a:tr>
              <a:tr h="1564484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FUTURE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2163800"/>
                  </a:ext>
                </a:extLst>
              </a:tr>
            </a:tbl>
          </a:graphicData>
        </a:graphic>
      </p:graphicFrame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69AC1FDE-E970-DAB6-66B7-40A12BE5EA2C}"/>
              </a:ext>
            </a:extLst>
          </p:cNvPr>
          <p:cNvSpPr txBox="1"/>
          <p:nvPr/>
        </p:nvSpPr>
        <p:spPr>
          <a:xfrm>
            <a:off x="3671465" y="268204"/>
            <a:ext cx="2632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TENSE TABLE</a:t>
            </a:r>
          </a:p>
        </p:txBody>
      </p:sp>
    </p:spTree>
    <p:extLst>
      <p:ext uri="{BB962C8B-B14F-4D97-AF65-F5344CB8AC3E}">
        <p14:creationId xmlns:p14="http://schemas.microsoft.com/office/powerpoint/2010/main" val="2365563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08F82328-E578-9E58-5CBA-A0323C0D0E4C}"/>
              </a:ext>
            </a:extLst>
          </p:cNvPr>
          <p:cNvSpPr txBox="1"/>
          <p:nvPr/>
        </p:nvSpPr>
        <p:spPr>
          <a:xfrm>
            <a:off x="2038850" y="4665034"/>
            <a:ext cx="50662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get over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phrv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algn="ctr"/>
            <a:r>
              <a:rPr lang="en-US" sz="3200" b="0" i="0" dirty="0">
                <a:solidFill>
                  <a:srgbClr val="1D2A5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b="0" i="0" dirty="0" err="1">
                <a:solidFill>
                  <a:srgbClr val="1D2A5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ɡet</a:t>
            </a:r>
            <a:r>
              <a:rPr lang="en-US" sz="3200" dirty="0">
                <a:solidFill>
                  <a:srgbClr val="1D2A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>
                <a:solidFill>
                  <a:srgbClr val="1D2A5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ˈ</a:t>
            </a:r>
            <a:r>
              <a:rPr lang="en-US" sz="3200" b="0" i="0" dirty="0" err="1">
                <a:solidFill>
                  <a:srgbClr val="1D2A5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oʊ.vɚ</a:t>
            </a:r>
            <a:r>
              <a:rPr lang="en-US" sz="3200" b="0" i="0" dirty="0">
                <a:solidFill>
                  <a:srgbClr val="1D2A5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หายดี, ฟื้นตัว</a:t>
            </a:r>
            <a:endParaRPr lang="en-US" sz="32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146" name="Picture 2" descr="Hydration for Flu Recovery">
            <a:extLst>
              <a:ext uri="{FF2B5EF4-FFF2-40B4-BE49-F238E27FC236}">
                <a16:creationId xmlns:a16="http://schemas.microsoft.com/office/drawing/2014/main" id="{F950333C-A33C-0533-9102-00D8397F9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4" y="445830"/>
            <a:ext cx="885825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716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0D4CC79C-ECE1-42BB-5880-8789385B809F}"/>
              </a:ext>
            </a:extLst>
          </p:cNvPr>
          <p:cNvSpPr txBox="1"/>
          <p:nvPr/>
        </p:nvSpPr>
        <p:spPr>
          <a:xfrm>
            <a:off x="571499" y="4862625"/>
            <a:ext cx="8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 (sb.) company (phrase)</a:t>
            </a:r>
          </a:p>
          <a:p>
            <a:pPr algn="ctr"/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อยู่เป็นเพื่อน รอเป็นเพื่อน</a:t>
            </a:r>
            <a:endParaRPr lang="en-US" sz="32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7170" name="Picture 2" descr="9 สัญญาณบ่งบอกความเป็นเพื่อนแท้">
            <a:extLst>
              <a:ext uri="{FF2B5EF4-FFF2-40B4-BE49-F238E27FC236}">
                <a16:creationId xmlns:a16="http://schemas.microsoft.com/office/drawing/2014/main" id="{19752D99-6641-B1D4-C8C2-EE3FDFA54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8"/>
          <a:stretch/>
        </p:blipFill>
        <p:spPr bwMode="auto">
          <a:xfrm>
            <a:off x="468157" y="602178"/>
            <a:ext cx="8207685" cy="380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463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0BC6CD2B-4E9F-41F7-470E-A8658FF7F3FD}"/>
              </a:ext>
            </a:extLst>
          </p:cNvPr>
          <p:cNvSpPr txBox="1"/>
          <p:nvPr/>
        </p:nvSpPr>
        <p:spPr>
          <a:xfrm>
            <a:off x="362902" y="4467008"/>
            <a:ext cx="8418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independence (n.)</a:t>
            </a:r>
          </a:p>
          <a:p>
            <a:pPr algn="ctr"/>
            <a:r>
              <a:rPr lang="en-US" sz="3200" b="0" i="0" dirty="0">
                <a:solidFill>
                  <a:srgbClr val="484F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/ˌ</a:t>
            </a:r>
            <a:r>
              <a:rPr lang="en-US" sz="3200" b="0" i="0" dirty="0" err="1">
                <a:solidFill>
                  <a:srgbClr val="484F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ɪn.dɪˈpen.dəns</a:t>
            </a:r>
            <a:r>
              <a:rPr lang="en-US" sz="3200" b="0" i="0" dirty="0">
                <a:solidFill>
                  <a:srgbClr val="484F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algn="ctr"/>
            <a:r>
              <a:rPr lang="th-TH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ความเป็นอิสระ</a:t>
            </a:r>
            <a:r>
              <a:rPr lang="en-US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endParaRPr lang="en-US" sz="3200" b="0" i="0" dirty="0">
              <a:solidFill>
                <a:srgbClr val="1D2A57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A liberdade em questão - Nei Alberto Pies">
            <a:extLst>
              <a:ext uri="{FF2B5EF4-FFF2-40B4-BE49-F238E27FC236}">
                <a16:creationId xmlns:a16="http://schemas.microsoft.com/office/drawing/2014/main" id="{E5896F1F-1E1F-CFA0-411F-669FD605D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" y="299650"/>
            <a:ext cx="8092440" cy="376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254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AD25B75A-38AA-E325-0880-E473375298A5}"/>
              </a:ext>
            </a:extLst>
          </p:cNvPr>
          <p:cNvSpPr txBox="1"/>
          <p:nvPr/>
        </p:nvSpPr>
        <p:spPr>
          <a:xfrm>
            <a:off x="685800" y="4705453"/>
            <a:ext cx="7772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socialize (v.)</a:t>
            </a:r>
          </a:p>
          <a:p>
            <a:pPr algn="ctr"/>
            <a:r>
              <a:rPr lang="en-US" sz="3200" b="0" dirty="0">
                <a:solidFill>
                  <a:srgbClr val="1D2A5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b="0" dirty="0" err="1">
                <a:solidFill>
                  <a:srgbClr val="1D2A5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soʊ.ʃə.laɪz</a:t>
            </a:r>
            <a:r>
              <a:rPr lang="en-US" sz="3200" b="0" dirty="0">
                <a:solidFill>
                  <a:srgbClr val="1D2A5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algn="ctr"/>
            <a:r>
              <a:rPr lang="th-TH" sz="3200" u="none" strike="noStrike" dirty="0">
                <a:effectLst/>
                <a:latin typeface="Times New Roman" panose="02020603050405020304" pitchFamily="18" charset="0"/>
              </a:rPr>
              <a:t>เข้าสังคม</a:t>
            </a:r>
            <a:endParaRPr lang="th-TH" sz="3200" u="none" dirty="0">
              <a:effectLst/>
              <a:latin typeface="Times New Roman" panose="02020603050405020304" pitchFamily="18" charset="0"/>
            </a:endParaRPr>
          </a:p>
        </p:txBody>
      </p:sp>
      <p:pic>
        <p:nvPicPr>
          <p:cNvPr id="1026" name="Picture 2" descr="How to make friends at university - The University of Sydney">
            <a:extLst>
              <a:ext uri="{FF2B5EF4-FFF2-40B4-BE49-F238E27FC236}">
                <a16:creationId xmlns:a16="http://schemas.microsoft.com/office/drawing/2014/main" id="{DB9F0E03-79A6-E087-41FF-29DFFCDE1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312420"/>
            <a:ext cx="6137910" cy="409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1401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glish Academy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1E407A"/>
      </a:accent1>
      <a:accent2>
        <a:srgbClr val="2882BA"/>
      </a:accent2>
      <a:accent3>
        <a:srgbClr val="39B3B0"/>
      </a:accent3>
      <a:accent4>
        <a:srgbClr val="E43E36"/>
      </a:accent4>
      <a:accent5>
        <a:srgbClr val="D4E7E6"/>
      </a:accent5>
      <a:accent6>
        <a:srgbClr val="A31E2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ummer Vibes Stickers MK Campaign XL by Slidesgo">
  <a:themeElements>
    <a:clrScheme name="Simple Light">
      <a:dk1>
        <a:srgbClr val="5F1B1F"/>
      </a:dk1>
      <a:lt1>
        <a:srgbClr val="FFFFFF"/>
      </a:lt1>
      <a:dk2>
        <a:srgbClr val="5F1B1F"/>
      </a:dk2>
      <a:lt2>
        <a:srgbClr val="FFFFFF"/>
      </a:lt2>
      <a:accent1>
        <a:srgbClr val="F8D8BA"/>
      </a:accent1>
      <a:accent2>
        <a:srgbClr val="FFAD68"/>
      </a:accent2>
      <a:accent3>
        <a:srgbClr val="93C6C0"/>
      </a:accent3>
      <a:accent4>
        <a:srgbClr val="FFAAAA"/>
      </a:accent4>
      <a:accent5>
        <a:srgbClr val="FF404A"/>
      </a:accent5>
      <a:accent6>
        <a:srgbClr val="5F1B1F"/>
      </a:accent6>
      <a:hlink>
        <a:srgbClr val="5F1B1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11553</TotalTime>
  <Words>970</Words>
  <Application>Microsoft Office PowerPoint</Application>
  <PresentationFormat>นำเสนอทางหน้าจอ (4:3)</PresentationFormat>
  <Paragraphs>211</Paragraphs>
  <Slides>53</Slides>
  <Notes>2</Notes>
  <HiddenSlides>0</HiddenSlides>
  <MMClips>8</MMClips>
  <ScaleCrop>false</ScaleCrop>
  <HeadingPairs>
    <vt:vector size="6" baseType="variant">
      <vt:variant>
        <vt:lpstr>ฟอนต์ที่ถูกใช้</vt:lpstr>
      </vt:variant>
      <vt:variant>
        <vt:i4>15</vt:i4>
      </vt:variant>
      <vt:variant>
        <vt:lpstr>ธีม</vt:lpstr>
      </vt:variant>
      <vt:variant>
        <vt:i4>3</vt:i4>
      </vt:variant>
      <vt:variant>
        <vt:lpstr>ชื่อเรื่องสไลด์</vt:lpstr>
      </vt:variant>
      <vt:variant>
        <vt:i4>53</vt:i4>
      </vt:variant>
    </vt:vector>
  </HeadingPairs>
  <TitlesOfParts>
    <vt:vector size="71" baseType="lpstr">
      <vt:lpstr>Angsana New</vt:lpstr>
      <vt:lpstr>Arial</vt:lpstr>
      <vt:lpstr>Arial Black</vt:lpstr>
      <vt:lpstr>Calibri</vt:lpstr>
      <vt:lpstr>Calibri Light</vt:lpstr>
      <vt:lpstr>Concert One</vt:lpstr>
      <vt:lpstr>Didact Gothic</vt:lpstr>
      <vt:lpstr>Fredoka One</vt:lpstr>
      <vt:lpstr>Grandstander ExtraBold</vt:lpstr>
      <vt:lpstr>Karla</vt:lpstr>
      <vt:lpstr>Livvic</vt:lpstr>
      <vt:lpstr>Quicksand</vt:lpstr>
      <vt:lpstr>Quicksand Medium</vt:lpstr>
      <vt:lpstr>TH SarabunPSK</vt:lpstr>
      <vt:lpstr>Times New Roman</vt:lpstr>
      <vt:lpstr>Office 테마</vt:lpstr>
      <vt:lpstr>English Academy by Slidesgo</vt:lpstr>
      <vt:lpstr>Summer Vibes Stickers MK Campaign XL by Slidesgo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If only = I wish</vt:lpstr>
      <vt:lpstr>Wish</vt:lpstr>
      <vt:lpstr>Wish</vt:lpstr>
      <vt:lpstr>งานนำเสนอ PowerPoint</vt:lpstr>
      <vt:lpstr>Read the sentences. Write a wish statement stating the opposite of what happened using the given words.</vt:lpstr>
      <vt:lpstr>งานนำเสนอ PowerPoint</vt:lpstr>
      <vt:lpstr>Read the sentences. Write a wish statement stating the opposite of what happened using the given words.</vt:lpstr>
      <vt:lpstr>Read the sentences. Write a wish statement stating the opposite of what happened using the given words.</vt:lpstr>
      <vt:lpstr>Read the sentences. Write a wish statement stating the opposite of what happened using the given words.</vt:lpstr>
      <vt:lpstr>Make four wish statements about yourself. Two wish statements should be about the present and two about the past.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Kim Sehyang</dc:creator>
  <cp:lastModifiedBy>Sarocha Kanay</cp:lastModifiedBy>
  <cp:revision>90</cp:revision>
  <dcterms:created xsi:type="dcterms:W3CDTF">2020-06-04T21:53:53Z</dcterms:created>
  <dcterms:modified xsi:type="dcterms:W3CDTF">2024-02-01T16:38:00Z</dcterms:modified>
</cp:coreProperties>
</file>