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5477D-842E-4866-9EC1-D33CBAE8867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E47EA-0957-4CCA-BCD0-B758BB81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C23B-E25F-4BB1-B44C-6AF3AD8140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8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3F86E3-9DFB-6F49-E313-8CA73AC12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B168058-F00F-3045-24C6-B14CFA77C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48EEBE9-39A2-7BB5-CF15-CB9D63AA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87D4-1972-4797-BC1C-4CBD9C8C08B5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7D59772-2CC9-EC19-A0FB-6DD6C1E7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D9EE30F-38A8-6B8D-C1B3-E6FB8531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09A1-A20E-4026-A904-06A8B2BA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714904-1D6B-1487-1170-E98105C5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5853164-473C-8A9D-2B2E-9E0B29710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2B1D9C4-4B19-1835-BF61-6794FAC8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87D4-1972-4797-BC1C-4CBD9C8C08B5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F4ACBB0-E51B-9357-83CF-7578D73B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E503AA2-770B-2CB3-EEC9-5177A9D9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09A1-A20E-4026-A904-06A8B2BA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7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45B815A7-1DD6-51F3-6C9A-293214440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D239E05-E821-C68D-5AA9-02714E5D6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9BB5075-03C9-A1C2-E21E-5E05F784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87D4-1972-4797-BC1C-4CBD9C8C08B5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A9CC7A6-BDCF-AB5A-2341-345D2E9D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DCBBAA7-77B3-AB0D-7A44-90E6ABFE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09A1-A20E-4026-A904-06A8B2BA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5DA242A-B9E6-5592-1FA6-3E9384E2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1A65A4F-996B-434A-CF44-166C0539E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6703885-FABB-82AD-E5E6-1CEA9A36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87D4-1972-4797-BC1C-4CBD9C8C08B5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44378C0-D961-7B6A-AAB1-BB846002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84C3AB7-AA8E-3EBB-CECD-719B5C1F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09A1-A20E-4026-A904-06A8B2BA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3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6FCB1F0-4B15-E09B-427E-F0342257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FBD7BD5-690B-8B21-7F72-C41CEA449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602727B-C5AF-E97D-DF54-1AE8EB39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87D4-1972-4797-BC1C-4CBD9C8C08B5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CDA8E73-AD6A-53B5-91FD-5AA2D96B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5382B77-16A6-AC76-585E-13D77A27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09A1-A20E-4026-A904-06A8B2BA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3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DB2E5FF-8AEE-CB80-3AFD-6493AAF1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E8CBBC9-3248-460B-6FFB-6EEA43670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8375D9F-7878-49F0-AAA5-EF0940D98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B8C7902-F25C-8F3B-6496-4E1DE77A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87D4-1972-4797-BC1C-4CBD9C8C08B5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935C105-4CFC-C8A6-9B22-13F0E81B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38E55D7-7E2D-6F4A-ADB6-0FDB6C21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09A1-A20E-4026-A904-06A8B2BA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2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5F8D66-ED88-8743-B97D-EE268CC0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8BEBEEC-7A8F-F6CA-31A0-2177F840E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33167BE-0B24-CC42-62F0-09108CDD8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291536C-3B85-FB93-F9F5-3FFE8FDE5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E867871-5007-B094-70B0-0BD71F64D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99D6924-3708-698F-BBCC-586A3C3E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87D4-1972-4797-BC1C-4CBD9C8C08B5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B217C5AF-32C8-B0C0-553B-303EF8B1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CC701AB-993F-DED3-F48B-11CDD93D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09A1-A20E-4026-A904-06A8B2BA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0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16EB2A-8A63-E511-0D85-3C908B02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CDC7AB2-4EC0-42A1-A1C0-3437264C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87D4-1972-4797-BC1C-4CBD9C8C08B5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BFAF1E7-3755-4B58-ADCB-D40CF385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ADCFA0E-B10D-1A63-DA5F-99E079ED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09A1-A20E-4026-A904-06A8B2BA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6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C686366-F80A-5D8B-13B3-0A921B2B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87D4-1972-4797-BC1C-4CBD9C8C08B5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426FF80-CB7C-FAEF-4947-74EE270A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57A3DBD-5188-2E54-D84F-7FD1A580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09A1-A20E-4026-A904-06A8B2BA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42FE49D-1552-7D3E-9B21-11BEF3A3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765F70A-FE05-F084-EA45-7CB8DE9EC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604ACE6-DF8B-B9AA-5F68-938EF0875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48A5DCD-5013-6E2F-E6FD-5CB12903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87D4-1972-4797-BC1C-4CBD9C8C08B5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D164D29-0496-F0E3-C212-AE716809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BD6DAAE-B929-8E69-2414-45A382CD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09A1-A20E-4026-A904-06A8B2BA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0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4064D31-2162-393E-1D1D-0FA7F7BC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C7BB259B-C575-ADBB-A521-86BAF1727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478CD27-4871-89BA-C215-1ACEDC5DA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4542AAF-EA14-A19B-C42C-2D5A43AF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87D4-1972-4797-BC1C-4CBD9C8C08B5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C96FC15-E913-61E8-E612-BB477373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8250090-0714-7A49-C655-80DAD9B1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09A1-A20E-4026-A904-06A8B2BA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BD54BEA-0952-46A5-9323-D9276BEB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3848B97-FABD-8FF0-6FE9-5AB57D6FC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8D4E69A-D233-F76C-0B1E-5982A9E42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F87D4-1972-4797-BC1C-4CBD9C8C08B5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8470529-AFB1-0272-252E-91F097CED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076636F-5232-81C5-A3C0-A13CB2152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09A1-A20E-4026-A904-06A8B2BA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260F37-96C3-45F6-A6FB-0C2B5C3F7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53900" cy="28651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5D10F1-A568-4489-A78B-1E2EDC3CF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13" y="1241700"/>
            <a:ext cx="11613887" cy="7011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9A216B-9A37-4C61-BA3D-149FAA8C00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13" y="1962389"/>
            <a:ext cx="6257812" cy="4060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58DEE2-A851-483A-9F18-ACC348B0B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3059" y="5766171"/>
            <a:ext cx="1371719" cy="701101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id="{90D6853D-131C-4369-8781-3AB18C3893F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533" y="6142964"/>
            <a:ext cx="457628" cy="465069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3F2A3A7-6380-F73B-697D-3273539E10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7825" y="2854769"/>
            <a:ext cx="5216179" cy="286517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7790F60-8AE5-C941-449E-12B1CE9C34A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43497"/>
          <a:stretch/>
        </p:blipFill>
        <p:spPr>
          <a:xfrm>
            <a:off x="8073191" y="1138058"/>
            <a:ext cx="3578796" cy="908383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50C6D003-40A0-B811-C764-D58144E23FA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1285" b="-11364"/>
          <a:stretch/>
        </p:blipFill>
        <p:spPr>
          <a:xfrm>
            <a:off x="7513106" y="1642276"/>
            <a:ext cx="4138881" cy="73419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7904F530-6012-0BAA-7CEC-E3B4D0425C1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8479" b="12824"/>
          <a:stretch/>
        </p:blipFill>
        <p:spPr>
          <a:xfrm>
            <a:off x="7814771" y="2104675"/>
            <a:ext cx="4377229" cy="57473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B42EC0D-E0A8-CAB7-19D7-3679773EBE8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9026"/>
          <a:stretch/>
        </p:blipFill>
        <p:spPr>
          <a:xfrm>
            <a:off x="78800" y="1942801"/>
            <a:ext cx="6719025" cy="4502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5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แบบจอกว้าง</PresentationFormat>
  <Paragraphs>1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ลัดดาภรณ์ มิ่งขวัญ</dc:creator>
  <cp:lastModifiedBy>ลัดดาภรณ์ มิ่งขวัญ</cp:lastModifiedBy>
  <cp:revision>1</cp:revision>
  <dcterms:created xsi:type="dcterms:W3CDTF">2026-03-16T17:17:47Z</dcterms:created>
  <dcterms:modified xsi:type="dcterms:W3CDTF">2026-03-16T17:18:21Z</dcterms:modified>
</cp:coreProperties>
</file>