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58" r:id="rId2"/>
    <p:sldId id="359" r:id="rId3"/>
    <p:sldId id="361" r:id="rId4"/>
    <p:sldId id="360" r:id="rId5"/>
    <p:sldId id="362" r:id="rId6"/>
    <p:sldId id="371" r:id="rId7"/>
    <p:sldId id="363" r:id="rId8"/>
    <p:sldId id="366" r:id="rId9"/>
    <p:sldId id="367" r:id="rId10"/>
    <p:sldId id="368" r:id="rId11"/>
    <p:sldId id="369" r:id="rId12"/>
    <p:sldId id="370" r:id="rId13"/>
    <p:sldId id="375" r:id="rId14"/>
    <p:sldId id="372" r:id="rId15"/>
    <p:sldId id="373" r:id="rId16"/>
    <p:sldId id="374" r:id="rId17"/>
    <p:sldId id="316" r:id="rId18"/>
    <p:sldId id="308" r:id="rId19"/>
    <p:sldId id="327" r:id="rId20"/>
    <p:sldId id="328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02" r:id="rId32"/>
    <p:sldId id="309" r:id="rId33"/>
    <p:sldId id="332" r:id="rId34"/>
    <p:sldId id="333" r:id="rId35"/>
    <p:sldId id="334" r:id="rId36"/>
    <p:sldId id="335" r:id="rId37"/>
    <p:sldId id="336" r:id="rId38"/>
    <p:sldId id="311" r:id="rId39"/>
    <p:sldId id="337" r:id="rId40"/>
    <p:sldId id="338" r:id="rId41"/>
    <p:sldId id="377" r:id="rId42"/>
    <p:sldId id="378" r:id="rId43"/>
    <p:sldId id="344" r:id="rId44"/>
    <p:sldId id="345" r:id="rId45"/>
    <p:sldId id="343" r:id="rId46"/>
    <p:sldId id="313" r:id="rId47"/>
    <p:sldId id="346" r:id="rId48"/>
    <p:sldId id="347" r:id="rId49"/>
    <p:sldId id="348" r:id="rId50"/>
    <p:sldId id="349" r:id="rId51"/>
    <p:sldId id="350" r:id="rId52"/>
    <p:sldId id="351" r:id="rId53"/>
    <p:sldId id="356" r:id="rId54"/>
    <p:sldId id="357" r:id="rId55"/>
    <p:sldId id="352" r:id="rId56"/>
    <p:sldId id="353" r:id="rId57"/>
    <p:sldId id="379" r:id="rId58"/>
    <p:sldId id="380" r:id="rId59"/>
    <p:sldId id="381" r:id="rId60"/>
  </p:sldIdLst>
  <p:sldSz cx="9144000" cy="5143500" type="screen16x9"/>
  <p:notesSz cx="6858000" cy="9144000"/>
  <p:defaultTextStyle>
    <a:defPPr>
      <a:defRPr lang="th-TH"/>
    </a:defPPr>
    <a:lvl1pPr marL="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B5DA"/>
    <a:srgbClr val="00574D"/>
    <a:srgbClr val="6FB41A"/>
    <a:srgbClr val="9BBB59"/>
    <a:srgbClr val="00998D"/>
    <a:srgbClr val="C3514E"/>
    <a:srgbClr val="BE8351"/>
    <a:srgbClr val="BDB255"/>
    <a:srgbClr val="7CD8CB"/>
    <a:srgbClr val="E4F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129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06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582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579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85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04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6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93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31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41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2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D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1BEA5-078B-4D49-91C1-75E2BF13CBBF}" type="datetimeFigureOut">
              <a:rPr lang="th-TH" smtClean="0"/>
              <a:t>12/02/67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6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4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9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jpeg"/><Relationship Id="rId7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8.jpe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9.jp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71.jpe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9.png"/><Relationship Id="rId7" Type="http://schemas.openxmlformats.org/officeDocument/2006/relationships/image" Target="../media/image7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8.png"/><Relationship Id="rId5" Type="http://schemas.openxmlformats.org/officeDocument/2006/relationships/image" Target="../media/image73.png"/><Relationship Id="rId10" Type="http://schemas.openxmlformats.org/officeDocument/2006/relationships/image" Target="../media/image1.png"/><Relationship Id="rId4" Type="http://schemas.openxmlformats.org/officeDocument/2006/relationships/image" Target="../media/image72.png"/><Relationship Id="rId9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7.emf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7.emf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81.jpeg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272FA9C-AC1F-43C8-BAA1-DD68F6AF8F85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sp>
          <p:nvSpPr>
            <p:cNvPr id="148" name="วงรี 147">
              <a:extLst>
                <a:ext uri="{FF2B5EF4-FFF2-40B4-BE49-F238E27FC236}">
                  <a16:creationId xmlns:a16="http://schemas.microsoft.com/office/drawing/2014/main" id="{50F10C64-7D2F-4F87-9AE0-895F6DA3099D}"/>
                </a:ext>
              </a:extLst>
            </p:cNvPr>
            <p:cNvSpPr/>
            <p:nvPr/>
          </p:nvSpPr>
          <p:spPr>
            <a:xfrm rot="2025166">
              <a:off x="4547239" y="364187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9" name="วงรี 148">
              <a:extLst>
                <a:ext uri="{FF2B5EF4-FFF2-40B4-BE49-F238E27FC236}">
                  <a16:creationId xmlns:a16="http://schemas.microsoft.com/office/drawing/2014/main" id="{41F42128-0578-4B01-B852-161C2BA94A6A}"/>
                </a:ext>
              </a:extLst>
            </p:cNvPr>
            <p:cNvSpPr/>
            <p:nvPr/>
          </p:nvSpPr>
          <p:spPr>
            <a:xfrm rot="2025166">
              <a:off x="248763" y="207593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0" name="วงรี 149">
              <a:extLst>
                <a:ext uri="{FF2B5EF4-FFF2-40B4-BE49-F238E27FC236}">
                  <a16:creationId xmlns:a16="http://schemas.microsoft.com/office/drawing/2014/main" id="{0A67277D-97FE-405E-8D24-46ADAF810AA2}"/>
                </a:ext>
              </a:extLst>
            </p:cNvPr>
            <p:cNvSpPr/>
            <p:nvPr/>
          </p:nvSpPr>
          <p:spPr>
            <a:xfrm rot="2025166">
              <a:off x="6990495" y="1782658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51" name="กลุ่ม 150">
              <a:extLst>
                <a:ext uri="{FF2B5EF4-FFF2-40B4-BE49-F238E27FC236}">
                  <a16:creationId xmlns:a16="http://schemas.microsoft.com/office/drawing/2014/main" id="{19C56B3C-9585-47CB-B78B-AE6D6D707205}"/>
                </a:ext>
              </a:extLst>
            </p:cNvPr>
            <p:cNvGrpSpPr/>
            <p:nvPr/>
          </p:nvGrpSpPr>
          <p:grpSpPr>
            <a:xfrm>
              <a:off x="-24524" y="-71791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2" name="รูปแบบอิสระ: รูปร่าง 151">
                <a:extLst>
                  <a:ext uri="{FF2B5EF4-FFF2-40B4-BE49-F238E27FC236}">
                    <a16:creationId xmlns:a16="http://schemas.microsoft.com/office/drawing/2014/main" id="{2F33E7AC-D7FC-4855-A7D8-B3FE2F041B99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3" name="รูปแบบอิสระ: รูปร่าง 152">
                <a:extLst>
                  <a:ext uri="{FF2B5EF4-FFF2-40B4-BE49-F238E27FC236}">
                    <a16:creationId xmlns:a16="http://schemas.microsoft.com/office/drawing/2014/main" id="{E03E2855-24A7-45B8-AFE1-8D5AA83C6128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54" name="กลุ่ม 153">
              <a:extLst>
                <a:ext uri="{FF2B5EF4-FFF2-40B4-BE49-F238E27FC236}">
                  <a16:creationId xmlns:a16="http://schemas.microsoft.com/office/drawing/2014/main" id="{E1EFBA0B-52BD-41CE-924A-51CE253C1E93}"/>
                </a:ext>
              </a:extLst>
            </p:cNvPr>
            <p:cNvGrpSpPr/>
            <p:nvPr/>
          </p:nvGrpSpPr>
          <p:grpSpPr>
            <a:xfrm flipH="1" flipV="1">
              <a:off x="3659829" y="569056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5" name="รูปแบบอิสระ: รูปร่าง 154">
                <a:extLst>
                  <a:ext uri="{FF2B5EF4-FFF2-40B4-BE49-F238E27FC236}">
                    <a16:creationId xmlns:a16="http://schemas.microsoft.com/office/drawing/2014/main" id="{B8DBF276-5AC1-4A18-90B3-675B403A650C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6" name="รูปแบบอิสระ: รูปร่าง 155">
                <a:extLst>
                  <a:ext uri="{FF2B5EF4-FFF2-40B4-BE49-F238E27FC236}">
                    <a16:creationId xmlns:a16="http://schemas.microsoft.com/office/drawing/2014/main" id="{660083B4-BD63-4C22-B55F-B554F2FBE33E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57" name="กลุ่ม 156">
              <a:extLst>
                <a:ext uri="{FF2B5EF4-FFF2-40B4-BE49-F238E27FC236}">
                  <a16:creationId xmlns:a16="http://schemas.microsoft.com/office/drawing/2014/main" id="{F7EBEA43-96F6-4CF0-A642-D0CC1A38EA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55808" y="373919"/>
              <a:ext cx="376162" cy="907724"/>
              <a:chOff x="6264894" y="1446698"/>
              <a:chExt cx="759640" cy="1984379"/>
            </a:xfrm>
          </p:grpSpPr>
          <p:sp>
            <p:nvSpPr>
              <p:cNvPr id="158" name="วงรี 157">
                <a:extLst>
                  <a:ext uri="{FF2B5EF4-FFF2-40B4-BE49-F238E27FC236}">
                    <a16:creationId xmlns:a16="http://schemas.microsoft.com/office/drawing/2014/main" id="{C98B8AEE-152A-48E5-9A73-91E3DB50A89C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9" name="วงรี 158">
                <a:extLst>
                  <a:ext uri="{FF2B5EF4-FFF2-40B4-BE49-F238E27FC236}">
                    <a16:creationId xmlns:a16="http://schemas.microsoft.com/office/drawing/2014/main" id="{FC3534C9-A33D-4A6A-94BB-5670042C6818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0" name="วงรี 159">
                <a:extLst>
                  <a:ext uri="{FF2B5EF4-FFF2-40B4-BE49-F238E27FC236}">
                    <a16:creationId xmlns:a16="http://schemas.microsoft.com/office/drawing/2014/main" id="{F4B2FD01-C073-4EA4-899D-A29D17933618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1" name="วงรี 160">
                <a:extLst>
                  <a:ext uri="{FF2B5EF4-FFF2-40B4-BE49-F238E27FC236}">
                    <a16:creationId xmlns:a16="http://schemas.microsoft.com/office/drawing/2014/main" id="{28EC3B10-D689-40CD-A4FD-998062A0849D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2" name="วงรี 161">
                <a:extLst>
                  <a:ext uri="{FF2B5EF4-FFF2-40B4-BE49-F238E27FC236}">
                    <a16:creationId xmlns:a16="http://schemas.microsoft.com/office/drawing/2014/main" id="{A0A75E81-20A3-4F05-9A1E-9A0D1F8C33A9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3" name="วงรี 162">
                <a:extLst>
                  <a:ext uri="{FF2B5EF4-FFF2-40B4-BE49-F238E27FC236}">
                    <a16:creationId xmlns:a16="http://schemas.microsoft.com/office/drawing/2014/main" id="{8BD92DF7-B189-46C0-87A2-AC95D8748212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4" name="วงรี 163">
                <a:extLst>
                  <a:ext uri="{FF2B5EF4-FFF2-40B4-BE49-F238E27FC236}">
                    <a16:creationId xmlns:a16="http://schemas.microsoft.com/office/drawing/2014/main" id="{6E3100C3-92C4-4AD8-B019-F51E11D7065C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5" name="วงรี 164">
                <a:extLst>
                  <a:ext uri="{FF2B5EF4-FFF2-40B4-BE49-F238E27FC236}">
                    <a16:creationId xmlns:a16="http://schemas.microsoft.com/office/drawing/2014/main" id="{BD95E526-84AB-4AFC-814E-C16F1B24C707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6" name="วงรี 165">
                <a:extLst>
                  <a:ext uri="{FF2B5EF4-FFF2-40B4-BE49-F238E27FC236}">
                    <a16:creationId xmlns:a16="http://schemas.microsoft.com/office/drawing/2014/main" id="{4142FEAD-B50A-4ECE-9C22-D97B65A7383C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7" name="วงรี 166">
                <a:extLst>
                  <a:ext uri="{FF2B5EF4-FFF2-40B4-BE49-F238E27FC236}">
                    <a16:creationId xmlns:a16="http://schemas.microsoft.com/office/drawing/2014/main" id="{9E8BFA4F-4EA7-4D34-89CE-F78AFA4C70B9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8" name="วงรี 167">
                <a:extLst>
                  <a:ext uri="{FF2B5EF4-FFF2-40B4-BE49-F238E27FC236}">
                    <a16:creationId xmlns:a16="http://schemas.microsoft.com/office/drawing/2014/main" id="{74DACD62-A6B9-463F-9876-C5DB76E1B579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9" name="วงรี 168">
                <a:extLst>
                  <a:ext uri="{FF2B5EF4-FFF2-40B4-BE49-F238E27FC236}">
                    <a16:creationId xmlns:a16="http://schemas.microsoft.com/office/drawing/2014/main" id="{6B72D151-37ED-4641-853D-B1FAB8AD2201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0" name="วงรี 169">
                <a:extLst>
                  <a:ext uri="{FF2B5EF4-FFF2-40B4-BE49-F238E27FC236}">
                    <a16:creationId xmlns:a16="http://schemas.microsoft.com/office/drawing/2014/main" id="{88A0FBDE-A694-4EEA-9D1E-215EAA03EEAD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1" name="วงรี 170">
                <a:extLst>
                  <a:ext uri="{FF2B5EF4-FFF2-40B4-BE49-F238E27FC236}">
                    <a16:creationId xmlns:a16="http://schemas.microsoft.com/office/drawing/2014/main" id="{E32E4CCF-F423-46FC-9A9E-12F3EF21B033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2" name="วงรี 171">
                <a:extLst>
                  <a:ext uri="{FF2B5EF4-FFF2-40B4-BE49-F238E27FC236}">
                    <a16:creationId xmlns:a16="http://schemas.microsoft.com/office/drawing/2014/main" id="{82B8AE28-5024-498E-871D-8707E4E24597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3" name="วงรี 172">
                <a:extLst>
                  <a:ext uri="{FF2B5EF4-FFF2-40B4-BE49-F238E27FC236}">
                    <a16:creationId xmlns:a16="http://schemas.microsoft.com/office/drawing/2014/main" id="{3CB30208-6DAB-4DB7-A798-BC0F5EBF92CE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4" name="วงรี 173">
                <a:extLst>
                  <a:ext uri="{FF2B5EF4-FFF2-40B4-BE49-F238E27FC236}">
                    <a16:creationId xmlns:a16="http://schemas.microsoft.com/office/drawing/2014/main" id="{9D47D4F5-9F11-4CD4-9F7D-66D81F612B26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5" name="วงรี 174">
                <a:extLst>
                  <a:ext uri="{FF2B5EF4-FFF2-40B4-BE49-F238E27FC236}">
                    <a16:creationId xmlns:a16="http://schemas.microsoft.com/office/drawing/2014/main" id="{D94DE23A-C455-4C83-87D3-7B4182735DD8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6" name="วงรี 175">
                <a:extLst>
                  <a:ext uri="{FF2B5EF4-FFF2-40B4-BE49-F238E27FC236}">
                    <a16:creationId xmlns:a16="http://schemas.microsoft.com/office/drawing/2014/main" id="{E004020E-5844-4BF8-AA24-0594AC7AD0C0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7" name="วงรี 176">
                <a:extLst>
                  <a:ext uri="{FF2B5EF4-FFF2-40B4-BE49-F238E27FC236}">
                    <a16:creationId xmlns:a16="http://schemas.microsoft.com/office/drawing/2014/main" id="{55E68BA3-2175-44EE-A495-819A6F839FBE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8" name="วงรี 177">
                <a:extLst>
                  <a:ext uri="{FF2B5EF4-FFF2-40B4-BE49-F238E27FC236}">
                    <a16:creationId xmlns:a16="http://schemas.microsoft.com/office/drawing/2014/main" id="{66617B34-8EFF-4B7E-8E0B-3C2756EDF571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9" name="วงรี 178">
                <a:extLst>
                  <a:ext uri="{FF2B5EF4-FFF2-40B4-BE49-F238E27FC236}">
                    <a16:creationId xmlns:a16="http://schemas.microsoft.com/office/drawing/2014/main" id="{5996C84B-3AFD-46AF-89A1-BD5E0195FFE9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0" name="วงรี 179">
                <a:extLst>
                  <a:ext uri="{FF2B5EF4-FFF2-40B4-BE49-F238E27FC236}">
                    <a16:creationId xmlns:a16="http://schemas.microsoft.com/office/drawing/2014/main" id="{EA5108A8-D080-47A2-A2E5-FFD443C846A5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1" name="วงรี 180">
                <a:extLst>
                  <a:ext uri="{FF2B5EF4-FFF2-40B4-BE49-F238E27FC236}">
                    <a16:creationId xmlns:a16="http://schemas.microsoft.com/office/drawing/2014/main" id="{AAED46E2-B963-40E9-B3EA-53D29B13C696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2" name="วงรี 181">
                <a:extLst>
                  <a:ext uri="{FF2B5EF4-FFF2-40B4-BE49-F238E27FC236}">
                    <a16:creationId xmlns:a16="http://schemas.microsoft.com/office/drawing/2014/main" id="{0ACDFBEB-9518-4980-882F-BF41E47B26B3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3" name="วงรี 182">
                <a:extLst>
                  <a:ext uri="{FF2B5EF4-FFF2-40B4-BE49-F238E27FC236}">
                    <a16:creationId xmlns:a16="http://schemas.microsoft.com/office/drawing/2014/main" id="{65722611-0429-4381-AD6D-280665EC521E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4" name="วงรี 183">
                <a:extLst>
                  <a:ext uri="{FF2B5EF4-FFF2-40B4-BE49-F238E27FC236}">
                    <a16:creationId xmlns:a16="http://schemas.microsoft.com/office/drawing/2014/main" id="{ED563F05-8E99-4A75-BAA7-FBDF612E139B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5" name="วงรี 184">
                <a:extLst>
                  <a:ext uri="{FF2B5EF4-FFF2-40B4-BE49-F238E27FC236}">
                    <a16:creationId xmlns:a16="http://schemas.microsoft.com/office/drawing/2014/main" id="{7B0C7CD1-732F-4EBC-90F0-37FD3E8D390A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6" name="วงรี 185">
                <a:extLst>
                  <a:ext uri="{FF2B5EF4-FFF2-40B4-BE49-F238E27FC236}">
                    <a16:creationId xmlns:a16="http://schemas.microsoft.com/office/drawing/2014/main" id="{A36DDF9D-BD6E-431A-8559-136106DF09DC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7" name="วงรี 186">
                <a:extLst>
                  <a:ext uri="{FF2B5EF4-FFF2-40B4-BE49-F238E27FC236}">
                    <a16:creationId xmlns:a16="http://schemas.microsoft.com/office/drawing/2014/main" id="{410CE938-66E6-43DE-AFEB-C5A5C49A2FD7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88" name="กลุ่ม 187">
              <a:extLst>
                <a:ext uri="{FF2B5EF4-FFF2-40B4-BE49-F238E27FC236}">
                  <a16:creationId xmlns:a16="http://schemas.microsoft.com/office/drawing/2014/main" id="{98E7AED2-E9BF-4D29-AEDA-1D4192A807E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133939" y="4354181"/>
              <a:ext cx="347486" cy="982634"/>
              <a:chOff x="6264894" y="1446698"/>
              <a:chExt cx="759640" cy="1984379"/>
            </a:xfrm>
          </p:grpSpPr>
          <p:sp>
            <p:nvSpPr>
              <p:cNvPr id="189" name="วงรี 188">
                <a:extLst>
                  <a:ext uri="{FF2B5EF4-FFF2-40B4-BE49-F238E27FC236}">
                    <a16:creationId xmlns:a16="http://schemas.microsoft.com/office/drawing/2014/main" id="{522D86FC-384B-461C-8E50-37BC95BD0DA1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0" name="วงรี 189">
                <a:extLst>
                  <a:ext uri="{FF2B5EF4-FFF2-40B4-BE49-F238E27FC236}">
                    <a16:creationId xmlns:a16="http://schemas.microsoft.com/office/drawing/2014/main" id="{BC84C45A-533E-417D-B7F5-8F366524E5B9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1" name="วงรี 190">
                <a:extLst>
                  <a:ext uri="{FF2B5EF4-FFF2-40B4-BE49-F238E27FC236}">
                    <a16:creationId xmlns:a16="http://schemas.microsoft.com/office/drawing/2014/main" id="{0D014683-09EA-4F48-B8A5-8D6BBCD657C4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2" name="วงรี 191">
                <a:extLst>
                  <a:ext uri="{FF2B5EF4-FFF2-40B4-BE49-F238E27FC236}">
                    <a16:creationId xmlns:a16="http://schemas.microsoft.com/office/drawing/2014/main" id="{0EF8B198-CB28-4179-BFF6-DA7701EE4400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3" name="วงรี 192">
                <a:extLst>
                  <a:ext uri="{FF2B5EF4-FFF2-40B4-BE49-F238E27FC236}">
                    <a16:creationId xmlns:a16="http://schemas.microsoft.com/office/drawing/2014/main" id="{F071CFCE-CF2F-4D9D-A476-037921FA5533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4" name="วงรี 193">
                <a:extLst>
                  <a:ext uri="{FF2B5EF4-FFF2-40B4-BE49-F238E27FC236}">
                    <a16:creationId xmlns:a16="http://schemas.microsoft.com/office/drawing/2014/main" id="{0BB0DB7A-1B48-41A1-A789-9344E38FE37F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5" name="วงรี 194">
                <a:extLst>
                  <a:ext uri="{FF2B5EF4-FFF2-40B4-BE49-F238E27FC236}">
                    <a16:creationId xmlns:a16="http://schemas.microsoft.com/office/drawing/2014/main" id="{6584DD8E-7A15-496A-970C-F52225B624E4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6" name="วงรี 195">
                <a:extLst>
                  <a:ext uri="{FF2B5EF4-FFF2-40B4-BE49-F238E27FC236}">
                    <a16:creationId xmlns:a16="http://schemas.microsoft.com/office/drawing/2014/main" id="{EE0D585F-E3AB-4D5B-A3DC-B2B83F5E3F6F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7" name="วงรี 196">
                <a:extLst>
                  <a:ext uri="{FF2B5EF4-FFF2-40B4-BE49-F238E27FC236}">
                    <a16:creationId xmlns:a16="http://schemas.microsoft.com/office/drawing/2014/main" id="{0ACA84EA-906A-4634-8F91-65F427F8725B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8" name="วงรี 197">
                <a:extLst>
                  <a:ext uri="{FF2B5EF4-FFF2-40B4-BE49-F238E27FC236}">
                    <a16:creationId xmlns:a16="http://schemas.microsoft.com/office/drawing/2014/main" id="{2BCAF95E-126B-4B7D-B24F-AC5B8524E708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9" name="วงรี 198">
                <a:extLst>
                  <a:ext uri="{FF2B5EF4-FFF2-40B4-BE49-F238E27FC236}">
                    <a16:creationId xmlns:a16="http://schemas.microsoft.com/office/drawing/2014/main" id="{8DB3408F-F959-4FAD-958A-77C8E3A3702C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0" name="วงรี 199">
                <a:extLst>
                  <a:ext uri="{FF2B5EF4-FFF2-40B4-BE49-F238E27FC236}">
                    <a16:creationId xmlns:a16="http://schemas.microsoft.com/office/drawing/2014/main" id="{CA4CC295-B497-4F0F-A688-B9DCDCA8E894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1" name="วงรี 200">
                <a:extLst>
                  <a:ext uri="{FF2B5EF4-FFF2-40B4-BE49-F238E27FC236}">
                    <a16:creationId xmlns:a16="http://schemas.microsoft.com/office/drawing/2014/main" id="{BE85FF95-D2DC-4922-968B-75116BCDFCB8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2" name="วงรี 201">
                <a:extLst>
                  <a:ext uri="{FF2B5EF4-FFF2-40B4-BE49-F238E27FC236}">
                    <a16:creationId xmlns:a16="http://schemas.microsoft.com/office/drawing/2014/main" id="{54402649-4928-49B4-95A6-6A4D6C16C150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3" name="วงรี 202">
                <a:extLst>
                  <a:ext uri="{FF2B5EF4-FFF2-40B4-BE49-F238E27FC236}">
                    <a16:creationId xmlns:a16="http://schemas.microsoft.com/office/drawing/2014/main" id="{C4E91EF9-9144-4ADC-9224-60E65A2DF55B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4" name="วงรี 203">
                <a:extLst>
                  <a:ext uri="{FF2B5EF4-FFF2-40B4-BE49-F238E27FC236}">
                    <a16:creationId xmlns:a16="http://schemas.microsoft.com/office/drawing/2014/main" id="{915A6F4B-E5AE-4340-AD11-7070FA905105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5" name="วงรี 204">
                <a:extLst>
                  <a:ext uri="{FF2B5EF4-FFF2-40B4-BE49-F238E27FC236}">
                    <a16:creationId xmlns:a16="http://schemas.microsoft.com/office/drawing/2014/main" id="{DED81577-FEF7-48AD-808F-EEC659588474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6" name="วงรี 205">
                <a:extLst>
                  <a:ext uri="{FF2B5EF4-FFF2-40B4-BE49-F238E27FC236}">
                    <a16:creationId xmlns:a16="http://schemas.microsoft.com/office/drawing/2014/main" id="{B27A8E75-180D-468B-B633-6F91D68A3F42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7" name="วงรี 206">
                <a:extLst>
                  <a:ext uri="{FF2B5EF4-FFF2-40B4-BE49-F238E27FC236}">
                    <a16:creationId xmlns:a16="http://schemas.microsoft.com/office/drawing/2014/main" id="{B5ABD8E5-5D68-40AF-BF54-1CF5D3DA353D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8" name="วงรี 207">
                <a:extLst>
                  <a:ext uri="{FF2B5EF4-FFF2-40B4-BE49-F238E27FC236}">
                    <a16:creationId xmlns:a16="http://schemas.microsoft.com/office/drawing/2014/main" id="{2BA5B9E1-596D-48BE-ACFF-8A991672C773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9" name="วงรี 208">
                <a:extLst>
                  <a:ext uri="{FF2B5EF4-FFF2-40B4-BE49-F238E27FC236}">
                    <a16:creationId xmlns:a16="http://schemas.microsoft.com/office/drawing/2014/main" id="{EFD858F4-867F-430F-A997-AC1111F203BA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0" name="วงรี 209">
                <a:extLst>
                  <a:ext uri="{FF2B5EF4-FFF2-40B4-BE49-F238E27FC236}">
                    <a16:creationId xmlns:a16="http://schemas.microsoft.com/office/drawing/2014/main" id="{EA083AF1-610C-4E02-A526-1B1B600616EB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1" name="วงรี 210">
                <a:extLst>
                  <a:ext uri="{FF2B5EF4-FFF2-40B4-BE49-F238E27FC236}">
                    <a16:creationId xmlns:a16="http://schemas.microsoft.com/office/drawing/2014/main" id="{C894BC08-4EB8-4D84-A8F2-9ECF31C9691D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2" name="วงรี 211">
                <a:extLst>
                  <a:ext uri="{FF2B5EF4-FFF2-40B4-BE49-F238E27FC236}">
                    <a16:creationId xmlns:a16="http://schemas.microsoft.com/office/drawing/2014/main" id="{6E2DE854-7CD6-493A-9B1B-34B58139BA97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3" name="วงรี 212">
                <a:extLst>
                  <a:ext uri="{FF2B5EF4-FFF2-40B4-BE49-F238E27FC236}">
                    <a16:creationId xmlns:a16="http://schemas.microsoft.com/office/drawing/2014/main" id="{8C96BC26-EDAE-40A9-97A4-D91E3AEAFB1D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4" name="วงรี 213">
                <a:extLst>
                  <a:ext uri="{FF2B5EF4-FFF2-40B4-BE49-F238E27FC236}">
                    <a16:creationId xmlns:a16="http://schemas.microsoft.com/office/drawing/2014/main" id="{FB3DD032-503F-4DAF-A43F-E394551E84EA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5" name="วงรี 214">
                <a:extLst>
                  <a:ext uri="{FF2B5EF4-FFF2-40B4-BE49-F238E27FC236}">
                    <a16:creationId xmlns:a16="http://schemas.microsoft.com/office/drawing/2014/main" id="{C49EC48E-48E7-486A-B29B-F33B99F8037B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6" name="วงรี 215">
                <a:extLst>
                  <a:ext uri="{FF2B5EF4-FFF2-40B4-BE49-F238E27FC236}">
                    <a16:creationId xmlns:a16="http://schemas.microsoft.com/office/drawing/2014/main" id="{BC9040B2-AB91-4B1B-8157-3917FAE51FD9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7" name="วงรี 216">
                <a:extLst>
                  <a:ext uri="{FF2B5EF4-FFF2-40B4-BE49-F238E27FC236}">
                    <a16:creationId xmlns:a16="http://schemas.microsoft.com/office/drawing/2014/main" id="{378E9290-7A95-4677-9C53-CCA37B2CD922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8" name="วงรี 217">
                <a:extLst>
                  <a:ext uri="{FF2B5EF4-FFF2-40B4-BE49-F238E27FC236}">
                    <a16:creationId xmlns:a16="http://schemas.microsoft.com/office/drawing/2014/main" id="{A4543711-1F00-43F4-BBAC-BF4902F21FB2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19" name="กลุ่ม 218">
              <a:extLst>
                <a:ext uri="{FF2B5EF4-FFF2-40B4-BE49-F238E27FC236}">
                  <a16:creationId xmlns:a16="http://schemas.microsoft.com/office/drawing/2014/main" id="{C0CD1EE3-3F84-4059-AF39-E56D468692A1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466326" y="573401"/>
              <a:ext cx="347486" cy="982634"/>
              <a:chOff x="6264894" y="1446698"/>
              <a:chExt cx="759640" cy="1984379"/>
            </a:xfrm>
          </p:grpSpPr>
          <p:sp>
            <p:nvSpPr>
              <p:cNvPr id="220" name="วงรี 219">
                <a:extLst>
                  <a:ext uri="{FF2B5EF4-FFF2-40B4-BE49-F238E27FC236}">
                    <a16:creationId xmlns:a16="http://schemas.microsoft.com/office/drawing/2014/main" id="{640E84F4-1349-4937-BB07-5981D7C2E643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1" name="วงรี 220">
                <a:extLst>
                  <a:ext uri="{FF2B5EF4-FFF2-40B4-BE49-F238E27FC236}">
                    <a16:creationId xmlns:a16="http://schemas.microsoft.com/office/drawing/2014/main" id="{A35B0C15-E8B5-4ACA-B636-F5E29EB54E7A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2" name="วงรี 221">
                <a:extLst>
                  <a:ext uri="{FF2B5EF4-FFF2-40B4-BE49-F238E27FC236}">
                    <a16:creationId xmlns:a16="http://schemas.microsoft.com/office/drawing/2014/main" id="{E634ADE6-2A9F-48C9-8C2A-93B097CB3FBD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3" name="วงรี 222">
                <a:extLst>
                  <a:ext uri="{FF2B5EF4-FFF2-40B4-BE49-F238E27FC236}">
                    <a16:creationId xmlns:a16="http://schemas.microsoft.com/office/drawing/2014/main" id="{0FFEDA1D-A2B5-42BA-9F12-2B1BAA18C61D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4" name="วงรี 223">
                <a:extLst>
                  <a:ext uri="{FF2B5EF4-FFF2-40B4-BE49-F238E27FC236}">
                    <a16:creationId xmlns:a16="http://schemas.microsoft.com/office/drawing/2014/main" id="{2841EAA3-2590-4515-8173-8DBD39E6FC34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5" name="วงรี 224">
                <a:extLst>
                  <a:ext uri="{FF2B5EF4-FFF2-40B4-BE49-F238E27FC236}">
                    <a16:creationId xmlns:a16="http://schemas.microsoft.com/office/drawing/2014/main" id="{59FB8309-5B49-4377-8A72-A1BA8C335E23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6" name="วงรี 225">
                <a:extLst>
                  <a:ext uri="{FF2B5EF4-FFF2-40B4-BE49-F238E27FC236}">
                    <a16:creationId xmlns:a16="http://schemas.microsoft.com/office/drawing/2014/main" id="{F945B760-30A4-4BD5-8765-4938D5DA87E4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7" name="วงรี 226">
                <a:extLst>
                  <a:ext uri="{FF2B5EF4-FFF2-40B4-BE49-F238E27FC236}">
                    <a16:creationId xmlns:a16="http://schemas.microsoft.com/office/drawing/2014/main" id="{7347027A-88A0-4CAA-92E9-94A925464565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8" name="วงรี 227">
                <a:extLst>
                  <a:ext uri="{FF2B5EF4-FFF2-40B4-BE49-F238E27FC236}">
                    <a16:creationId xmlns:a16="http://schemas.microsoft.com/office/drawing/2014/main" id="{CCCE8F6B-EB05-43D2-A0C0-73D487F44A28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9" name="วงรี 228">
                <a:extLst>
                  <a:ext uri="{FF2B5EF4-FFF2-40B4-BE49-F238E27FC236}">
                    <a16:creationId xmlns:a16="http://schemas.microsoft.com/office/drawing/2014/main" id="{C4276941-105C-4E85-AABA-C3876174223C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0" name="วงรี 229">
                <a:extLst>
                  <a:ext uri="{FF2B5EF4-FFF2-40B4-BE49-F238E27FC236}">
                    <a16:creationId xmlns:a16="http://schemas.microsoft.com/office/drawing/2014/main" id="{5EFB69F4-56EF-462F-87D4-3BFCE51829DA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1" name="วงรี 230">
                <a:extLst>
                  <a:ext uri="{FF2B5EF4-FFF2-40B4-BE49-F238E27FC236}">
                    <a16:creationId xmlns:a16="http://schemas.microsoft.com/office/drawing/2014/main" id="{61C492DF-427F-474B-82F9-40A1F2B9997E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2" name="วงรี 231">
                <a:extLst>
                  <a:ext uri="{FF2B5EF4-FFF2-40B4-BE49-F238E27FC236}">
                    <a16:creationId xmlns:a16="http://schemas.microsoft.com/office/drawing/2014/main" id="{5C9F8A56-C077-44E6-830A-364D0064CC94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3" name="วงรี 232">
                <a:extLst>
                  <a:ext uri="{FF2B5EF4-FFF2-40B4-BE49-F238E27FC236}">
                    <a16:creationId xmlns:a16="http://schemas.microsoft.com/office/drawing/2014/main" id="{4E0D0335-E0E4-434B-AA5E-AD5E1DFB86CD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4" name="วงรี 233">
                <a:extLst>
                  <a:ext uri="{FF2B5EF4-FFF2-40B4-BE49-F238E27FC236}">
                    <a16:creationId xmlns:a16="http://schemas.microsoft.com/office/drawing/2014/main" id="{29265E21-5B93-4495-96D8-1E33C3C38928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5" name="วงรี 234">
                <a:extLst>
                  <a:ext uri="{FF2B5EF4-FFF2-40B4-BE49-F238E27FC236}">
                    <a16:creationId xmlns:a16="http://schemas.microsoft.com/office/drawing/2014/main" id="{78ACE244-0C4B-4293-8491-7642DDF1C741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6" name="วงรี 235">
                <a:extLst>
                  <a:ext uri="{FF2B5EF4-FFF2-40B4-BE49-F238E27FC236}">
                    <a16:creationId xmlns:a16="http://schemas.microsoft.com/office/drawing/2014/main" id="{6EBB7ABD-F241-4F26-8794-1819A221A44F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7" name="วงรี 236">
                <a:extLst>
                  <a:ext uri="{FF2B5EF4-FFF2-40B4-BE49-F238E27FC236}">
                    <a16:creationId xmlns:a16="http://schemas.microsoft.com/office/drawing/2014/main" id="{0252513B-466B-49CA-B526-75A35224A19E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8" name="วงรี 237">
                <a:extLst>
                  <a:ext uri="{FF2B5EF4-FFF2-40B4-BE49-F238E27FC236}">
                    <a16:creationId xmlns:a16="http://schemas.microsoft.com/office/drawing/2014/main" id="{8229729D-87BA-497D-9086-294996E7AAB5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9" name="วงรี 238">
                <a:extLst>
                  <a:ext uri="{FF2B5EF4-FFF2-40B4-BE49-F238E27FC236}">
                    <a16:creationId xmlns:a16="http://schemas.microsoft.com/office/drawing/2014/main" id="{050614D7-AA8E-4D88-9287-148D91713EA6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0" name="วงรี 239">
                <a:extLst>
                  <a:ext uri="{FF2B5EF4-FFF2-40B4-BE49-F238E27FC236}">
                    <a16:creationId xmlns:a16="http://schemas.microsoft.com/office/drawing/2014/main" id="{6B9E7A4A-16A7-485C-BE7E-13BB0A85E9F8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1" name="วงรี 240">
                <a:extLst>
                  <a:ext uri="{FF2B5EF4-FFF2-40B4-BE49-F238E27FC236}">
                    <a16:creationId xmlns:a16="http://schemas.microsoft.com/office/drawing/2014/main" id="{C6E75218-5BC5-4C62-B3E1-2F328A8B3E22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2" name="วงรี 241">
                <a:extLst>
                  <a:ext uri="{FF2B5EF4-FFF2-40B4-BE49-F238E27FC236}">
                    <a16:creationId xmlns:a16="http://schemas.microsoft.com/office/drawing/2014/main" id="{C9CC7F2D-3EF2-4C9C-8FA5-270A2B91E980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3" name="วงรี 242">
                <a:extLst>
                  <a:ext uri="{FF2B5EF4-FFF2-40B4-BE49-F238E27FC236}">
                    <a16:creationId xmlns:a16="http://schemas.microsoft.com/office/drawing/2014/main" id="{E5D26E4F-CBC1-42BB-8D98-6B1D4D4F6A40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4" name="วงรี 243">
                <a:extLst>
                  <a:ext uri="{FF2B5EF4-FFF2-40B4-BE49-F238E27FC236}">
                    <a16:creationId xmlns:a16="http://schemas.microsoft.com/office/drawing/2014/main" id="{7DA33365-90D8-4988-90B6-D8C656AD6656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5" name="วงรี 244">
                <a:extLst>
                  <a:ext uri="{FF2B5EF4-FFF2-40B4-BE49-F238E27FC236}">
                    <a16:creationId xmlns:a16="http://schemas.microsoft.com/office/drawing/2014/main" id="{3BFFF6C3-C8B9-4CC4-97C6-6EC2DE000920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6" name="วงรี 245">
                <a:extLst>
                  <a:ext uri="{FF2B5EF4-FFF2-40B4-BE49-F238E27FC236}">
                    <a16:creationId xmlns:a16="http://schemas.microsoft.com/office/drawing/2014/main" id="{C04AC8D8-2CD6-47C9-A5E8-03811216F0C2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7" name="วงรี 246">
                <a:extLst>
                  <a:ext uri="{FF2B5EF4-FFF2-40B4-BE49-F238E27FC236}">
                    <a16:creationId xmlns:a16="http://schemas.microsoft.com/office/drawing/2014/main" id="{51CDF668-6563-4D7C-B12D-05747EEB01BD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8" name="วงรี 247">
                <a:extLst>
                  <a:ext uri="{FF2B5EF4-FFF2-40B4-BE49-F238E27FC236}">
                    <a16:creationId xmlns:a16="http://schemas.microsoft.com/office/drawing/2014/main" id="{23FFE4DD-95F5-40E8-8555-52DA14A46763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9" name="วงรี 248">
                <a:extLst>
                  <a:ext uri="{FF2B5EF4-FFF2-40B4-BE49-F238E27FC236}">
                    <a16:creationId xmlns:a16="http://schemas.microsoft.com/office/drawing/2014/main" id="{D15C712D-8222-4823-AD11-D42EC9D45584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51" name="กากบาท 250">
              <a:extLst>
                <a:ext uri="{FF2B5EF4-FFF2-40B4-BE49-F238E27FC236}">
                  <a16:creationId xmlns:a16="http://schemas.microsoft.com/office/drawing/2014/main" id="{1982D335-B975-4E30-8111-41E27E021E4F}"/>
                </a:ext>
              </a:extLst>
            </p:cNvPr>
            <p:cNvSpPr/>
            <p:nvPr/>
          </p:nvSpPr>
          <p:spPr>
            <a:xfrm rot="1087668">
              <a:off x="1191653" y="445197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2" name="กากบาท 251">
              <a:extLst>
                <a:ext uri="{FF2B5EF4-FFF2-40B4-BE49-F238E27FC236}">
                  <a16:creationId xmlns:a16="http://schemas.microsoft.com/office/drawing/2014/main" id="{E2D92B9F-D5BA-4955-9C77-A5CEF62B269C}"/>
                </a:ext>
              </a:extLst>
            </p:cNvPr>
            <p:cNvSpPr/>
            <p:nvPr/>
          </p:nvSpPr>
          <p:spPr>
            <a:xfrm rot="1087668">
              <a:off x="6767399" y="151875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3" name="กากบาท 252">
              <a:extLst>
                <a:ext uri="{FF2B5EF4-FFF2-40B4-BE49-F238E27FC236}">
                  <a16:creationId xmlns:a16="http://schemas.microsoft.com/office/drawing/2014/main" id="{2CCED37B-62F2-4CE9-A3DA-FD3858A3B9C3}"/>
                </a:ext>
              </a:extLst>
            </p:cNvPr>
            <p:cNvSpPr/>
            <p:nvPr/>
          </p:nvSpPr>
          <p:spPr>
            <a:xfrm rot="1087668">
              <a:off x="574800" y="1446281"/>
              <a:ext cx="620284" cy="50022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4" name="กากบาท 253">
              <a:extLst>
                <a:ext uri="{FF2B5EF4-FFF2-40B4-BE49-F238E27FC236}">
                  <a16:creationId xmlns:a16="http://schemas.microsoft.com/office/drawing/2014/main" id="{9ECBEE69-E5E8-4ACD-953B-CE0A5C925A12}"/>
                </a:ext>
              </a:extLst>
            </p:cNvPr>
            <p:cNvSpPr/>
            <p:nvPr/>
          </p:nvSpPr>
          <p:spPr>
            <a:xfrm rot="20237040">
              <a:off x="1318434" y="452353"/>
              <a:ext cx="552915" cy="42660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5" name="สี่เหลี่ยมผืนผ้า 254">
              <a:extLst>
                <a:ext uri="{FF2B5EF4-FFF2-40B4-BE49-F238E27FC236}">
                  <a16:creationId xmlns:a16="http://schemas.microsoft.com/office/drawing/2014/main" id="{D6529D92-9717-44D5-ABE2-751DC56B8C0F}"/>
                </a:ext>
              </a:extLst>
            </p:cNvPr>
            <p:cNvSpPr/>
            <p:nvPr/>
          </p:nvSpPr>
          <p:spPr>
            <a:xfrm>
              <a:off x="6241377" y="425127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6" name="สี่เหลี่ยมผืนผ้า 255">
              <a:extLst>
                <a:ext uri="{FF2B5EF4-FFF2-40B4-BE49-F238E27FC236}">
                  <a16:creationId xmlns:a16="http://schemas.microsoft.com/office/drawing/2014/main" id="{690CCCD7-9540-4BA6-9B83-FB9B2C937F35}"/>
                </a:ext>
              </a:extLst>
            </p:cNvPr>
            <p:cNvSpPr/>
            <p:nvPr/>
          </p:nvSpPr>
          <p:spPr>
            <a:xfrm>
              <a:off x="7961308" y="4240268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257" name="กลุ่ม 256">
              <a:extLst>
                <a:ext uri="{FF2B5EF4-FFF2-40B4-BE49-F238E27FC236}">
                  <a16:creationId xmlns:a16="http://schemas.microsoft.com/office/drawing/2014/main" id="{67241811-F125-4FEF-9A1C-5F68C1436D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0805" y="3407851"/>
              <a:ext cx="376162" cy="907724"/>
              <a:chOff x="6264894" y="1446698"/>
              <a:chExt cx="759640" cy="1984379"/>
            </a:xfrm>
          </p:grpSpPr>
          <p:sp>
            <p:nvSpPr>
              <p:cNvPr id="258" name="วงรี 257">
                <a:extLst>
                  <a:ext uri="{FF2B5EF4-FFF2-40B4-BE49-F238E27FC236}">
                    <a16:creationId xmlns:a16="http://schemas.microsoft.com/office/drawing/2014/main" id="{1653157D-3E74-4944-8035-CEEE7E4EF21C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9" name="วงรี 258">
                <a:extLst>
                  <a:ext uri="{FF2B5EF4-FFF2-40B4-BE49-F238E27FC236}">
                    <a16:creationId xmlns:a16="http://schemas.microsoft.com/office/drawing/2014/main" id="{6E6738D3-B430-4262-B4BB-106150A065BA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0" name="วงรี 259">
                <a:extLst>
                  <a:ext uri="{FF2B5EF4-FFF2-40B4-BE49-F238E27FC236}">
                    <a16:creationId xmlns:a16="http://schemas.microsoft.com/office/drawing/2014/main" id="{1132377D-8A94-4CB1-9533-E91ACC43E13E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1" name="วงรี 260">
                <a:extLst>
                  <a:ext uri="{FF2B5EF4-FFF2-40B4-BE49-F238E27FC236}">
                    <a16:creationId xmlns:a16="http://schemas.microsoft.com/office/drawing/2014/main" id="{8D26A92F-7634-42B2-A3C4-6488914F6654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2" name="วงรี 261">
                <a:extLst>
                  <a:ext uri="{FF2B5EF4-FFF2-40B4-BE49-F238E27FC236}">
                    <a16:creationId xmlns:a16="http://schemas.microsoft.com/office/drawing/2014/main" id="{4893FD7C-700A-45B1-91B3-D9FAA75A24BC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3" name="วงรี 262">
                <a:extLst>
                  <a:ext uri="{FF2B5EF4-FFF2-40B4-BE49-F238E27FC236}">
                    <a16:creationId xmlns:a16="http://schemas.microsoft.com/office/drawing/2014/main" id="{01E0679B-8846-411C-B3B4-41A91E09BB91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4" name="วงรี 263">
                <a:extLst>
                  <a:ext uri="{FF2B5EF4-FFF2-40B4-BE49-F238E27FC236}">
                    <a16:creationId xmlns:a16="http://schemas.microsoft.com/office/drawing/2014/main" id="{BBD26576-9D07-4A24-AC88-CE31B4DF8E6F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5" name="วงรี 264">
                <a:extLst>
                  <a:ext uri="{FF2B5EF4-FFF2-40B4-BE49-F238E27FC236}">
                    <a16:creationId xmlns:a16="http://schemas.microsoft.com/office/drawing/2014/main" id="{F8E8C832-F5BF-49FB-938C-1392FFFA8CF5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6" name="วงรี 265">
                <a:extLst>
                  <a:ext uri="{FF2B5EF4-FFF2-40B4-BE49-F238E27FC236}">
                    <a16:creationId xmlns:a16="http://schemas.microsoft.com/office/drawing/2014/main" id="{7E03C4C7-821D-4A2E-8737-B5DF48194EE1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7" name="วงรี 266">
                <a:extLst>
                  <a:ext uri="{FF2B5EF4-FFF2-40B4-BE49-F238E27FC236}">
                    <a16:creationId xmlns:a16="http://schemas.microsoft.com/office/drawing/2014/main" id="{05F6EB8F-6583-4E96-B15B-52837A7C58CD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8" name="วงรี 267">
                <a:extLst>
                  <a:ext uri="{FF2B5EF4-FFF2-40B4-BE49-F238E27FC236}">
                    <a16:creationId xmlns:a16="http://schemas.microsoft.com/office/drawing/2014/main" id="{F4C93BB5-2B2D-479E-A412-B44FE22445F3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9" name="วงรี 268">
                <a:extLst>
                  <a:ext uri="{FF2B5EF4-FFF2-40B4-BE49-F238E27FC236}">
                    <a16:creationId xmlns:a16="http://schemas.microsoft.com/office/drawing/2014/main" id="{0FC31032-73C0-4B08-B2E3-59572EEE0A9F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0" name="วงรี 269">
                <a:extLst>
                  <a:ext uri="{FF2B5EF4-FFF2-40B4-BE49-F238E27FC236}">
                    <a16:creationId xmlns:a16="http://schemas.microsoft.com/office/drawing/2014/main" id="{96BFEFF7-0679-4E08-A0AC-7FAA3615F62E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1" name="วงรี 270">
                <a:extLst>
                  <a:ext uri="{FF2B5EF4-FFF2-40B4-BE49-F238E27FC236}">
                    <a16:creationId xmlns:a16="http://schemas.microsoft.com/office/drawing/2014/main" id="{BC84C8B7-199E-4540-BAFB-3D53805B79E8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2" name="วงรี 271">
                <a:extLst>
                  <a:ext uri="{FF2B5EF4-FFF2-40B4-BE49-F238E27FC236}">
                    <a16:creationId xmlns:a16="http://schemas.microsoft.com/office/drawing/2014/main" id="{E67839ED-E697-49DE-A3B8-945AD894C28C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3" name="วงรี 272">
                <a:extLst>
                  <a:ext uri="{FF2B5EF4-FFF2-40B4-BE49-F238E27FC236}">
                    <a16:creationId xmlns:a16="http://schemas.microsoft.com/office/drawing/2014/main" id="{16E8BEFE-CF1B-4880-A666-72D688527908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4" name="วงรี 273">
                <a:extLst>
                  <a:ext uri="{FF2B5EF4-FFF2-40B4-BE49-F238E27FC236}">
                    <a16:creationId xmlns:a16="http://schemas.microsoft.com/office/drawing/2014/main" id="{0BC7A7AD-C83B-4C30-916E-E13EC485094B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5" name="วงรี 274">
                <a:extLst>
                  <a:ext uri="{FF2B5EF4-FFF2-40B4-BE49-F238E27FC236}">
                    <a16:creationId xmlns:a16="http://schemas.microsoft.com/office/drawing/2014/main" id="{DCD8ADF7-2E45-46B1-9C68-44596CF87ECC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6" name="วงรี 275">
                <a:extLst>
                  <a:ext uri="{FF2B5EF4-FFF2-40B4-BE49-F238E27FC236}">
                    <a16:creationId xmlns:a16="http://schemas.microsoft.com/office/drawing/2014/main" id="{0651BD93-B435-4949-894B-91DC73B39E37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7" name="วงรี 276">
                <a:extLst>
                  <a:ext uri="{FF2B5EF4-FFF2-40B4-BE49-F238E27FC236}">
                    <a16:creationId xmlns:a16="http://schemas.microsoft.com/office/drawing/2014/main" id="{96D5E311-DDC6-4C92-8B0A-A8E5CEC7F4AB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8" name="วงรี 277">
                <a:extLst>
                  <a:ext uri="{FF2B5EF4-FFF2-40B4-BE49-F238E27FC236}">
                    <a16:creationId xmlns:a16="http://schemas.microsoft.com/office/drawing/2014/main" id="{6FBE1F04-E04B-4C51-B8DA-3CCC0B0F2A5F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9" name="วงรี 278">
                <a:extLst>
                  <a:ext uri="{FF2B5EF4-FFF2-40B4-BE49-F238E27FC236}">
                    <a16:creationId xmlns:a16="http://schemas.microsoft.com/office/drawing/2014/main" id="{FEA4041B-6453-4B29-9BAA-A0FE2D9C9322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0" name="วงรี 279">
                <a:extLst>
                  <a:ext uri="{FF2B5EF4-FFF2-40B4-BE49-F238E27FC236}">
                    <a16:creationId xmlns:a16="http://schemas.microsoft.com/office/drawing/2014/main" id="{B6FB72BF-776F-41AE-8BA1-BC2FA6597F16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1" name="วงรี 280">
                <a:extLst>
                  <a:ext uri="{FF2B5EF4-FFF2-40B4-BE49-F238E27FC236}">
                    <a16:creationId xmlns:a16="http://schemas.microsoft.com/office/drawing/2014/main" id="{AF591240-354E-4AC5-9C6E-2F4FCCDA7744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2" name="วงรี 281">
                <a:extLst>
                  <a:ext uri="{FF2B5EF4-FFF2-40B4-BE49-F238E27FC236}">
                    <a16:creationId xmlns:a16="http://schemas.microsoft.com/office/drawing/2014/main" id="{B5791249-3842-4473-A6AA-4B9F7B14CD86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3" name="วงรี 282">
                <a:extLst>
                  <a:ext uri="{FF2B5EF4-FFF2-40B4-BE49-F238E27FC236}">
                    <a16:creationId xmlns:a16="http://schemas.microsoft.com/office/drawing/2014/main" id="{56D78527-853D-460C-A656-667F0EA64CB0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4" name="วงรี 283">
                <a:extLst>
                  <a:ext uri="{FF2B5EF4-FFF2-40B4-BE49-F238E27FC236}">
                    <a16:creationId xmlns:a16="http://schemas.microsoft.com/office/drawing/2014/main" id="{8352824B-4747-4864-B968-D4D3885926F1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5" name="วงรี 284">
                <a:extLst>
                  <a:ext uri="{FF2B5EF4-FFF2-40B4-BE49-F238E27FC236}">
                    <a16:creationId xmlns:a16="http://schemas.microsoft.com/office/drawing/2014/main" id="{87C71209-D44C-4F4D-B789-EF8CC224EC38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6" name="วงรี 285">
                <a:extLst>
                  <a:ext uri="{FF2B5EF4-FFF2-40B4-BE49-F238E27FC236}">
                    <a16:creationId xmlns:a16="http://schemas.microsoft.com/office/drawing/2014/main" id="{7FCF362F-FC75-4CAE-82E4-74DBAC95E9E7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7" name="วงรี 286">
                <a:extLst>
                  <a:ext uri="{FF2B5EF4-FFF2-40B4-BE49-F238E27FC236}">
                    <a16:creationId xmlns:a16="http://schemas.microsoft.com/office/drawing/2014/main" id="{375DA6D0-5EF6-4EB9-989B-F165BFB20B0F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41" name="สี่เหลี่ยมผืนผ้า 140">
              <a:extLst>
                <a:ext uri="{FF2B5EF4-FFF2-40B4-BE49-F238E27FC236}">
                  <a16:creationId xmlns:a16="http://schemas.microsoft.com/office/drawing/2014/main" id="{6702D787-CE21-4F37-A890-25E2BFF88C02}"/>
                </a:ext>
              </a:extLst>
            </p:cNvPr>
            <p:cNvSpPr/>
            <p:nvPr/>
          </p:nvSpPr>
          <p:spPr>
            <a:xfrm>
              <a:off x="291015" y="1195132"/>
              <a:ext cx="8561970" cy="144655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th-TH" sz="8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หน่วยการเรียนรู้</a:t>
              </a:r>
            </a:p>
          </p:txBody>
        </p:sp>
        <p:sp>
          <p:nvSpPr>
            <p:cNvPr id="142" name="กล่องข้อความ 141">
              <a:extLst>
                <a:ext uri="{FF2B5EF4-FFF2-40B4-BE49-F238E27FC236}">
                  <a16:creationId xmlns:a16="http://schemas.microsoft.com/office/drawing/2014/main" id="{8ACAFC43-0FD1-44A7-A476-4E1E314262A1}"/>
                </a:ext>
              </a:extLst>
            </p:cNvPr>
            <p:cNvSpPr txBox="1"/>
            <p:nvPr/>
          </p:nvSpPr>
          <p:spPr>
            <a:xfrm>
              <a:off x="-7647" y="4615926"/>
              <a:ext cx="9163761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สื่อการสอนประกอบในรายวิชาวิทยาศาสตร์และเทคโนโลยี ชั้นมัธยมศึกษาปีที่ 3  </a:t>
              </a:r>
            </a:p>
          </p:txBody>
        </p:sp>
        <p:sp>
          <p:nvSpPr>
            <p:cNvPr id="143" name="สี่เหลี่ยมผืนผ้า 142">
              <a:extLst>
                <a:ext uri="{FF2B5EF4-FFF2-40B4-BE49-F238E27FC236}">
                  <a16:creationId xmlns:a16="http://schemas.microsoft.com/office/drawing/2014/main" id="{CF29739D-9FB1-4E8A-9E60-6A38C5489CD5}"/>
                </a:ext>
              </a:extLst>
            </p:cNvPr>
            <p:cNvSpPr/>
            <p:nvPr/>
          </p:nvSpPr>
          <p:spPr>
            <a:xfrm>
              <a:off x="291015" y="2641306"/>
              <a:ext cx="8561970" cy="86177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th-TH" sz="5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ระบบนิเวศและความหลากหลายทางชีวภาพ</a:t>
              </a:r>
            </a:p>
          </p:txBody>
        </p:sp>
        <p:pic>
          <p:nvPicPr>
            <p:cNvPr id="144" name="รูปภาพ 143">
              <a:extLst>
                <a:ext uri="{FF2B5EF4-FFF2-40B4-BE49-F238E27FC236}">
                  <a16:creationId xmlns:a16="http://schemas.microsoft.com/office/drawing/2014/main" id="{1D7094A8-8CEF-44E3-85F9-B83AB37DF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9942" y="961923"/>
              <a:ext cx="18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41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CEDF6DB-08A7-4A9B-85EF-A9B646E08554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920C9A1A-3D9D-4DF3-8E62-77BD1A7765AA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207BCD04-E8CF-490B-BF7A-C7F8A11EF2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538E2A30-B0CA-4E61-A40E-6CD1B0B24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147" name="รูปภาพ 146">
              <a:extLst>
                <a:ext uri="{FF2B5EF4-FFF2-40B4-BE49-F238E27FC236}">
                  <a16:creationId xmlns:a16="http://schemas.microsoft.com/office/drawing/2014/main" id="{6E3E6234-BCEF-490E-9F6E-53D6A2460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08" y="401770"/>
              <a:ext cx="540000" cy="540000"/>
            </a:xfrm>
            <a:prstGeom prst="rect">
              <a:avLst/>
            </a:prstGeom>
          </p:spPr>
        </p:pic>
        <p:sp>
          <p:nvSpPr>
            <p:cNvPr id="250" name="สี่เหลี่ยมผืนผ้า 249">
              <a:extLst>
                <a:ext uri="{FF2B5EF4-FFF2-40B4-BE49-F238E27FC236}">
                  <a16:creationId xmlns:a16="http://schemas.microsoft.com/office/drawing/2014/main" id="{8F60EE7C-4900-4561-93F1-14AAD53AF81C}"/>
                </a:ext>
              </a:extLst>
            </p:cNvPr>
            <p:cNvSpPr/>
            <p:nvPr/>
          </p:nvSpPr>
          <p:spPr>
            <a:xfrm>
              <a:off x="1265426" y="1105701"/>
              <a:ext cx="7366200" cy="3467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586740" algn="l"/>
                  <a:tab pos="767080" algn="l"/>
                </a:tabLst>
              </a:pPr>
              <a:r>
                <a:rPr lang="th-TH" sz="24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แหล่งที่อยู่ (</a:t>
              </a:r>
              <a:r>
                <a:rPr lang="en-US" sz="24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habitat)</a:t>
              </a: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คือ บริเวณหนึ่ง ๆ ที่พบสิ่งมีชีวิตหลายชนิดมีความแตกต่างกัน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586740" algn="l"/>
                  <a:tab pos="767080" algn="l"/>
                </a:tabLst>
              </a:pP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เช่น พืช สัตว์ เห็ดรา แบคทีเรีย เช่น สระน้ำ สนามหญ้า ขอนไม้ ในแต่ละแหล่งที่อยู่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586740" algn="l"/>
                  <a:tab pos="767080" algn="l"/>
                </a:tabLst>
              </a:pP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จะมีสภาพแวดล้อมแตกต่างกันจะพบสิ่งมีชีวิตต่างชนิดกัน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586740" algn="l"/>
                  <a:tab pos="767080" algn="l"/>
                </a:tabLst>
              </a:pPr>
              <a:endParaRPr lang="th-TH" sz="1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  <a:p>
              <a:pPr>
                <a:lnSpc>
                  <a:spcPct val="115000"/>
                </a:lnSpc>
                <a:tabLst>
                  <a:tab pos="586740" algn="l"/>
                  <a:tab pos="767080" algn="l"/>
                </a:tabLst>
              </a:pPr>
              <a:r>
                <a:rPr lang="th-TH" sz="24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ประชากร (</a:t>
              </a:r>
              <a:r>
                <a:rPr lang="en-US" sz="24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population)</a:t>
              </a:r>
              <a:r>
                <a:rPr lang="en-US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คือ สิ่งมีชีวิตชนิดเดียวกันที่อาศัยอยู่ในแหล่งที่อยู่เดียวกันในช่วงเวลาหนึ่ง</a:t>
              </a:r>
            </a:p>
            <a:p>
              <a:pPr>
                <a:lnSpc>
                  <a:spcPct val="115000"/>
                </a:lnSpc>
                <a:tabLst>
                  <a:tab pos="586740" algn="l"/>
                  <a:tab pos="767080" algn="l"/>
                </a:tabLst>
              </a:pPr>
              <a:endParaRPr lang="th-TH" sz="1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586740" algn="l"/>
                  <a:tab pos="767080" algn="l"/>
                </a:tabLst>
              </a:pPr>
              <a:r>
                <a:rPr lang="th-TH" sz="24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กลุ่มสิ่งมีชีวิต (</a:t>
              </a:r>
              <a:r>
                <a:rPr lang="en-US" sz="24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community)</a:t>
              </a:r>
              <a:r>
                <a:rPr lang="en-US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คือ ประชากรของสิ่งมีชีวิตหลาย ๆ ชนิดที่อาศัยอยู่ใน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586740" algn="l"/>
                  <a:tab pos="767080" algn="l"/>
                </a:tabLst>
              </a:pP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แหล่งที่อยู่เดียวกันและมีความสัมพันธ์กัน </a:t>
              </a:r>
            </a:p>
          </p:txBody>
        </p:sp>
        <p:pic>
          <p:nvPicPr>
            <p:cNvPr id="288" name="รูปภาพ 287">
              <a:extLst>
                <a:ext uri="{FF2B5EF4-FFF2-40B4-BE49-F238E27FC236}">
                  <a16:creationId xmlns:a16="http://schemas.microsoft.com/office/drawing/2014/main" id="{12786AAF-2E54-456B-ABF0-BCB94EE34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591" y="1253567"/>
              <a:ext cx="360000" cy="360000"/>
            </a:xfrm>
            <a:prstGeom prst="rect">
              <a:avLst/>
            </a:prstGeom>
          </p:spPr>
        </p:pic>
        <p:pic>
          <p:nvPicPr>
            <p:cNvPr id="289" name="รูปภาพ 288">
              <a:extLst>
                <a:ext uri="{FF2B5EF4-FFF2-40B4-BE49-F238E27FC236}">
                  <a16:creationId xmlns:a16="http://schemas.microsoft.com/office/drawing/2014/main" id="{95274892-B794-4090-B9CE-571A1888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204" y="2688926"/>
              <a:ext cx="360000" cy="360000"/>
            </a:xfrm>
            <a:prstGeom prst="rect">
              <a:avLst/>
            </a:prstGeom>
          </p:spPr>
        </p:pic>
        <p:pic>
          <p:nvPicPr>
            <p:cNvPr id="290" name="รูปภาพ 289">
              <a:extLst>
                <a:ext uri="{FF2B5EF4-FFF2-40B4-BE49-F238E27FC236}">
                  <a16:creationId xmlns:a16="http://schemas.microsoft.com/office/drawing/2014/main" id="{34EA3BD2-F50A-47D3-BEB5-7189F3A5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642" y="3769770"/>
              <a:ext cx="360000" cy="360000"/>
            </a:xfrm>
            <a:prstGeom prst="rect">
              <a:avLst/>
            </a:prstGeom>
          </p:spPr>
        </p:pic>
        <p:sp>
          <p:nvSpPr>
            <p:cNvPr id="291" name="สี่เหลี่ยมผืนผ้า 290">
              <a:extLst>
                <a:ext uri="{FF2B5EF4-FFF2-40B4-BE49-F238E27FC236}">
                  <a16:creationId xmlns:a16="http://schemas.microsoft.com/office/drawing/2014/main" id="{9BBA8FDA-261C-4FED-B5F7-CD2E5898751A}"/>
                </a:ext>
              </a:extLst>
            </p:cNvPr>
            <p:cNvSpPr/>
            <p:nvPr/>
          </p:nvSpPr>
          <p:spPr>
            <a:xfrm>
              <a:off x="1065754" y="357915"/>
              <a:ext cx="435568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ปฏิสัมพันธ์ระหว่างองค์ประกอบ</a:t>
              </a:r>
              <a:endParaRPr lang="th-TH" sz="3800" dirty="0"/>
            </a:p>
          </p:txBody>
        </p:sp>
        <p:cxnSp>
          <p:nvCxnSpPr>
            <p:cNvPr id="292" name="ตัวเชื่อมต่อตรง 291">
              <a:extLst>
                <a:ext uri="{FF2B5EF4-FFF2-40B4-BE49-F238E27FC236}">
                  <a16:creationId xmlns:a16="http://schemas.microsoft.com/office/drawing/2014/main" id="{67B905C7-0D0F-4F2A-B394-FD02FB07968D}"/>
                </a:ext>
              </a:extLst>
            </p:cNvPr>
            <p:cNvCxnSpPr>
              <a:cxnSpLocks/>
            </p:cNvCxnSpPr>
            <p:nvPr/>
          </p:nvCxnSpPr>
          <p:spPr>
            <a:xfrm>
              <a:off x="1257509" y="1279743"/>
              <a:ext cx="0" cy="1080000"/>
            </a:xfrm>
            <a:prstGeom prst="line">
              <a:avLst/>
            </a:prstGeom>
            <a:ln w="95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ตัวเชื่อมต่อตรง 292">
              <a:extLst>
                <a:ext uri="{FF2B5EF4-FFF2-40B4-BE49-F238E27FC236}">
                  <a16:creationId xmlns:a16="http://schemas.microsoft.com/office/drawing/2014/main" id="{9E04CFB5-D198-44C6-8099-EF2349AC9D2B}"/>
                </a:ext>
              </a:extLst>
            </p:cNvPr>
            <p:cNvCxnSpPr>
              <a:cxnSpLocks/>
            </p:cNvCxnSpPr>
            <p:nvPr/>
          </p:nvCxnSpPr>
          <p:spPr>
            <a:xfrm>
              <a:off x="1265426" y="2809570"/>
              <a:ext cx="0" cy="612000"/>
            </a:xfrm>
            <a:prstGeom prst="line">
              <a:avLst/>
            </a:prstGeom>
            <a:ln w="95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4" name="ตัวเชื่อมต่อตรง 293">
              <a:extLst>
                <a:ext uri="{FF2B5EF4-FFF2-40B4-BE49-F238E27FC236}">
                  <a16:creationId xmlns:a16="http://schemas.microsoft.com/office/drawing/2014/main" id="{A452FB31-5013-4B0F-84E4-98AC26DDF8A6}"/>
                </a:ext>
              </a:extLst>
            </p:cNvPr>
            <p:cNvCxnSpPr>
              <a:cxnSpLocks/>
            </p:cNvCxnSpPr>
            <p:nvPr/>
          </p:nvCxnSpPr>
          <p:spPr>
            <a:xfrm>
              <a:off x="1266878" y="3818010"/>
              <a:ext cx="0" cy="576000"/>
            </a:xfrm>
            <a:prstGeom prst="line">
              <a:avLst/>
            </a:prstGeom>
            <a:ln w="95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95" name="รูปภาพ 294">
              <a:extLst>
                <a:ext uri="{FF2B5EF4-FFF2-40B4-BE49-F238E27FC236}">
                  <a16:creationId xmlns:a16="http://schemas.microsoft.com/office/drawing/2014/main" id="{D2DB7417-E552-4615-BDE4-FCEF81B81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40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724FD22A-DD2D-4425-AF4D-A6E663BE52E6}"/>
              </a:ext>
            </a:extLst>
          </p:cNvPr>
          <p:cNvGrpSpPr/>
          <p:nvPr/>
        </p:nvGrpSpPr>
        <p:grpSpPr>
          <a:xfrm>
            <a:off x="-24524" y="-71791"/>
            <a:ext cx="9233829" cy="5266574"/>
            <a:chOff x="-24524" y="-71791"/>
            <a:chExt cx="9233829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0D76F737-651A-4545-A64A-EF7BE15FA0A9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9A52C247-569D-4C97-A3E7-29B60C291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666802A5-270B-422C-A030-F5EE3590A6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28BC4C70-B6E6-4CAC-A9A2-051301D99888}"/>
                </a:ext>
              </a:extLst>
            </p:cNvPr>
            <p:cNvSpPr/>
            <p:nvPr/>
          </p:nvSpPr>
          <p:spPr>
            <a:xfrm>
              <a:off x="1281568" y="242824"/>
              <a:ext cx="381386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ความหมายของระบบนิเวศ</a:t>
              </a:r>
              <a:r>
                <a:rPr lang="th-TH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250" name="รูปภาพ 249">
              <a:extLst>
                <a:ext uri="{FF2B5EF4-FFF2-40B4-BE49-F238E27FC236}">
                  <a16:creationId xmlns:a16="http://schemas.microsoft.com/office/drawing/2014/main" id="{104E2F23-B057-4244-8ED0-47F499574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843" y="395655"/>
              <a:ext cx="540000" cy="540000"/>
            </a:xfrm>
            <a:prstGeom prst="rect">
              <a:avLst/>
            </a:prstGeom>
          </p:spPr>
        </p:pic>
        <p:pic>
          <p:nvPicPr>
            <p:cNvPr id="288" name="รูปภาพ 287">
              <a:extLst>
                <a:ext uri="{FF2B5EF4-FFF2-40B4-BE49-F238E27FC236}">
                  <a16:creationId xmlns:a16="http://schemas.microsoft.com/office/drawing/2014/main" id="{A6544DF5-1DE1-4F90-80B9-34581155A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86E8F1"/>
                </a:clrFrom>
                <a:clrTo>
                  <a:srgbClr val="86E8F1">
                    <a:alpha val="0"/>
                  </a:srgbClr>
                </a:clrTo>
              </a:clrChange>
            </a:blip>
            <a:srcRect l="6875" t="7266" r="6923" b="8630"/>
            <a:stretch/>
          </p:blipFill>
          <p:spPr>
            <a:xfrm>
              <a:off x="2317898" y="785844"/>
              <a:ext cx="4433776" cy="4325864"/>
            </a:xfrm>
            <a:prstGeom prst="rect">
              <a:avLst/>
            </a:prstGeom>
          </p:spPr>
        </p:pic>
        <p:sp>
          <p:nvSpPr>
            <p:cNvPr id="289" name="สี่เหลี่ยมผืนผ้า 288">
              <a:extLst>
                <a:ext uri="{FF2B5EF4-FFF2-40B4-BE49-F238E27FC236}">
                  <a16:creationId xmlns:a16="http://schemas.microsoft.com/office/drawing/2014/main" id="{F03D6E73-6860-4947-BADD-0C7E412A3A84}"/>
                </a:ext>
              </a:extLst>
            </p:cNvPr>
            <p:cNvSpPr/>
            <p:nvPr/>
          </p:nvSpPr>
          <p:spPr>
            <a:xfrm>
              <a:off x="308344" y="1232922"/>
              <a:ext cx="8668962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ระบบที่มีสิ่งมีชีวิตต่าง ๆ                                             ที่อาศัยในแหล่งที่อยู่เดียวกันที่มี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ปฏิสัมพันธ์ซึ่งกันและกัน                                                        และมีปฏิสัมพันธ์กับ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สภาพแวดล้อมว่า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                                             </a:t>
              </a:r>
              <a:r>
                <a:rPr lang="th-TH" sz="24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ระบบนิเวศ (ecosystem)    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ในท้องถิ่นของเรา                                                                      อาจจะพบระบบนิเวศที่มี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ขนาดเล็ก เช่น                                                                      ระบบนิเวศต้นไม้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ระบบนิเวศสวนผัก                                                                    ระบบนิเวศขอนไม้ จนถึง  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ระบบนิเวศขนาดใหญ่                                                                  เช่น ระบบนิเวศทะเล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ระบบนิเวศป่าไม้                                                            ขนาดของระบบนิเวศสามารถ 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เปลี่ยนแปลงได้ขึ้นอยู่กับการกำหนด                                              ขอบเขตระบบนิเวศของผู้ศึกษา</a:t>
              </a:r>
            </a:p>
          </p:txBody>
        </p:sp>
        <p:sp>
          <p:nvSpPr>
            <p:cNvPr id="290" name="สี่เหลี่ยมผืนผ้า 289">
              <a:extLst>
                <a:ext uri="{FF2B5EF4-FFF2-40B4-BE49-F238E27FC236}">
                  <a16:creationId xmlns:a16="http://schemas.microsoft.com/office/drawing/2014/main" id="{6F0F298F-5995-4D45-91BE-3F5FEAF6447F}"/>
                </a:ext>
              </a:extLst>
            </p:cNvPr>
            <p:cNvSpPr/>
            <p:nvPr/>
          </p:nvSpPr>
          <p:spPr>
            <a:xfrm>
              <a:off x="7660483" y="4805963"/>
              <a:ext cx="15488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(Image: Freepik.com)</a:t>
              </a:r>
            </a:p>
          </p:txBody>
        </p:sp>
        <p:pic>
          <p:nvPicPr>
            <p:cNvPr id="291" name="รูปภาพ 290">
              <a:extLst>
                <a:ext uri="{FF2B5EF4-FFF2-40B4-BE49-F238E27FC236}">
                  <a16:creationId xmlns:a16="http://schemas.microsoft.com/office/drawing/2014/main" id="{8D34F344-F216-40DF-977F-F131682B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381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38ADED6A-DB81-46CC-BCEE-7D89B31003C9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375F3861-A041-449C-AD1D-6787DE410E9E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AC3C1139-4DA8-40A3-AC1F-54E437145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8E2E7A74-6410-4CFA-B061-BB3508E35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4CB6D7B0-3B51-48F6-8788-340F505D6920}"/>
                </a:ext>
              </a:extLst>
            </p:cNvPr>
            <p:cNvSpPr/>
            <p:nvPr/>
          </p:nvSpPr>
          <p:spPr>
            <a:xfrm>
              <a:off x="1065755" y="1109450"/>
              <a:ext cx="7774944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ระบบนิเวศ </a:t>
              </a:r>
              <a:r>
                <a:rPr lang="th-TH" sz="2200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หมายถึง ความสัมพันธ์ของสิ่งมีชีวิตในแหล่งที่อยู่อาศัย ณ ที่ใดที่หนึ่ง ความสัมพันธ์                     </a:t>
              </a:r>
              <a:r>
                <a:rPr lang="th-TH" sz="22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มี </a:t>
              </a:r>
              <a:r>
                <a:rPr lang="en-US" sz="22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2</a:t>
              </a:r>
              <a:r>
                <a:rPr lang="th-TH" sz="22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ลักษณะ คือ ความสัมพันธ์ระหว่างสิ่งมีชีวิตกับสิ่งไม่มีชีวิต และระหว่างสิ่งมีชีวิตกับสิ่งมีชีวิต</a:t>
              </a:r>
            </a:p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ด้วยกันเอง </a:t>
              </a:r>
              <a:r>
                <a:rPr lang="th-TH" sz="2200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โดยมีการถ่ายทอดพลังงานและสารอาหารในบริเวณนั้น ๆ สู่สิ่งแวดล้อม</a:t>
              </a:r>
              <a:endPara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  <a:p>
              <a:pPr>
                <a:spcAft>
                  <a:spcPts val="0"/>
                </a:spcAft>
              </a:pPr>
              <a:endParaRPr lang="th-TH" sz="22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ระบบนิเวศ </a:t>
              </a:r>
              <a:r>
                <a:rPr lang="th-TH" sz="2200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จึงประกอบด้วยสิ่งมีชีวิตนานาชนิดและรูปแบบต่างกัน ไม่ว่าจะเป็นพืช สัตว์ จุลินทรีย์</a:t>
              </a:r>
            </a:p>
            <a:p>
              <a:pPr>
                <a:spcAft>
                  <a:spcPts val="0"/>
                </a:spcAft>
              </a:pPr>
              <a:r>
                <a:rPr lang="th-TH" sz="2200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ที่อยู่รวมกันบริเวณใดบริเวณหนึ่ง </a:t>
              </a:r>
              <a:r>
                <a:rPr lang="th-TH" sz="22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โดยสิ่งมีชีวิตเหล่านั้นสามารถปรับตัวให้เข้ากับสภาวะแวดล้อม</a:t>
              </a:r>
            </a:p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รอบ ๆ ตัวได้ การปรับตัวเปลี่ยนแปลงบางอย่างของสิ่งมีชีวิตอาจเกิดขึ้นภายในหนึ่งชั่วอายุหรือ</a:t>
              </a:r>
            </a:p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ยาวนานหลายชั่วอายุ</a:t>
              </a:r>
              <a:r>
                <a:rPr lang="th-TH" sz="2200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โดยผ่านการคัดเลือกตามธรรมชาติ ตามกระบวนการวิวัฒนาการ </a:t>
              </a:r>
            </a:p>
            <a:p>
              <a:pPr>
                <a:spcAft>
                  <a:spcPts val="0"/>
                </a:spcAft>
              </a:pPr>
              <a:r>
                <a:rPr lang="th-TH" sz="2200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คุณสมบัติและความสามารถของสิ่งมีชีวิต สิ่งมีชีวิตและสภาวะแวดล้อมต่างก็มีบทบาทร่วมกัน </a:t>
              </a:r>
            </a:p>
            <a:p>
              <a:pPr>
                <a:spcAft>
                  <a:spcPts val="0"/>
                </a:spcAft>
              </a:pPr>
              <a:r>
                <a:rPr lang="th-TH" sz="2200" dirty="0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และมีปฏิกิริยาต่อกันและกันอย่างซับซ้อนในระบบนิเวศที่สมดุล </a:t>
              </a:r>
            </a:p>
          </p:txBody>
        </p:sp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65A732EB-A53D-432E-A5E1-2152F428BD12}"/>
                </a:ext>
              </a:extLst>
            </p:cNvPr>
            <p:cNvSpPr/>
            <p:nvPr/>
          </p:nvSpPr>
          <p:spPr>
            <a:xfrm>
              <a:off x="1150977" y="377310"/>
              <a:ext cx="581120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ความหมายของระบบนิเวศ</a:t>
              </a:r>
              <a:r>
                <a:rPr lang="th-TH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(ecosystem)</a:t>
              </a:r>
              <a:r>
                <a:rPr lang="th-TH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250" name="รูปภาพ 249">
              <a:extLst>
                <a:ext uri="{FF2B5EF4-FFF2-40B4-BE49-F238E27FC236}">
                  <a16:creationId xmlns:a16="http://schemas.microsoft.com/office/drawing/2014/main" id="{3D1BA2C9-864E-4E9F-989E-F9B00C643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731" y="448946"/>
              <a:ext cx="540000" cy="540000"/>
            </a:xfrm>
            <a:prstGeom prst="rect">
              <a:avLst/>
            </a:prstGeom>
          </p:spPr>
        </p:pic>
        <p:pic>
          <p:nvPicPr>
            <p:cNvPr id="288" name="รูปภาพ 287">
              <a:extLst>
                <a:ext uri="{FF2B5EF4-FFF2-40B4-BE49-F238E27FC236}">
                  <a16:creationId xmlns:a16="http://schemas.microsoft.com/office/drawing/2014/main" id="{0C8F91DE-DB22-4F86-8CDE-967944B15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526" y="1166189"/>
              <a:ext cx="360000" cy="360000"/>
            </a:xfrm>
            <a:prstGeom prst="rect">
              <a:avLst/>
            </a:prstGeom>
          </p:spPr>
        </p:pic>
        <p:pic>
          <p:nvPicPr>
            <p:cNvPr id="289" name="รูปภาพ 288">
              <a:extLst>
                <a:ext uri="{FF2B5EF4-FFF2-40B4-BE49-F238E27FC236}">
                  <a16:creationId xmlns:a16="http://schemas.microsoft.com/office/drawing/2014/main" id="{3AF31675-6D4F-4428-89D5-8E93CB7EC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374" y="2536592"/>
              <a:ext cx="360000" cy="360000"/>
            </a:xfrm>
            <a:prstGeom prst="rect">
              <a:avLst/>
            </a:prstGeom>
          </p:spPr>
        </p:pic>
        <p:cxnSp>
          <p:nvCxnSpPr>
            <p:cNvPr id="290" name="ตัวเชื่อมต่อตรง 289">
              <a:extLst>
                <a:ext uri="{FF2B5EF4-FFF2-40B4-BE49-F238E27FC236}">
                  <a16:creationId xmlns:a16="http://schemas.microsoft.com/office/drawing/2014/main" id="{F1FC2B55-A87A-4659-B44B-CC58BCDC0B4E}"/>
                </a:ext>
              </a:extLst>
            </p:cNvPr>
            <p:cNvCxnSpPr>
              <a:cxnSpLocks/>
            </p:cNvCxnSpPr>
            <p:nvPr/>
          </p:nvCxnSpPr>
          <p:spPr>
            <a:xfrm>
              <a:off x="1091683" y="1238461"/>
              <a:ext cx="0" cy="900000"/>
            </a:xfrm>
            <a:prstGeom prst="line">
              <a:avLst/>
            </a:prstGeom>
            <a:ln w="95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1" name="ตัวเชื่อมต่อตรง 290">
              <a:extLst>
                <a:ext uri="{FF2B5EF4-FFF2-40B4-BE49-F238E27FC236}">
                  <a16:creationId xmlns:a16="http://schemas.microsoft.com/office/drawing/2014/main" id="{68C1400E-A1AD-4C21-9092-B23B7E06C92C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79" y="2602667"/>
              <a:ext cx="0" cy="1872000"/>
            </a:xfrm>
            <a:prstGeom prst="line">
              <a:avLst/>
            </a:prstGeom>
            <a:ln w="95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92" name="รูปภาพ 291">
              <a:extLst>
                <a:ext uri="{FF2B5EF4-FFF2-40B4-BE49-F238E27FC236}">
                  <a16:creationId xmlns:a16="http://schemas.microsoft.com/office/drawing/2014/main" id="{3573028D-F027-4FC0-9F6A-E1EAFE4E6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87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71DFC14B-BA4A-41DE-B164-DE949B7588AD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3" name="TextBox 5">
              <a:extLst>
                <a:ext uri="{FF2B5EF4-FFF2-40B4-BE49-F238E27FC236}">
                  <a16:creationId xmlns:a16="http://schemas.microsoft.com/office/drawing/2014/main" id="{43CF4CC9-9152-49EA-869A-F1DCA78A231D}"/>
                </a:ext>
              </a:extLst>
            </p:cNvPr>
            <p:cNvSpPr txBox="1"/>
            <p:nvPr/>
          </p:nvSpPr>
          <p:spPr>
            <a:xfrm>
              <a:off x="1261244" y="2183697"/>
              <a:ext cx="6778665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altLang="ko-KR" sz="4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</a:t>
              </a:r>
              <a:r>
                <a:rPr lang="th-TH" altLang="ko-KR" sz="4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ปฏิสัมพันธ์ของสิ่งมีชีวิตในระบบนิเวศ</a:t>
              </a:r>
            </a:p>
          </p:txBody>
        </p:sp>
        <p:sp>
          <p:nvSpPr>
            <p:cNvPr id="144" name="Text Placeholder 2">
              <a:extLst>
                <a:ext uri="{FF2B5EF4-FFF2-40B4-BE49-F238E27FC236}">
                  <a16:creationId xmlns:a16="http://schemas.microsoft.com/office/drawing/2014/main" id="{324D0C0D-2D0D-45FC-BC8F-21935094E5CB}"/>
                </a:ext>
              </a:extLst>
            </p:cNvPr>
            <p:cNvSpPr txBox="1">
              <a:spLocks/>
            </p:cNvSpPr>
            <p:nvPr/>
          </p:nvSpPr>
          <p:spPr>
            <a:xfrm>
              <a:off x="1261244" y="1362733"/>
              <a:ext cx="6778665" cy="719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altLang="ko-KR" sz="55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1 ระบบนิเวศ</a:t>
              </a:r>
            </a:p>
          </p:txBody>
        </p:sp>
        <p:pic>
          <p:nvPicPr>
            <p:cNvPr id="145" name="รูปภาพ 144">
              <a:extLst>
                <a:ext uri="{FF2B5EF4-FFF2-40B4-BE49-F238E27FC236}">
                  <a16:creationId xmlns:a16="http://schemas.microsoft.com/office/drawing/2014/main" id="{7B1577E7-B6BD-4BC4-8025-32D2E325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883" y="2347339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pic>
          <p:nvPicPr>
            <p:cNvPr id="146" name="รูปภาพ 145">
              <a:extLst>
                <a:ext uri="{FF2B5EF4-FFF2-40B4-BE49-F238E27FC236}">
                  <a16:creationId xmlns:a16="http://schemas.microsoft.com/office/drawing/2014/main" id="{9FB9DDD1-1C82-48AC-9165-17881DFA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7405" y="3187640"/>
              <a:ext cx="1877900" cy="187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87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8A8B84B-46D6-4148-B91A-CCCD73582A32}"/>
              </a:ext>
            </a:extLst>
          </p:cNvPr>
          <p:cNvGrpSpPr/>
          <p:nvPr/>
        </p:nvGrpSpPr>
        <p:grpSpPr>
          <a:xfrm>
            <a:off x="-24524" y="-71791"/>
            <a:ext cx="9198341" cy="5313360"/>
            <a:chOff x="-24524" y="-71791"/>
            <a:chExt cx="9198341" cy="5313360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EF832C39-7EA7-4198-A9E6-8D37356E005E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0D70E65E-9446-471B-A958-EF60F08A02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84296EB9-C2F6-4465-B7A2-DC6E01A8D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27954F59-DEBB-4815-A090-626F641F68A3}"/>
                </a:ext>
              </a:extLst>
            </p:cNvPr>
            <p:cNvSpPr/>
            <p:nvPr/>
          </p:nvSpPr>
          <p:spPr>
            <a:xfrm>
              <a:off x="1194075" y="258819"/>
              <a:ext cx="311495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บทบาทของสิ่งมีชีวิต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147" name="รูปภาพ 146">
              <a:extLst>
                <a:ext uri="{FF2B5EF4-FFF2-40B4-BE49-F238E27FC236}">
                  <a16:creationId xmlns:a16="http://schemas.microsoft.com/office/drawing/2014/main" id="{44ADC359-878D-46C8-8FC7-F5B5796A1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317" y="363125"/>
              <a:ext cx="540000" cy="540000"/>
            </a:xfrm>
            <a:prstGeom prst="rect">
              <a:avLst/>
            </a:prstGeom>
          </p:spPr>
        </p:pic>
        <p:sp>
          <p:nvSpPr>
            <p:cNvPr id="250" name="วงรี 249">
              <a:extLst>
                <a:ext uri="{FF2B5EF4-FFF2-40B4-BE49-F238E27FC236}">
                  <a16:creationId xmlns:a16="http://schemas.microsoft.com/office/drawing/2014/main" id="{A3C70470-2F56-4D42-B76A-36BDFB02D528}"/>
                </a:ext>
              </a:extLst>
            </p:cNvPr>
            <p:cNvSpPr/>
            <p:nvPr/>
          </p:nvSpPr>
          <p:spPr>
            <a:xfrm>
              <a:off x="2696404" y="893349"/>
              <a:ext cx="3124172" cy="1365353"/>
            </a:xfrm>
            <a:prstGeom prst="ellipse">
              <a:avLst/>
            </a:prstGeom>
            <a:solidFill>
              <a:srgbClr val="DEF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88" name="รูปภาพ 287">
              <a:extLst>
                <a:ext uri="{FF2B5EF4-FFF2-40B4-BE49-F238E27FC236}">
                  <a16:creationId xmlns:a16="http://schemas.microsoft.com/office/drawing/2014/main" id="{7ED3FDCF-12B6-4DBA-B7F3-CDD55CF9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1643" y="1505274"/>
              <a:ext cx="720000" cy="720000"/>
            </a:xfrm>
            <a:prstGeom prst="rect">
              <a:avLst/>
            </a:prstGeom>
          </p:spPr>
        </p:pic>
        <p:pic>
          <p:nvPicPr>
            <p:cNvPr id="289" name="รูปภาพ 288">
              <a:extLst>
                <a:ext uri="{FF2B5EF4-FFF2-40B4-BE49-F238E27FC236}">
                  <a16:creationId xmlns:a16="http://schemas.microsoft.com/office/drawing/2014/main" id="{B86A1965-4B58-493E-87A1-DC591A970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3195" y="1493709"/>
              <a:ext cx="720000" cy="720000"/>
            </a:xfrm>
            <a:prstGeom prst="rect">
              <a:avLst/>
            </a:prstGeom>
          </p:spPr>
        </p:pic>
        <p:pic>
          <p:nvPicPr>
            <p:cNvPr id="290" name="รูปภาพ 289">
              <a:extLst>
                <a:ext uri="{FF2B5EF4-FFF2-40B4-BE49-F238E27FC236}">
                  <a16:creationId xmlns:a16="http://schemas.microsoft.com/office/drawing/2014/main" id="{5217E107-0644-426F-844D-7D58F7F22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3184" y="1502054"/>
              <a:ext cx="720000" cy="720000"/>
            </a:xfrm>
            <a:prstGeom prst="rect">
              <a:avLst/>
            </a:prstGeom>
          </p:spPr>
        </p:pic>
        <p:sp>
          <p:nvSpPr>
            <p:cNvPr id="291" name="วงรี 290">
              <a:extLst>
                <a:ext uri="{FF2B5EF4-FFF2-40B4-BE49-F238E27FC236}">
                  <a16:creationId xmlns:a16="http://schemas.microsoft.com/office/drawing/2014/main" id="{C6C7AA68-0E94-443D-A7A8-07651DB5E7E0}"/>
                </a:ext>
              </a:extLst>
            </p:cNvPr>
            <p:cNvSpPr/>
            <p:nvPr/>
          </p:nvSpPr>
          <p:spPr>
            <a:xfrm>
              <a:off x="305471" y="2366206"/>
              <a:ext cx="2500652" cy="1365353"/>
            </a:xfrm>
            <a:prstGeom prst="ellipse">
              <a:avLst/>
            </a:prstGeom>
            <a:solidFill>
              <a:srgbClr val="DEF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2" name="วงรี 291">
              <a:extLst>
                <a:ext uri="{FF2B5EF4-FFF2-40B4-BE49-F238E27FC236}">
                  <a16:creationId xmlns:a16="http://schemas.microsoft.com/office/drawing/2014/main" id="{FF938EE6-0B5F-4901-A5B9-919FAB8F145E}"/>
                </a:ext>
              </a:extLst>
            </p:cNvPr>
            <p:cNvSpPr/>
            <p:nvPr/>
          </p:nvSpPr>
          <p:spPr>
            <a:xfrm>
              <a:off x="2804586" y="3731559"/>
              <a:ext cx="3124172" cy="1418065"/>
            </a:xfrm>
            <a:prstGeom prst="ellipse">
              <a:avLst/>
            </a:prstGeom>
            <a:solidFill>
              <a:srgbClr val="DEF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3" name="วงรี 292">
              <a:extLst>
                <a:ext uri="{FF2B5EF4-FFF2-40B4-BE49-F238E27FC236}">
                  <a16:creationId xmlns:a16="http://schemas.microsoft.com/office/drawing/2014/main" id="{307101AB-2049-41F5-A873-D0D074B6B0B4}"/>
                </a:ext>
              </a:extLst>
            </p:cNvPr>
            <p:cNvSpPr/>
            <p:nvPr/>
          </p:nvSpPr>
          <p:spPr>
            <a:xfrm>
              <a:off x="3072670" y="2313493"/>
              <a:ext cx="2676272" cy="1365353"/>
            </a:xfrm>
            <a:prstGeom prst="ellipse">
              <a:avLst/>
            </a:prstGeom>
            <a:solidFill>
              <a:srgbClr val="DEF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4" name="วงรี 293">
              <a:extLst>
                <a:ext uri="{FF2B5EF4-FFF2-40B4-BE49-F238E27FC236}">
                  <a16:creationId xmlns:a16="http://schemas.microsoft.com/office/drawing/2014/main" id="{32DD3D9D-50AD-40E4-9F83-5841FB2C1FEB}"/>
                </a:ext>
              </a:extLst>
            </p:cNvPr>
            <p:cNvSpPr/>
            <p:nvPr/>
          </p:nvSpPr>
          <p:spPr>
            <a:xfrm>
              <a:off x="6095569" y="2298551"/>
              <a:ext cx="2612374" cy="1365353"/>
            </a:xfrm>
            <a:prstGeom prst="ellipse">
              <a:avLst/>
            </a:prstGeom>
            <a:solidFill>
              <a:srgbClr val="DEF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95" name="รูปภาพ 294">
              <a:extLst>
                <a:ext uri="{FF2B5EF4-FFF2-40B4-BE49-F238E27FC236}">
                  <a16:creationId xmlns:a16="http://schemas.microsoft.com/office/drawing/2014/main" id="{AC694AF0-7134-4086-B1A3-2E17E7427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429" y="2482332"/>
              <a:ext cx="720000" cy="720000"/>
            </a:xfrm>
            <a:prstGeom prst="rect">
              <a:avLst/>
            </a:prstGeom>
          </p:spPr>
        </p:pic>
        <p:pic>
          <p:nvPicPr>
            <p:cNvPr id="296" name="รูปภาพ 295">
              <a:extLst>
                <a:ext uri="{FF2B5EF4-FFF2-40B4-BE49-F238E27FC236}">
                  <a16:creationId xmlns:a16="http://schemas.microsoft.com/office/drawing/2014/main" id="{936994A8-3A55-4317-941D-319865C5C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0284" y="2465176"/>
              <a:ext cx="720000" cy="720000"/>
            </a:xfrm>
            <a:prstGeom prst="rect">
              <a:avLst/>
            </a:prstGeom>
          </p:spPr>
        </p:pic>
        <p:pic>
          <p:nvPicPr>
            <p:cNvPr id="297" name="รูปภาพ 296">
              <a:extLst>
                <a:ext uri="{FF2B5EF4-FFF2-40B4-BE49-F238E27FC236}">
                  <a16:creationId xmlns:a16="http://schemas.microsoft.com/office/drawing/2014/main" id="{6542C0E2-BE05-45A6-9019-CC25205DF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53918" y="2501505"/>
              <a:ext cx="720000" cy="720000"/>
            </a:xfrm>
            <a:prstGeom prst="rect">
              <a:avLst/>
            </a:prstGeom>
          </p:spPr>
        </p:pic>
        <p:pic>
          <p:nvPicPr>
            <p:cNvPr id="298" name="รูปภาพ 297">
              <a:extLst>
                <a:ext uri="{FF2B5EF4-FFF2-40B4-BE49-F238E27FC236}">
                  <a16:creationId xmlns:a16="http://schemas.microsoft.com/office/drawing/2014/main" id="{30486BC5-AF9A-4B80-BC8E-A74BC280D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05222" y="2298551"/>
              <a:ext cx="1080000" cy="1080000"/>
            </a:xfrm>
            <a:prstGeom prst="rect">
              <a:avLst/>
            </a:prstGeom>
          </p:spPr>
        </p:pic>
        <p:pic>
          <p:nvPicPr>
            <p:cNvPr id="299" name="รูปภาพ 298">
              <a:extLst>
                <a:ext uri="{FF2B5EF4-FFF2-40B4-BE49-F238E27FC236}">
                  <a16:creationId xmlns:a16="http://schemas.microsoft.com/office/drawing/2014/main" id="{6D54DC31-1F0C-4539-B0C3-57C5AB71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4264" y="2369620"/>
              <a:ext cx="900000" cy="900000"/>
            </a:xfrm>
            <a:prstGeom prst="rect">
              <a:avLst/>
            </a:prstGeom>
          </p:spPr>
        </p:pic>
        <p:pic>
          <p:nvPicPr>
            <p:cNvPr id="300" name="รูปภาพ 299">
              <a:extLst>
                <a:ext uri="{FF2B5EF4-FFF2-40B4-BE49-F238E27FC236}">
                  <a16:creationId xmlns:a16="http://schemas.microsoft.com/office/drawing/2014/main" id="{475E0480-C090-4723-84ED-6749BECC7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30066" y="2424473"/>
              <a:ext cx="720000" cy="720000"/>
            </a:xfrm>
            <a:prstGeom prst="rect">
              <a:avLst/>
            </a:prstGeom>
          </p:spPr>
        </p:pic>
        <p:pic>
          <p:nvPicPr>
            <p:cNvPr id="301" name="รูปภาพ 300">
              <a:extLst>
                <a:ext uri="{FF2B5EF4-FFF2-40B4-BE49-F238E27FC236}">
                  <a16:creationId xmlns:a16="http://schemas.microsoft.com/office/drawing/2014/main" id="{D36EE894-EDDC-4689-90AA-B894D0790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91500" y="2424473"/>
              <a:ext cx="648000" cy="648000"/>
            </a:xfrm>
            <a:prstGeom prst="rect">
              <a:avLst/>
            </a:prstGeom>
          </p:spPr>
        </p:pic>
        <p:pic>
          <p:nvPicPr>
            <p:cNvPr id="302" name="รูปภาพ 301">
              <a:extLst>
                <a:ext uri="{FF2B5EF4-FFF2-40B4-BE49-F238E27FC236}">
                  <a16:creationId xmlns:a16="http://schemas.microsoft.com/office/drawing/2014/main" id="{FBAB11E2-BBF2-436F-8AB3-7DC847BFC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17357" y="2366206"/>
              <a:ext cx="720000" cy="720000"/>
            </a:xfrm>
            <a:prstGeom prst="rect">
              <a:avLst/>
            </a:prstGeom>
          </p:spPr>
        </p:pic>
        <p:pic>
          <p:nvPicPr>
            <p:cNvPr id="303" name="รูปภาพ 302">
              <a:extLst>
                <a:ext uri="{FF2B5EF4-FFF2-40B4-BE49-F238E27FC236}">
                  <a16:creationId xmlns:a16="http://schemas.microsoft.com/office/drawing/2014/main" id="{5F408FB3-2494-488B-AC8D-C0B5F2C6D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38280" y="4397046"/>
              <a:ext cx="720000" cy="720000"/>
            </a:xfrm>
            <a:prstGeom prst="rect">
              <a:avLst/>
            </a:prstGeom>
          </p:spPr>
        </p:pic>
        <p:pic>
          <p:nvPicPr>
            <p:cNvPr id="304" name="รูปภาพ 303">
              <a:extLst>
                <a:ext uri="{FF2B5EF4-FFF2-40B4-BE49-F238E27FC236}">
                  <a16:creationId xmlns:a16="http://schemas.microsoft.com/office/drawing/2014/main" id="{F985DEA1-48CC-45CA-B1C1-F51A1E94C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96293" y="4397046"/>
              <a:ext cx="720000" cy="720000"/>
            </a:xfrm>
            <a:prstGeom prst="rect">
              <a:avLst/>
            </a:prstGeom>
          </p:spPr>
        </p:pic>
        <p:pic>
          <p:nvPicPr>
            <p:cNvPr id="305" name="รูปภาพ 304">
              <a:extLst>
                <a:ext uri="{FF2B5EF4-FFF2-40B4-BE49-F238E27FC236}">
                  <a16:creationId xmlns:a16="http://schemas.microsoft.com/office/drawing/2014/main" id="{D5F013B2-11FE-4FC5-B1C8-F9FCDE24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70871" y="4382581"/>
              <a:ext cx="720000" cy="720000"/>
            </a:xfrm>
            <a:prstGeom prst="rect">
              <a:avLst/>
            </a:prstGeom>
          </p:spPr>
        </p:pic>
        <p:sp>
          <p:nvSpPr>
            <p:cNvPr id="306" name="สี่เหลี่ยมผืนผ้า 305">
              <a:extLst>
                <a:ext uri="{FF2B5EF4-FFF2-40B4-BE49-F238E27FC236}">
                  <a16:creationId xmlns:a16="http://schemas.microsoft.com/office/drawing/2014/main" id="{E3EF35A5-2760-4387-8F7A-69BA10AF74EC}"/>
                </a:ext>
              </a:extLst>
            </p:cNvPr>
            <p:cNvSpPr/>
            <p:nvPr/>
          </p:nvSpPr>
          <p:spPr>
            <a:xfrm>
              <a:off x="3042046" y="917776"/>
              <a:ext cx="2174173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ผู้ผลิต (</a:t>
              </a:r>
              <a:r>
                <a:rPr lang="en-US" sz="28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producer) </a:t>
              </a:r>
              <a:endPara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07" name="สี่เหลี่ยมผืนผ้า 306">
              <a:extLst>
                <a:ext uri="{FF2B5EF4-FFF2-40B4-BE49-F238E27FC236}">
                  <a16:creationId xmlns:a16="http://schemas.microsoft.com/office/drawing/2014/main" id="{E518DB71-E09E-4131-8F19-073B91BD5CDC}"/>
                </a:ext>
              </a:extLst>
            </p:cNvPr>
            <p:cNvSpPr/>
            <p:nvPr/>
          </p:nvSpPr>
          <p:spPr>
            <a:xfrm>
              <a:off x="254279" y="3232630"/>
              <a:ext cx="26661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สิ่งมีชีวิตกินพืช (herbivore) </a:t>
              </a:r>
            </a:p>
          </p:txBody>
        </p:sp>
        <p:sp>
          <p:nvSpPr>
            <p:cNvPr id="308" name="สี่เหลี่ยมผืนผ้า 307">
              <a:extLst>
                <a:ext uri="{FF2B5EF4-FFF2-40B4-BE49-F238E27FC236}">
                  <a16:creationId xmlns:a16="http://schemas.microsoft.com/office/drawing/2014/main" id="{11149D43-2A2A-48FA-AF03-AB382D49D333}"/>
                </a:ext>
              </a:extLst>
            </p:cNvPr>
            <p:cNvSpPr/>
            <p:nvPr/>
          </p:nvSpPr>
          <p:spPr>
            <a:xfrm>
              <a:off x="3058995" y="3241239"/>
              <a:ext cx="27190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สิ่งมีชีวิตกินสัตว์ (carnivore) </a:t>
              </a:r>
            </a:p>
          </p:txBody>
        </p:sp>
        <p:sp>
          <p:nvSpPr>
            <p:cNvPr id="309" name="สี่เหลี่ยมผืนผ้า 308">
              <a:extLst>
                <a:ext uri="{FF2B5EF4-FFF2-40B4-BE49-F238E27FC236}">
                  <a16:creationId xmlns:a16="http://schemas.microsoft.com/office/drawing/2014/main" id="{2FC68870-E58E-40C2-9964-FE2844BE2AF1}"/>
                </a:ext>
              </a:extLst>
            </p:cNvPr>
            <p:cNvSpPr/>
            <p:nvPr/>
          </p:nvSpPr>
          <p:spPr>
            <a:xfrm>
              <a:off x="5800778" y="3231237"/>
              <a:ext cx="3373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สิ่งมีชีวิตกินพืชและสัตว์ (omnivore) </a:t>
              </a:r>
            </a:p>
          </p:txBody>
        </p:sp>
        <p:sp>
          <p:nvSpPr>
            <p:cNvPr id="310" name="สี่เหลี่ยมผืนผ้า 309">
              <a:extLst>
                <a:ext uri="{FF2B5EF4-FFF2-40B4-BE49-F238E27FC236}">
                  <a16:creationId xmlns:a16="http://schemas.microsoft.com/office/drawing/2014/main" id="{58F663E5-645C-4239-B02B-52222EB05E20}"/>
                </a:ext>
              </a:extLst>
            </p:cNvPr>
            <p:cNvSpPr/>
            <p:nvPr/>
          </p:nvSpPr>
          <p:spPr>
            <a:xfrm>
              <a:off x="2458726" y="3755850"/>
              <a:ext cx="4160114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ผู้ย่อยสลายสารอินทรีย์ (decomposer) </a:t>
              </a:r>
            </a:p>
          </p:txBody>
        </p:sp>
        <p:sp>
          <p:nvSpPr>
            <p:cNvPr id="311" name="สี่เหลี่ยมผืนผ้า 310">
              <a:extLst>
                <a:ext uri="{FF2B5EF4-FFF2-40B4-BE49-F238E27FC236}">
                  <a16:creationId xmlns:a16="http://schemas.microsoft.com/office/drawing/2014/main" id="{8ECB4E13-A94C-4DA8-AB9A-458C2EB571E4}"/>
                </a:ext>
              </a:extLst>
            </p:cNvPr>
            <p:cNvSpPr/>
            <p:nvPr/>
          </p:nvSpPr>
          <p:spPr>
            <a:xfrm>
              <a:off x="5644291" y="4682797"/>
              <a:ext cx="24192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สัตว์กินซาก (scavenger) </a:t>
              </a:r>
            </a:p>
          </p:txBody>
        </p:sp>
        <p:sp>
          <p:nvSpPr>
            <p:cNvPr id="312" name="สี่เหลี่ยมผืนผ้า 311">
              <a:extLst>
                <a:ext uri="{FF2B5EF4-FFF2-40B4-BE49-F238E27FC236}">
                  <a16:creationId xmlns:a16="http://schemas.microsoft.com/office/drawing/2014/main" id="{B8550045-69C9-40CC-89FF-F2B13F688DD4}"/>
                </a:ext>
              </a:extLst>
            </p:cNvPr>
            <p:cNvSpPr/>
            <p:nvPr/>
          </p:nvSpPr>
          <p:spPr>
            <a:xfrm>
              <a:off x="292382" y="1747249"/>
              <a:ext cx="226556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ผู้บริโภค (consumer) </a:t>
              </a:r>
            </a:p>
          </p:txBody>
        </p:sp>
        <p:sp>
          <p:nvSpPr>
            <p:cNvPr id="313" name="วงรี 312">
              <a:extLst>
                <a:ext uri="{FF2B5EF4-FFF2-40B4-BE49-F238E27FC236}">
                  <a16:creationId xmlns:a16="http://schemas.microsoft.com/office/drawing/2014/main" id="{97FB782D-E0E1-46AE-99AC-BEBDF27D68AA}"/>
                </a:ext>
              </a:extLst>
            </p:cNvPr>
            <p:cNvSpPr/>
            <p:nvPr/>
          </p:nvSpPr>
          <p:spPr>
            <a:xfrm>
              <a:off x="4651115" y="4303360"/>
              <a:ext cx="997451" cy="938209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314" name="ตัวเชื่อมต่อตรง 313">
              <a:extLst>
                <a:ext uri="{FF2B5EF4-FFF2-40B4-BE49-F238E27FC236}">
                  <a16:creationId xmlns:a16="http://schemas.microsoft.com/office/drawing/2014/main" id="{A38BEA66-9D3A-4F14-B0E3-B7346F7585E3}"/>
                </a:ext>
              </a:extLst>
            </p:cNvPr>
            <p:cNvCxnSpPr>
              <a:cxnSpLocks/>
              <a:stCxn id="313" idx="6"/>
            </p:cNvCxnSpPr>
            <p:nvPr/>
          </p:nvCxnSpPr>
          <p:spPr>
            <a:xfrm flipV="1">
              <a:off x="5648566" y="4684304"/>
              <a:ext cx="543512" cy="8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สี่เหลี่ยมผืนผ้า 314">
              <a:extLst>
                <a:ext uri="{FF2B5EF4-FFF2-40B4-BE49-F238E27FC236}">
                  <a16:creationId xmlns:a16="http://schemas.microsoft.com/office/drawing/2014/main" id="{284851BC-7BCC-4526-AB77-5D8885794389}"/>
                </a:ext>
              </a:extLst>
            </p:cNvPr>
            <p:cNvSpPr/>
            <p:nvPr/>
          </p:nvSpPr>
          <p:spPr>
            <a:xfrm>
              <a:off x="4048741" y="341682"/>
              <a:ext cx="4385271" cy="461665"/>
            </a:xfrm>
            <a:prstGeom prst="rect">
              <a:avLst/>
            </a:prstGeom>
            <a:solidFill>
              <a:srgbClr val="E4F4DE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ภาพแสดงกลุ่มสิ่งมีชีวิตตามบทบาทในระบบนิเวศ</a:t>
              </a:r>
            </a:p>
          </p:txBody>
        </p:sp>
        <p:pic>
          <p:nvPicPr>
            <p:cNvPr id="316" name="รูปภาพ 315">
              <a:extLst>
                <a:ext uri="{FF2B5EF4-FFF2-40B4-BE49-F238E27FC236}">
                  <a16:creationId xmlns:a16="http://schemas.microsoft.com/office/drawing/2014/main" id="{58F91354-1389-4832-84C7-AFB2495F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096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DED3861B-1E80-43F7-AC31-23FC0042056C}"/>
              </a:ext>
            </a:extLst>
          </p:cNvPr>
          <p:cNvGrpSpPr/>
          <p:nvPr/>
        </p:nvGrpSpPr>
        <p:grpSpPr>
          <a:xfrm>
            <a:off x="-24524" y="-71791"/>
            <a:ext cx="9775102" cy="5266574"/>
            <a:chOff x="-24524" y="-71791"/>
            <a:chExt cx="9775102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5DB0BE48-C076-4ADF-90BF-8F4E0A7F5DC7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BD04C7BB-D9FC-4E6D-9ECF-F6D1AA9E0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7A16CA2B-9EB5-445D-9330-EF472A9083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5E87C267-6C67-40B0-8212-0BCEC5074ED1}"/>
                </a:ext>
              </a:extLst>
            </p:cNvPr>
            <p:cNvSpPr/>
            <p:nvPr/>
          </p:nvSpPr>
          <p:spPr>
            <a:xfrm>
              <a:off x="3612463" y="1069072"/>
              <a:ext cx="54955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สิ่งมีชีวิตที่สามารถสร้างอาหารได้เอง โดยใช้กระบวนการสังเคราะห์ด้วยแสง </a:t>
              </a:r>
            </a:p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ได้แก่ พืช สาหร่าย และแบคทีเรียบางชนิด</a:t>
              </a:r>
            </a:p>
          </p:txBody>
        </p:sp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F185895B-4158-4C04-8E74-5F385DA4E802}"/>
                </a:ext>
              </a:extLst>
            </p:cNvPr>
            <p:cNvSpPr/>
            <p:nvPr/>
          </p:nvSpPr>
          <p:spPr>
            <a:xfrm>
              <a:off x="1523012" y="284193"/>
              <a:ext cx="300434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บทบาทของสิ่งมีชีวิต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288" name="รูปภาพ 287">
              <a:extLst>
                <a:ext uri="{FF2B5EF4-FFF2-40B4-BE49-F238E27FC236}">
                  <a16:creationId xmlns:a16="http://schemas.microsoft.com/office/drawing/2014/main" id="{5DCA8BD1-3FBF-493F-983B-9AF7E219B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373" y="407107"/>
              <a:ext cx="540000" cy="540000"/>
            </a:xfrm>
            <a:prstGeom prst="rect">
              <a:avLst/>
            </a:prstGeom>
          </p:spPr>
        </p:pic>
        <p:sp>
          <p:nvSpPr>
            <p:cNvPr id="289" name="สี่เหลี่ยมผืนผ้า 288">
              <a:extLst>
                <a:ext uri="{FF2B5EF4-FFF2-40B4-BE49-F238E27FC236}">
                  <a16:creationId xmlns:a16="http://schemas.microsoft.com/office/drawing/2014/main" id="{786609AC-6521-4F28-B06A-A46128B68CAC}"/>
                </a:ext>
              </a:extLst>
            </p:cNvPr>
            <p:cNvSpPr/>
            <p:nvPr/>
          </p:nvSpPr>
          <p:spPr>
            <a:xfrm>
              <a:off x="923150" y="1206250"/>
              <a:ext cx="1980534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ผู้ผลิต (</a:t>
              </a:r>
              <a:r>
                <a:rPr lang="en-US" sz="24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producer) </a:t>
              </a:r>
              <a:endPara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0" name="สี่เหลี่ยมผืนผ้า 289">
              <a:extLst>
                <a:ext uri="{FF2B5EF4-FFF2-40B4-BE49-F238E27FC236}">
                  <a16:creationId xmlns:a16="http://schemas.microsoft.com/office/drawing/2014/main" id="{503E7535-2E04-4EFD-9EAF-15B03207D2EE}"/>
                </a:ext>
              </a:extLst>
            </p:cNvPr>
            <p:cNvSpPr/>
            <p:nvPr/>
          </p:nvSpPr>
          <p:spPr>
            <a:xfrm>
              <a:off x="904715" y="2747576"/>
              <a:ext cx="2666114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สิ่งมีชีวิตกินพืช (herbivore) </a:t>
              </a:r>
            </a:p>
          </p:txBody>
        </p:sp>
        <p:sp>
          <p:nvSpPr>
            <p:cNvPr id="291" name="สี่เหลี่ยมผืนผ้า 290">
              <a:extLst>
                <a:ext uri="{FF2B5EF4-FFF2-40B4-BE49-F238E27FC236}">
                  <a16:creationId xmlns:a16="http://schemas.microsoft.com/office/drawing/2014/main" id="{AA9D1B2C-6083-4017-B1E9-B131D2366A7C}"/>
                </a:ext>
              </a:extLst>
            </p:cNvPr>
            <p:cNvSpPr/>
            <p:nvPr/>
          </p:nvSpPr>
          <p:spPr>
            <a:xfrm>
              <a:off x="867231" y="3490496"/>
              <a:ext cx="271901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สิ่งมีชีวิตกินสัตว์ (carnivore) </a:t>
              </a:r>
            </a:p>
          </p:txBody>
        </p:sp>
        <p:sp>
          <p:nvSpPr>
            <p:cNvPr id="292" name="สี่เหลี่ยมผืนผ้า 291">
              <a:extLst>
                <a:ext uri="{FF2B5EF4-FFF2-40B4-BE49-F238E27FC236}">
                  <a16:creationId xmlns:a16="http://schemas.microsoft.com/office/drawing/2014/main" id="{7A43D520-1EB2-4778-8C02-A7148C027B9D}"/>
                </a:ext>
              </a:extLst>
            </p:cNvPr>
            <p:cNvSpPr/>
            <p:nvPr/>
          </p:nvSpPr>
          <p:spPr>
            <a:xfrm>
              <a:off x="883831" y="4188165"/>
              <a:ext cx="3373039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สิ่งมีชีวิตกินพืชและสัตว์ (omnivore) </a:t>
              </a:r>
            </a:p>
          </p:txBody>
        </p:sp>
        <p:sp>
          <p:nvSpPr>
            <p:cNvPr id="293" name="สี่เหลี่ยมผืนผ้า 292">
              <a:extLst>
                <a:ext uri="{FF2B5EF4-FFF2-40B4-BE49-F238E27FC236}">
                  <a16:creationId xmlns:a16="http://schemas.microsoft.com/office/drawing/2014/main" id="{DFE6253A-56C4-4A87-B551-D84537FBC96E}"/>
                </a:ext>
              </a:extLst>
            </p:cNvPr>
            <p:cNvSpPr/>
            <p:nvPr/>
          </p:nvSpPr>
          <p:spPr>
            <a:xfrm>
              <a:off x="921225" y="1975230"/>
              <a:ext cx="2069986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ผู้บริโภค (consumer) </a:t>
              </a:r>
            </a:p>
          </p:txBody>
        </p:sp>
        <p:sp>
          <p:nvSpPr>
            <p:cNvPr id="294" name="สี่เหลี่ยมผืนผ้า 293">
              <a:extLst>
                <a:ext uri="{FF2B5EF4-FFF2-40B4-BE49-F238E27FC236}">
                  <a16:creationId xmlns:a16="http://schemas.microsoft.com/office/drawing/2014/main" id="{C70E5C86-2D9F-40A8-8C94-87253033558B}"/>
                </a:ext>
              </a:extLst>
            </p:cNvPr>
            <p:cNvSpPr/>
            <p:nvPr/>
          </p:nvSpPr>
          <p:spPr>
            <a:xfrm>
              <a:off x="3612463" y="1831691"/>
              <a:ext cx="61381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สิ่งมีชีวิตบางชนิดไม่สามารถสร้างอาหารได้เอง ต้องกินสิ่งมีชีวิตอื่นเป็นอาหาร </a:t>
              </a:r>
            </a:p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ถ้าพิจารณาอาหารที่ผู้บริโภคกินสามารถแบ่งกลุ่มผู้บริโภคได้ดังนี้</a:t>
              </a:r>
            </a:p>
          </p:txBody>
        </p:sp>
        <p:sp>
          <p:nvSpPr>
            <p:cNvPr id="295" name="สี่เหลี่ยมผืนผ้า 294">
              <a:extLst>
                <a:ext uri="{FF2B5EF4-FFF2-40B4-BE49-F238E27FC236}">
                  <a16:creationId xmlns:a16="http://schemas.microsoft.com/office/drawing/2014/main" id="{037E1504-16B7-473E-8A04-611AF4AEA5A9}"/>
                </a:ext>
              </a:extLst>
            </p:cNvPr>
            <p:cNvSpPr/>
            <p:nvPr/>
          </p:nvSpPr>
          <p:spPr>
            <a:xfrm>
              <a:off x="4450197" y="2809132"/>
              <a:ext cx="39859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ผู้บริโภคที่กินพืชเป็นอาหาร เช่น วัว ช้าง กวาง ควาย </a:t>
              </a:r>
            </a:p>
          </p:txBody>
        </p:sp>
        <p:sp>
          <p:nvSpPr>
            <p:cNvPr id="296" name="สี่เหลี่ยมผืนผ้า 295">
              <a:extLst>
                <a:ext uri="{FF2B5EF4-FFF2-40B4-BE49-F238E27FC236}">
                  <a16:creationId xmlns:a16="http://schemas.microsoft.com/office/drawing/2014/main" id="{AD923450-CDE8-4540-B995-287B0AAE4CEB}"/>
                </a:ext>
              </a:extLst>
            </p:cNvPr>
            <p:cNvSpPr/>
            <p:nvPr/>
          </p:nvSpPr>
          <p:spPr>
            <a:xfrm>
              <a:off x="4480249" y="3476814"/>
              <a:ext cx="43588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ผู้บริโภคที่กินสัตว์เป็นอาหาร เช่น เสือดาว สิงโต </a:t>
              </a:r>
            </a:p>
          </p:txBody>
        </p:sp>
        <p:sp>
          <p:nvSpPr>
            <p:cNvPr id="297" name="สี่เหลี่ยมผืนผ้า 296">
              <a:extLst>
                <a:ext uri="{FF2B5EF4-FFF2-40B4-BE49-F238E27FC236}">
                  <a16:creationId xmlns:a16="http://schemas.microsoft.com/office/drawing/2014/main" id="{CB815112-906C-4C31-BFDD-B1BC95A15097}"/>
                </a:ext>
              </a:extLst>
            </p:cNvPr>
            <p:cNvSpPr/>
            <p:nvPr/>
          </p:nvSpPr>
          <p:spPr>
            <a:xfrm>
              <a:off x="4834151" y="4214301"/>
              <a:ext cx="43588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ผู้บริโภคที่กินทั้งพืชและสัตว์เป็นอาหาร เช่น ไก่ สุนัข มนุษย์</a:t>
              </a:r>
              <a:endParaRPr lang="th-TH" sz="2000" dirty="0"/>
            </a:p>
          </p:txBody>
        </p:sp>
        <p:sp>
          <p:nvSpPr>
            <p:cNvPr id="298" name="ลูกศร: เครื่องหมายบั้ง 297">
              <a:extLst>
                <a:ext uri="{FF2B5EF4-FFF2-40B4-BE49-F238E27FC236}">
                  <a16:creationId xmlns:a16="http://schemas.microsoft.com/office/drawing/2014/main" id="{4A4B6C90-4146-4BC2-BFCF-6D42310EC219}"/>
                </a:ext>
              </a:extLst>
            </p:cNvPr>
            <p:cNvSpPr/>
            <p:nvPr/>
          </p:nvSpPr>
          <p:spPr>
            <a:xfrm>
              <a:off x="3776866" y="2818505"/>
              <a:ext cx="496956" cy="421514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99" name="ลูกศร: เครื่องหมายบั้ง 298">
              <a:extLst>
                <a:ext uri="{FF2B5EF4-FFF2-40B4-BE49-F238E27FC236}">
                  <a16:creationId xmlns:a16="http://schemas.microsoft.com/office/drawing/2014/main" id="{6BC48A57-ABCD-42B0-867E-EDE0F6BEABF2}"/>
                </a:ext>
              </a:extLst>
            </p:cNvPr>
            <p:cNvSpPr/>
            <p:nvPr/>
          </p:nvSpPr>
          <p:spPr>
            <a:xfrm>
              <a:off x="3840239" y="3458067"/>
              <a:ext cx="496956" cy="421514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300" name="ลูกศร: เครื่องหมายบั้ง 299">
              <a:extLst>
                <a:ext uri="{FF2B5EF4-FFF2-40B4-BE49-F238E27FC236}">
                  <a16:creationId xmlns:a16="http://schemas.microsoft.com/office/drawing/2014/main" id="{E89403B4-138A-48F3-9283-B6ABF2D79882}"/>
                </a:ext>
              </a:extLst>
            </p:cNvPr>
            <p:cNvSpPr/>
            <p:nvPr/>
          </p:nvSpPr>
          <p:spPr>
            <a:xfrm>
              <a:off x="4337195" y="4225720"/>
              <a:ext cx="496956" cy="421514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301" name="ลูกศร: เครื่องหมายบั้ง 300">
              <a:extLst>
                <a:ext uri="{FF2B5EF4-FFF2-40B4-BE49-F238E27FC236}">
                  <a16:creationId xmlns:a16="http://schemas.microsoft.com/office/drawing/2014/main" id="{5089463B-1493-43E1-87F2-4E3C91164142}"/>
                </a:ext>
              </a:extLst>
            </p:cNvPr>
            <p:cNvSpPr/>
            <p:nvPr/>
          </p:nvSpPr>
          <p:spPr>
            <a:xfrm>
              <a:off x="3115507" y="1243035"/>
              <a:ext cx="496956" cy="421514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302" name="ลูกศร: เครื่องหมายบั้ง 301">
              <a:extLst>
                <a:ext uri="{FF2B5EF4-FFF2-40B4-BE49-F238E27FC236}">
                  <a16:creationId xmlns:a16="http://schemas.microsoft.com/office/drawing/2014/main" id="{C5703165-4AE0-40E5-8F2B-F946E03EBBE9}"/>
                </a:ext>
              </a:extLst>
            </p:cNvPr>
            <p:cNvSpPr/>
            <p:nvPr/>
          </p:nvSpPr>
          <p:spPr>
            <a:xfrm>
              <a:off x="3130217" y="2012476"/>
              <a:ext cx="496956" cy="421514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pic>
          <p:nvPicPr>
            <p:cNvPr id="303" name="รูปภาพ 302">
              <a:extLst>
                <a:ext uri="{FF2B5EF4-FFF2-40B4-BE49-F238E27FC236}">
                  <a16:creationId xmlns:a16="http://schemas.microsoft.com/office/drawing/2014/main" id="{37FEC054-D488-4FB9-821B-E63E9FC6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919" y="1260755"/>
              <a:ext cx="432000" cy="432000"/>
            </a:xfrm>
            <a:prstGeom prst="rect">
              <a:avLst/>
            </a:prstGeom>
          </p:spPr>
        </p:pic>
        <p:pic>
          <p:nvPicPr>
            <p:cNvPr id="304" name="รูปภาพ 303">
              <a:extLst>
                <a:ext uri="{FF2B5EF4-FFF2-40B4-BE49-F238E27FC236}">
                  <a16:creationId xmlns:a16="http://schemas.microsoft.com/office/drawing/2014/main" id="{6A7CF19B-5B99-4AA8-BD80-FA9C8E089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544" y="1987551"/>
              <a:ext cx="432000" cy="432000"/>
            </a:xfrm>
            <a:prstGeom prst="rect">
              <a:avLst/>
            </a:prstGeom>
          </p:spPr>
        </p:pic>
        <p:pic>
          <p:nvPicPr>
            <p:cNvPr id="305" name="รูปภาพ 304">
              <a:extLst>
                <a:ext uri="{FF2B5EF4-FFF2-40B4-BE49-F238E27FC236}">
                  <a16:creationId xmlns:a16="http://schemas.microsoft.com/office/drawing/2014/main" id="{AF908A9F-C45E-4452-9D0A-44B41C0C8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366" y="2777797"/>
              <a:ext cx="432000" cy="432000"/>
            </a:xfrm>
            <a:prstGeom prst="rect">
              <a:avLst/>
            </a:prstGeom>
          </p:spPr>
        </p:pic>
        <p:pic>
          <p:nvPicPr>
            <p:cNvPr id="306" name="รูปภาพ 305">
              <a:extLst>
                <a:ext uri="{FF2B5EF4-FFF2-40B4-BE49-F238E27FC236}">
                  <a16:creationId xmlns:a16="http://schemas.microsoft.com/office/drawing/2014/main" id="{807ABF51-170C-4E90-8373-9B5156A88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366" y="3435259"/>
              <a:ext cx="432000" cy="432000"/>
            </a:xfrm>
            <a:prstGeom prst="rect">
              <a:avLst/>
            </a:prstGeom>
          </p:spPr>
        </p:pic>
        <p:pic>
          <p:nvPicPr>
            <p:cNvPr id="307" name="รูปภาพ 306">
              <a:extLst>
                <a:ext uri="{FF2B5EF4-FFF2-40B4-BE49-F238E27FC236}">
                  <a16:creationId xmlns:a16="http://schemas.microsoft.com/office/drawing/2014/main" id="{B3560244-D6F8-4496-8165-7F3C1CC50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541" y="4185098"/>
              <a:ext cx="432000" cy="432000"/>
            </a:xfrm>
            <a:prstGeom prst="rect">
              <a:avLst/>
            </a:prstGeom>
          </p:spPr>
        </p:pic>
        <p:pic>
          <p:nvPicPr>
            <p:cNvPr id="308" name="รูปภาพ 307">
              <a:extLst>
                <a:ext uri="{FF2B5EF4-FFF2-40B4-BE49-F238E27FC236}">
                  <a16:creationId xmlns:a16="http://schemas.microsoft.com/office/drawing/2014/main" id="{1DA6181D-8B2F-412E-91AE-88E6494E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9425" y="1483331"/>
              <a:ext cx="432000" cy="432000"/>
            </a:xfrm>
            <a:prstGeom prst="rect">
              <a:avLst/>
            </a:prstGeom>
          </p:spPr>
        </p:pic>
        <p:pic>
          <p:nvPicPr>
            <p:cNvPr id="309" name="รูปภาพ 308">
              <a:extLst>
                <a:ext uri="{FF2B5EF4-FFF2-40B4-BE49-F238E27FC236}">
                  <a16:creationId xmlns:a16="http://schemas.microsoft.com/office/drawing/2014/main" id="{56CB3749-82F2-4097-8FDF-43D2D8F6A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2642" y="2666445"/>
              <a:ext cx="540000" cy="540000"/>
            </a:xfrm>
            <a:prstGeom prst="rect">
              <a:avLst/>
            </a:prstGeom>
          </p:spPr>
        </p:pic>
        <p:pic>
          <p:nvPicPr>
            <p:cNvPr id="310" name="รูปภาพ 309">
              <a:extLst>
                <a:ext uri="{FF2B5EF4-FFF2-40B4-BE49-F238E27FC236}">
                  <a16:creationId xmlns:a16="http://schemas.microsoft.com/office/drawing/2014/main" id="{62224008-B07E-4B75-AC15-E9EECFB83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1425" y="3342649"/>
              <a:ext cx="720000" cy="720000"/>
            </a:xfrm>
            <a:prstGeom prst="rect">
              <a:avLst/>
            </a:prstGeom>
          </p:spPr>
        </p:pic>
        <p:pic>
          <p:nvPicPr>
            <p:cNvPr id="311" name="รูปภาพ 310">
              <a:extLst>
                <a:ext uri="{FF2B5EF4-FFF2-40B4-BE49-F238E27FC236}">
                  <a16:creationId xmlns:a16="http://schemas.microsoft.com/office/drawing/2014/main" id="{30E28173-D622-454A-AAC9-7F810BAB2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8068" y="4554224"/>
              <a:ext cx="540000" cy="540000"/>
            </a:xfrm>
            <a:prstGeom prst="rect">
              <a:avLst/>
            </a:prstGeom>
          </p:spPr>
        </p:pic>
        <p:cxnSp>
          <p:nvCxnSpPr>
            <p:cNvPr id="312" name="ตัวเชื่อมต่อตรง 311">
              <a:extLst>
                <a:ext uri="{FF2B5EF4-FFF2-40B4-BE49-F238E27FC236}">
                  <a16:creationId xmlns:a16="http://schemas.microsoft.com/office/drawing/2014/main" id="{858C25A5-717E-4021-AF63-3711003121C8}"/>
                </a:ext>
              </a:extLst>
            </p:cNvPr>
            <p:cNvCxnSpPr>
              <a:cxnSpLocks/>
            </p:cNvCxnSpPr>
            <p:nvPr/>
          </p:nvCxnSpPr>
          <p:spPr>
            <a:xfrm>
              <a:off x="3646223" y="1143151"/>
              <a:ext cx="0" cy="5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ตัวเชื่อมต่อตรง 312">
              <a:extLst>
                <a:ext uri="{FF2B5EF4-FFF2-40B4-BE49-F238E27FC236}">
                  <a16:creationId xmlns:a16="http://schemas.microsoft.com/office/drawing/2014/main" id="{B4854573-8093-4439-9D2F-B3404A13779F}"/>
                </a:ext>
              </a:extLst>
            </p:cNvPr>
            <p:cNvCxnSpPr>
              <a:cxnSpLocks/>
            </p:cNvCxnSpPr>
            <p:nvPr/>
          </p:nvCxnSpPr>
          <p:spPr>
            <a:xfrm>
              <a:off x="3646223" y="1935125"/>
              <a:ext cx="0" cy="5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ตัวเชื่อมต่อตรง 313">
              <a:extLst>
                <a:ext uri="{FF2B5EF4-FFF2-40B4-BE49-F238E27FC236}">
                  <a16:creationId xmlns:a16="http://schemas.microsoft.com/office/drawing/2014/main" id="{AC37A7BA-93F3-46E8-BA00-3747B600BDFC}"/>
                </a:ext>
              </a:extLst>
            </p:cNvPr>
            <p:cNvCxnSpPr>
              <a:cxnSpLocks/>
            </p:cNvCxnSpPr>
            <p:nvPr/>
          </p:nvCxnSpPr>
          <p:spPr>
            <a:xfrm>
              <a:off x="4480249" y="2837555"/>
              <a:ext cx="0" cy="36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ตัวเชื่อมต่อตรง 314">
              <a:extLst>
                <a:ext uri="{FF2B5EF4-FFF2-40B4-BE49-F238E27FC236}">
                  <a16:creationId xmlns:a16="http://schemas.microsoft.com/office/drawing/2014/main" id="{61FBAA5F-3CAF-4D19-8B04-CADC458218B2}"/>
                </a:ext>
              </a:extLst>
            </p:cNvPr>
            <p:cNvCxnSpPr>
              <a:cxnSpLocks/>
            </p:cNvCxnSpPr>
            <p:nvPr/>
          </p:nvCxnSpPr>
          <p:spPr>
            <a:xfrm>
              <a:off x="4480249" y="3507259"/>
              <a:ext cx="0" cy="36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ตัวเชื่อมต่อตรง 315">
              <a:extLst>
                <a:ext uri="{FF2B5EF4-FFF2-40B4-BE49-F238E27FC236}">
                  <a16:creationId xmlns:a16="http://schemas.microsoft.com/office/drawing/2014/main" id="{766D5B77-9B69-4064-B422-86EABD044670}"/>
                </a:ext>
              </a:extLst>
            </p:cNvPr>
            <p:cNvCxnSpPr>
              <a:cxnSpLocks/>
            </p:cNvCxnSpPr>
            <p:nvPr/>
          </p:nvCxnSpPr>
          <p:spPr>
            <a:xfrm>
              <a:off x="4889824" y="4218942"/>
              <a:ext cx="0" cy="36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0" name="รูปภาพ 249">
              <a:extLst>
                <a:ext uri="{FF2B5EF4-FFF2-40B4-BE49-F238E27FC236}">
                  <a16:creationId xmlns:a16="http://schemas.microsoft.com/office/drawing/2014/main" id="{FE54A034-F51B-4CFC-A44F-1F262055A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14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3F17CE06-F2BC-45BF-B854-9F931E71D8AA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68AA9461-AA4B-43B6-8692-8F876EF1A33D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A3A16B9D-5B35-4B30-8A26-24AD8EA55C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632AC4E5-8AE8-42AA-A4CD-C197D8FC1C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F9CA76EF-D3C4-4A39-BA46-12E0EC039C11}"/>
                </a:ext>
              </a:extLst>
            </p:cNvPr>
            <p:cNvSpPr/>
            <p:nvPr/>
          </p:nvSpPr>
          <p:spPr>
            <a:xfrm>
              <a:off x="3989808" y="1580769"/>
              <a:ext cx="49430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สิ่งมีชีวิตบางชนิดที่กินเฉพาะซากสิ่งมีชีวิต เช่น อีแร้ง</a:t>
              </a:r>
              <a:endPara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C2B24955-BB87-4AF6-99FB-FB8C082FF521}"/>
                </a:ext>
              </a:extLst>
            </p:cNvPr>
            <p:cNvSpPr/>
            <p:nvPr/>
          </p:nvSpPr>
          <p:spPr>
            <a:xfrm>
              <a:off x="1180173" y="415318"/>
              <a:ext cx="300434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บทบาทของสิ่งมีชีวิต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250" name="รูปภาพ 249">
              <a:extLst>
                <a:ext uri="{FF2B5EF4-FFF2-40B4-BE49-F238E27FC236}">
                  <a16:creationId xmlns:a16="http://schemas.microsoft.com/office/drawing/2014/main" id="{E88934E3-97B5-4E77-AFC4-A098CA0B9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796" y="463447"/>
              <a:ext cx="540000" cy="540000"/>
            </a:xfrm>
            <a:prstGeom prst="rect">
              <a:avLst/>
            </a:prstGeom>
          </p:spPr>
        </p:pic>
        <p:sp>
          <p:nvSpPr>
            <p:cNvPr id="288" name="สี่เหลี่ยมผืนผ้า 287">
              <a:extLst>
                <a:ext uri="{FF2B5EF4-FFF2-40B4-BE49-F238E27FC236}">
                  <a16:creationId xmlns:a16="http://schemas.microsoft.com/office/drawing/2014/main" id="{5BAEBC52-B3A8-4284-BEB2-05D9188AD159}"/>
                </a:ext>
              </a:extLst>
            </p:cNvPr>
            <p:cNvSpPr/>
            <p:nvPr/>
          </p:nvSpPr>
          <p:spPr>
            <a:xfrm>
              <a:off x="849657" y="2427680"/>
              <a:ext cx="2539586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ผู้ย่อยสลายสารอินทรีย์ </a:t>
              </a:r>
            </a:p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(decomposer) </a:t>
              </a:r>
            </a:p>
          </p:txBody>
        </p:sp>
        <p:sp>
          <p:nvSpPr>
            <p:cNvPr id="289" name="สี่เหลี่ยมผืนผ้า 288">
              <a:extLst>
                <a:ext uri="{FF2B5EF4-FFF2-40B4-BE49-F238E27FC236}">
                  <a16:creationId xmlns:a16="http://schemas.microsoft.com/office/drawing/2014/main" id="{03F65FF7-52C9-4215-9FDE-AE03112B30DA}"/>
                </a:ext>
              </a:extLst>
            </p:cNvPr>
            <p:cNvSpPr/>
            <p:nvPr/>
          </p:nvSpPr>
          <p:spPr>
            <a:xfrm>
              <a:off x="894886" y="1487061"/>
              <a:ext cx="241925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สัตว์กินซาก (scavenger) </a:t>
              </a:r>
            </a:p>
          </p:txBody>
        </p:sp>
        <p:sp>
          <p:nvSpPr>
            <p:cNvPr id="290" name="สี่เหลี่ยมผืนผ้า 289">
              <a:extLst>
                <a:ext uri="{FF2B5EF4-FFF2-40B4-BE49-F238E27FC236}">
                  <a16:creationId xmlns:a16="http://schemas.microsoft.com/office/drawing/2014/main" id="{E79FD6A9-E275-4202-AD75-8992E7DB0E19}"/>
                </a:ext>
              </a:extLst>
            </p:cNvPr>
            <p:cNvSpPr/>
            <p:nvPr/>
          </p:nvSpPr>
          <p:spPr>
            <a:xfrm>
              <a:off x="4025003" y="2327034"/>
              <a:ext cx="507161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เมื่อสิ่งมีชีวิตตายลง จะมีสิ่งมีชีวิตอีกกลุ่มหนึ่งที่มีบทบาทเป็นย่อยสลายสารอินทรีย์ เช่น เห็ดรา แบคทีเรีย ซึ่งดำรงชีวิตโดยผลิตเอนไซม์ออกมาย่อยสลายซากสิ่งมีชีวิตให้เป็นสารอาหารที่มีขนาดโมเลกุลเล็กลง </a:t>
              </a:r>
            </a:p>
            <a:p>
              <a:pPr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แล้วดูดซึมสารอาหารไปใช้เพียงบางส่วน ส่วนที่เหลือจะอยู่ในสิ่งแวดล้อม ซึ่งผู้ผลิตสามารถนำไปใช้ในการดำรงชีวิตต่อไป</a:t>
              </a:r>
              <a:endPara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sp>
          <p:nvSpPr>
            <p:cNvPr id="291" name="ลูกศร: เครื่องหมายบั้ง 290">
              <a:extLst>
                <a:ext uri="{FF2B5EF4-FFF2-40B4-BE49-F238E27FC236}">
                  <a16:creationId xmlns:a16="http://schemas.microsoft.com/office/drawing/2014/main" id="{B43DE363-C8EC-400A-ADE4-F982DEFF91E5}"/>
                </a:ext>
              </a:extLst>
            </p:cNvPr>
            <p:cNvSpPr/>
            <p:nvPr/>
          </p:nvSpPr>
          <p:spPr>
            <a:xfrm>
              <a:off x="3448877" y="1510523"/>
              <a:ext cx="496956" cy="421514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92" name="ลูกศร: เครื่องหมายบั้ง 291">
              <a:extLst>
                <a:ext uri="{FF2B5EF4-FFF2-40B4-BE49-F238E27FC236}">
                  <a16:creationId xmlns:a16="http://schemas.microsoft.com/office/drawing/2014/main" id="{E7A841C0-5C4D-405B-AE00-69AEBAB4F873}"/>
                </a:ext>
              </a:extLst>
            </p:cNvPr>
            <p:cNvSpPr/>
            <p:nvPr/>
          </p:nvSpPr>
          <p:spPr>
            <a:xfrm>
              <a:off x="3468124" y="2611626"/>
              <a:ext cx="496956" cy="421514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pic>
          <p:nvPicPr>
            <p:cNvPr id="293" name="รูปภาพ 292">
              <a:extLst>
                <a:ext uri="{FF2B5EF4-FFF2-40B4-BE49-F238E27FC236}">
                  <a16:creationId xmlns:a16="http://schemas.microsoft.com/office/drawing/2014/main" id="{CA674725-669C-40C9-99AC-1CB098BFA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260" y="1475675"/>
              <a:ext cx="432000" cy="432000"/>
            </a:xfrm>
            <a:prstGeom prst="rect">
              <a:avLst/>
            </a:prstGeom>
          </p:spPr>
        </p:pic>
        <p:pic>
          <p:nvPicPr>
            <p:cNvPr id="294" name="รูปภาพ 293">
              <a:extLst>
                <a:ext uri="{FF2B5EF4-FFF2-40B4-BE49-F238E27FC236}">
                  <a16:creationId xmlns:a16="http://schemas.microsoft.com/office/drawing/2014/main" id="{D14D4588-0D76-4EA9-B133-208B9DDC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653" y="2421903"/>
              <a:ext cx="432000" cy="432000"/>
            </a:xfrm>
            <a:prstGeom prst="rect">
              <a:avLst/>
            </a:prstGeom>
          </p:spPr>
        </p:pic>
        <p:pic>
          <p:nvPicPr>
            <p:cNvPr id="296" name="รูปภาพ 295">
              <a:extLst>
                <a:ext uri="{FF2B5EF4-FFF2-40B4-BE49-F238E27FC236}">
                  <a16:creationId xmlns:a16="http://schemas.microsoft.com/office/drawing/2014/main" id="{DB9A2A40-99EB-4B93-B0F4-0A92377C3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1480" y="4116395"/>
              <a:ext cx="720000" cy="720000"/>
            </a:xfrm>
            <a:prstGeom prst="rect">
              <a:avLst/>
            </a:prstGeom>
          </p:spPr>
        </p:pic>
        <p:pic>
          <p:nvPicPr>
            <p:cNvPr id="297" name="รูปภาพ 296">
              <a:extLst>
                <a:ext uri="{FF2B5EF4-FFF2-40B4-BE49-F238E27FC236}">
                  <a16:creationId xmlns:a16="http://schemas.microsoft.com/office/drawing/2014/main" id="{C9652F35-EDA2-4D1F-96C2-FEC71438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6072" y="1263019"/>
              <a:ext cx="720000" cy="720000"/>
            </a:xfrm>
            <a:prstGeom prst="rect">
              <a:avLst/>
            </a:prstGeom>
          </p:spPr>
        </p:pic>
        <p:pic>
          <p:nvPicPr>
            <p:cNvPr id="298" name="รูปภาพ 297">
              <a:extLst>
                <a:ext uri="{FF2B5EF4-FFF2-40B4-BE49-F238E27FC236}">
                  <a16:creationId xmlns:a16="http://schemas.microsoft.com/office/drawing/2014/main" id="{0A82675C-8C4E-4DD2-AD57-901425191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6072" y="3682667"/>
              <a:ext cx="720000" cy="720000"/>
            </a:xfrm>
            <a:prstGeom prst="rect">
              <a:avLst/>
            </a:prstGeom>
          </p:spPr>
        </p:pic>
        <p:cxnSp>
          <p:nvCxnSpPr>
            <p:cNvPr id="299" name="ตัวเชื่อมต่อตรง 298">
              <a:extLst>
                <a:ext uri="{FF2B5EF4-FFF2-40B4-BE49-F238E27FC236}">
                  <a16:creationId xmlns:a16="http://schemas.microsoft.com/office/drawing/2014/main" id="{5F297AC7-A3B8-46DE-BA55-68DBB76ABC98}"/>
                </a:ext>
              </a:extLst>
            </p:cNvPr>
            <p:cNvCxnSpPr>
              <a:cxnSpLocks/>
            </p:cNvCxnSpPr>
            <p:nvPr/>
          </p:nvCxnSpPr>
          <p:spPr>
            <a:xfrm>
              <a:off x="3983084" y="2385748"/>
              <a:ext cx="0" cy="1512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ตัวเชื่อมต่อตรง 299">
              <a:extLst>
                <a:ext uri="{FF2B5EF4-FFF2-40B4-BE49-F238E27FC236}">
                  <a16:creationId xmlns:a16="http://schemas.microsoft.com/office/drawing/2014/main" id="{2045CEB1-C34A-4E17-8678-7DEEDA9F8E68}"/>
                </a:ext>
              </a:extLst>
            </p:cNvPr>
            <p:cNvCxnSpPr>
              <a:cxnSpLocks/>
            </p:cNvCxnSpPr>
            <p:nvPr/>
          </p:nvCxnSpPr>
          <p:spPr>
            <a:xfrm>
              <a:off x="3983084" y="1464037"/>
              <a:ext cx="0" cy="5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1" name="รูปภาพ 300">
              <a:extLst>
                <a:ext uri="{FF2B5EF4-FFF2-40B4-BE49-F238E27FC236}">
                  <a16:creationId xmlns:a16="http://schemas.microsoft.com/office/drawing/2014/main" id="{E7D0F182-4CBF-4672-BAA0-D036D659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803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A87D3DF-BB3B-4F98-9E75-B300A2E3A8DD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D06FDF49-92A4-438F-8D96-8899F685CE23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67B0033F-3E5B-4592-A0F4-BE8EA6544F36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7" name="วงรี 16">
                <a:extLst>
                  <a:ext uri="{FF2B5EF4-FFF2-40B4-BE49-F238E27FC236}">
                    <a16:creationId xmlns:a16="http://schemas.microsoft.com/office/drawing/2014/main" id="{6520674B-3659-4A54-952C-FFD125985A2B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06927DC1-F656-4B8D-ABC7-40886A2C6483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8B422052-DCD2-41C6-B0F6-B4C3E8B98B9F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6FBBCC95-DF58-4D62-8E02-633F6E408FD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8" name="รูปแบบอิสระ: รูปร่าง 157">
                  <a:extLst>
                    <a:ext uri="{FF2B5EF4-FFF2-40B4-BE49-F238E27FC236}">
                      <a16:creationId xmlns:a16="http://schemas.microsoft.com/office/drawing/2014/main" id="{2F1A0C38-F8B6-44FD-AE75-43E9AC0C1B6D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C1ACDA8D-243E-4F19-8C75-93C3ABD6156B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F990C27B-EFEB-4858-AE83-25EF6AEA6FC0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40EE412-C542-4DE6-9754-AF1CBA831A9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7982F8D1-74B3-41A9-AE7E-AF244A3901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E8FD3E12-20FF-460F-A24C-07AEC2E53167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5C0D4196-A443-455D-8658-2D240199E793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33D243D7-BAFD-4680-9412-45C610B68BA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46C468B8-776D-4FB2-B123-AB823CDECE8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EF387003-7085-4890-97FD-17B05B5DDF7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FCD94981-23F2-40D9-BD3B-6A52217D07E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A0C64C93-4BBF-47E6-8047-2993F27B927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D166F12D-518F-4FB3-A940-B83933D7324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70DFE004-BBEF-475F-BA61-9616D22C445F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19687CBD-C9F2-4C8A-A2F9-B9E6722A3E3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CEAB6702-81F5-408D-A882-8615823CD85E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F911491B-BF95-4F7B-9397-3EC53ED23CCD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B56D1766-9E6A-4826-9CDA-9C62EC975A2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ED2EACA3-BC2D-4F18-8BE4-4F1A804D30C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9FCBDE8A-DC26-4B90-9B48-0F3E87F6CB9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DE754530-BE1D-467A-B821-76CF046C725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C82741C5-7D62-4DE8-A5F4-1F46E2F7523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30C407B6-8CCA-49CD-A723-6195279CBC7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7C03FC5D-0876-46CE-85EE-B337A487CCA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59055D86-EB9A-441D-B8BD-79F66F5AD9A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588D2C6-5633-44EA-B412-72A336D1BC03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A3BCD28F-F2D4-440A-93F7-5DAB3946DBC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A8ED503C-7528-4E8E-9306-78362B2592AA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24BB6C4F-B651-432F-9665-6C651622935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C8728601-B70C-4318-970B-D349BF1D89E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476E39FD-ACC2-4CAB-A377-9837D0C2F22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43C805E4-7BAC-4646-B907-8E15612C149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4CA90429-F215-4EAA-B807-3B3C6467D18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6677E8AD-1E4A-4A8B-9331-DDA0F406206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D83B66B0-9033-4888-AA8F-43C2A7DBD74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5471F1A9-04BF-482A-A8CD-1889B71CCC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1FD5827F-78AD-47BB-A45C-58E932535074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EF87B919-500E-4486-8721-C73DEE4A234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9C1601EE-A0AA-45AA-A898-22DCDC4EC622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AC0030A2-06EE-46EC-858A-8A55AF9FB85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8E3A7E46-246E-4896-BC18-94BE5718AA2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69992AB7-A3E5-4E1A-9F4E-A30F7B698A7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10842877-6655-4557-AD5F-8E5482133ED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190A79AC-A9E6-4511-A5B5-D07A5962B1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70B82801-F600-445D-9553-49CC0F00357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F3CE2553-F2C4-4480-AB22-E85349B77E8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0D07BFDF-077C-4672-A967-4728F4F81C3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118F3820-E9B8-4502-AE3E-A4E79552D91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69D9A13A-F531-48F6-975B-15FAD15B6AB7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5BF1AED6-913D-4529-ABCD-6B8BB061527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D5216EE0-383E-4C58-A157-3ABD54D2C252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26947DAF-4EF6-4559-9FD4-DE1E0785018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A5DB4EA6-FF47-4EB5-B71D-25423499FE6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967415AF-1601-4D34-B601-19790844449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E2E05807-9B58-4822-A65B-69CBD4466488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D5BF3B08-7D30-4E5B-B8AD-FA217A33F79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E74FA81F-3E4C-4FA3-BFF1-31FF046F4913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85667F0B-8627-46D6-B79A-6DCBB25A0A2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10D7BC85-F9C1-4048-9558-9103B2CF6F7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B3352CB2-5290-4AB9-9705-CDE5A04553A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9D586073-3CFC-4B10-8944-08E4391DE16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892C673-B626-4168-9FAE-91B61E3D813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D0285BD3-1515-47A7-A2BD-70DFEC719F6E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D66042AA-673B-4B90-ABA4-A035665B84A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6363122C-6293-4AFE-8835-C20993E79C2E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0C57E5FE-43B0-425E-BAB3-7DCB12F4BEB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743807B3-2E69-44FA-A044-3862A12D20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5B57A742-2083-43B7-9E92-E93D4C4860D4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70C4CDEC-71BD-423F-B468-AC938F9DDE7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9D52D07C-BF3B-4EE6-BED1-6CDA2763288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AC858D71-A154-4D3A-9056-C4CC44F34B6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4BE45F23-7B1A-40B9-A9E6-F96A7654732E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99116894-A43D-4913-9EFE-96CCBAB5FF90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038A5255-03DA-4CCA-BE99-ECEA5FB5DF0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B9032A57-5D96-4494-A7B7-B9C0ECB7381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6C9C6284-43BC-4A7B-B7BD-24D31F40662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858ABD07-390F-4D4F-9AE2-AC138F6263F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931E34AA-95F6-4B54-8AEF-1E734DFCD68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DED4D0E1-F960-443F-A3BF-C066128A273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B4C77C0D-2899-4C36-8D66-0E0FAA1DFEE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5BFF7E34-8261-4694-99EA-1C57598F1E2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E7C6C2E9-86C2-4EB4-822B-2B43E81EF54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BFC0FC8B-ABE4-449A-9582-010315E7A47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CAB5BDE8-A60D-4003-8CCE-8D88C1B0987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4229288A-3A4A-43EB-92A6-C54B3665364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E0376E5F-8BBB-444E-A3D7-F9856502BA98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0E2FD3BB-4456-4CDD-AC19-77FB10A66319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7011EAF0-F8CC-4219-84ED-D1AF84B3826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94F38A6F-ED6B-4B0C-8E00-D0B117509F5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569D2941-A1B7-4F19-AB6E-7B722ECB085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96874A77-A41A-4135-BDE8-A274797E97D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A0DF41F8-2DE5-4AAA-98ED-34310A370D9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64CB51B4-1B5D-45A9-BD51-A5E8A435443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AAE2D592-5529-4307-B0E1-3730E95F65B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7244D697-DC12-4425-B192-2C39E7DA5EC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2BF12CD1-F952-4183-B266-2EF96813071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DB152B64-7158-4297-B815-7C27456DD230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EB04036B-F234-4C36-9761-D5321D181A67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C848C3D1-BE64-4397-A67D-B8B919769EBE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1226AC82-73F8-4F95-865A-D37E45314A2E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กากบาท 30">
                <a:extLst>
                  <a:ext uri="{FF2B5EF4-FFF2-40B4-BE49-F238E27FC236}">
                    <a16:creationId xmlns:a16="http://schemas.microsoft.com/office/drawing/2014/main" id="{36DC66E7-F419-4FCD-937F-D948A517346A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2" name="สี่เหลี่ยมผืนผ้า 31">
                <a:extLst>
                  <a:ext uri="{FF2B5EF4-FFF2-40B4-BE49-F238E27FC236}">
                    <a16:creationId xmlns:a16="http://schemas.microsoft.com/office/drawing/2014/main" id="{65B1BCC0-76D5-4C73-BDEB-4C4DB77C77F0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86BAD301-70D8-4276-ABD8-458A04199CA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4" name="กลุ่ม 33">
                <a:extLst>
                  <a:ext uri="{FF2B5EF4-FFF2-40B4-BE49-F238E27FC236}">
                    <a16:creationId xmlns:a16="http://schemas.microsoft.com/office/drawing/2014/main" id="{BC524390-5553-4DA7-A520-6EC2258FDE8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D2A54E0C-15A4-48F9-B4E8-5F1FF5B7E3E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6ABA5CE2-55EE-4929-AE3F-5153B9B74A3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7277CE63-E62F-427D-9E59-60B81855015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EE868C83-34AC-4C22-8BE2-B0BF8EF572B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57AE6139-E098-4DB1-8CFC-487E078C357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2E1582E8-31A5-4FB2-A282-9483AF73D28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247D710D-C0B8-4266-8FB4-361C9BD31ED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07247741-E7E5-4284-AFEC-AFB0F746F42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C4B80953-78D0-43CA-BDC0-98D3A73C384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F54294DF-374D-422F-B346-8663C1E7675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B4F246F6-1725-40E5-828D-1588F7B72E2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80143E0A-0D76-4A75-950F-0DC3D243259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59B96A06-B8D4-45AC-8561-40BC94057A9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DC415687-165A-45C5-91A2-113C4F52F5F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921F6DE4-4AF3-452C-A4CF-5B4C9B43B8D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75A75C17-4690-4604-B792-D1B4438A7FC2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16E61F01-6889-4AD4-97BC-7C3E48F72FF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F9656EAA-82BD-46AE-A1E1-85CBF4CC630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765C0864-D9E5-44F3-9F9A-80D67BA44F4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8643E099-1BC8-4E32-893E-29071D7D6C9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9C5E988E-F464-4B31-BE13-3EA629CDD48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43F1D4B9-B44B-4868-BECD-E81ADB4CE3DC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F6745614-9833-4AC8-BB2C-6DCC16EA4E5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41212E89-061E-45F1-BF88-A8C857BED7B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9C120588-C2C1-42AC-8E6F-56D80CBFBDE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006A1625-95F3-44BA-80DA-ADD99D934FD6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7D314E07-E4A8-42D4-9459-B835E6B3986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2FCCBD5B-24C4-4FF5-9994-70A626F649A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92380D51-3C7F-427F-9AF7-A59838BDC57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D5C0B772-13BC-4272-8D2E-DBB4F72D662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9" name="สี่เหลี่ยมผืนผ้า 158">
              <a:extLst>
                <a:ext uri="{FF2B5EF4-FFF2-40B4-BE49-F238E27FC236}">
                  <a16:creationId xmlns:a16="http://schemas.microsoft.com/office/drawing/2014/main" id="{1C5C9245-7AB2-44E8-B1C3-C308889816D9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38A9245-4ED6-47CA-96CB-4CAC031F4F54}"/>
                </a:ext>
              </a:extLst>
            </p:cNvPr>
            <p:cNvSpPr/>
            <p:nvPr/>
          </p:nvSpPr>
          <p:spPr>
            <a:xfrm>
              <a:off x="1215174" y="335634"/>
              <a:ext cx="300434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บทบาทของสิ่งมีชีวิต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644486D5-65B4-4FAF-ABE2-15148B5E0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490" y="419098"/>
              <a:ext cx="540000" cy="540000"/>
            </a:xfrm>
            <a:prstGeom prst="rect">
              <a:avLst/>
            </a:prstGeom>
          </p:spPr>
        </p:pic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8249A1A1-5DE6-4FDD-A670-DB002FF26249}"/>
                </a:ext>
              </a:extLst>
            </p:cNvPr>
            <p:cNvSpPr/>
            <p:nvPr/>
          </p:nvSpPr>
          <p:spPr>
            <a:xfrm>
              <a:off x="1215174" y="1182977"/>
              <a:ext cx="3764330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ความสำคัญของผู้ย่อยสลายสารอินทรีย์</a:t>
              </a:r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3389A931-B160-43F6-A08A-900707B632AD}"/>
                </a:ext>
              </a:extLst>
            </p:cNvPr>
            <p:cNvSpPr/>
            <p:nvPr/>
          </p:nvSpPr>
          <p:spPr>
            <a:xfrm>
              <a:off x="1215174" y="1873880"/>
              <a:ext cx="7416452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ทำให้เกิดการหมุนเวียนของสารเป็นวัฏจักรได้ เช่น ในวัฏจักรคาร์บอน พืชใช้แก๊สคาร์บอนไดออกไซด์จากบรรยากาศในกระบวนการสังเคราะห์ด้วยแสง เพื่อสร้างสารประกอบอินทรีย์ซึ่งมีคาร์บอนเป็นองค์ประกอบ เช่น คาร์โบไฮเดรต ไขมัน โปรตีน เก็บไว้ในส่วนต่าง ๆ ของพืช เมื่อสิ่งมีชีวิตอื่นมากินพืช สารประกอบอินทรีย์ที่คาร์บอนนี้จะถูกถ่ายทอดไปตามลำดับขั้นของการบริโภค หลังจากสิ่งมีชีวิตตายลง บางส่วนจะถูกย่อยสลาย  โดยผู้ย่อยสลายสารอินทรีย์ ส่วนที่ไม่ถูกย่อยสลายจะทับถมกันเป็นเวลานาน ภาวะที่เหมาะสมและเปลี่ยนเป็นเชื้อเพลิงซากดึกดำบรรพ์ เช่น ถ่านหิน ปิโตรเลียม การหายใจของสิ่งมีชีวิต และการเผาไหม้ของเชื้อเพลิง                   ซากดึกดำบรรพ์ ทำให้เกิดแก๊สคาร์บอนไดออกไซด์กลับคืนสู่บรรยากาศ ซึ่งพืชจะนำไปใช้ในการสังเคราะห์               ด้วยแสง จึงเกิดการหมุนเวียนต่อเนื่องเป็นวัฏจักร นอกจากวัฏจักรคาร์บอนแล้ว ยังมีวัฏจักรสารที่สำคัญ                 อีกหลายวัฏจักร เช่น วัฏจักรน้ำ วัฏจักรไนโตรเจน วัฏจักรฟอสฟอรัส</a:t>
              </a:r>
              <a:endPara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C1B5681F-5C4D-4DFB-AA73-35A7FD628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234" y="1223554"/>
              <a:ext cx="432000" cy="432000"/>
            </a:xfrm>
            <a:prstGeom prst="rect">
              <a:avLst/>
            </a:prstGeom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F57C6900-2B73-4B82-99BC-7FE57963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7864" y="1153880"/>
              <a:ext cx="720000" cy="720000"/>
            </a:xfrm>
            <a:prstGeom prst="rect">
              <a:avLst/>
            </a:prstGeom>
          </p:spPr>
        </p:pic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72FDA6CF-06D3-4DB7-ACD6-D0414BD2D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3684" y="1114414"/>
              <a:ext cx="720000" cy="720000"/>
            </a:xfrm>
            <a:prstGeom prst="rect">
              <a:avLst/>
            </a:prstGeom>
          </p:spPr>
        </p:pic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BC8E224D-FA33-4C24-BB5B-42721DFB21BB}"/>
                </a:ext>
              </a:extLst>
            </p:cNvPr>
            <p:cNvCxnSpPr>
              <a:cxnSpLocks/>
            </p:cNvCxnSpPr>
            <p:nvPr/>
          </p:nvCxnSpPr>
          <p:spPr>
            <a:xfrm>
              <a:off x="1144453" y="2009811"/>
              <a:ext cx="0" cy="2628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รูปภาพ 159">
              <a:extLst>
                <a:ext uri="{FF2B5EF4-FFF2-40B4-BE49-F238E27FC236}">
                  <a16:creationId xmlns:a16="http://schemas.microsoft.com/office/drawing/2014/main" id="{AC2DCD72-C294-46FD-B2B0-09C14605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715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A910110-8C50-47D4-B28D-CD9D2A4B4CC6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88FFA4D9-25F8-43BA-994E-9097D9AE2DE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31" name="วงรี 30">
                <a:extLst>
                  <a:ext uri="{FF2B5EF4-FFF2-40B4-BE49-F238E27FC236}">
                    <a16:creationId xmlns:a16="http://schemas.microsoft.com/office/drawing/2014/main" id="{685F6741-2BF0-427F-ACCD-87398501E4A6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2" name="วงรี 31">
                <a:extLst>
                  <a:ext uri="{FF2B5EF4-FFF2-40B4-BE49-F238E27FC236}">
                    <a16:creationId xmlns:a16="http://schemas.microsoft.com/office/drawing/2014/main" id="{9F6D1D3B-3C9E-4AB9-B464-CADA7AB5BD5E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id="{781DD8A6-70FD-4360-BBC2-9C6D77B0E85E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34" name="กลุ่ม 33">
                <a:extLst>
                  <a:ext uri="{FF2B5EF4-FFF2-40B4-BE49-F238E27FC236}">
                    <a16:creationId xmlns:a16="http://schemas.microsoft.com/office/drawing/2014/main" id="{E39D4A19-27BC-4073-B2F9-74CFA8917371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8" name="รูปแบบอิสระ: รูปร่าง 167">
                  <a:extLst>
                    <a:ext uri="{FF2B5EF4-FFF2-40B4-BE49-F238E27FC236}">
                      <a16:creationId xmlns:a16="http://schemas.microsoft.com/office/drawing/2014/main" id="{B9158750-A92C-4995-80B4-38B9AB48A3F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9" name="รูปแบบอิสระ: รูปร่าง 168">
                  <a:extLst>
                    <a:ext uri="{FF2B5EF4-FFF2-40B4-BE49-F238E27FC236}">
                      <a16:creationId xmlns:a16="http://schemas.microsoft.com/office/drawing/2014/main" id="{896BF4F9-99A6-41C4-996C-B7D0F30B5BB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5" name="กลุ่ม 34">
                <a:extLst>
                  <a:ext uri="{FF2B5EF4-FFF2-40B4-BE49-F238E27FC236}">
                    <a16:creationId xmlns:a16="http://schemas.microsoft.com/office/drawing/2014/main" id="{92441D6C-473D-49DC-B4B5-8881D62770EF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6" name="รูปแบบอิสระ: รูปร่าง 165">
                  <a:extLst>
                    <a:ext uri="{FF2B5EF4-FFF2-40B4-BE49-F238E27FC236}">
                      <a16:creationId xmlns:a16="http://schemas.microsoft.com/office/drawing/2014/main" id="{B4D78B9F-185D-4E7B-9F80-1463CC90DDC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รูปแบบอิสระ: รูปร่าง 166">
                  <a:extLst>
                    <a:ext uri="{FF2B5EF4-FFF2-40B4-BE49-F238E27FC236}">
                      <a16:creationId xmlns:a16="http://schemas.microsoft.com/office/drawing/2014/main" id="{74F5CBE5-8AA3-47C6-A00F-6EB2A241295B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183EC517-4306-4618-8771-4C5149B89B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BF75145A-293E-4158-B130-A20A49E0153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7B793DC0-8499-474A-874B-96302DBA4B7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507AE7D4-0EFE-402D-8479-5ABFE305258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0996FCE1-2343-4FB5-887F-269556349EA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5E810C99-0174-4B7E-8B00-36D7174015E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88466366-F1D0-495E-9411-0BF5C3C3FF4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69D8D129-373E-4371-AF6F-C8E3F13A743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9D4E8AAF-385D-4D5A-AE43-BD0C21F0652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38638BDD-5928-4223-A2DF-91498E8F931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AB5A1BF4-84D6-42AF-A184-0DB1833714E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3D9FF649-AB4D-43E2-8068-849DFB728B0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C7300D02-CF6D-411D-9BFF-DF65364A6D6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5C20DAC1-5CD8-4C64-B4EB-8AE5DA20CFF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ECE9F473-5DEC-42FC-A083-E5A397A490F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AEA45CBD-CE5A-4226-BA0C-2A8EC0F327D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32DD3C95-3D21-4533-B45A-844468D4E73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AE2DABA1-739A-46A3-9AB8-D8D61777567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9DF9DC25-777E-4192-BE0D-80DDC0D836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DFD01E32-1E1D-4F25-82BC-D1BE4AA3452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D13ABA2A-72EF-4A4C-86DC-CCDF7B576B1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D8C6A6C8-1176-40BE-99D2-29D207D57FE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C96EFAE5-11BA-4CC9-97B4-F819426CB29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93147555-B129-41AB-8018-5C853964185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DDC43EB2-7547-46CD-9492-7B63D8636A0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6AAAD1A0-50A6-4578-AC25-ABA77708CFC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F4481394-5E57-4E98-A2F6-4BE926F012D6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08960854-FC8D-4D91-9189-D73C73C5884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4FF02C4D-1F53-4248-8D03-A910781EF58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8A03980C-EFA2-4F33-BB65-CA0C5224FDD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8DB57F9C-7D4F-4C03-8CEB-839121F7370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3F39DB28-D75C-4040-96FB-BA82C51545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E3CCF4D2-71A2-4685-AAA9-DE5DAA947B9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0A55D968-2646-4F30-8991-5ED45F1AC4F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90D3C9BC-AB80-4A09-8CE6-AC7D258667A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C9B101CE-716E-4F6D-B354-392E607E10F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C582D18F-CF4A-46FB-A52A-89B32A2E034D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0FD6E7B6-3EC5-4FCE-AD02-9E39E4D1463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49734712-4B28-4368-AF0A-F56CEC2A296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100CC6E3-BABE-4CF7-8B44-B841C448830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AE6F45F7-D2D5-43B0-8E53-A17E30C03F8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D2810DA0-6FB4-436D-BD5D-45A610B1D56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84B126E6-19CE-4107-A2A2-4A9718B3AA3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60BA9153-E4F1-417F-B6ED-399E54DF722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BD372BEB-11F4-4FC9-9C2A-B426037139AB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FB564799-098E-4354-B3A1-1437D18586EA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E1F5EE7-97E2-4411-B3A3-6651A6F5A96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C7076821-6949-4C8C-A985-1C5651AB7E3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BC986466-FF28-4D25-8CAA-3F231550E78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3AA57C83-4BA1-41F2-894F-CDB7AAF74AE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0B43B158-A45E-431B-BD02-CE1E372F290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C2EB2965-0FBC-4BE7-AB6B-7724D08DA23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136FEBEC-C5A9-496E-B089-7503C3EEDE3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05071478-E2FA-4BB1-804B-77FDE949600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3F2A5768-CD75-483E-B5E8-8C931CF2674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FA0D1277-07A7-4341-806D-4F59F212F1D2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FA091213-67E1-4A88-9D8C-5BA815FCE95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64E07E47-B393-4861-AEE1-15F01D1C865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717FDF67-1017-4AAB-B67D-BEDF3454E439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BA81410E-EB69-43F9-840C-7534588E956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34844BCA-C1A3-4630-9285-C1F5223F8BC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758E31C6-41A1-4273-B755-BF5A238267B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8" name="กลุ่ม 37">
                <a:extLst>
                  <a:ext uri="{FF2B5EF4-FFF2-40B4-BE49-F238E27FC236}">
                    <a16:creationId xmlns:a16="http://schemas.microsoft.com/office/drawing/2014/main" id="{59B6357A-EF34-4330-8F02-1B65CB7284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E1164276-C800-4B37-89E9-8505054319E7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5E69A4FD-BCA1-4B9C-B09E-AC3293D68835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4C818F68-19B7-4A0B-ADC4-BBAEEF711DB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DBCD93B1-D494-418E-A77A-602EA5D2870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E8524A01-D955-435B-8DDB-1DBA4312602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F0818E68-37F4-4CA0-9B77-469A1A20350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6A521699-5211-4EB4-BD32-D8F4C572B99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613A8A70-D628-4F65-ACCC-6FCFD64F330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CAD24C36-FD79-42C4-BFA8-AC907042E26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DDBA67F1-B370-422E-88E3-E987108164B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F9205F04-607C-43A2-97CA-6FF9F2D4850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727811FB-ECE4-47AE-8CEA-6C5FC9B290C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0DA625F0-2987-4488-B231-16CD43336AF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A1F2EB46-24BB-429E-8981-78C81203D34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269C5478-C9C7-4D50-A15C-335A659D735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3A305B34-B03E-4307-BCA0-DFD10F200E94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E83918F4-ECFD-42E4-9392-64FFF617FC4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89E274E6-B83B-4B99-82E5-88536676D58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3FEBCBE5-9811-4235-9F07-69526B39876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BD3874B1-591D-4517-B5E3-3F7D6EF9DEF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4D126646-5DF1-4C7A-8D68-69D4DA2A5B9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7B356F33-33EF-4F60-BF6E-05D6BC07E0C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A9E013C4-EDD6-4CF7-AFB7-FEE122196EE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D90FA292-773A-4097-AA2A-BE4631E5C95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A5726E4E-6561-4C0F-8ABB-4AD76F3CE7A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FF562908-89D1-4DEB-AC96-DC112AC1A0F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CC171D4C-00F7-425D-BB56-657E7FD9DC3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BC735482-FF31-4E79-B674-88A04B24E13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2A814D69-3E7C-4894-B171-9BC297F6CFF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F0F248B9-C535-4714-86DC-F178065A557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9" name="กากบาท 38">
                <a:extLst>
                  <a:ext uri="{FF2B5EF4-FFF2-40B4-BE49-F238E27FC236}">
                    <a16:creationId xmlns:a16="http://schemas.microsoft.com/office/drawing/2014/main" id="{17381AC9-46AE-4370-A625-1B1EDABD2B5C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0" name="กากบาท 39">
                <a:extLst>
                  <a:ext uri="{FF2B5EF4-FFF2-40B4-BE49-F238E27FC236}">
                    <a16:creationId xmlns:a16="http://schemas.microsoft.com/office/drawing/2014/main" id="{AEC5690C-C543-4DAF-9E08-02DE8CEEB0F8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1" name="กากบาท 40">
                <a:extLst>
                  <a:ext uri="{FF2B5EF4-FFF2-40B4-BE49-F238E27FC236}">
                    <a16:creationId xmlns:a16="http://schemas.microsoft.com/office/drawing/2014/main" id="{8367CB52-1FFD-4FEF-8BAB-AB4C343C0650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2" name="กากบาท 41">
                <a:extLst>
                  <a:ext uri="{FF2B5EF4-FFF2-40B4-BE49-F238E27FC236}">
                    <a16:creationId xmlns:a16="http://schemas.microsoft.com/office/drawing/2014/main" id="{0F38F3B0-85F9-44EF-A94D-AB76BF89A93F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90FB37C-B879-4189-83AD-EDE4FC2C9064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659A83D1-F18D-4AF5-A8D7-2A79E01DAF08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45" name="กลุ่ม 44">
                <a:extLst>
                  <a:ext uri="{FF2B5EF4-FFF2-40B4-BE49-F238E27FC236}">
                    <a16:creationId xmlns:a16="http://schemas.microsoft.com/office/drawing/2014/main" id="{C08F75A0-D858-4D2A-A4B9-9A9C1D1B2D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B2C234F1-0B1A-4782-8095-7B7DE482433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96695CDA-3CA1-46F2-B897-292E59BBC40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F241C3C5-ABEF-43F4-B77D-79DE822EC15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AA49FA1E-A1B3-4F75-8D4F-FA9DB3D2663A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81FF79B0-7454-4B56-9E20-5109D88D24D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1A768835-E13A-4D4E-83A9-9B6763B393F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ECFC3A38-B4FC-4BC1-B7B6-9C65240B2FE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C3BF5030-0468-41C4-83BF-315EFE1E263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C0E273E6-D9B5-4935-8C89-2ECBA027DB4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55E91C1F-61BE-4B54-A4D9-248ACE6B692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C422E5AF-A3CB-4A66-9297-EE414ABBCBF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CE584121-DBE6-46B0-AFC1-9FF83065D27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96BF6657-77C1-413C-96CE-D776DE4F4EF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E47D7D0F-47B5-4582-8A55-B0D921CA5F0F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071D81BD-5A72-4A65-B110-087A5F2022D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4817645C-C11B-438A-BFF2-6AC5F80C40F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AFE403A9-B3F5-497E-AE33-38E4B8E1EF1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02262F45-C960-41A1-AC3C-C3D3F87AE42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8413C14A-A73D-43DD-9BEB-9344675F9518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B8505354-E849-4161-9451-6FE92ABAEE2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EA5275D2-778C-4735-BE6E-38A594B7F21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90DA9834-4A33-49E4-8F98-3DBF0F819B2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586E4E93-B5F3-41BC-AFB0-62ABB43FDB14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B09F4B60-E9C5-47B4-957B-8E69D3E73B6F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B53420F4-4842-45CC-B9E7-5C4AA634D5A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9AEFA267-9A05-4E33-A3A2-96D82353290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7F973AF7-DBA5-4069-8F6B-B0FCBB2DCAC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8EFE0E0B-4CC5-4C5D-B339-D7B66D648B5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482C74B0-579E-41A2-9E65-3A4408A8B41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2FCA3177-6CAE-4005-BDB3-920A2AA3048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70" name="สี่เหลี่ยมผืนผ้า 169">
              <a:extLst>
                <a:ext uri="{FF2B5EF4-FFF2-40B4-BE49-F238E27FC236}">
                  <a16:creationId xmlns:a16="http://schemas.microsoft.com/office/drawing/2014/main" id="{92776BF7-1FC2-4B92-B307-ACCC8D90418C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232163" y="345300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371" y="425445"/>
              <a:ext cx="540000" cy="540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5EA16A19-31FC-4DD8-8DC1-F17F58AEF2A1}"/>
                </a:ext>
              </a:extLst>
            </p:cNvPr>
            <p:cNvSpPr/>
            <p:nvPr/>
          </p:nvSpPr>
          <p:spPr>
            <a:xfrm>
              <a:off x="-1" y="1026522"/>
              <a:ext cx="913406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การที่สิ่งมีชีวิตแต่ละชนิดมีบทบาทแตกต่างกัน ทำให้เกิดการถ่ายทอดพลังงานที่อยู่ในอาหาร</a:t>
              </a:r>
            </a:p>
            <a:p>
              <a:pPr algn="ctr"/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ไปตามลำดับโดยการกินกันเป็นทอด ๆ เรียกว่า </a:t>
              </a:r>
              <a:r>
                <a:rPr lang="th-TH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โซ่อาหาร (</a:t>
              </a:r>
              <a:r>
                <a:rPr lang="en-US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food chain)</a:t>
              </a:r>
              <a:endParaRPr lang="th-TH" sz="2400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AB737E91-2FA6-41CD-A3BF-5A44FEA84691}"/>
                </a:ext>
              </a:extLst>
            </p:cNvPr>
            <p:cNvSpPr/>
            <p:nvPr/>
          </p:nvSpPr>
          <p:spPr>
            <a:xfrm>
              <a:off x="9940" y="3039951"/>
              <a:ext cx="912412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โดยทั่วไปโซ่อาหารประกอบด้วยผู้ผลิตและผู้บริโภคลำดับต่าง ๆ ดังภาพ จะเห็นว่า</a:t>
              </a:r>
            </a:p>
            <a:p>
              <a:pPr algn="ctr"/>
              <a:r>
                <a:rPr lang="th-TH" sz="20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ในโซ่อาหารนี้มีหญ้าเป็นผู้ผลิต มีตั๊กแตน กบ และงู เป็นผู้บริโภค </a:t>
              </a:r>
            </a:p>
            <a:p>
              <a:pPr algn="ctr"/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โดยตั๊กแตนกินหญ้า ตั๊กแตนจัดเป็น</a:t>
              </a:r>
              <a:r>
                <a:rPr lang="th-TH" sz="20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ผู้บริโภคลำดับที่ 1 </a:t>
              </a:r>
            </a:p>
            <a:p>
              <a:pPr algn="ctr"/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กบกินตั๊กแตน กบจัดเป็น</a:t>
              </a:r>
              <a:r>
                <a:rPr lang="th-TH" sz="20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ผู้บริโภคลำดับที่ 2 </a:t>
              </a:r>
            </a:p>
            <a:p>
              <a:pPr algn="ctr"/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ส่วนงูกินกบ งูจัดเป็น</a:t>
              </a:r>
              <a:r>
                <a:rPr lang="th-TH" sz="20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ผู้บริโภคลำดับที่ 3 หรือผู้บริโภค </a:t>
              </a: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ลำดับสุดท้ายของโซ่อาหารนี้</a:t>
              </a:r>
              <a:endParaRPr lang="th-TH" sz="2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E6F2B81A-019C-45AA-B4A7-CB9797EA8B94}"/>
                </a:ext>
              </a:extLst>
            </p:cNvPr>
            <p:cNvSpPr/>
            <p:nvPr/>
          </p:nvSpPr>
          <p:spPr>
            <a:xfrm>
              <a:off x="701749" y="1988058"/>
              <a:ext cx="7555557" cy="8812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1B852676-464C-43CB-BAAD-345EAB76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4429" y="2040924"/>
              <a:ext cx="720000" cy="720000"/>
            </a:xfrm>
            <a:prstGeom prst="rect">
              <a:avLst/>
            </a:prstGeom>
          </p:spPr>
        </p:pic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DF824D3C-81AA-4A21-80D3-52680BD73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4190" y="2106934"/>
              <a:ext cx="720000" cy="720000"/>
            </a:xfrm>
            <a:prstGeom prst="rect">
              <a:avLst/>
            </a:prstGeom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3C24CAB9-BE80-4E2C-B87D-6AB21EDD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1600" y="2098177"/>
              <a:ext cx="720000" cy="720000"/>
            </a:xfrm>
            <a:prstGeom prst="rect">
              <a:avLst/>
            </a:prstGeom>
          </p:spPr>
        </p:pic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A28A2573-7E36-48A0-B08B-7AE80BD0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4691" y="2060860"/>
              <a:ext cx="720000" cy="720000"/>
            </a:xfrm>
            <a:prstGeom prst="rect">
              <a:avLst/>
            </a:prstGeom>
          </p:spPr>
        </p:pic>
        <p:sp>
          <p:nvSpPr>
            <p:cNvPr id="25" name="ลูกศร: ขวา 24">
              <a:extLst>
                <a:ext uri="{FF2B5EF4-FFF2-40B4-BE49-F238E27FC236}">
                  <a16:creationId xmlns:a16="http://schemas.microsoft.com/office/drawing/2014/main" id="{55E1CE35-4D92-4F76-B1D2-40DD7EEE00EA}"/>
                </a:ext>
              </a:extLst>
            </p:cNvPr>
            <p:cNvSpPr/>
            <p:nvPr/>
          </p:nvSpPr>
          <p:spPr>
            <a:xfrm>
              <a:off x="2179309" y="2305546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ลูกศร: ขวา 25">
              <a:extLst>
                <a:ext uri="{FF2B5EF4-FFF2-40B4-BE49-F238E27FC236}">
                  <a16:creationId xmlns:a16="http://schemas.microsoft.com/office/drawing/2014/main" id="{F8035E9E-0583-4330-8FD8-DBE9C392DFCC}"/>
                </a:ext>
              </a:extLst>
            </p:cNvPr>
            <p:cNvSpPr/>
            <p:nvPr/>
          </p:nvSpPr>
          <p:spPr>
            <a:xfrm>
              <a:off x="4109292" y="2294521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ลูกศร: ขวา 26">
              <a:extLst>
                <a:ext uri="{FF2B5EF4-FFF2-40B4-BE49-F238E27FC236}">
                  <a16:creationId xmlns:a16="http://schemas.microsoft.com/office/drawing/2014/main" id="{E0435D61-F122-440F-9C42-C3B859CCA0CC}"/>
                </a:ext>
              </a:extLst>
            </p:cNvPr>
            <p:cNvSpPr/>
            <p:nvPr/>
          </p:nvSpPr>
          <p:spPr>
            <a:xfrm>
              <a:off x="6063245" y="2290155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70D53A3F-924B-4964-9373-0458DE585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217" y="1109127"/>
              <a:ext cx="432000" cy="432000"/>
            </a:xfrm>
            <a:prstGeom prst="rect">
              <a:avLst/>
            </a:prstGeom>
          </p:spPr>
        </p:pic>
        <p:pic>
          <p:nvPicPr>
            <p:cNvPr id="171" name="รูปภาพ 170">
              <a:extLst>
                <a:ext uri="{FF2B5EF4-FFF2-40B4-BE49-F238E27FC236}">
                  <a16:creationId xmlns:a16="http://schemas.microsoft.com/office/drawing/2014/main" id="{4831CCF5-3B6B-458A-90D9-4D5DDB198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57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93A330A-98BF-4C4B-9560-4F519D6038FD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653C7C5E-EE42-4238-A334-6D2C8C8D1E46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E8A11A33-F411-49BD-8FF6-883692A43026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F69AF0D9-3A17-4479-BBE0-6A94839C4EE8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8" name="วงรี 27">
                <a:extLst>
                  <a:ext uri="{FF2B5EF4-FFF2-40B4-BE49-F238E27FC236}">
                    <a16:creationId xmlns:a16="http://schemas.microsoft.com/office/drawing/2014/main" id="{1B4693AE-9337-440C-A14F-38C4FC8AA51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404A217A-D221-407A-B990-59E9E51532BE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4" name="รูปแบบอิสระ: รูปร่าง 173">
                  <a:extLst>
                    <a:ext uri="{FF2B5EF4-FFF2-40B4-BE49-F238E27FC236}">
                      <a16:creationId xmlns:a16="http://schemas.microsoft.com/office/drawing/2014/main" id="{09D15BB9-AB36-4409-B3D3-57290D0CC9BA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75" name="รูปแบบอิสระ: รูปร่าง 174">
                  <a:extLst>
                    <a:ext uri="{FF2B5EF4-FFF2-40B4-BE49-F238E27FC236}">
                      <a16:creationId xmlns:a16="http://schemas.microsoft.com/office/drawing/2014/main" id="{B9A882B1-10DE-4DBD-811A-07E5FB42935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4" name="กลุ่ม 33">
                <a:extLst>
                  <a:ext uri="{FF2B5EF4-FFF2-40B4-BE49-F238E27FC236}">
                    <a16:creationId xmlns:a16="http://schemas.microsoft.com/office/drawing/2014/main" id="{D09758A4-CE4B-4C76-8635-B732CD46398C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85707A65-A0B5-413C-A229-85B03B5E95D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รูปแบบอิสระ: รูปร่าง 172">
                  <a:extLst>
                    <a:ext uri="{FF2B5EF4-FFF2-40B4-BE49-F238E27FC236}">
                      <a16:creationId xmlns:a16="http://schemas.microsoft.com/office/drawing/2014/main" id="{B6B861E3-281A-41DC-BBAA-44AD9DAA2EA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2892E3FD-9E8B-4093-839C-98ECB1507A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D476A2FF-2447-44F8-9120-FE6D209AB61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8AF4ED7D-7AD1-4741-A5F3-5DA100E4410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6275D734-642B-401F-9323-7B27AA1DD36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30433C17-EB62-4F49-A1CC-B649CD6698E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0F65F7BB-4E3A-4F2F-8844-B764C9F7DEF5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D66C3595-2E6B-4535-8194-644232CBA4A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C0289F36-5FFD-402F-A2E6-80D88D2B2B7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BE43D44D-D523-4628-999A-1EA220F84E38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BACCAC0B-51BA-4EA4-989C-A4CF42DD918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E247C1A6-20DD-4F30-B379-EC860D0700F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E72BE17C-CA36-458D-AD75-81CB87949B3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EC92F120-89D9-488D-A67D-DBA742ABB0F8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49A39CDA-FDB7-43C1-BF78-A74E971216CF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837FB436-7748-4ADF-BD1C-8928CA26382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8B777EBA-707F-451D-8EE3-6CD833C60BE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1BFB9DBE-EDAB-46C3-A1F6-F66DB5D9196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9DDCCEBA-AD33-49B6-9384-A7977AD5CE2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F37EB20-A524-43A1-ABE3-94B48555E2B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679F4D6-4079-48A3-A3C4-A6F5FDEB707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CF7EF343-BAD1-445E-9CAD-8BA458BF0A7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4D8B5A42-07F1-4DCD-B49B-CAC1A192780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DC7A92AF-3202-48A6-8159-53C43DE5A54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73FEDB8F-74BB-40D7-8FD3-7259816E9BD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D0190419-3B83-4A36-A62D-AFA4F4261F3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423818D-0CDA-4969-90DF-F889D9A2FFAC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43B52AD7-C37D-4D79-A350-BD7CF4181DC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24F3FDDA-C548-4D30-BB66-CD22253A2A8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1598C5E0-DDAC-46A5-B26B-5EF3D9F38F10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61B83991-7CE1-4616-81D0-DE0893FA59E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91803599-E91B-4198-9803-7AE4F02166AE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0" name="กลุ่ม 39">
                <a:extLst>
                  <a:ext uri="{FF2B5EF4-FFF2-40B4-BE49-F238E27FC236}">
                    <a16:creationId xmlns:a16="http://schemas.microsoft.com/office/drawing/2014/main" id="{BF3E53DB-3184-45FE-A4A6-17C6C1A78A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B4DADC45-8B27-477B-88DE-5F2E4F44592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BE53F036-30DA-4164-9667-5C4239E1519F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A3D78BAD-46C6-40F6-9E91-3683E4C191D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B8E98ACC-05A9-4F75-936D-0F75AF2430F8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8CC2D158-90E0-447E-97FD-82A6C51DF66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955EC069-D135-430B-BCA7-433C1FD43E2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928094F0-60C9-4A7B-AA34-D29C986C184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2B8C3019-61A1-4247-B482-AC815BA5A76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80E59112-ACD9-4F9E-AE9F-39BBE816D295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D525FCB5-642B-4D8A-9A3F-3431385371D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FFDD4548-8750-4BA3-A453-1FB8FF1CAC7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25B5FFFC-7B50-4E24-8A7E-E8F9308C73A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EE434DC7-4FA1-4993-90E4-68B3393B53C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47C02930-B8C8-4BC0-A8CB-09387FD7648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18B99255-BE71-40AA-9E77-53F2347F11B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477ED655-735A-4F1E-ACD0-12CAB3E954D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393DF90-CEFD-44C4-9C01-7FAB3605BD4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3A456999-89DE-4ECC-A1A6-2723A0B34D4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7E01BDC8-F665-4561-9CCF-933940D2C65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F263C70F-B3E9-410D-9900-90A906B905E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5879CDE2-FF67-49CD-BDE5-737DD4F31D6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34F46C83-7AA7-42A7-9A28-DA044CCC457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D89EDD79-3409-43BA-9B6E-6FA3EE779EB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1D95C51D-79D5-4E17-97C5-010373CF0DF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12EDE12E-E870-4479-A4D8-4AC319F254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09EBC4A4-61A9-4BAE-85BE-112B34D9611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5B7114E2-A6D2-4A8A-B060-E1B0DCE803CF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232B7403-E2F4-4306-B3CF-482587F0F25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A2DA4DFE-5F56-48C5-AF68-5106D4079109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F87CF3E4-93CC-49F1-836C-DE4D9AD901A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4" name="กลุ่ม 43">
                <a:extLst>
                  <a:ext uri="{FF2B5EF4-FFF2-40B4-BE49-F238E27FC236}">
                    <a16:creationId xmlns:a16="http://schemas.microsoft.com/office/drawing/2014/main" id="{9D1D0307-CDCC-46D5-AA74-6BA111A576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B000BA1F-389C-4B98-92C8-7F28B34B9D9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615373E8-4BBA-4B64-BF3A-BFDC7481C8C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05EBCE87-9F0E-4599-88DA-4CA5212DF3C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6471341B-1610-4876-B09A-09CB68F01D5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DD68636E-AC9A-407E-AEB4-2BBA48BDAEB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D6352010-602B-4A5B-89BB-5ED3567E8A80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8B52AE4A-8986-4644-BAD7-1542A5B7BDA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17FEC780-FCF0-4A6E-9062-861E2BB38EE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682844A6-1F5F-4213-A76B-6ED973E0B25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D80C683E-4365-4805-B6F5-14C2FA223082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D4F1991C-EF8B-44A4-8AF6-129863305A8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9F954941-8DAC-4483-9CB0-0FD04602E3A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7BFEFEDE-EA29-4AD8-801C-857E2828FF83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D500F62F-F493-46F7-81A2-980BDF510BA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51E90FD6-DA25-4EEF-B3C6-5FEDFEB7A606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9DD9E681-20D7-4E4A-983E-F5CDF9F11DB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7248A6FE-4A16-4AB9-8E4E-FD7E0F59B35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7BD9AE4E-878B-4DAC-83C8-79A1EB68417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E60B8448-FF7C-4B00-928D-0AA14F4E4D6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0F8D97ED-DEFB-4C90-9B0E-C646175EE4A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7FBBD95E-E34E-44DD-883A-B1BE9E2871F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F382F5D7-561F-4E8D-B473-E46F1C9BDBD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4E6574C3-AE6F-47F8-ABD1-EE4007FB7FB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6BAB1BC5-A9AA-4402-B734-E058C67D07D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7983D43C-8040-40E6-B968-9257602C7BC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EF157BB8-32F3-43B6-9267-6C43BB1F446D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A86A9EBB-DF8C-4E79-A4DD-D747A072818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2006BE4A-6B79-4178-98B1-2E085E6C601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C7430DED-8F78-4FC0-A199-E45D4F59E83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A2DBB2AA-C9E1-427B-8608-839183220E9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45" name="กากบาท 44">
                <a:extLst>
                  <a:ext uri="{FF2B5EF4-FFF2-40B4-BE49-F238E27FC236}">
                    <a16:creationId xmlns:a16="http://schemas.microsoft.com/office/drawing/2014/main" id="{92E4A196-8727-49D8-933D-B9E4D7CE7CCA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กากบาท 45">
                <a:extLst>
                  <a:ext uri="{FF2B5EF4-FFF2-40B4-BE49-F238E27FC236}">
                    <a16:creationId xmlns:a16="http://schemas.microsoft.com/office/drawing/2014/main" id="{905A1A13-5F55-4E32-BA03-E593836E0E79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กากบาท 46">
                <a:extLst>
                  <a:ext uri="{FF2B5EF4-FFF2-40B4-BE49-F238E27FC236}">
                    <a16:creationId xmlns:a16="http://schemas.microsoft.com/office/drawing/2014/main" id="{49E64CFB-661A-4BCD-B802-134E0CCBD72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8" name="กากบาท 47">
                <a:extLst>
                  <a:ext uri="{FF2B5EF4-FFF2-40B4-BE49-F238E27FC236}">
                    <a16:creationId xmlns:a16="http://schemas.microsoft.com/office/drawing/2014/main" id="{DD1CD70A-B4BA-47C8-AA51-FDF70F87670E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9" name="สี่เหลี่ยมผืนผ้า 48">
                <a:extLst>
                  <a:ext uri="{FF2B5EF4-FFF2-40B4-BE49-F238E27FC236}">
                    <a16:creationId xmlns:a16="http://schemas.microsoft.com/office/drawing/2014/main" id="{68011316-50C1-409C-A878-EE7CF7C1E32A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0" name="สี่เหลี่ยมผืนผ้า 49">
                <a:extLst>
                  <a:ext uri="{FF2B5EF4-FFF2-40B4-BE49-F238E27FC236}">
                    <a16:creationId xmlns:a16="http://schemas.microsoft.com/office/drawing/2014/main" id="{8BE5EDFF-2EFE-4AE8-A573-002790158E71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51" name="กลุ่ม 50">
                <a:extLst>
                  <a:ext uri="{FF2B5EF4-FFF2-40B4-BE49-F238E27FC236}">
                    <a16:creationId xmlns:a16="http://schemas.microsoft.com/office/drawing/2014/main" id="{ACA3D3D7-790A-480D-AE15-19754D6771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5AD99520-FB5E-4B8D-892F-A3E46C835D4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F933B30-1259-4737-A4F7-B0ABDCBC2CD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5EC1F536-CC51-403E-B06E-A65939EF827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5274B565-AE1B-4537-9586-DD8E6E34695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DCCD6E61-4A14-4C69-8E67-F1D8FA24A98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44D19C67-1FF2-4BEE-9069-C9E931A2A055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CE9D398E-6096-4C0C-B231-D37DC71F1E05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5EFE4529-E5A4-45B7-84CC-DCCFBCE42A9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FAB1327C-CD70-49E6-B52C-32936A19344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4252613C-47B5-41A8-ACC7-18BEA5FF541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6E67075E-A845-48F1-BE0D-941B684C8B3E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948DFC56-9231-44F0-BBA0-FE901B6904B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7ACDF31D-A4A8-421F-867F-8FF89D40833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5DA81F90-8CDD-4477-97EA-9D1A97D6226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C2422C7E-4024-4AA1-B54A-B8451204E84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BDC17D4E-2EF2-44C0-9B36-194263DAA4A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61D26127-535E-4F8B-846D-60A1308EC74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9190A82F-4C14-45A3-8E2E-AC8B40A29E1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1A12A4A8-E04D-4265-903C-9C8531A614B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8682C771-97D6-4932-A15C-E7A31804A81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B504798D-F67B-4BEB-934F-027CB3E5E71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7EC82DFF-E1C8-4525-8197-A81D246D0C6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2D15F564-6FDE-47AB-99DB-71232C222CB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4049DCC2-07E1-411B-A462-CE2E8558A37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681B15BA-D904-4C5C-B51D-116BA9673EF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01CEB7D5-2510-4E3E-B05D-292AA9F2C0D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449E4A16-574B-4F22-90FB-CAE19C99C99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16AA7FEB-1CCD-4092-A070-5AC0286542EB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9E2BCA47-EA22-4B0F-86DD-9DBAB186AD7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6B1221CB-0DE5-48B2-8BAE-F3E5F89F0AB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76" name="สี่เหลี่ยมผืนผ้า 175">
              <a:extLst>
                <a:ext uri="{FF2B5EF4-FFF2-40B4-BE49-F238E27FC236}">
                  <a16:creationId xmlns:a16="http://schemas.microsoft.com/office/drawing/2014/main" id="{67E1713A-C685-4E54-A8CE-0757E5F8EB05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353408" y="282423"/>
              <a:ext cx="3446777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โซ่อาหาร (</a:t>
              </a:r>
              <a:r>
                <a:rPr lang="en-US" sz="38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food chain)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16" y="358183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64102C2-FDE4-4FAD-AD13-04C5AAE9AD9F}"/>
                </a:ext>
              </a:extLst>
            </p:cNvPr>
            <p:cNvSpPr/>
            <p:nvPr/>
          </p:nvSpPr>
          <p:spPr>
            <a:xfrm>
              <a:off x="1832175" y="895538"/>
              <a:ext cx="31005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ห่วงโซ่อาหารแบ่งเป็น 4 แบบ คือ  </a:t>
              </a:r>
            </a:p>
          </p:txBody>
        </p:sp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71FC16EE-9A54-4E67-928D-D9A00EE46208}"/>
                </a:ext>
              </a:extLst>
            </p:cNvPr>
            <p:cNvSpPr/>
            <p:nvPr/>
          </p:nvSpPr>
          <p:spPr>
            <a:xfrm>
              <a:off x="1224429" y="1249564"/>
              <a:ext cx="719137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ห่วงโซ่อาหารแบบผู้ล่า (Predator chain or Grazing food chain)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เริ่มจากผู้ผลิตคือพืช ตามด้วยผู้บริโภคอันดับต่าง ๆ การถ่ายทอดพลังงานจึงประกอบด้วย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ผู้ล่า (Predator) และเหยื่อ (Prey)</a:t>
              </a:r>
            </a:p>
            <a:p>
              <a:endParaRPr lang="th-TH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ห่วงโซ่อาหารแบบปรสิต (Parasitic chain)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เริ่มจากผู้ถูกอาศัย (Host) ถ่ายทอดพลังงานไปยังปรสิต (Parasite) และต่อไปยังปรสิตอันดับสูงกว่า โดยภายในห่วงโซ่นี้จะใช้การเกาะกินซึ่งกันและกัน</a:t>
              </a:r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EA22C32A-E856-4F7A-A156-5616AF228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4621" y="2330284"/>
              <a:ext cx="720000" cy="720000"/>
            </a:xfrm>
            <a:prstGeom prst="rect">
              <a:avLst/>
            </a:prstGeom>
          </p:spPr>
        </p:pic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469EB0FA-8032-4B57-8009-F04B4FF3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272" y="2315064"/>
              <a:ext cx="648000" cy="648000"/>
            </a:xfrm>
            <a:prstGeom prst="rect">
              <a:avLst/>
            </a:prstGeom>
          </p:spPr>
        </p:pic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4AFD3FFA-D448-4900-9BFA-D2E2BBE88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64202" y="2186891"/>
              <a:ext cx="1080000" cy="1080000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73EEC839-1876-423C-8524-6288AD50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631842" y="2097748"/>
              <a:ext cx="1224000" cy="1224000"/>
            </a:xfrm>
            <a:prstGeom prst="rect">
              <a:avLst/>
            </a:prstGeom>
          </p:spPr>
        </p:pic>
        <p:sp>
          <p:nvSpPr>
            <p:cNvPr id="30" name="ลูกศร: ขวา 29">
              <a:extLst>
                <a:ext uri="{FF2B5EF4-FFF2-40B4-BE49-F238E27FC236}">
                  <a16:creationId xmlns:a16="http://schemas.microsoft.com/office/drawing/2014/main" id="{A39426BF-355F-43A2-A5D0-C7FF5FE4972F}"/>
                </a:ext>
              </a:extLst>
            </p:cNvPr>
            <p:cNvSpPr/>
            <p:nvPr/>
          </p:nvSpPr>
          <p:spPr>
            <a:xfrm>
              <a:off x="2178707" y="2571897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ลูกศร: ขวา 30">
              <a:extLst>
                <a:ext uri="{FF2B5EF4-FFF2-40B4-BE49-F238E27FC236}">
                  <a16:creationId xmlns:a16="http://schemas.microsoft.com/office/drawing/2014/main" id="{8062D232-F481-46D3-80C7-662EED5D156A}"/>
                </a:ext>
              </a:extLst>
            </p:cNvPr>
            <p:cNvSpPr/>
            <p:nvPr/>
          </p:nvSpPr>
          <p:spPr>
            <a:xfrm>
              <a:off x="3814167" y="2571750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ลูกศร: ขวา 31">
              <a:extLst>
                <a:ext uri="{FF2B5EF4-FFF2-40B4-BE49-F238E27FC236}">
                  <a16:creationId xmlns:a16="http://schemas.microsoft.com/office/drawing/2014/main" id="{7B3EED21-0EDA-4100-AF83-B47F3812DE4B}"/>
                </a:ext>
              </a:extLst>
            </p:cNvPr>
            <p:cNvSpPr/>
            <p:nvPr/>
          </p:nvSpPr>
          <p:spPr>
            <a:xfrm>
              <a:off x="5800082" y="2596932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33" name="รูปภาพ 32">
              <a:extLst>
                <a:ext uri="{FF2B5EF4-FFF2-40B4-BE49-F238E27FC236}">
                  <a16:creationId xmlns:a16="http://schemas.microsoft.com/office/drawing/2014/main" id="{1610D327-C7EC-4421-B7A0-557F05531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538707" y="4166863"/>
              <a:ext cx="720000" cy="720000"/>
            </a:xfrm>
            <a:prstGeom prst="rect">
              <a:avLst/>
            </a:prstGeom>
          </p:spPr>
        </p:pic>
        <p:pic>
          <p:nvPicPr>
            <p:cNvPr id="35" name="รูปภาพ 34">
              <a:extLst>
                <a:ext uri="{FF2B5EF4-FFF2-40B4-BE49-F238E27FC236}">
                  <a16:creationId xmlns:a16="http://schemas.microsoft.com/office/drawing/2014/main" id="{76BC0AF6-9E90-4C30-9707-F8E4BB70E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8078" y="4235686"/>
              <a:ext cx="576000" cy="576000"/>
            </a:xfrm>
            <a:prstGeom prst="rect">
              <a:avLst/>
            </a:prstGeom>
          </p:spPr>
        </p:pic>
        <p:sp>
          <p:nvSpPr>
            <p:cNvPr id="37" name="ลูกศร: ขวา 36">
              <a:extLst>
                <a:ext uri="{FF2B5EF4-FFF2-40B4-BE49-F238E27FC236}">
                  <a16:creationId xmlns:a16="http://schemas.microsoft.com/office/drawing/2014/main" id="{3CB238BC-EA2D-4BDA-BE41-335A36830C31}"/>
                </a:ext>
              </a:extLst>
            </p:cNvPr>
            <p:cNvSpPr/>
            <p:nvPr/>
          </p:nvSpPr>
          <p:spPr>
            <a:xfrm>
              <a:off x="3363272" y="4414070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8" name="ลูกศร: ขวา 37">
              <a:extLst>
                <a:ext uri="{FF2B5EF4-FFF2-40B4-BE49-F238E27FC236}">
                  <a16:creationId xmlns:a16="http://schemas.microsoft.com/office/drawing/2014/main" id="{076A34D5-C15F-482D-995E-A05597FE2A46}"/>
                </a:ext>
              </a:extLst>
            </p:cNvPr>
            <p:cNvSpPr/>
            <p:nvPr/>
          </p:nvSpPr>
          <p:spPr>
            <a:xfrm>
              <a:off x="4968322" y="4414070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39" name="รูปภาพ 38">
              <a:extLst>
                <a:ext uri="{FF2B5EF4-FFF2-40B4-BE49-F238E27FC236}">
                  <a16:creationId xmlns:a16="http://schemas.microsoft.com/office/drawing/2014/main" id="{0E3FF4F2-0638-429A-84A2-AD38E0807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56947" y="4234070"/>
              <a:ext cx="720000" cy="720000"/>
            </a:xfrm>
            <a:prstGeom prst="rect">
              <a:avLst/>
            </a:prstGeom>
          </p:spPr>
        </p:pic>
        <p:pic>
          <p:nvPicPr>
            <p:cNvPr id="41" name="รูปภาพ 40">
              <a:extLst>
                <a:ext uri="{FF2B5EF4-FFF2-40B4-BE49-F238E27FC236}">
                  <a16:creationId xmlns:a16="http://schemas.microsoft.com/office/drawing/2014/main" id="{A964C775-3442-4692-8659-C31F36E20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26079" y="947567"/>
              <a:ext cx="360000" cy="360000"/>
            </a:xfrm>
            <a:prstGeom prst="rect">
              <a:avLst/>
            </a:prstGeom>
          </p:spPr>
        </p:pic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5C220BDE-5D66-4DAD-B68E-DD23F9D3D149}"/>
                </a:ext>
              </a:extLst>
            </p:cNvPr>
            <p:cNvCxnSpPr>
              <a:cxnSpLocks/>
            </p:cNvCxnSpPr>
            <p:nvPr/>
          </p:nvCxnSpPr>
          <p:spPr>
            <a:xfrm>
              <a:off x="1218154" y="1445969"/>
              <a:ext cx="0" cy="93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088CA6DE-8D81-478A-94B2-247CF8385DFD}"/>
                </a:ext>
              </a:extLst>
            </p:cNvPr>
            <p:cNvCxnSpPr>
              <a:cxnSpLocks/>
            </p:cNvCxnSpPr>
            <p:nvPr/>
          </p:nvCxnSpPr>
          <p:spPr>
            <a:xfrm>
              <a:off x="1198058" y="3131894"/>
              <a:ext cx="0" cy="93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7" name="รูปภาพ 176">
              <a:extLst>
                <a:ext uri="{FF2B5EF4-FFF2-40B4-BE49-F238E27FC236}">
                  <a16:creationId xmlns:a16="http://schemas.microsoft.com/office/drawing/2014/main" id="{39BD6E3D-BBF1-4C43-B40E-E6699974E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21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กลุ่ม 144">
            <a:extLst>
              <a:ext uri="{FF2B5EF4-FFF2-40B4-BE49-F238E27FC236}">
                <a16:creationId xmlns:a16="http://schemas.microsoft.com/office/drawing/2014/main" id="{7995BFA9-AD97-4C68-A643-33285E13A604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0E6DE8AB-04F8-4E73-A50E-90D62F34CE1D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3" name="วงรี 2">
                <a:extLst>
                  <a:ext uri="{FF2B5EF4-FFF2-40B4-BE49-F238E27FC236}">
                    <a16:creationId xmlns:a16="http://schemas.microsoft.com/office/drawing/2014/main" id="{1008410B-36FF-41E4-8932-110A4E0B3214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" name="วงรี 3">
                <a:extLst>
                  <a:ext uri="{FF2B5EF4-FFF2-40B4-BE49-F238E27FC236}">
                    <a16:creationId xmlns:a16="http://schemas.microsoft.com/office/drawing/2014/main" id="{8D8ED300-7B46-4024-8DC8-49696B69E452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5" name="วงรี 4">
                <a:extLst>
                  <a:ext uri="{FF2B5EF4-FFF2-40B4-BE49-F238E27FC236}">
                    <a16:creationId xmlns:a16="http://schemas.microsoft.com/office/drawing/2014/main" id="{C7515B18-EA01-4EF8-A0FC-F342775E5B8E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2CE35094-FD83-40F6-A6E2-D93216481056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40" name="รูปแบบอิสระ: รูปร่าง 139">
                  <a:extLst>
                    <a:ext uri="{FF2B5EF4-FFF2-40B4-BE49-F238E27FC236}">
                      <a16:creationId xmlns:a16="http://schemas.microsoft.com/office/drawing/2014/main" id="{0A4B87A9-CD60-4D37-9332-5D170E80F60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41" name="รูปแบบอิสระ: รูปร่าง 140">
                  <a:extLst>
                    <a:ext uri="{FF2B5EF4-FFF2-40B4-BE49-F238E27FC236}">
                      <a16:creationId xmlns:a16="http://schemas.microsoft.com/office/drawing/2014/main" id="{94186AB2-E1FD-4197-B440-615084A252B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7" name="กลุ่ม 6">
                <a:extLst>
                  <a:ext uri="{FF2B5EF4-FFF2-40B4-BE49-F238E27FC236}">
                    <a16:creationId xmlns:a16="http://schemas.microsoft.com/office/drawing/2014/main" id="{9C41760F-BCA9-4E5E-8C58-4044F9D0BA36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38" name="รูปแบบอิสระ: รูปร่าง 137">
                  <a:extLst>
                    <a:ext uri="{FF2B5EF4-FFF2-40B4-BE49-F238E27FC236}">
                      <a16:creationId xmlns:a16="http://schemas.microsoft.com/office/drawing/2014/main" id="{1A074889-EDDE-4C47-A17A-81607197944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9" name="รูปแบบอิสระ: รูปร่าง 138">
                  <a:extLst>
                    <a:ext uri="{FF2B5EF4-FFF2-40B4-BE49-F238E27FC236}">
                      <a16:creationId xmlns:a16="http://schemas.microsoft.com/office/drawing/2014/main" id="{5C03DFA5-44DE-4102-BC1A-51F83653CB7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8" name="กลุ่ม 7">
                <a:extLst>
                  <a:ext uri="{FF2B5EF4-FFF2-40B4-BE49-F238E27FC236}">
                    <a16:creationId xmlns:a16="http://schemas.microsoft.com/office/drawing/2014/main" id="{154AE834-1BDC-4EE3-B0CA-2D5670C095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1FF90343-D736-4F6D-8AF5-B96F09F2FD17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8EB0AAAE-4DFD-4EEC-80C8-5271FF16EDF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1C44F97E-2142-4BA0-B4CA-F82FCB64A663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22DFE600-350E-4D4C-8EF8-177A55EFDAE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88F57069-CCC6-467F-B582-1D64FFE4C5B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2A2AB539-07B4-41CA-9079-713B377E3AE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A48C4085-4EF0-4F97-BB21-4B4E46F38EA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5C45B0DB-7BA1-413D-9EDD-95D2E294A28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C603942B-B7A3-4CA9-B518-2CAFAE485EF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90BEE8AC-A9AB-4197-BBFA-0B66BECEEFC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68CCAACB-4E48-4E5B-B50D-7782FE5378C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51ECF815-6329-4B83-8CBA-F3A4185E090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9E3C754D-07BF-403B-9123-5ECB57751F2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2BF5D589-D1E3-4458-938D-E53BE1977B5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3BC827EB-E100-454D-A4E2-E6914482CB1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956D8E04-C004-43FA-8201-712A57492E1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E0A27C8F-4B4D-4FEB-AFEE-F9FFC7953AEA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57DBC736-F35C-47BF-9C85-AF5687BCE0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E7D593BE-7304-41F7-966C-4A7E7F50956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2318B712-DF35-477B-A5F5-B9AFA9BBDE2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14DE438-301D-4025-9CC7-64611B16AB0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BE2213DF-83FE-4338-9B39-C1D97B9CABC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5AA0DA72-EC31-4D24-AEDA-DCC9A25C249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6D8B3BEB-D2B4-4419-B1D5-F33B672CD3AF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F98120C1-1770-4C7B-8621-4D632ACC995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A9826287-C9BF-4BEB-9AE0-023E49CD173C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79AF3392-18E1-473B-8674-F4A8C775870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09A59587-730B-4C0E-82D1-CE81CCA0D2E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9293A442-58AD-4999-B4ED-BB6182B64CB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3E9C09EC-A078-4656-B46F-67456517A49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9" name="กลุ่ม 8">
                <a:extLst>
                  <a:ext uri="{FF2B5EF4-FFF2-40B4-BE49-F238E27FC236}">
                    <a16:creationId xmlns:a16="http://schemas.microsoft.com/office/drawing/2014/main" id="{746A1878-CD6C-4924-AA19-4D2949FADB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11CC32C4-0C82-47B4-B2EC-FB3250E1620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D8DC29E3-C5AA-42FA-A72E-8AC4AB9BB7E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FC8A3D7F-1349-46D2-939F-AD528F74461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9BE6638E-EF56-4473-A21D-0BBB92197D6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1AC405A1-780E-44C2-9BDC-D5AFEEE9022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BDBBC0B1-77FE-42DE-AFAC-968709792F6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8E25FCB9-A900-48CD-A559-55432F82642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E07A71E-9E4A-49E0-9DAA-3A2550886E1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28DD5AAB-6AD6-4C10-9596-8B9EF8BCF01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3E6AD31F-0209-4D05-BA1B-B33793521B8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0480EA05-A202-49D4-BB00-06DF237AC7F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64D88142-0BFB-444B-AE06-7FC82E9D3A2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D713EBD2-B5F9-44DD-8BC1-B0EE1C3A29EF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AC6714AE-3D66-475E-9C13-33F81E437AD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B4DDC917-A84B-43D3-BBDB-89596C02AD13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6E993EF8-A71B-4733-8963-69CD3E27772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F6961F73-A4D1-415E-9619-D8396E0973C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CD9EE6F3-738B-418B-B019-75279A1BEE0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4D523665-92B9-4861-A695-7EB9B259EF51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9165233B-3E09-4E8E-9197-EC708C1BEDF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B4FF0CB5-CECC-4297-8006-463DFD24A21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2AF655AC-A827-46EF-8501-C898716DDD8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FF59762D-3495-45CB-8008-C3B6F2DC071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18A4DDEF-7C44-4C01-A31B-7ADBAD5B380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B0B07185-C7C4-4FD4-A64F-489695AB96B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F4B5B877-7800-417F-9559-8025ECF4715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52907F67-9D38-458A-8E03-F592C88B6089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62F42DA1-062B-448F-A17D-78EC5720C1DB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383A2F94-5E4E-4FEF-94DF-E6ED2939092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C86763F1-2162-4B85-9AE0-8EB1EEF8C85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0" name="กลุ่ม 9">
                <a:extLst>
                  <a:ext uri="{FF2B5EF4-FFF2-40B4-BE49-F238E27FC236}">
                    <a16:creationId xmlns:a16="http://schemas.microsoft.com/office/drawing/2014/main" id="{134DF0CF-E290-4249-BC3A-967F256877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CEADF78C-99CE-4E9E-88B2-F0C7CCADD39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6A33BDCC-537A-47BA-B829-6A03CCF50A3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34822576-C6F8-4FBE-B5F4-2A424193DE7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47F523F1-6FB4-43B7-A13A-8C383669EF0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857D977D-AF94-48B4-AA0F-0D2F8F95E34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7893A190-FAB2-4F1E-B371-F92DB526457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7E6C9024-EA52-4EDF-9026-532B7190963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9672915D-1FC3-4000-A265-6E7205176C8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F7C95E32-D435-436A-84E7-B096B9B8013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EA138F3E-19D8-4A73-80B8-D5920E0233D4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262DB936-6A40-4DF4-83CD-9E31B4B380E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20CE848B-55ED-4BCF-B07E-BC42F9C22D4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0B6C9741-75A1-4CBA-9D30-6FA6392FC6B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09FE9592-CDBF-4326-A171-9871BD4DABD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F08CB5C0-72C6-47F1-B678-352674AE6C59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8A132499-181B-4DCB-841C-F5A5DA7C945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236B19D6-EE86-428F-95A0-761015737E9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FFB7F423-1E99-43F6-B324-158358ABE8D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7C6B64C6-9BD9-484A-998C-DB41BB1DAEE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51C40577-5728-4353-9657-54294B8DA85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75841FF9-70DD-45EC-A75B-E3D504C4DA85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B8003E8A-B673-4649-A58C-4A430D93C61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56600D23-4E3C-4C1A-931B-F5B8D509EA9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B81BF5DD-CCF8-4CD8-974B-04140BD470D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F4651074-961A-423F-A144-59C4FEE3941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3491ABC9-63F9-4483-85D0-DDBC91BEC6CD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C2461A3A-1D11-464A-8993-1D90B344AEA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528C0EEF-8B3E-4CB8-80DE-7B5AF25B04A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686A2E0B-FCA6-4FC8-9095-9438FFF39CD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B512F584-1722-4291-AAAB-69D083D5DDA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11" name="กากบาท 10">
                <a:extLst>
                  <a:ext uri="{FF2B5EF4-FFF2-40B4-BE49-F238E27FC236}">
                    <a16:creationId xmlns:a16="http://schemas.microsoft.com/office/drawing/2014/main" id="{807ADA37-CF25-4E3D-861C-055A97DDDD68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2" name="กากบาท 11">
                <a:extLst>
                  <a:ext uri="{FF2B5EF4-FFF2-40B4-BE49-F238E27FC236}">
                    <a16:creationId xmlns:a16="http://schemas.microsoft.com/office/drawing/2014/main" id="{59959884-E27A-421D-88F0-6EADD5A0C073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3" name="กากบาท 12">
                <a:extLst>
                  <a:ext uri="{FF2B5EF4-FFF2-40B4-BE49-F238E27FC236}">
                    <a16:creationId xmlns:a16="http://schemas.microsoft.com/office/drawing/2014/main" id="{6914C8A6-2249-4545-AACA-EB544A9AACE9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" name="กากบาท 13">
                <a:extLst>
                  <a:ext uri="{FF2B5EF4-FFF2-40B4-BE49-F238E27FC236}">
                    <a16:creationId xmlns:a16="http://schemas.microsoft.com/office/drawing/2014/main" id="{72168907-94C3-40C8-A6B1-F4C20231F2B9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" name="สี่เหลี่ยมผืนผ้า 14">
                <a:extLst>
                  <a:ext uri="{FF2B5EF4-FFF2-40B4-BE49-F238E27FC236}">
                    <a16:creationId xmlns:a16="http://schemas.microsoft.com/office/drawing/2014/main" id="{CDC91EEA-0D85-4EC0-AADA-F3B3E5EA41BB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" name="สี่เหลี่ยมผืนผ้า 15">
                <a:extLst>
                  <a:ext uri="{FF2B5EF4-FFF2-40B4-BE49-F238E27FC236}">
                    <a16:creationId xmlns:a16="http://schemas.microsoft.com/office/drawing/2014/main" id="{8DA82FC4-6FE3-4B47-8059-082964292C0A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7" name="กลุ่ม 16">
                <a:extLst>
                  <a:ext uri="{FF2B5EF4-FFF2-40B4-BE49-F238E27FC236}">
                    <a16:creationId xmlns:a16="http://schemas.microsoft.com/office/drawing/2014/main" id="{3F5B8315-3AB6-4B2A-A3B2-59E52516C2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18" name="วงรี 17">
                  <a:extLst>
                    <a:ext uri="{FF2B5EF4-FFF2-40B4-BE49-F238E27FC236}">
                      <a16:creationId xmlns:a16="http://schemas.microsoft.com/office/drawing/2014/main" id="{D5E52D1E-8165-4023-B19B-CE63C0F2ED6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" name="วงรี 18">
                  <a:extLst>
                    <a:ext uri="{FF2B5EF4-FFF2-40B4-BE49-F238E27FC236}">
                      <a16:creationId xmlns:a16="http://schemas.microsoft.com/office/drawing/2014/main" id="{FC9BC821-315B-4A2D-87A8-EAAF0D3855D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" name="วงรี 19">
                  <a:extLst>
                    <a:ext uri="{FF2B5EF4-FFF2-40B4-BE49-F238E27FC236}">
                      <a16:creationId xmlns:a16="http://schemas.microsoft.com/office/drawing/2014/main" id="{6BF24AC1-2E12-4EF0-BE21-780F81C8687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" name="วงรี 20">
                  <a:extLst>
                    <a:ext uri="{FF2B5EF4-FFF2-40B4-BE49-F238E27FC236}">
                      <a16:creationId xmlns:a16="http://schemas.microsoft.com/office/drawing/2014/main" id="{E1CD41EE-4DF7-4268-8865-04A72A694D9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" name="วงรี 21">
                  <a:extLst>
                    <a:ext uri="{FF2B5EF4-FFF2-40B4-BE49-F238E27FC236}">
                      <a16:creationId xmlns:a16="http://schemas.microsoft.com/office/drawing/2014/main" id="{05280987-FF53-41E5-A2C4-6019A062C4C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" name="วงรี 22">
                  <a:extLst>
                    <a:ext uri="{FF2B5EF4-FFF2-40B4-BE49-F238E27FC236}">
                      <a16:creationId xmlns:a16="http://schemas.microsoft.com/office/drawing/2014/main" id="{E2EF10B9-048F-439E-8039-143E876326D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" name="วงรี 23">
                  <a:extLst>
                    <a:ext uri="{FF2B5EF4-FFF2-40B4-BE49-F238E27FC236}">
                      <a16:creationId xmlns:a16="http://schemas.microsoft.com/office/drawing/2014/main" id="{26446BEB-3012-436A-AE47-FAAD041FDB0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5" name="วงรี 24">
                  <a:extLst>
                    <a:ext uri="{FF2B5EF4-FFF2-40B4-BE49-F238E27FC236}">
                      <a16:creationId xmlns:a16="http://schemas.microsoft.com/office/drawing/2014/main" id="{B7D68768-D351-41F0-A549-BC52DAD5845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" name="วงรี 25">
                  <a:extLst>
                    <a:ext uri="{FF2B5EF4-FFF2-40B4-BE49-F238E27FC236}">
                      <a16:creationId xmlns:a16="http://schemas.microsoft.com/office/drawing/2014/main" id="{1D8908A5-584B-4CB8-9FF0-C648BAA7589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" name="วงรี 26">
                  <a:extLst>
                    <a:ext uri="{FF2B5EF4-FFF2-40B4-BE49-F238E27FC236}">
                      <a16:creationId xmlns:a16="http://schemas.microsoft.com/office/drawing/2014/main" id="{E14D89E0-8F9D-400C-84AF-25F4F148448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" name="วงรี 27">
                  <a:extLst>
                    <a:ext uri="{FF2B5EF4-FFF2-40B4-BE49-F238E27FC236}">
                      <a16:creationId xmlns:a16="http://schemas.microsoft.com/office/drawing/2014/main" id="{B9736223-0253-40ED-A6CA-CB975DA1725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9" name="วงรี 28">
                  <a:extLst>
                    <a:ext uri="{FF2B5EF4-FFF2-40B4-BE49-F238E27FC236}">
                      <a16:creationId xmlns:a16="http://schemas.microsoft.com/office/drawing/2014/main" id="{78F268BA-A51E-4CB4-90EA-5D4F3BDFAEC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0" name="วงรี 29">
                  <a:extLst>
                    <a:ext uri="{FF2B5EF4-FFF2-40B4-BE49-F238E27FC236}">
                      <a16:creationId xmlns:a16="http://schemas.microsoft.com/office/drawing/2014/main" id="{2C97CD99-6D35-439D-A287-39133040FF4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1" name="วงรี 30">
                  <a:extLst>
                    <a:ext uri="{FF2B5EF4-FFF2-40B4-BE49-F238E27FC236}">
                      <a16:creationId xmlns:a16="http://schemas.microsoft.com/office/drawing/2014/main" id="{1CE219AA-4AEE-4832-9A2D-99D41CAEE06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360E36BA-7E9D-4071-9928-290DAAAFBC36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59484616-2D9D-4B6D-9270-EFA5D3BD3D2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1956447F-FCB0-4A35-83D9-5809861765D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7E767116-8CA6-4C6B-8920-C65454BBA5F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CCA1F694-5CB4-494B-8DF6-0705DE8FE3E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BAED77C2-4E18-44CE-9BC6-9BFB09E64D7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F300B0FA-F44A-421A-8F0E-15C4F6DD2545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E9B368BD-F952-45F6-B7CF-C1147086A90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2848442F-D62B-4162-8043-8366A328B7B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3C129985-AABE-46F6-836D-01524029427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A7964C88-B1EB-4957-A661-9CAEE4693FD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2B6AB979-A96D-42F4-819D-712C63CEFA0F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73BA4588-188E-430B-8973-0855A496881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9FEE6309-F2B3-484B-98D2-629A3F0E68C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32DA07B0-3438-4DA9-8182-5E2CE11C2EBE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24B9D78A-2B05-4254-956B-ADDEF2900A80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142" name="Text Placeholder 2">
              <a:extLst>
                <a:ext uri="{FF2B5EF4-FFF2-40B4-BE49-F238E27FC236}">
                  <a16:creationId xmlns:a16="http://schemas.microsoft.com/office/drawing/2014/main" id="{1445B059-2D79-491B-B8FA-E8F9C40C9CBA}"/>
                </a:ext>
              </a:extLst>
            </p:cNvPr>
            <p:cNvSpPr txBox="1">
              <a:spLocks/>
            </p:cNvSpPr>
            <p:nvPr/>
          </p:nvSpPr>
          <p:spPr>
            <a:xfrm>
              <a:off x="1" y="334694"/>
              <a:ext cx="9144000" cy="7244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5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Timeline </a:t>
              </a:r>
              <a:r>
                <a:rPr lang="th-TH" altLang="ko-KR" sz="5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หน่วยการเรียนรู้</a:t>
              </a:r>
              <a:endParaRPr lang="en-US" altLang="ko-KR" sz="5000" b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3" name="TextBox 5">
              <a:extLst>
                <a:ext uri="{FF2B5EF4-FFF2-40B4-BE49-F238E27FC236}">
                  <a16:creationId xmlns:a16="http://schemas.microsoft.com/office/drawing/2014/main" id="{BA401869-FBFC-4C0C-B2F0-F1E9EE697BDA}"/>
                </a:ext>
              </a:extLst>
            </p:cNvPr>
            <p:cNvSpPr txBox="1"/>
            <p:nvPr/>
          </p:nvSpPr>
          <p:spPr>
            <a:xfrm>
              <a:off x="1772052" y="2516042"/>
              <a:ext cx="5802079" cy="11695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altLang="ko-KR" sz="3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องค์ประกอบของระบบนิเวศ</a:t>
              </a:r>
            </a:p>
            <a:p>
              <a:r>
                <a:rPr lang="th-TH" altLang="ko-KR" sz="3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ปฏิสัมพันธ์ของสิ่งมีชีวิตในระบบนิเวศ</a:t>
              </a:r>
              <a:endParaRPr lang="ko-KR" altLang="en-US" sz="35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4" name="Text Placeholder 2">
              <a:extLst>
                <a:ext uri="{FF2B5EF4-FFF2-40B4-BE49-F238E27FC236}">
                  <a16:creationId xmlns:a16="http://schemas.microsoft.com/office/drawing/2014/main" id="{0ED144FA-36F4-40F0-9973-945E41A1DE76}"/>
                </a:ext>
              </a:extLst>
            </p:cNvPr>
            <p:cNvSpPr txBox="1">
              <a:spLocks/>
            </p:cNvSpPr>
            <p:nvPr/>
          </p:nvSpPr>
          <p:spPr>
            <a:xfrm>
              <a:off x="1774719" y="1916521"/>
              <a:ext cx="5799411" cy="6093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1 ระบบนิเวศ</a:t>
              </a:r>
            </a:p>
          </p:txBody>
        </p:sp>
        <p:sp>
          <p:nvSpPr>
            <p:cNvPr id="146" name="TextBox 5">
              <a:extLst>
                <a:ext uri="{FF2B5EF4-FFF2-40B4-BE49-F238E27FC236}">
                  <a16:creationId xmlns:a16="http://schemas.microsoft.com/office/drawing/2014/main" id="{0DF0A927-1C8E-4799-8242-E4F552CC221A}"/>
                </a:ext>
              </a:extLst>
            </p:cNvPr>
            <p:cNvSpPr txBox="1"/>
            <p:nvPr/>
          </p:nvSpPr>
          <p:spPr>
            <a:xfrm>
              <a:off x="1786453" y="4371211"/>
              <a:ext cx="5787677" cy="6309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altLang="ko-KR" sz="3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ความหลากหลายของชนิดสิ่งมีชีวิต</a:t>
              </a:r>
            </a:p>
          </p:txBody>
        </p:sp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3864A4ED-84EA-4EF3-A30A-E39A68034FBF}"/>
                </a:ext>
              </a:extLst>
            </p:cNvPr>
            <p:cNvSpPr/>
            <p:nvPr/>
          </p:nvSpPr>
          <p:spPr>
            <a:xfrm>
              <a:off x="1781722" y="3687137"/>
              <a:ext cx="5792408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h-TH" altLang="ko-KR" sz="40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2 ความหลากหลายทางชีวภาพ</a:t>
              </a:r>
              <a:endParaRPr lang="en-US" altLang="ko-KR" sz="4000" b="1" u="sng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9" name="สี่เหลี่ยมผืนผ้า 148">
              <a:extLst>
                <a:ext uri="{FF2B5EF4-FFF2-40B4-BE49-F238E27FC236}">
                  <a16:creationId xmlns:a16="http://schemas.microsoft.com/office/drawing/2014/main" id="{5DBA6AF3-E11F-4FAC-90EC-CA8849842D76}"/>
                </a:ext>
              </a:extLst>
            </p:cNvPr>
            <p:cNvSpPr/>
            <p:nvPr/>
          </p:nvSpPr>
          <p:spPr>
            <a:xfrm>
              <a:off x="0" y="1059550"/>
              <a:ext cx="9163762" cy="8617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altLang="ko-KR" sz="5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ระบบนิเวศและความหลากหลายทางชีวภาพ</a:t>
              </a:r>
              <a:endParaRPr lang="th-TH" sz="5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52" name="รูปภาพ 151">
              <a:extLst>
                <a:ext uri="{FF2B5EF4-FFF2-40B4-BE49-F238E27FC236}">
                  <a16:creationId xmlns:a16="http://schemas.microsoft.com/office/drawing/2014/main" id="{43949471-AE39-4220-84B7-07510783B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1229" y="2546720"/>
              <a:ext cx="432000" cy="43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pic>
          <p:nvPicPr>
            <p:cNvPr id="153" name="รูปภาพ 152">
              <a:extLst>
                <a:ext uri="{FF2B5EF4-FFF2-40B4-BE49-F238E27FC236}">
                  <a16:creationId xmlns:a16="http://schemas.microsoft.com/office/drawing/2014/main" id="{521DD38F-0E14-4131-B9CD-C361CBD36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1229" y="3067614"/>
              <a:ext cx="432000" cy="43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pic>
          <p:nvPicPr>
            <p:cNvPr id="154" name="รูปภาพ 153">
              <a:extLst>
                <a:ext uri="{FF2B5EF4-FFF2-40B4-BE49-F238E27FC236}">
                  <a16:creationId xmlns:a16="http://schemas.microsoft.com/office/drawing/2014/main" id="{FD9E0E70-8C33-49CD-B623-A9F21E9FE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7882" y="4387850"/>
              <a:ext cx="432000" cy="43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838996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DB2A2BA-C7C1-4D55-B0D8-71974F1B2B6E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id="{8BD1146B-640F-47B7-BE21-62AE3FDD4820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F3783008-AEAD-4735-85D4-1451142F6438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id="{80B8C6D8-CF6E-4BDE-AACC-527F084FCA3F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2" name="วงรี 21">
                <a:extLst>
                  <a:ext uri="{FF2B5EF4-FFF2-40B4-BE49-F238E27FC236}">
                    <a16:creationId xmlns:a16="http://schemas.microsoft.com/office/drawing/2014/main" id="{E84B9FC5-0B5E-45A2-BA90-473FF10812A9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CF2F3D3A-88EC-4426-AEC3-AAC50BB9F89A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2" name="รูปแบบอิสระ: รูปร่าง 161">
                  <a:extLst>
                    <a:ext uri="{FF2B5EF4-FFF2-40B4-BE49-F238E27FC236}">
                      <a16:creationId xmlns:a16="http://schemas.microsoft.com/office/drawing/2014/main" id="{4BCF5DB0-F15A-4AD0-9F5A-3A99E9AA3110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3" name="รูปแบบอิสระ: รูปร่าง 162">
                  <a:extLst>
                    <a:ext uri="{FF2B5EF4-FFF2-40B4-BE49-F238E27FC236}">
                      <a16:creationId xmlns:a16="http://schemas.microsoft.com/office/drawing/2014/main" id="{11F6CBE1-5499-45DB-B605-4B8B9923AED1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62B4107F-308A-4A07-AF47-1722120F4B0F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0" name="รูปแบบอิสระ: รูปร่าง 159">
                  <a:extLst>
                    <a:ext uri="{FF2B5EF4-FFF2-40B4-BE49-F238E27FC236}">
                      <a16:creationId xmlns:a16="http://schemas.microsoft.com/office/drawing/2014/main" id="{59A1CBAD-7C59-4387-8280-665B363111CA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รูปแบบอิสระ: รูปร่าง 160">
                  <a:extLst>
                    <a:ext uri="{FF2B5EF4-FFF2-40B4-BE49-F238E27FC236}">
                      <a16:creationId xmlns:a16="http://schemas.microsoft.com/office/drawing/2014/main" id="{10C1194E-F2B0-4072-AF2F-1CB5A120C1A1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3329600D-A785-40FB-944D-7A56F82FDB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506C7E19-4C9F-4F67-BF60-0EE216002CC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F53D9CF3-839B-4527-BFE0-9F2E2EF5182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6A6B6978-7766-4A15-8A60-81A0276C3F1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0FD29746-5FFD-4D00-AE7B-FF59E489B84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904DF6D6-1F3F-43D1-BC0E-492A70E63E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F293E209-C715-4A04-BE4E-BCE37C1FF6E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4015C77D-11B7-49A8-A435-52706A99F69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F1493972-1B8F-40A4-B97A-FEEDFF1BF1E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A51422CA-DC00-466E-A406-AF38DE75C35F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E89D5362-0487-4799-AD0C-36C740E6466E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88C42E45-4C8F-420A-AAFE-34DA77CEA96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226DA667-03EB-4609-8F9F-BEAE3C6662F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DD92BD40-7084-4CE1-A760-67F865D9B47B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B601992B-59C9-4345-A54A-C31B615E9DB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05193BD6-9604-49DD-B1C8-5C9A9911AD53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341E4F04-4B31-42BD-86C0-1916FF07E3A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E5BE0C7E-CDBE-4A4E-822B-F3640715969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28A63DE5-A605-4B04-97E1-08C78A9883C4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1B2452BC-04D0-4268-980D-F8B81D7400E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CB247FF0-CE8C-434A-8A40-A73EE5D092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F390D162-D5CE-483C-9FD6-78E4148958A5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9F8BB109-E2E2-431B-95D7-F636F642973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F88A6DCC-2773-455A-8807-3A86D648B014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7BD027BA-B39A-43B7-9B81-0AA726890E32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92CFDCAD-E00F-4187-A3F9-1746303D3514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E6FC8CFD-CF01-4DAE-AFB3-C8A00805AEB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9CC5C379-3DF5-478A-8D25-B122E7C0BEB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6633D65D-EAE2-486E-843F-B9B385FA54B2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A81C0F2A-0E1F-415B-B7AE-2ED2724915A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7C880E7D-1937-4AE6-80D3-82C32F2A270D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8" name="กลุ่ม 27">
                <a:extLst>
                  <a:ext uri="{FF2B5EF4-FFF2-40B4-BE49-F238E27FC236}">
                    <a16:creationId xmlns:a16="http://schemas.microsoft.com/office/drawing/2014/main" id="{44F72E66-DB46-46B9-BB07-13B43EE584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B52903FF-D125-4858-9E8F-4EDF545E247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1A7A3506-B33A-4135-9714-08E8425DDFB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1EF07FFD-8A9E-4570-B8E1-87BD63A6510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0F6753F9-FC15-436E-8B22-A5F93E3DE42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14D7EFB8-1AF9-4D37-8B32-F7986FD17CC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4FFF66CF-BD92-45A1-9F1D-E060373D89CA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0A1032B2-935C-490C-A498-503A7A5EF39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8A3BFED9-3161-410B-969C-E7056928F80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14707974-72AE-4C64-A315-BEA95AC62C4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9F6366AF-7C0B-436E-A8C1-0DA4F414BF5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A3466FDC-C869-49EA-834C-CCFAAEC4E4A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1A8C952E-1170-4A24-874E-47E1BB7B5A0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7E25D4FB-DDDB-4FA2-8D16-CCFB5A4BA53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1B81DE34-9AB0-4E3E-A8EA-29952AE61477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8D25A86C-C459-477A-85FF-17EFD40730B9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DB5C19AB-74AC-4D73-9734-75491BE0EC9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21E6B6E9-5F60-428F-B0F8-A0629452629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CD21BCFA-C382-412F-AEA5-5DE93F6B10B4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E8F87E81-1CEF-4494-B154-8BAAF26D5D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244FBAE5-C0EF-4BA3-9397-BFC83A4EA3B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3D45FB3C-2E76-464B-A53C-C1F3CAF27DD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AAACB317-F5FF-4C63-8517-E7AF8DC567C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CF1D531A-72C4-44D1-B3D1-C8D63B560B4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B9D53E4B-37A5-410E-86A3-138CD069790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6E7C23B2-646B-4CF7-9517-2026E2F9C3B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C210DCF4-05F0-4C6E-A96F-7C2623CA3EFC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DEFBEC57-2891-4AA1-AFC9-D06F5E03E99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7AE1E340-E1EB-4458-B150-D9861940C7C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C60A1B70-1380-4046-9C7D-C210D95ACCF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4E7688E2-2862-476E-B1C2-98B89AC4160E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640F5014-F4E4-4AA9-8058-43D730B3E1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471731F4-CED6-4202-802F-798D878A4217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FE8C2BCA-3A9E-4B03-A0E0-825007D843E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01EB88FA-9C76-4B72-A02F-CEBE008916C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B1BEC9D8-F4E2-4A03-9F27-4908B165849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4F6FE9D8-A9F3-42B1-BD24-005F13AFEED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E712FBDC-FD3A-4277-B105-34325DBC04A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2755F741-0632-46ED-A94C-CC3CF4D2983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F91C9036-DAF3-4BE7-B6EB-09C2E82ABD2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6C40DB82-7619-46A2-9B7B-366053FB47B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6A7C1BEA-5159-4046-8177-E0141AF29245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6D332772-6328-403E-B452-888A1B3E2C9B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75DBB37F-4C5E-4A50-89E9-A5BBF835BB4D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3D9092CC-2F4A-4EFA-9ED0-D370AFFEACA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A5439351-BCBB-42A0-BD4B-76AB8B9812E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71C9CA5C-DFCD-4741-8598-BC15030EEA6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EB51AC5-36EF-4F40-82E2-297F9014DD9B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58804261-7384-4089-BD35-9CBBEFD701D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10928CCB-C98E-47FA-B551-23B55D99998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7E2989D2-9810-4AE1-9796-A207E48C918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41346A2A-D5F1-481F-87B2-EAF22C746324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56278C67-1412-4525-BD44-3B5D8B7EA91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721641A7-7007-4EB1-9260-9B360BB8EE3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ABAE25BF-A86C-4D5B-A2FC-F25720C4637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10A7FD5C-F738-4506-A3B1-529531E57C4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B8FC716C-8E30-435A-B485-A4CC37F8B5F4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EA9960E6-ECB7-44F7-81FC-E62C4FA8DB6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E3F543D8-42E4-40D9-9B56-C7DB0C83B4A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AB61544D-5E83-4BBD-90BD-5E8F6C6E797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BC205F21-84EE-4477-A3F1-1984BB6B33C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D9B49FBF-80F4-428C-A401-11799F74E01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0A021263-F043-490A-B2E6-EF4BB989BDAD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กากบาท 30">
                <a:extLst>
                  <a:ext uri="{FF2B5EF4-FFF2-40B4-BE49-F238E27FC236}">
                    <a16:creationId xmlns:a16="http://schemas.microsoft.com/office/drawing/2014/main" id="{806558B7-D25F-4862-AC26-403032A0E92D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กากบาท 31">
                <a:extLst>
                  <a:ext uri="{FF2B5EF4-FFF2-40B4-BE49-F238E27FC236}">
                    <a16:creationId xmlns:a16="http://schemas.microsoft.com/office/drawing/2014/main" id="{7F333335-C28D-49D5-AEC7-B9A8AAF6C90A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3" name="กากบาท 32">
                <a:extLst>
                  <a:ext uri="{FF2B5EF4-FFF2-40B4-BE49-F238E27FC236}">
                    <a16:creationId xmlns:a16="http://schemas.microsoft.com/office/drawing/2014/main" id="{70198D2E-718B-427B-BAED-2DC6116D37AE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CA4DA047-001F-4212-A13C-C55CF40470E0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510E1D28-9733-47E5-A18D-65884395D5C6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8" name="กลุ่ม 37">
                <a:extLst>
                  <a:ext uri="{FF2B5EF4-FFF2-40B4-BE49-F238E27FC236}">
                    <a16:creationId xmlns:a16="http://schemas.microsoft.com/office/drawing/2014/main" id="{5A022CF4-F2FA-4344-8B89-B687911876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C6D0E89E-477F-4771-97B4-D7646B7B4A2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5B860DDE-1CE0-4FE5-AD68-41A479FE760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59D3F0E1-F770-4622-8FC1-23816F357E9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0C287BBB-2DE9-4A8C-9E30-E9758EF9D41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0BD110C5-47F2-443D-8A2C-8EE336D0B03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D245E92F-7193-47D9-8B73-8252C35F301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5493FA88-576E-46CF-93A7-C6892B00595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A9994179-7C31-4268-83A4-7B292378D03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638CBB8E-A06E-4CA3-8A1D-C2A5536A9DB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C54B08E8-BDD2-4E64-8209-30D07B8172A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70366B40-C49D-4363-9DAA-37CFF6C4279E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363F7E34-0663-4971-A5C6-E64E0930D7C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F7964518-DABE-45BA-B964-0C6CDE89396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F6222B7-A247-4CFF-974B-801719DA2587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FC32AA00-D4DF-4C41-BDA8-2B737D2C20A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8B5CA1BB-0F2D-47D9-98C5-D9B47F689A4B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19443E90-B1B2-42DA-ABD2-2FBBA3F2A5F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0CA1C7E4-8B42-450E-B9A8-4B42FE2ACEC4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773CEA8A-208E-466B-AA77-43B5BFA55A2B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7ACFF8BA-2B29-4A04-8837-95662DE7DBF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79D7A9BA-63F0-49A1-B2AE-CCEB82C4483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29C61E1D-140D-4CCA-A24A-6297EE0B20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7EE715B7-2962-44B3-AFC5-DB4DB028633E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C2D8A13A-D850-4910-A7FB-70C72FBC9C0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2815C876-0FB9-46AE-8CA4-3E74FBCC74B9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914E7456-3379-458E-A3E5-39F2EB049C3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D4563F31-ADE0-4155-8E8E-4058D2884E0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C90F10DC-5448-454A-94D1-9908EC4B0F4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8D27EE30-A689-46D5-9051-6B4E7172A4F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16A86EF5-3F1A-4C78-BFAE-215197867C5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64" name="สี่เหลี่ยมผืนผ้า 163">
              <a:extLst>
                <a:ext uri="{FF2B5EF4-FFF2-40B4-BE49-F238E27FC236}">
                  <a16:creationId xmlns:a16="http://schemas.microsoft.com/office/drawing/2014/main" id="{D2538FDB-17C6-4037-BDD2-7E7757DC4E86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3495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35A3494C-1D0E-4E8A-9260-1A0BBC3F7B03}"/>
                </a:ext>
              </a:extLst>
            </p:cNvPr>
            <p:cNvSpPr/>
            <p:nvPr/>
          </p:nvSpPr>
          <p:spPr>
            <a:xfrm>
              <a:off x="1224429" y="1327697"/>
              <a:ext cx="7519521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ห่วงโซ่อาหารแบบซากอินทรีย์ (Detritus chain)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3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เริ่มจากซากพืชหรือซากสัตว์ (Detritus) หรือสิ่งที่ไม่มีชีวิตถูกผู้บริโภคซากพืชซากสัตว์กัดกิน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และผู้บริโภคซากอาจถูกกินต่อโดยผู้บริโภคสัตว์ อีกทอด</a:t>
              </a:r>
            </a:p>
            <a:p>
              <a:endParaRPr lang="th-TH" sz="2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sz="4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4. ห่วงโซ่อาหารแบบผสม (Mixed chain) 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เป็นการถ่ายทอดพลังงานระหว่างสิ่งมีชีวิตหลายๆ ประเภท อาจมีทั้งแบบผู้ล่า และปรสิต เช่น จากผู้ผลิตไปยังผู้บริโภคพืช และไปยังปรสิต เป็นต้น</a:t>
              </a:r>
            </a:p>
          </p:txBody>
        </p:sp>
        <p:pic>
          <p:nvPicPr>
            <p:cNvPr id="11266" name="Picture 2" descr="Image result for Animal carcass">
              <a:extLst>
                <a:ext uri="{FF2B5EF4-FFF2-40B4-BE49-F238E27FC236}">
                  <a16:creationId xmlns:a16="http://schemas.microsoft.com/office/drawing/2014/main" id="{AF2C2B4B-C0C3-45A6-ACD6-26A84D8D8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399" y="2476295"/>
              <a:ext cx="1343025" cy="978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ลูกศร: ขวา 23">
              <a:extLst>
                <a:ext uri="{FF2B5EF4-FFF2-40B4-BE49-F238E27FC236}">
                  <a16:creationId xmlns:a16="http://schemas.microsoft.com/office/drawing/2014/main" id="{7CA9F987-7FAB-4276-B828-C8E669BF668D}"/>
                </a:ext>
              </a:extLst>
            </p:cNvPr>
            <p:cNvSpPr/>
            <p:nvPr/>
          </p:nvSpPr>
          <p:spPr>
            <a:xfrm>
              <a:off x="2955957" y="2733118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696F10F-60B1-4A8B-8FA5-353C3C7B3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5033" y="2544320"/>
              <a:ext cx="792000" cy="792000"/>
            </a:xfrm>
            <a:prstGeom prst="rect">
              <a:avLst/>
            </a:prstGeom>
          </p:spPr>
        </p:pic>
        <p:sp>
          <p:nvSpPr>
            <p:cNvPr id="27" name="ลูกศร: ขวา 26">
              <a:extLst>
                <a:ext uri="{FF2B5EF4-FFF2-40B4-BE49-F238E27FC236}">
                  <a16:creationId xmlns:a16="http://schemas.microsoft.com/office/drawing/2014/main" id="{8B222CB1-A3BE-46EE-889B-77A00C99AA01}"/>
                </a:ext>
              </a:extLst>
            </p:cNvPr>
            <p:cNvSpPr/>
            <p:nvPr/>
          </p:nvSpPr>
          <p:spPr>
            <a:xfrm>
              <a:off x="5029379" y="2770633"/>
              <a:ext cx="720000" cy="36000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6E31D0AA-B9AB-4A51-83BA-8E7B29996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98303" y="2274452"/>
              <a:ext cx="1260000" cy="1260000"/>
            </a:xfrm>
            <a:prstGeom prst="rect">
              <a:avLst/>
            </a:prstGeom>
          </p:spPr>
        </p:pic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1FD3B3D8-8AEF-42C3-A9C4-E78DCAB62158}"/>
                </a:ext>
              </a:extLst>
            </p:cNvPr>
            <p:cNvSpPr/>
            <p:nvPr/>
          </p:nvSpPr>
          <p:spPr>
            <a:xfrm>
              <a:off x="501591" y="3464613"/>
              <a:ext cx="31285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(Image: https://www.mwremediation.com/blog/how-deal-with-decomposing-animal-matter.html</a:t>
              </a:r>
            </a:p>
          </p:txBody>
        </p: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CD4B2BFB-806A-476F-B199-F539B69B847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154" y="1445969"/>
              <a:ext cx="0" cy="93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DAB6CD25-E912-4E67-917C-AF2EF89C4590}"/>
                </a:ext>
              </a:extLst>
            </p:cNvPr>
            <p:cNvCxnSpPr>
              <a:cxnSpLocks/>
            </p:cNvCxnSpPr>
            <p:nvPr/>
          </p:nvCxnSpPr>
          <p:spPr>
            <a:xfrm>
              <a:off x="1198058" y="4176061"/>
              <a:ext cx="0" cy="5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สี่เหลี่ยมผืนผ้า 164">
              <a:extLst>
                <a:ext uri="{FF2B5EF4-FFF2-40B4-BE49-F238E27FC236}">
                  <a16:creationId xmlns:a16="http://schemas.microsoft.com/office/drawing/2014/main" id="{DA926BC0-F814-4D9F-8A3D-E1301F1B4F25}"/>
                </a:ext>
              </a:extLst>
            </p:cNvPr>
            <p:cNvSpPr/>
            <p:nvPr/>
          </p:nvSpPr>
          <p:spPr>
            <a:xfrm>
              <a:off x="1353408" y="282423"/>
              <a:ext cx="3446777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โซ่อาหาร (</a:t>
              </a:r>
              <a:r>
                <a:rPr lang="en-US" sz="38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food chain)</a:t>
              </a:r>
              <a:endParaRPr lang="th-TH" sz="3800" dirty="0"/>
            </a:p>
          </p:txBody>
        </p:sp>
        <p:pic>
          <p:nvPicPr>
            <p:cNvPr id="166" name="รูปภาพ 165">
              <a:extLst>
                <a:ext uri="{FF2B5EF4-FFF2-40B4-BE49-F238E27FC236}">
                  <a16:creationId xmlns:a16="http://schemas.microsoft.com/office/drawing/2014/main" id="{A53A8E10-BB95-4AD3-B81F-C29EA8E2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116" y="358183"/>
              <a:ext cx="540000" cy="540000"/>
            </a:xfrm>
            <a:prstGeom prst="rect">
              <a:avLst/>
            </a:prstGeom>
          </p:spPr>
        </p:pic>
        <p:sp>
          <p:nvSpPr>
            <p:cNvPr id="167" name="สี่เหลี่ยมผืนผ้า 166">
              <a:extLst>
                <a:ext uri="{FF2B5EF4-FFF2-40B4-BE49-F238E27FC236}">
                  <a16:creationId xmlns:a16="http://schemas.microsoft.com/office/drawing/2014/main" id="{07506C83-15D3-4CE9-8EEF-F4866253843C}"/>
                </a:ext>
              </a:extLst>
            </p:cNvPr>
            <p:cNvSpPr/>
            <p:nvPr/>
          </p:nvSpPr>
          <p:spPr>
            <a:xfrm>
              <a:off x="1832175" y="895538"/>
              <a:ext cx="31005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ห่วงโซ่อาหารแบ่งเป็น 4 แบบ คือ  </a:t>
              </a:r>
            </a:p>
          </p:txBody>
        </p:sp>
        <p:pic>
          <p:nvPicPr>
            <p:cNvPr id="168" name="รูปภาพ 167">
              <a:extLst>
                <a:ext uri="{FF2B5EF4-FFF2-40B4-BE49-F238E27FC236}">
                  <a16:creationId xmlns:a16="http://schemas.microsoft.com/office/drawing/2014/main" id="{849C2400-A628-40AC-A156-9CB2B78EB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6079" y="947567"/>
              <a:ext cx="360000" cy="360000"/>
            </a:xfrm>
            <a:prstGeom prst="rect">
              <a:avLst/>
            </a:prstGeom>
          </p:spPr>
        </p:pic>
        <p:pic>
          <p:nvPicPr>
            <p:cNvPr id="169" name="รูปภาพ 168">
              <a:extLst>
                <a:ext uri="{FF2B5EF4-FFF2-40B4-BE49-F238E27FC236}">
                  <a16:creationId xmlns:a16="http://schemas.microsoft.com/office/drawing/2014/main" id="{9712B329-730B-405D-B6E3-CF8AD08C5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7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C674302-67F8-44C4-BF7D-A0500B7D09CE}"/>
              </a:ext>
            </a:extLst>
          </p:cNvPr>
          <p:cNvGrpSpPr/>
          <p:nvPr/>
        </p:nvGrpSpPr>
        <p:grpSpPr>
          <a:xfrm>
            <a:off x="-24524" y="-71791"/>
            <a:ext cx="9196060" cy="5284809"/>
            <a:chOff x="-24524" y="-71791"/>
            <a:chExt cx="9196060" cy="5284809"/>
          </a:xfrm>
        </p:grpSpPr>
        <p:grpSp>
          <p:nvGrpSpPr>
            <p:cNvPr id="164" name="กลุ่ม 163">
              <a:extLst>
                <a:ext uri="{FF2B5EF4-FFF2-40B4-BE49-F238E27FC236}">
                  <a16:creationId xmlns:a16="http://schemas.microsoft.com/office/drawing/2014/main" id="{050925AF-CB22-4148-8ED7-E4C9B951777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65" name="วงรี 164">
                <a:extLst>
                  <a:ext uri="{FF2B5EF4-FFF2-40B4-BE49-F238E27FC236}">
                    <a16:creationId xmlns:a16="http://schemas.microsoft.com/office/drawing/2014/main" id="{A4945254-7DEC-40AF-A49F-A4D47FEBFAA3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66" name="วงรี 165">
                <a:extLst>
                  <a:ext uri="{FF2B5EF4-FFF2-40B4-BE49-F238E27FC236}">
                    <a16:creationId xmlns:a16="http://schemas.microsoft.com/office/drawing/2014/main" id="{F9501D0E-9023-4DA2-B28E-51E11A4FE59F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67" name="วงรี 166">
                <a:extLst>
                  <a:ext uri="{FF2B5EF4-FFF2-40B4-BE49-F238E27FC236}">
                    <a16:creationId xmlns:a16="http://schemas.microsoft.com/office/drawing/2014/main" id="{9F041146-3EF9-478E-AF0C-DA00DA006FC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68" name="กลุ่ม 167">
                <a:extLst>
                  <a:ext uri="{FF2B5EF4-FFF2-40B4-BE49-F238E27FC236}">
                    <a16:creationId xmlns:a16="http://schemas.microsoft.com/office/drawing/2014/main" id="{471F3A78-B74E-4525-AFCF-7DADF29EC69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302" name="รูปแบบอิสระ: รูปร่าง 301">
                  <a:extLst>
                    <a:ext uri="{FF2B5EF4-FFF2-40B4-BE49-F238E27FC236}">
                      <a16:creationId xmlns:a16="http://schemas.microsoft.com/office/drawing/2014/main" id="{FC1494F8-0141-4ECC-B4D9-A4079D5DBB04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303" name="รูปแบบอิสระ: รูปร่าง 302">
                  <a:extLst>
                    <a:ext uri="{FF2B5EF4-FFF2-40B4-BE49-F238E27FC236}">
                      <a16:creationId xmlns:a16="http://schemas.microsoft.com/office/drawing/2014/main" id="{60FFE71D-E17C-4809-9217-7F9FC1C42973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69" name="กลุ่ม 168">
                <a:extLst>
                  <a:ext uri="{FF2B5EF4-FFF2-40B4-BE49-F238E27FC236}">
                    <a16:creationId xmlns:a16="http://schemas.microsoft.com/office/drawing/2014/main" id="{3B42D771-546D-48B0-A03F-F162AD94A186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300" name="รูปแบบอิสระ: รูปร่าง 299">
                  <a:extLst>
                    <a:ext uri="{FF2B5EF4-FFF2-40B4-BE49-F238E27FC236}">
                      <a16:creationId xmlns:a16="http://schemas.microsoft.com/office/drawing/2014/main" id="{CAA4653D-93D0-439F-914F-C9D21CF2C5F7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01" name="รูปแบบอิสระ: รูปร่าง 300">
                  <a:extLst>
                    <a:ext uri="{FF2B5EF4-FFF2-40B4-BE49-F238E27FC236}">
                      <a16:creationId xmlns:a16="http://schemas.microsoft.com/office/drawing/2014/main" id="{EAA6D45C-97C6-406F-A195-94CE2BC7976B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70" name="กลุ่ม 169">
                <a:extLst>
                  <a:ext uri="{FF2B5EF4-FFF2-40B4-BE49-F238E27FC236}">
                    <a16:creationId xmlns:a16="http://schemas.microsoft.com/office/drawing/2014/main" id="{8B0F71DF-9612-42F8-BB93-E70CB79F32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274F8922-11AD-4F4E-9144-BEEBAFF5E49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01DD43C5-E23B-4296-82C1-898CCE65BA3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1D854F86-52FC-449F-AC03-1022AFBA27C2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2B0C256A-D633-42A3-AB4C-B5D81CA4DB3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6BA0FFC8-3C1D-46BA-B885-49191C827BF5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1035E97B-CFCA-4E08-96BB-1A4953BEB08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79D86A79-6B2B-4A1F-B9F5-E6A342FEDF3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EB8BAB95-46DF-4C6F-988A-9E5BFFAA13A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E4229521-DB4A-4BF1-AC49-D20D1DE2D105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29148FF6-5669-4BAC-8092-76CC48754A9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80AD90C6-7CB6-46A7-8067-6379C2E84D9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924F6801-83FB-474E-872E-FCDEB50C73C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81D3F3F6-3456-4157-804C-DF3FE3989DE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BB1FA6E4-A593-4920-8A10-B283735A3AE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9B0B9502-F972-47A2-A812-CA0DFF1473B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9DE173C-94F3-4741-88A5-0B46833D2F6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C4B44DA6-11B9-4C22-A553-34E1081557D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E78AC5ED-EE4B-48E1-9536-C38A56F03B7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8" name="วงรี 287">
                  <a:extLst>
                    <a:ext uri="{FF2B5EF4-FFF2-40B4-BE49-F238E27FC236}">
                      <a16:creationId xmlns:a16="http://schemas.microsoft.com/office/drawing/2014/main" id="{09D98A61-32D2-4298-BA5C-CF0001BCB42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9" name="วงรี 288">
                  <a:extLst>
                    <a:ext uri="{FF2B5EF4-FFF2-40B4-BE49-F238E27FC236}">
                      <a16:creationId xmlns:a16="http://schemas.microsoft.com/office/drawing/2014/main" id="{7C76FE2F-34F2-4829-BF01-201E9933E477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0" name="วงรี 289">
                  <a:extLst>
                    <a:ext uri="{FF2B5EF4-FFF2-40B4-BE49-F238E27FC236}">
                      <a16:creationId xmlns:a16="http://schemas.microsoft.com/office/drawing/2014/main" id="{D052FB4E-80E9-4A9E-8F32-AC766EF97F3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1" name="วงรี 290">
                  <a:extLst>
                    <a:ext uri="{FF2B5EF4-FFF2-40B4-BE49-F238E27FC236}">
                      <a16:creationId xmlns:a16="http://schemas.microsoft.com/office/drawing/2014/main" id="{93D241EE-FE98-4584-98A4-D6B3FE32F03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2" name="วงรี 291">
                  <a:extLst>
                    <a:ext uri="{FF2B5EF4-FFF2-40B4-BE49-F238E27FC236}">
                      <a16:creationId xmlns:a16="http://schemas.microsoft.com/office/drawing/2014/main" id="{82C4D996-D5F2-48A6-B6E2-B6F717BA830B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3" name="วงรี 292">
                  <a:extLst>
                    <a:ext uri="{FF2B5EF4-FFF2-40B4-BE49-F238E27FC236}">
                      <a16:creationId xmlns:a16="http://schemas.microsoft.com/office/drawing/2014/main" id="{0299B292-C074-44AA-8A43-D1C38CEBE57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4" name="วงรี 293">
                  <a:extLst>
                    <a:ext uri="{FF2B5EF4-FFF2-40B4-BE49-F238E27FC236}">
                      <a16:creationId xmlns:a16="http://schemas.microsoft.com/office/drawing/2014/main" id="{21F5D17E-56E2-4178-B4E6-9B807ECE579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5" name="วงรี 294">
                  <a:extLst>
                    <a:ext uri="{FF2B5EF4-FFF2-40B4-BE49-F238E27FC236}">
                      <a16:creationId xmlns:a16="http://schemas.microsoft.com/office/drawing/2014/main" id="{8F22C20E-49B1-41CD-A06B-320D6369D48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6" name="วงรี 295">
                  <a:extLst>
                    <a:ext uri="{FF2B5EF4-FFF2-40B4-BE49-F238E27FC236}">
                      <a16:creationId xmlns:a16="http://schemas.microsoft.com/office/drawing/2014/main" id="{DC66CB34-958F-4315-BA16-3EA5CCB9504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7" name="วงรี 296">
                  <a:extLst>
                    <a:ext uri="{FF2B5EF4-FFF2-40B4-BE49-F238E27FC236}">
                      <a16:creationId xmlns:a16="http://schemas.microsoft.com/office/drawing/2014/main" id="{A1EFCF32-7BCA-476C-A388-C690BCFD641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8" name="วงรี 297">
                  <a:extLst>
                    <a:ext uri="{FF2B5EF4-FFF2-40B4-BE49-F238E27FC236}">
                      <a16:creationId xmlns:a16="http://schemas.microsoft.com/office/drawing/2014/main" id="{A34603C9-4A4A-4B17-81AA-F50D579B820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9" name="วงรี 298">
                  <a:extLst>
                    <a:ext uri="{FF2B5EF4-FFF2-40B4-BE49-F238E27FC236}">
                      <a16:creationId xmlns:a16="http://schemas.microsoft.com/office/drawing/2014/main" id="{5CA1CA0B-EEAB-4F7C-A505-ECB52703EFB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71" name="กลุ่ม 170">
                <a:extLst>
                  <a:ext uri="{FF2B5EF4-FFF2-40B4-BE49-F238E27FC236}">
                    <a16:creationId xmlns:a16="http://schemas.microsoft.com/office/drawing/2014/main" id="{C35216FF-E67E-4488-B3D9-E38833CF07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2AA41CCD-538C-41CC-B6C9-062084A1AD0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21DF0931-05B0-4E5D-9A9A-36AB65DD420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EB93B87B-450C-40A0-8772-D1360BC56E4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43B567AF-3E54-478A-B1F4-171206AFCF9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28A26C4D-1D5B-4202-B379-8EE6789903C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423802BC-661C-47E8-8658-3C654E03A2F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3A3D10F-06BE-4ADF-9220-E902098FDDF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A508CCB2-287F-4F29-B7BA-3B0ACD98804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9533742-999B-4E9C-9B9D-57D18BCC46B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B024DF2D-B496-48F8-B470-0BFF673DDD3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0" name="วงรี 249">
                  <a:extLst>
                    <a:ext uri="{FF2B5EF4-FFF2-40B4-BE49-F238E27FC236}">
                      <a16:creationId xmlns:a16="http://schemas.microsoft.com/office/drawing/2014/main" id="{019049B6-FD73-4253-8010-7A90BD76C13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1" name="วงรี 250">
                  <a:extLst>
                    <a:ext uri="{FF2B5EF4-FFF2-40B4-BE49-F238E27FC236}">
                      <a16:creationId xmlns:a16="http://schemas.microsoft.com/office/drawing/2014/main" id="{AC86D27E-E8D8-44B5-954E-70C348B006F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2" name="วงรี 251">
                  <a:extLst>
                    <a:ext uri="{FF2B5EF4-FFF2-40B4-BE49-F238E27FC236}">
                      <a16:creationId xmlns:a16="http://schemas.microsoft.com/office/drawing/2014/main" id="{7953C596-523D-4155-BC81-A2F4447B237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3" name="วงรี 252">
                  <a:extLst>
                    <a:ext uri="{FF2B5EF4-FFF2-40B4-BE49-F238E27FC236}">
                      <a16:creationId xmlns:a16="http://schemas.microsoft.com/office/drawing/2014/main" id="{029C27F4-6C39-4D2D-99C9-79E580AF855A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4" name="วงรี 253">
                  <a:extLst>
                    <a:ext uri="{FF2B5EF4-FFF2-40B4-BE49-F238E27FC236}">
                      <a16:creationId xmlns:a16="http://schemas.microsoft.com/office/drawing/2014/main" id="{92D55E3F-5FE6-454F-B34A-BFA6AA026572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5" name="วงรี 254">
                  <a:extLst>
                    <a:ext uri="{FF2B5EF4-FFF2-40B4-BE49-F238E27FC236}">
                      <a16:creationId xmlns:a16="http://schemas.microsoft.com/office/drawing/2014/main" id="{DC84DAC5-F466-493E-A28E-2EE0171F6A7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6" name="วงรี 255">
                  <a:extLst>
                    <a:ext uri="{FF2B5EF4-FFF2-40B4-BE49-F238E27FC236}">
                      <a16:creationId xmlns:a16="http://schemas.microsoft.com/office/drawing/2014/main" id="{B6F61B09-DF55-4CDA-A567-A6BA515C674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7" name="วงรี 256">
                  <a:extLst>
                    <a:ext uri="{FF2B5EF4-FFF2-40B4-BE49-F238E27FC236}">
                      <a16:creationId xmlns:a16="http://schemas.microsoft.com/office/drawing/2014/main" id="{FE4B875A-A57C-4490-894C-0C3A9424764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73E0C353-93F9-4426-AED8-D50C132D918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2BAFB9CA-D237-4934-AFE3-687FEDEAE2DF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2A79D1E4-A543-42C4-B7C1-06B7C902529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D6BF5DFA-AC47-436A-BD70-B3DEC1CCC20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32C43CD3-7490-44E4-9E5A-7A5CECE8A95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7530631A-83C8-4691-A5B9-E5270144F78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05313445-FBCF-4CF9-95C3-34F7E9189E89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D9A100EC-3C25-4A57-BCA9-E797C688F5D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CC3B0F05-9C2D-43B4-8B6A-7F5CE0D34C4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ADC595EA-3009-4D2A-985C-68B4420D17B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AC04B89B-1404-4368-B158-634749638B39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FF63F30C-1B34-4E7E-AEAC-053BDB1C50A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72" name="กลุ่ม 171">
                <a:extLst>
                  <a:ext uri="{FF2B5EF4-FFF2-40B4-BE49-F238E27FC236}">
                    <a16:creationId xmlns:a16="http://schemas.microsoft.com/office/drawing/2014/main" id="{EC5190AD-C5AF-46BC-8004-399D004054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AEBFBFF2-6973-4DB0-83A1-ACAE051789E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38A55509-B338-454D-83DC-8E15C16D344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4C7E5B3A-7588-4B42-AD77-624291B555E3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DD216B9B-9C26-44AC-B402-11F6FEE7C56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2CD88135-1EEB-4D5A-8A20-AEAE6B37F48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71273C77-4DF1-4919-9089-559C42248B9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450021C3-C3AE-4BB8-ADC8-25D256A52F1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5BA4FB94-B5FE-4F88-8DDA-9BB692F688A8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858D84AF-189D-4193-84E1-0C907E258D9A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19" name="วงรี 218">
                  <a:extLst>
                    <a:ext uri="{FF2B5EF4-FFF2-40B4-BE49-F238E27FC236}">
                      <a16:creationId xmlns:a16="http://schemas.microsoft.com/office/drawing/2014/main" id="{1C15E18C-89A5-4F11-851B-4A011C60380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A7193AE0-F8C8-45EC-8DF4-100C980C6FA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C88ABD31-9B4E-4DD5-91CC-1567DA533DF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A0A01D4D-48C7-4A94-826C-C8DB7AD9BCE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509C8B06-CB09-4F32-BF16-8B633AFEA9C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902A412E-C3AB-4DD3-9BDB-F60F7E4BA5E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7A285D49-C022-44C7-BF6F-74E61379828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DBB1FF08-899E-4A58-8E8D-B8E05545F19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261A60A1-3577-45F0-A2DB-F05EFD6D3FF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6C1D8C3-4BD3-4BEC-AFD6-CE9BD39F0E7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DB5551AE-199D-4B0D-A813-FAF341FA3EF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AB2A247A-F717-4CCD-B149-820493CDE0E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16FC1D01-3CEB-45CB-871E-B0ABB8D8D10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ABD1E0BE-2BB6-4B54-9AC6-7A20B91F799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14924D00-6617-4E4C-B86E-FFE83DE8443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D6B2EF17-3F85-4EED-8419-46E90BFCAAA4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0CEDEE9C-E914-411E-B1E6-D4F23258B87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37A3CE54-43AA-4C88-B293-87C02CE3E8E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338C63BE-4E95-4A8B-AB07-ED25E29BA3D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37A4A509-C101-4FF7-88E6-BD941A80AEE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2572A032-11DE-410A-8948-1664DAA71B6E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173" name="กากบาท 172">
                <a:extLst>
                  <a:ext uri="{FF2B5EF4-FFF2-40B4-BE49-F238E27FC236}">
                    <a16:creationId xmlns:a16="http://schemas.microsoft.com/office/drawing/2014/main" id="{75097A83-5541-4914-8759-BE2801CA926A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74" name="กากบาท 173">
                <a:extLst>
                  <a:ext uri="{FF2B5EF4-FFF2-40B4-BE49-F238E27FC236}">
                    <a16:creationId xmlns:a16="http://schemas.microsoft.com/office/drawing/2014/main" id="{B42AC39D-D686-4F66-AFCC-B83EAEAE0266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75" name="กากบาท 174">
                <a:extLst>
                  <a:ext uri="{FF2B5EF4-FFF2-40B4-BE49-F238E27FC236}">
                    <a16:creationId xmlns:a16="http://schemas.microsoft.com/office/drawing/2014/main" id="{246A7EE2-98CC-4A5D-9A79-AB8CB718895F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76" name="กากบาท 175">
                <a:extLst>
                  <a:ext uri="{FF2B5EF4-FFF2-40B4-BE49-F238E27FC236}">
                    <a16:creationId xmlns:a16="http://schemas.microsoft.com/office/drawing/2014/main" id="{07F64003-2E2E-4E9A-B9EF-A14DDA9C8A58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77" name="สี่เหลี่ยมผืนผ้า 176">
                <a:extLst>
                  <a:ext uri="{FF2B5EF4-FFF2-40B4-BE49-F238E27FC236}">
                    <a16:creationId xmlns:a16="http://schemas.microsoft.com/office/drawing/2014/main" id="{2DA102E1-0014-4D68-9CFF-99E7FDBDBC1D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78" name="สี่เหลี่ยมผืนผ้า 177">
                <a:extLst>
                  <a:ext uri="{FF2B5EF4-FFF2-40B4-BE49-F238E27FC236}">
                    <a16:creationId xmlns:a16="http://schemas.microsoft.com/office/drawing/2014/main" id="{26C3A930-F76D-4934-9FFB-D4544C0F601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179" name="กลุ่ม 178">
                <a:extLst>
                  <a:ext uri="{FF2B5EF4-FFF2-40B4-BE49-F238E27FC236}">
                    <a16:creationId xmlns:a16="http://schemas.microsoft.com/office/drawing/2014/main" id="{1206E6AF-BAD1-4736-9DB4-E63FA6DC59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DFBD2BE1-EA83-44CC-8ADA-004F69D5F15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F5CBE62E-3A66-4D99-B3BE-50B6419A0E7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BCD684CC-CCBD-4500-A0B2-7A46B800CFC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F794CE8B-2628-4DA0-96A7-295A99CD2AD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327E85B5-5C28-4B01-8B65-95496643288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411E49DC-F727-4D71-A558-C67BBF42E21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BB17EC11-16D5-4294-A731-1F364CEBC4D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DB335B47-8A8E-4922-AB51-8B93ECEAE37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8" name="วงรี 187">
                  <a:extLst>
                    <a:ext uri="{FF2B5EF4-FFF2-40B4-BE49-F238E27FC236}">
                      <a16:creationId xmlns:a16="http://schemas.microsoft.com/office/drawing/2014/main" id="{ACB21513-1F6C-4357-9B03-3C8E52A5829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FBF21031-B1D5-4216-A4EA-DBFC25510CD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2681CDC5-EF9D-47AC-9545-01620B70488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C1993849-52AE-4449-8048-5FD60C080E49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F2320CFE-85CA-4897-A245-475838BB88C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C5B9D7B2-BA95-4FFA-A287-0DE3595168B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82502EAF-DD76-4DEC-98DE-BD9D723CA98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2A338DF6-1EB7-4B1E-9285-84F602939EA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2B94A838-3ED7-4958-9942-44F67F8E8D8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8656207D-C2B6-4F58-8D70-411A96AF49D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51CE22B3-A09A-41A3-A0FD-B09E1CC06A4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CFA46F24-B489-4BEC-BA9D-4E57BCFAF1A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0F04D1B2-92AE-4703-9D52-C2FC5F1F76B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566763EC-CEAE-487F-9135-A01B4AF3C9A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B92B01D5-0C27-435B-AEFF-CB1D62250ACE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CF4ACE8-FD91-46C6-A729-5DD87A50576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CA7507E3-9FC2-4576-8E77-BB6E76F86B8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B1C9A17A-7AE1-4D89-9D4B-2146E930A48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28632E02-E39D-4409-BABC-4097941B63E9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2C98A380-50A7-463D-9AB4-8C5D3CB03A3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7CEEEFED-17CB-42C9-BD3A-859546A5662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0B7D924-EB90-42B2-A0F5-4824F500F53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304" name="สี่เหลี่ยมผืนผ้า 303">
              <a:extLst>
                <a:ext uri="{FF2B5EF4-FFF2-40B4-BE49-F238E27FC236}">
                  <a16:creationId xmlns:a16="http://schemas.microsoft.com/office/drawing/2014/main" id="{1D92E92B-ADCC-42DE-B521-D455A3AF2E09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A41EAE71-51ED-461C-9F22-45DB6E8B8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2048" t="82049" r="48900"/>
            <a:stretch/>
          </p:blipFill>
          <p:spPr>
            <a:xfrm>
              <a:off x="0" y="3321748"/>
              <a:ext cx="3389243" cy="1827877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254195" y="374418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131" y="410368"/>
              <a:ext cx="540000" cy="540000"/>
            </a:xfrm>
            <a:prstGeom prst="rect">
              <a:avLst/>
            </a:prstGeom>
          </p:spPr>
        </p:pic>
        <p:pic>
          <p:nvPicPr>
            <p:cNvPr id="2050" name="Picture 2" descr="Image result for food web">
              <a:extLst>
                <a:ext uri="{FF2B5EF4-FFF2-40B4-BE49-F238E27FC236}">
                  <a16:creationId xmlns:a16="http://schemas.microsoft.com/office/drawing/2014/main" id="{C6B39082-CC34-45FC-93C0-1961A55E4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85" b="7919"/>
            <a:stretch/>
          </p:blipFill>
          <p:spPr bwMode="auto">
            <a:xfrm>
              <a:off x="5340079" y="2148039"/>
              <a:ext cx="3831457" cy="3064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สี่เหลี่ยมผืนผ้า 28">
              <a:extLst>
                <a:ext uri="{FF2B5EF4-FFF2-40B4-BE49-F238E27FC236}">
                  <a16:creationId xmlns:a16="http://schemas.microsoft.com/office/drawing/2014/main" id="{2C1476B2-735C-41A3-8A76-EEAC8A7DE856}"/>
                </a:ext>
              </a:extLst>
            </p:cNvPr>
            <p:cNvSpPr/>
            <p:nvPr/>
          </p:nvSpPr>
          <p:spPr>
            <a:xfrm>
              <a:off x="578483" y="1089504"/>
              <a:ext cx="8166121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4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ความสัมพันธ์ระหว่างสิ่งมีชีวิตในโซ่อาหารเป็นความสัมพันธ์ในด้านการถ่ายทอดพลังงาน โดยการกินกันเป็นทอดๆ ไม่ซับซ้อน แต่ในธรรมชาติอาจมีผู้ผลิตมากกว่าหนึ่งชนิดและมีผู้บริโภคที่สามารถบริโภคพืชและสัตว์อื่น ๆ ได้หลายชนิด เช่น กบกินตั๊กแตน แมลงปอ และแมลงหวี่ </a:t>
              </a:r>
            </a:p>
            <a:p>
              <a:pPr>
                <a:spcAft>
                  <a:spcPts val="0"/>
                </a:spcAft>
              </a:pPr>
              <a:endPara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  <a:p>
              <a:pPr>
                <a:spcAft>
                  <a:spcPts val="0"/>
                </a:spcAft>
              </a:pP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ในขณะเดียวกันผู้บริโภคชนิดหนึ่งอาจเป็นอาหารของผู้บริโภค</a:t>
              </a:r>
            </a:p>
            <a:p>
              <a:pPr>
                <a:spcAft>
                  <a:spcPts val="0"/>
                </a:spcAft>
              </a:pPr>
              <a:r>
                <a:rPr lang="th-TH" sz="24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ได้หลายชนิด เช่น กบเป็นอาหารของแมว งู และนกอินทรี </a:t>
              </a:r>
            </a:p>
            <a:p>
              <a:pPr>
                <a:spcAft>
                  <a:spcPts val="0"/>
                </a:spcAft>
              </a:pPr>
              <a:r>
                <a:rPr lang="th-TH" sz="24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ความสัมพันธ์ของสิ่งมีชีวิตในการถ่ายทอดพลังงาน</a:t>
              </a:r>
            </a:p>
            <a:p>
              <a:pPr>
                <a:spcAft>
                  <a:spcPts val="0"/>
                </a:spcAft>
              </a:pPr>
              <a:r>
                <a:rPr lang="th-TH" sz="24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โซ่อาหารหลายสายที่สัมพันธ์ซับซ้อนนี้ </a:t>
              </a:r>
            </a:p>
            <a:p>
              <a:pPr>
                <a:spcAft>
                  <a:spcPts val="0"/>
                </a:spcAft>
              </a:pPr>
              <a:r>
                <a:rPr lang="th-TH" sz="24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         เรียกว่า </a:t>
              </a:r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สายใยอาหาร (</a:t>
              </a:r>
              <a:r>
                <a:rPr lang="en-US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food web)</a:t>
              </a:r>
              <a:endParaRPr lang="en-US" sz="2400" u="sng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pic>
          <p:nvPicPr>
            <p:cNvPr id="30" name="รูปภาพ 29">
              <a:extLst>
                <a:ext uri="{FF2B5EF4-FFF2-40B4-BE49-F238E27FC236}">
                  <a16:creationId xmlns:a16="http://schemas.microsoft.com/office/drawing/2014/main" id="{6088DBC4-F658-408F-9EFA-4A0D7D758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843" y="4077213"/>
              <a:ext cx="432000" cy="432000"/>
            </a:xfrm>
            <a:prstGeom prst="rect">
              <a:avLst/>
            </a:prstGeom>
          </p:spPr>
        </p:pic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76767AF-43EB-416F-823A-E988C621EC8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84" y="1238461"/>
              <a:ext cx="0" cy="2592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รูปภาพ 149">
              <a:extLst>
                <a:ext uri="{FF2B5EF4-FFF2-40B4-BE49-F238E27FC236}">
                  <a16:creationId xmlns:a16="http://schemas.microsoft.com/office/drawing/2014/main" id="{516D45CD-F67F-4F20-94A9-6772A6B3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279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67345337-0C37-4391-9FEC-AF1E4AB38AD2}"/>
              </a:ext>
            </a:extLst>
          </p:cNvPr>
          <p:cNvGrpSpPr/>
          <p:nvPr/>
        </p:nvGrpSpPr>
        <p:grpSpPr>
          <a:xfrm>
            <a:off x="-24524" y="-71791"/>
            <a:ext cx="9201678" cy="5266574"/>
            <a:chOff x="-24524" y="-71791"/>
            <a:chExt cx="9201678" cy="5266574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9B62BBC7-B884-4B21-8FE4-3908E7353CB9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3" name="วงรี 12">
                <a:extLst>
                  <a:ext uri="{FF2B5EF4-FFF2-40B4-BE49-F238E27FC236}">
                    <a16:creationId xmlns:a16="http://schemas.microsoft.com/office/drawing/2014/main" id="{36788035-B7F8-4AC0-B77E-8E7C0CEDFB3E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" name="วงรี 13">
                <a:extLst>
                  <a:ext uri="{FF2B5EF4-FFF2-40B4-BE49-F238E27FC236}">
                    <a16:creationId xmlns:a16="http://schemas.microsoft.com/office/drawing/2014/main" id="{5EF50DEA-FAF2-4CF3-8532-4C7BE12BED5D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1947CA1D-3C1E-4979-9BA2-9D67F9854A09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6" name="กลุ่ม 15">
                <a:extLst>
                  <a:ext uri="{FF2B5EF4-FFF2-40B4-BE49-F238E27FC236}">
                    <a16:creationId xmlns:a16="http://schemas.microsoft.com/office/drawing/2014/main" id="{5B233C5C-0AE8-4AE4-8C3B-235E892E1800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0" name="รูปแบบอิสระ: รูปร่าง 149">
                  <a:extLst>
                    <a:ext uri="{FF2B5EF4-FFF2-40B4-BE49-F238E27FC236}">
                      <a16:creationId xmlns:a16="http://schemas.microsoft.com/office/drawing/2014/main" id="{6D1146BD-0427-44BE-99AA-EE3525E61721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1" name="รูปแบบอิสระ: รูปร่าง 150">
                  <a:extLst>
                    <a:ext uri="{FF2B5EF4-FFF2-40B4-BE49-F238E27FC236}">
                      <a16:creationId xmlns:a16="http://schemas.microsoft.com/office/drawing/2014/main" id="{BC7AF629-1B1E-4BCC-8124-B3211D595EF4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7" name="กลุ่ม 16">
                <a:extLst>
                  <a:ext uri="{FF2B5EF4-FFF2-40B4-BE49-F238E27FC236}">
                    <a16:creationId xmlns:a16="http://schemas.microsoft.com/office/drawing/2014/main" id="{48E713B1-3D74-4B03-93B6-39A3EFB95CF9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48" name="รูปแบบอิสระ: รูปร่าง 147">
                  <a:extLst>
                    <a:ext uri="{FF2B5EF4-FFF2-40B4-BE49-F238E27FC236}">
                      <a16:creationId xmlns:a16="http://schemas.microsoft.com/office/drawing/2014/main" id="{6FBF51B8-E61F-4C19-8A43-C51116A3DFEE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รูปแบบอิสระ: รูปร่าง 148">
                  <a:extLst>
                    <a:ext uri="{FF2B5EF4-FFF2-40B4-BE49-F238E27FC236}">
                      <a16:creationId xmlns:a16="http://schemas.microsoft.com/office/drawing/2014/main" id="{52FB3600-6C1D-438C-9A05-0C02B6FFEB34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8" name="กลุ่ม 17">
                <a:extLst>
                  <a:ext uri="{FF2B5EF4-FFF2-40B4-BE49-F238E27FC236}">
                    <a16:creationId xmlns:a16="http://schemas.microsoft.com/office/drawing/2014/main" id="{68C3998B-0E83-4840-9E40-46C1DA9687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D5F6C90A-83AC-4BE6-82AC-4102A26CE7C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6E4C20DD-3953-4887-8C10-6FB668B32F0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93A628C2-6842-4AD0-981C-59B61E2378D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21D1061D-2DEE-4FBF-A566-47CBBC03BE6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2EF5A96E-A6C9-4C4C-AFEF-10E28FA2E59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ED8CC77B-548B-45A8-8C61-33AB7240D5E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2C2405E4-E115-451B-A033-4ACA75FAE60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605DC0C5-7DF8-4D41-A7BC-2B9D48D611C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F9BE9751-C22D-4377-B214-5FC097117E0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2CCAF223-3B25-40E3-8ABD-4A6D41EC64D5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454CD674-8CCD-445C-B3F0-DC8BFD9ECE7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4E140FD0-43E9-4FC4-AEFD-AE05439BE9E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6531C6B5-D47F-4968-A13C-BDF97F5BFEC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E8A5844E-2F72-43D8-8C1C-94C33FDC70C7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C10D691E-0146-4646-A571-9E5710A7027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CFF7B520-6620-4E60-99AC-DF6BBF339BB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3D30FEB4-A604-4057-B72A-4236F311399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3CC3325B-4797-4B07-B1BA-EC4886226E6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0FCFF9EE-99E7-40A5-B262-522DBF68732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6A23760B-263E-41F1-B104-21E8720B484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77CC22C4-D9A4-4D15-AD0D-2769D5A45C9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3B66B4F7-03A1-4473-992B-9B82C6D1CA6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71A19726-25F5-4D72-8C7B-ED07E216FB6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C369B5BC-9333-4755-A337-68CBA9BFCF8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53D9E817-3FAB-4425-BFD9-67CA750284A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41AEF925-D356-4927-AF50-2F6803896E3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C6FBCE3D-AD06-4D70-BB32-2991BE0A73B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A6BABE95-D813-4401-9ABE-DC173D94F4A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F07DB1DE-5C1B-4C54-A1E2-C8FFA097E6C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C2C93AD9-B95B-465D-B034-9DC14A8A6E4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A18FECBD-26A6-43EF-8E74-138F67D9DF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0D31F418-22C3-4358-8AF6-1FFE34038A5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285BDFF2-6ADE-489E-8454-24D5186D5EF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8199796D-ABB3-49F0-B604-BA456BABCFB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F0E20979-73C1-4018-85F0-FDF6B3AD868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B48B6DA4-77BF-46D9-ACE8-8EC7A75DFA27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F9960DC6-1083-4424-95CF-80407DEBDED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2AA83E0F-9F72-4E42-BDF0-498B4A28E6D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441C571A-1729-470F-BEE0-350FC79276F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98B4B8AE-45CB-42FF-AB55-8FFD8660C15A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4EBA1F0E-B6AB-4B6F-8E86-05440633659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71B06ECF-11F8-425C-BF16-CCBC1A0C053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B0CFA48A-CA21-458E-B535-53674E340BEB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A826E7C0-E23C-4ECF-95DC-5B01A9A8954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AF196E29-72C5-4617-A4A5-CB2640BE18F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7D159D36-EEFE-42A0-BD07-F8B234E0C04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11D97139-F766-4DDC-8AEA-4393294573E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BF764D96-2426-4E4F-A326-2DAF6B37AAB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1D5234A6-E21A-45B3-8F47-3A9A214852C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E4105D9A-E3FB-4411-9F6B-6BAD55DDA4A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C3411C05-9836-4DD2-9F7F-09A9F740385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B0078111-C667-4FD7-B9A5-CFE00AC1EF7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257768EA-2ECC-4226-9A47-0F1CE06469D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4AE1EA62-36C1-4690-A861-82B3E6F2ED5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47649FCF-58E6-463D-A8AC-6ECC9D77FFB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E42BF744-0D8C-4913-8EF1-A84EB38A84C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D5E919D3-2D06-428B-BB54-5F01B2166E8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1CE3CA7B-EB43-4F13-B07C-A9BE96CCB8B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A0CF6D80-50C2-4AB4-A20E-B8696E9313F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2232E6B2-51B2-4A1B-A87F-292F64CC48E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43BD8321-B842-42CA-9883-65279033E8D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4E4E7960-76DE-4D6A-94CB-C092C0D180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44BFC25C-8FBF-426B-AD02-ED3650262F7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868108D9-5368-475D-8D8F-D9FAF19936C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2AC3CCAC-FB27-4AF8-A93F-92A7EDE0AB6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73594781-6A71-4746-8240-8EC106807CF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5B85D6D5-5DE3-40DD-A0E7-4197E388D0C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8D8318C7-69B5-47B7-BF5D-9945045E481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18ADA380-6A97-496E-ADDC-32C4891E4E9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A6E38465-2B7E-4739-8998-3216CDA3FF31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8E06995B-132C-4256-A009-BC9ADE1ACE6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512C32EE-362C-4AAF-BAC6-8D618DE220D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A58112F8-86F0-44B4-9F12-185F0856E3F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664BFC20-694B-4426-8BAE-0A61539E699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27475A84-CF55-4593-BDC1-C90B3765193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82997D23-3E82-460C-80FC-4DA2D212E63F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D82CE27E-8E95-46C2-BF9E-80A4C433395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C1F4FA11-6212-40A4-BCB0-12AF0B35BE0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A9282158-B2B1-4773-A503-4D7B2DF53B2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1A311CD1-22C6-4866-98E0-0063A02B8FC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DCAFF2AE-E19A-40A1-81BF-AB03800B4DE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44BF7D82-77E6-4382-972C-9E8924C1ABE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43EB10BE-9225-4233-972B-A4F12652263B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65C8ECEE-5BE8-4B5B-BCA2-D9B7D44CDC9C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D3F90309-BA41-4957-AF2C-698AF43CEDB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41BC7582-24C8-42A4-A1D9-1A98C1ABCDC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885AB1C5-1B68-45A1-8CD6-4667082BED9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5EF0D365-C689-4511-93EE-95643E314456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FB61C282-0DA5-4CA0-B7F6-6B966A30234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3197C615-D2A6-4DAD-B9C4-C6B5D8E1D04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F609EF30-B445-43AA-8384-91CD77B32D3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E3F452A0-1736-4444-A58B-21E279FD184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1" name="กากบาท 20">
                <a:extLst>
                  <a:ext uri="{FF2B5EF4-FFF2-40B4-BE49-F238E27FC236}">
                    <a16:creationId xmlns:a16="http://schemas.microsoft.com/office/drawing/2014/main" id="{1B6908ED-1321-45CA-84E9-7D9D627C9BEA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2" name="กากบาท 21">
                <a:extLst>
                  <a:ext uri="{FF2B5EF4-FFF2-40B4-BE49-F238E27FC236}">
                    <a16:creationId xmlns:a16="http://schemas.microsoft.com/office/drawing/2014/main" id="{AFEE252E-5D64-4B33-BB47-B9A155276B2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3" name="กากบาท 22">
                <a:extLst>
                  <a:ext uri="{FF2B5EF4-FFF2-40B4-BE49-F238E27FC236}">
                    <a16:creationId xmlns:a16="http://schemas.microsoft.com/office/drawing/2014/main" id="{E006D319-FB1F-4BFA-8BD0-E611B17CD145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4" name="กากบาท 23">
                <a:extLst>
                  <a:ext uri="{FF2B5EF4-FFF2-40B4-BE49-F238E27FC236}">
                    <a16:creationId xmlns:a16="http://schemas.microsoft.com/office/drawing/2014/main" id="{3765F8CD-945B-440F-89C6-56C02CB2F055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" name="สี่เหลี่ยมผืนผ้า 24">
                <a:extLst>
                  <a:ext uri="{FF2B5EF4-FFF2-40B4-BE49-F238E27FC236}">
                    <a16:creationId xmlns:a16="http://schemas.microsoft.com/office/drawing/2014/main" id="{34927E40-24B5-401D-A58E-1B38460FA502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สี่เหลี่ยมผืนผ้า 25">
                <a:extLst>
                  <a:ext uri="{FF2B5EF4-FFF2-40B4-BE49-F238E27FC236}">
                    <a16:creationId xmlns:a16="http://schemas.microsoft.com/office/drawing/2014/main" id="{007ACDC7-3C65-4E38-A962-3ADB209B1B97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6706312E-5B57-49F8-9F45-14EC7DF369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8" name="วงรี 27">
                  <a:extLst>
                    <a:ext uri="{FF2B5EF4-FFF2-40B4-BE49-F238E27FC236}">
                      <a16:creationId xmlns:a16="http://schemas.microsoft.com/office/drawing/2014/main" id="{8AF88DC1-8FA9-4583-8B8A-7591B1301DD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" name="วงรี 28">
                  <a:extLst>
                    <a:ext uri="{FF2B5EF4-FFF2-40B4-BE49-F238E27FC236}">
                      <a16:creationId xmlns:a16="http://schemas.microsoft.com/office/drawing/2014/main" id="{7C0B63CF-3ABA-4B4A-AEA4-1B34308BD97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0" name="วงรี 29">
                  <a:extLst>
                    <a:ext uri="{FF2B5EF4-FFF2-40B4-BE49-F238E27FC236}">
                      <a16:creationId xmlns:a16="http://schemas.microsoft.com/office/drawing/2014/main" id="{A69C9BB9-909D-49D6-BEFB-382C60057D7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1" name="วงรี 30">
                  <a:extLst>
                    <a:ext uri="{FF2B5EF4-FFF2-40B4-BE49-F238E27FC236}">
                      <a16:creationId xmlns:a16="http://schemas.microsoft.com/office/drawing/2014/main" id="{19B2F0B2-5F25-4A93-AC63-F842F89D218F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B8EF5354-7B81-4810-B685-00BD987BA28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B2FA4F67-53DE-4CED-BF34-11A6F0A361A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1BE35072-20C8-4B90-A8E2-B5AD80E59C5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6CF2CFE9-399D-4626-ADA3-B8F3937930E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F54D8875-F440-461F-940D-A35C6C96345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1D308D11-8928-403B-A048-254C6A6B2B7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0C44497C-F8D5-4AA3-A31C-0107A9BB3D8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F19FF856-EF1D-46B8-A576-CC9A2625DC6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87CC7E4A-2962-4326-8F8F-67C5BB38A4E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34E45711-E957-4648-8145-939ACD519EE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BA575F61-DC4E-434C-A629-9CEEFDA720D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31003F78-7362-4AAF-95C9-36F7A0662C0B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77BA8386-D995-4E2D-BEC4-9C84F2C7D39E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BCBDC0D6-83D4-43BF-A3E2-07914EDC6F4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4D06DE32-F1B7-4EC3-9EB1-8F772F91B76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62BABBAF-ACF5-4930-8ADF-0C23F5DBF88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BC6CD4B3-D4E9-4DE7-B157-C949CED220A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3D027936-5DC9-49CE-8E0C-9B5F25AC6F3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8F6BB1F0-302C-4872-A8C2-CB6D50E21AE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02AAC371-A9C0-46F3-8730-636D0C7E2AF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E8654535-3E73-466B-AB4D-0C9A80FC453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EDA59ADA-BF37-4C88-A3E3-5A28334CB2D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67D9221F-9509-4183-A236-F8B3C6D2AF6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ECAADB17-D770-42E3-86F0-21C2B8C9118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5E05F655-0569-448F-8515-0BC62DAE85B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9699ACF6-0134-4DBE-B255-96CA02537C9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2" name="สี่เหลี่ยมผืนผ้า 151">
              <a:extLst>
                <a:ext uri="{FF2B5EF4-FFF2-40B4-BE49-F238E27FC236}">
                  <a16:creationId xmlns:a16="http://schemas.microsoft.com/office/drawing/2014/main" id="{92420B3F-592F-49F1-BEA5-6152B4BC15F4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404054" y="321835"/>
              <a:ext cx="768772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0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ตัวอย่างแสดงแผนภาพแสดงสายใยอาหาร </a:t>
              </a:r>
              <a:r>
                <a:rPr lang="th-TH" sz="30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(</a:t>
              </a:r>
              <a:r>
                <a:rPr lang="en-US" sz="3000" b="1" u="sng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food web)</a:t>
              </a:r>
              <a:endPara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822" y="341373"/>
              <a:ext cx="540000" cy="54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5D9E05A-1B39-4523-AB87-D52916871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5"/>
            <a:stretch/>
          </p:blipFill>
          <p:spPr bwMode="auto">
            <a:xfrm>
              <a:off x="2273281" y="750152"/>
              <a:ext cx="4308865" cy="440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E70FC4BB-57D7-40DB-B991-30E6E865413E}"/>
                </a:ext>
              </a:extLst>
            </p:cNvPr>
            <p:cNvSpPr/>
            <p:nvPr/>
          </p:nvSpPr>
          <p:spPr>
            <a:xfrm>
              <a:off x="7045594" y="4801526"/>
              <a:ext cx="21315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(Image: </a:t>
              </a:r>
              <a:r>
                <a:rPr lang="en-US" sz="1600" b="1" u="sng" dirty="0">
                  <a:solidFill>
                    <a:srgbClr val="26262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k8schoollessons.com)</a:t>
              </a: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E03B2BEF-D695-47DA-8575-2004D9617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2252" y="1149855"/>
              <a:ext cx="432000" cy="432000"/>
            </a:xfrm>
            <a:prstGeom prst="rect">
              <a:avLst/>
            </a:prstGeom>
          </p:spPr>
        </p:pic>
        <p:pic>
          <p:nvPicPr>
            <p:cNvPr id="153" name="รูปภาพ 152">
              <a:extLst>
                <a:ext uri="{FF2B5EF4-FFF2-40B4-BE49-F238E27FC236}">
                  <a16:creationId xmlns:a16="http://schemas.microsoft.com/office/drawing/2014/main" id="{5255F0AC-0033-47AB-AB89-DAE25D638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148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67163FE-394F-4CED-8754-F6EE0C2D26B4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35" name="กลุ่ม 34">
              <a:extLst>
                <a:ext uri="{FF2B5EF4-FFF2-40B4-BE49-F238E27FC236}">
                  <a16:creationId xmlns:a16="http://schemas.microsoft.com/office/drawing/2014/main" id="{4F254BE3-3B00-49F0-8089-89A5D24F7A8A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36" name="วงรี 35">
                <a:extLst>
                  <a:ext uri="{FF2B5EF4-FFF2-40B4-BE49-F238E27FC236}">
                    <a16:creationId xmlns:a16="http://schemas.microsoft.com/office/drawing/2014/main" id="{DF06083D-7134-444F-8A26-EE4B08518338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7" name="วงรี 36">
                <a:extLst>
                  <a:ext uri="{FF2B5EF4-FFF2-40B4-BE49-F238E27FC236}">
                    <a16:creationId xmlns:a16="http://schemas.microsoft.com/office/drawing/2014/main" id="{F4E9F0F1-6F5D-48FA-9BE5-317E590BA7E4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8" name="วงรี 37">
                <a:extLst>
                  <a:ext uri="{FF2B5EF4-FFF2-40B4-BE49-F238E27FC236}">
                    <a16:creationId xmlns:a16="http://schemas.microsoft.com/office/drawing/2014/main" id="{D1CA02B0-9C61-4476-92BF-94F1E6A55DDC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39" name="กลุ่ม 38">
                <a:extLst>
                  <a:ext uri="{FF2B5EF4-FFF2-40B4-BE49-F238E27FC236}">
                    <a16:creationId xmlns:a16="http://schemas.microsoft.com/office/drawing/2014/main" id="{424F4085-7A31-4F00-B643-DD526D41BA80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3" name="รูปแบบอิสระ: รูปร่าง 172">
                  <a:extLst>
                    <a:ext uri="{FF2B5EF4-FFF2-40B4-BE49-F238E27FC236}">
                      <a16:creationId xmlns:a16="http://schemas.microsoft.com/office/drawing/2014/main" id="{AE13E364-87A1-43EF-876C-F024D84FC32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74" name="รูปแบบอิสระ: รูปร่าง 173">
                  <a:extLst>
                    <a:ext uri="{FF2B5EF4-FFF2-40B4-BE49-F238E27FC236}">
                      <a16:creationId xmlns:a16="http://schemas.microsoft.com/office/drawing/2014/main" id="{5EA9599C-9538-45EB-B155-32950BFAAC16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40" name="กลุ่ม 39">
                <a:extLst>
                  <a:ext uri="{FF2B5EF4-FFF2-40B4-BE49-F238E27FC236}">
                    <a16:creationId xmlns:a16="http://schemas.microsoft.com/office/drawing/2014/main" id="{BFE0E6EB-8AE6-486A-9A15-AA3B9D3C69EA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88332C90-614D-4815-B667-1E5A3D1C7F36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25ECB51C-1012-4F66-AF96-1EBA84774F9B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41" name="กลุ่ม 40">
                <a:extLst>
                  <a:ext uri="{FF2B5EF4-FFF2-40B4-BE49-F238E27FC236}">
                    <a16:creationId xmlns:a16="http://schemas.microsoft.com/office/drawing/2014/main" id="{FD0456E9-3001-422C-B101-27FECEBD2E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93213DE0-D24F-4BFA-915D-3C375D0C205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B4B034E1-D0BA-463F-BE93-59469F709B5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AAA3616F-2270-4750-BBE0-9773095CCFCF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7F908620-42A3-4DE3-BCB4-BBF73DAB993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861BF7AE-F486-4E63-AB0E-196BDD128B4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0300C3CF-991B-4258-A22C-4198C476ADCD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3E47E36D-F75B-4980-BCAE-71B666A7203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A5ADAE20-76B1-4EBE-AC23-12229D83D67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5F7C2558-300A-4F8E-AE04-9B9A1DEDC64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1A6B9F16-1C7E-460A-A8F2-7AC5FBB18CC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26A01201-BDDB-4A3D-89E4-E767BF40756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564AA2DD-75DC-47F1-92F6-19CC2AE70C2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8FDFE5CD-2355-40A8-8F63-C9D9814F520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B7CDA6DF-3A4D-4FF8-B88A-4409A8CE402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45E4A79F-D5BF-4AAB-B087-8BE96F6C536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20755D8D-4EBB-4607-AF4D-C6E229ECF90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84624FA8-36E1-4545-8EDA-903133428B2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2C5AD29B-2043-4A01-92FE-C3CE4754862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86923913-1A3F-49E1-8E99-8EE8ADB2930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63B04E7C-6838-4D35-8828-6F4C43EFC369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7B44F9D4-542F-4343-832C-4BAA52455B4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30A2822D-6D89-436F-AA74-0F9E06AFD86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4F07401B-FA68-4D17-9F2C-95D395EE5D1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B41FCC7A-A19D-49CA-BC31-55E43058338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2B1B909B-6ED1-4D34-AA62-57DF3757DB1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27B3442-4EF8-4CA7-8B4A-D9AFCAB3924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321B674F-488F-4194-A6F8-295DBDED25A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80A4D6BE-FE9A-4939-8094-E00758349A3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DE06690B-B755-4310-ACA7-EBCC935529A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60E991E6-A303-423B-848D-D0825BA6590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2" name="กลุ่ม 41">
                <a:extLst>
                  <a:ext uri="{FF2B5EF4-FFF2-40B4-BE49-F238E27FC236}">
                    <a16:creationId xmlns:a16="http://schemas.microsoft.com/office/drawing/2014/main" id="{F8D67155-C68B-4AF7-8FD7-6D0ABC92A0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E164AF3F-8652-4BF7-ABBB-7A2B83179EB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F2C307B9-4189-49B2-809B-38E52A20EBBF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9A1FF5B5-B44E-403D-A969-B57BD68FC62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5C016505-2EF0-4EA7-9280-10070698EDA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836BF3C8-6947-4C52-ACD3-871ED0AA3D35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A35EBB26-B22B-49BA-8F9B-D3F4ACBB5C2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94247DB1-C897-482C-8050-2C1A68513D3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C2BA549A-BF24-4843-A53D-446EA955DC1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20DFDDA4-45DA-4663-B6AC-0C999DD1E6A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E5C1033A-6AC7-4C98-BF66-966521E7575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7A419D25-60AE-4F3F-913E-095F708C2F2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353C7E3D-25E2-4A06-888D-5E2F798387CB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22399558-C20C-4BB3-994D-7CA5DFAB6EB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A5FE7101-EA6E-4D43-9040-3426BA7B3E29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5F28C92B-F2D0-4055-812E-4A84E11AF31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34E9CD11-F12F-47A4-8859-F0C5D532F9D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F2850A5B-53ED-4306-A8B2-8D60E3A9512E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4C207C3D-3CC0-4E70-9137-2978EC9E7B9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E03B36AF-EFD9-4E71-A791-1D4747F9BB6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A72E3F74-045D-470E-AB9F-149F2E9DAAF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3943579C-D7AA-493F-955F-64280193447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021BF3F4-7146-49AA-858C-AA8DE6AD156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C4F2DBCF-2614-417E-A375-EF487265A9C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48324CCA-4FE8-4583-AAB7-3FF5DF08A35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9113D023-3B85-4B14-A270-4467CF5D8FB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DDD21915-BA91-4084-AADE-C3030368034F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E048406F-72A4-49FC-823B-B8CAC0B536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2C27E531-8BB5-44EF-B305-E4108E6E6C62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54CAB2AD-1D26-4E25-953B-ED1018351C5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73813CC1-73B7-4F4E-A6E1-97C506AA57F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3" name="กลุ่ม 42">
                <a:extLst>
                  <a:ext uri="{FF2B5EF4-FFF2-40B4-BE49-F238E27FC236}">
                    <a16:creationId xmlns:a16="http://schemas.microsoft.com/office/drawing/2014/main" id="{95874277-E459-47A1-AD5C-DBC90CEC2C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4E4867E8-1055-4D47-A757-02D6B83F822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A9B7E85D-0CD1-4D63-9E11-06B71C1275A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D05E5D99-B40D-41CA-BE8E-EC76B38FCE5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48AC8658-5FBB-4277-B9EC-BBD5EA8BCD7F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6036D42F-0BE9-4BE3-B819-B537446AEDE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5AE13EA1-208A-464A-96F3-799FFD135B0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32F9A80F-B63A-4CD2-B536-F411491B963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FC5B42C4-4E30-4DD5-B645-17454D698D3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AC761F2F-A19F-4ACB-B73C-47A22E52928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4EF2AFE6-54AF-41F0-9C5F-9A35C076D95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87D6B7AE-2F84-4609-817F-2C4835E4EE6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6AAD05E8-8231-4D99-8D90-DFE160E21E3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58564526-E324-45E0-A59D-B1669C99CE9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C0EA4D40-8781-4113-9F5E-B1FE0EB93DB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D8FA8BA2-50AA-4BC4-A9A5-837F8BC0E223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CEB42204-E7D3-44B0-AA1F-DADC6E0AE6C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1D6C46E6-3C97-4412-8C04-ADFDFF7A1CE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D020EB6E-2947-414B-86C9-E25D6F91BCC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4A85F5E0-931D-49EC-A26D-39580F2655F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52635FF5-6672-4836-A4DB-26CBB8D2EA1D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962D1DA4-DF87-4EC9-9BC4-A0068952C1B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0FDE14EA-0BC8-4E23-82F8-675AB86A256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6655651F-DDAC-4B01-9964-8541B7CD51B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82675A03-9D55-4364-A21B-CEE846BACD72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6E647610-7D40-4DD3-876C-754FD7D8F6BC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675DC78C-EAF3-42A1-8A19-C0EDCB1E4A4D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FD23030B-463F-4BE3-AF44-CCF0019CE1D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E4B25910-F204-42A5-BBFD-2DF7BAA80A1B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DCFF3577-6A36-4210-A80A-11314870036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AFCA8B9D-E610-467B-A95E-E033AC4EFC4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44" name="กากบาท 43">
                <a:extLst>
                  <a:ext uri="{FF2B5EF4-FFF2-40B4-BE49-F238E27FC236}">
                    <a16:creationId xmlns:a16="http://schemas.microsoft.com/office/drawing/2014/main" id="{0FCC16FF-92E7-4F84-BB9C-4357DDD79133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5" name="กากบาท 44">
                <a:extLst>
                  <a:ext uri="{FF2B5EF4-FFF2-40B4-BE49-F238E27FC236}">
                    <a16:creationId xmlns:a16="http://schemas.microsoft.com/office/drawing/2014/main" id="{3AEFDA08-E0D2-42D1-A0AD-E5EF351B1000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กากบาท 45">
                <a:extLst>
                  <a:ext uri="{FF2B5EF4-FFF2-40B4-BE49-F238E27FC236}">
                    <a16:creationId xmlns:a16="http://schemas.microsoft.com/office/drawing/2014/main" id="{FD74AEB9-572E-4567-A4CB-04A78275E1D7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กากบาท 46">
                <a:extLst>
                  <a:ext uri="{FF2B5EF4-FFF2-40B4-BE49-F238E27FC236}">
                    <a16:creationId xmlns:a16="http://schemas.microsoft.com/office/drawing/2014/main" id="{EBD310FD-9D08-46F7-8A73-11F9FCD55954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8" name="สี่เหลี่ยมผืนผ้า 47">
                <a:extLst>
                  <a:ext uri="{FF2B5EF4-FFF2-40B4-BE49-F238E27FC236}">
                    <a16:creationId xmlns:a16="http://schemas.microsoft.com/office/drawing/2014/main" id="{911B9D38-52C3-4FE7-9EC9-68859883A671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9" name="สี่เหลี่ยมผืนผ้า 48">
                <a:extLst>
                  <a:ext uri="{FF2B5EF4-FFF2-40B4-BE49-F238E27FC236}">
                    <a16:creationId xmlns:a16="http://schemas.microsoft.com/office/drawing/2014/main" id="{07C7A387-5665-4B8D-ACEC-BBB1E442D761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50" name="กลุ่ม 49">
                <a:extLst>
                  <a:ext uri="{FF2B5EF4-FFF2-40B4-BE49-F238E27FC236}">
                    <a16:creationId xmlns:a16="http://schemas.microsoft.com/office/drawing/2014/main" id="{5CF7A4EA-6A7A-471C-AACF-FD08F9E6B3F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CDD72873-A507-4F0B-84CA-65109CE6682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85D1726F-2716-4A1D-9F30-1F959A5EA07B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405C228-0A7F-4E89-822F-68F36FE2569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5F9FD55A-7E92-4F7D-AA88-392EDFA7987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C1E21666-8BF8-4896-9CE6-6F63CA836D4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521D2A4A-E0FB-4323-9CB2-6146F7637B6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B97D0F60-01E0-451A-9E4F-2C7B604BD81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2665F495-11C6-4219-AB96-92974562665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FE5BB58C-9181-4AB2-A535-88D4478FB4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1D074EB7-5FC9-4721-BEB4-642D2C66F972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80E0E92A-0058-443F-8B18-0347AD8E2E5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E782E837-2DE9-46DD-93BA-16678C5B95F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EFE39252-4AED-4138-A86D-A812EF6869C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836DE3B3-77E0-4766-8D3D-FF5CB293A53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C129EFCE-C154-4977-8EAC-B785A337E253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B73FFFD8-32F7-4B26-A53C-C5B53D3DB04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2AE2D6D8-41E6-4C36-9B6F-6575B59DD66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300354A4-A302-4936-809A-9CEB43DB69B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22FA1B24-75E1-468E-8726-885FE081DFA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4FC066B3-0132-444F-BB60-2C8BD3282674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64505C2A-95EB-4610-9AA7-E2C4938EA833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6822E85E-1C48-45DC-840F-9536691874D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E625A730-C865-49BF-B322-4F78962F82B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7AAC845E-C758-4214-B99A-A491CB7F716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194B745D-6065-4C65-88AB-53296DF66FE9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C41C8330-22E8-40BA-B1C4-3CA768C76F4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9F7F3F76-2469-460A-BEEF-B4214E69B6A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B32E2612-FA64-46BC-9B40-C6195749235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005F4389-9C90-482D-9FCD-087610A83E7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0781F829-012B-4B2A-9B8C-7E51719072E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75" name="สี่เหลี่ยมผืนผ้า 174">
              <a:extLst>
                <a:ext uri="{FF2B5EF4-FFF2-40B4-BE49-F238E27FC236}">
                  <a16:creationId xmlns:a16="http://schemas.microsoft.com/office/drawing/2014/main" id="{9B975CED-A19D-439C-BF9F-332CC97AB296}"/>
                </a:ext>
              </a:extLst>
            </p:cNvPr>
            <p:cNvSpPr/>
            <p:nvPr/>
          </p:nvSpPr>
          <p:spPr>
            <a:xfrm>
              <a:off x="126124" y="309383"/>
              <a:ext cx="8933793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282415" y="292999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675" y="337329"/>
              <a:ext cx="540000" cy="540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49DA3C2-9D3E-4004-9360-0FCD29FC2E39}"/>
                </a:ext>
              </a:extLst>
            </p:cNvPr>
            <p:cNvSpPr/>
            <p:nvPr/>
          </p:nvSpPr>
          <p:spPr>
            <a:xfrm>
              <a:off x="4258035" y="1069974"/>
              <a:ext cx="4671798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ในการถ่ายทอดพลังงานระหว่างสิ่งมีชีวิตที่อยู่ในระบบนิเวศ </a:t>
              </a:r>
            </a:p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พลังงานจากผู้ผลิตที่ถ่ายทอดไปยังผู้บริโภคลำดับถัดไป</a:t>
              </a:r>
            </a:p>
            <a:p>
              <a:pPr>
                <a:spcAft>
                  <a:spcPts val="0"/>
                </a:spcAft>
              </a:pPr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และจะลดลงไปเรื่อย ๆ ตามลำดับขั้นของการบริโภค</a:t>
              </a:r>
            </a:p>
            <a:p>
              <a:pPr>
                <a:spcAft>
                  <a:spcPts val="0"/>
                </a:spcAft>
              </a:pP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เนื่องจากผู้บริโภคกินผู้ผลิตได้เพียงบางส่วน เช่น วัวกินหญ้า</a:t>
              </a:r>
            </a:p>
            <a:p>
              <a:pPr>
                <a:spcAft>
                  <a:spcPts val="0"/>
                </a:spcAft>
              </a:pP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ได้เพียงส่วนของลำต้นและใบ แต่ไม่สามารถกินส่วนของรากได้ ส่วนที่กินได้นั้นผู้บริโภคจะนำไปใช้ในการเจริญเติบโตและ</a:t>
              </a:r>
            </a:p>
            <a:p>
              <a:pPr>
                <a:spcAft>
                  <a:spcPts val="0"/>
                </a:spcAft>
              </a:pP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เผาผลาญ เพื่อผลิตพลังงานสำหรับใช้ในการทำกิจกรรมต่าง ๆ ของร่างกาย เช่น การเคลื่อนไหว การทำงานของอวัยวะต่าง ๆ </a:t>
              </a:r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และพลังงานอีกส่วนหนึ่งจะสูญเสียไปในรูปของพลังงานความร้อน ดังภาพ</a:t>
              </a:r>
              <a:endParaRPr lang="en-US" sz="22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603BE4FE-3A24-43B2-B5D9-A6F46C26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477" y="4041748"/>
              <a:ext cx="720000" cy="720000"/>
            </a:xfrm>
            <a:prstGeom prst="rect">
              <a:avLst/>
            </a:prstGeom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D5B27496-06A0-4AF5-BFDF-0E2DB9A67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3854" y="2691795"/>
              <a:ext cx="720000" cy="720000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2CA934F7-1F5F-42A8-99DF-6C37A8029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708414" y="1704611"/>
              <a:ext cx="720000" cy="720000"/>
            </a:xfrm>
            <a:prstGeom prst="rect">
              <a:avLst/>
            </a:prstGeom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F3E1FE92-E06E-42D6-9317-0267BDBF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90955" y="822140"/>
              <a:ext cx="720000" cy="720000"/>
            </a:xfrm>
            <a:prstGeom prst="rect">
              <a:avLst/>
            </a:prstGeom>
          </p:spPr>
        </p:pic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BD3318D4-2CC4-4E64-8544-620AB7CA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1494" y="3903613"/>
              <a:ext cx="1080000" cy="1080000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866FAE93-83D7-4483-AFA4-62EEEEB95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45232" y="2726339"/>
              <a:ext cx="720000" cy="720000"/>
            </a:xfrm>
            <a:prstGeom prst="rect">
              <a:avLst/>
            </a:prstGeom>
          </p:spPr>
        </p:pic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6BD902DB-758D-4F26-B71E-18AF5A53B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6874" y="1735322"/>
              <a:ext cx="540000" cy="540000"/>
            </a:xfrm>
            <a:prstGeom prst="rect">
              <a:avLst/>
            </a:prstGeom>
          </p:spPr>
        </p:pic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55C55DF8-C688-47C0-8189-77420A6F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6575" y="915707"/>
              <a:ext cx="360000" cy="360000"/>
            </a:xfrm>
            <a:prstGeom prst="rect">
              <a:avLst/>
            </a:prstGeom>
          </p:spPr>
        </p:pic>
        <p:cxnSp>
          <p:nvCxnSpPr>
            <p:cNvPr id="23" name="ลูกศรเชื่อมต่อแบบตรง 22">
              <a:extLst>
                <a:ext uri="{FF2B5EF4-FFF2-40B4-BE49-F238E27FC236}">
                  <a16:creationId xmlns:a16="http://schemas.microsoft.com/office/drawing/2014/main" id="{7D54FCCA-6361-497A-922E-94FABCBC2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494" y="3468987"/>
              <a:ext cx="0" cy="420978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ลูกศรเชื่อมต่อแบบตรง 24">
              <a:extLst>
                <a:ext uri="{FF2B5EF4-FFF2-40B4-BE49-F238E27FC236}">
                  <a16:creationId xmlns:a16="http://schemas.microsoft.com/office/drawing/2014/main" id="{A202BBC1-F3A4-47BA-BB2B-3F9924A133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4725" y="2282146"/>
              <a:ext cx="0" cy="420978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ลูกศรเชื่อมต่อแบบตรง 25">
              <a:extLst>
                <a:ext uri="{FF2B5EF4-FFF2-40B4-BE49-F238E27FC236}">
                  <a16:creationId xmlns:a16="http://schemas.microsoft.com/office/drawing/2014/main" id="{B9AA6779-515C-4EF0-A40B-992D3D5D12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6575" y="1298922"/>
              <a:ext cx="0" cy="420978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สี่เหลี่ยมผืนผ้า 26">
              <a:extLst>
                <a:ext uri="{FF2B5EF4-FFF2-40B4-BE49-F238E27FC236}">
                  <a16:creationId xmlns:a16="http://schemas.microsoft.com/office/drawing/2014/main" id="{CDFA6D45-B516-446C-812C-250DCA283377}"/>
                </a:ext>
              </a:extLst>
            </p:cNvPr>
            <p:cNvSpPr/>
            <p:nvPr/>
          </p:nvSpPr>
          <p:spPr>
            <a:xfrm>
              <a:off x="155588" y="1074697"/>
              <a:ext cx="156485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ผู้บริโภคลำดับที่ 3</a:t>
              </a:r>
              <a:endParaRPr lang="th-TH" sz="2200" b="1" dirty="0"/>
            </a:p>
          </p:txBody>
        </p:sp>
        <p:sp>
          <p:nvSpPr>
            <p:cNvPr id="28" name="สี่เหลี่ยมผืนผ้า 27">
              <a:extLst>
                <a:ext uri="{FF2B5EF4-FFF2-40B4-BE49-F238E27FC236}">
                  <a16:creationId xmlns:a16="http://schemas.microsoft.com/office/drawing/2014/main" id="{44231A30-E0F7-40F0-9B53-DAD437D96A00}"/>
                </a:ext>
              </a:extLst>
            </p:cNvPr>
            <p:cNvSpPr/>
            <p:nvPr/>
          </p:nvSpPr>
          <p:spPr>
            <a:xfrm>
              <a:off x="169767" y="1940341"/>
              <a:ext cx="156485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ผู้บริโภคลำดับที่ 2</a:t>
              </a:r>
              <a:endParaRPr lang="th-TH" sz="2200" b="1" dirty="0"/>
            </a:p>
          </p:txBody>
        </p:sp>
        <p:sp>
          <p:nvSpPr>
            <p:cNvPr id="29" name="สี่เหลี่ยมผืนผ้า 28">
              <a:extLst>
                <a:ext uri="{FF2B5EF4-FFF2-40B4-BE49-F238E27FC236}">
                  <a16:creationId xmlns:a16="http://schemas.microsoft.com/office/drawing/2014/main" id="{8B05C63D-9EC3-4BBB-BF05-0C9AE6E57304}"/>
                </a:ext>
              </a:extLst>
            </p:cNvPr>
            <p:cNvSpPr/>
            <p:nvPr/>
          </p:nvSpPr>
          <p:spPr>
            <a:xfrm>
              <a:off x="127519" y="2994772"/>
              <a:ext cx="156485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ผู้บริโภคลำดับที่ 1</a:t>
              </a:r>
              <a:endParaRPr lang="th-TH" sz="2200" b="1" dirty="0"/>
            </a:p>
          </p:txBody>
        </p:sp>
        <p:sp>
          <p:nvSpPr>
            <p:cNvPr id="30" name="สี่เหลี่ยมผืนผ้า 29">
              <a:extLst>
                <a:ext uri="{FF2B5EF4-FFF2-40B4-BE49-F238E27FC236}">
                  <a16:creationId xmlns:a16="http://schemas.microsoft.com/office/drawing/2014/main" id="{58A804D1-E73E-4CF4-9CA3-F5AC736CA57B}"/>
                </a:ext>
              </a:extLst>
            </p:cNvPr>
            <p:cNvSpPr/>
            <p:nvPr/>
          </p:nvSpPr>
          <p:spPr>
            <a:xfrm>
              <a:off x="1082836" y="4330861"/>
              <a:ext cx="64472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ผู้ผลิต</a:t>
              </a:r>
              <a:endParaRPr lang="th-TH" sz="2200" b="1" dirty="0"/>
            </a:p>
          </p:txBody>
        </p:sp>
        <p:sp>
          <p:nvSpPr>
            <p:cNvPr id="31" name="ลูกศร: ขวา 30">
              <a:extLst>
                <a:ext uri="{FF2B5EF4-FFF2-40B4-BE49-F238E27FC236}">
                  <a16:creationId xmlns:a16="http://schemas.microsoft.com/office/drawing/2014/main" id="{C255FBB8-1A93-4A68-8FDA-4D7A69C961F2}"/>
                </a:ext>
              </a:extLst>
            </p:cNvPr>
            <p:cNvSpPr/>
            <p:nvPr/>
          </p:nvSpPr>
          <p:spPr>
            <a:xfrm>
              <a:off x="3566874" y="1298923"/>
              <a:ext cx="574752" cy="2777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ลูกศร: ขวา 31">
              <a:extLst>
                <a:ext uri="{FF2B5EF4-FFF2-40B4-BE49-F238E27FC236}">
                  <a16:creationId xmlns:a16="http://schemas.microsoft.com/office/drawing/2014/main" id="{B6ADC0FA-D77E-4089-8B89-50DFA0CD8564}"/>
                </a:ext>
              </a:extLst>
            </p:cNvPr>
            <p:cNvSpPr/>
            <p:nvPr/>
          </p:nvSpPr>
          <p:spPr>
            <a:xfrm>
              <a:off x="3560630" y="2310225"/>
              <a:ext cx="574752" cy="2777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ลูกศร: ขวา 32">
              <a:extLst>
                <a:ext uri="{FF2B5EF4-FFF2-40B4-BE49-F238E27FC236}">
                  <a16:creationId xmlns:a16="http://schemas.microsoft.com/office/drawing/2014/main" id="{CBC780F7-0AA9-40D5-86DA-83B1CBB62F86}"/>
                </a:ext>
              </a:extLst>
            </p:cNvPr>
            <p:cNvSpPr/>
            <p:nvPr/>
          </p:nvSpPr>
          <p:spPr>
            <a:xfrm>
              <a:off x="3544465" y="3568319"/>
              <a:ext cx="574752" cy="2777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76" name="รูปภาพ 175">
              <a:extLst>
                <a:ext uri="{FF2B5EF4-FFF2-40B4-BE49-F238E27FC236}">
                  <a16:creationId xmlns:a16="http://schemas.microsoft.com/office/drawing/2014/main" id="{D3B21556-E4D6-4C73-A3B1-4E538419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41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28C2251-70DA-4CF4-8F41-3DB174CCA77F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38" name="กลุ่ม 37">
              <a:extLst>
                <a:ext uri="{FF2B5EF4-FFF2-40B4-BE49-F238E27FC236}">
                  <a16:creationId xmlns:a16="http://schemas.microsoft.com/office/drawing/2014/main" id="{68B33D89-1106-4367-B43D-87DA382591FB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41" name="วงรี 40">
                <a:extLst>
                  <a:ext uri="{FF2B5EF4-FFF2-40B4-BE49-F238E27FC236}">
                    <a16:creationId xmlns:a16="http://schemas.microsoft.com/office/drawing/2014/main" id="{451295C9-1B4A-48E1-84C0-EFD9F88C7EC2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463CF984-7BE9-448E-9208-51C2053C5350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E724214E-4A19-4221-B48F-1DE769B34761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44" name="กลุ่ม 43">
                <a:extLst>
                  <a:ext uri="{FF2B5EF4-FFF2-40B4-BE49-F238E27FC236}">
                    <a16:creationId xmlns:a16="http://schemas.microsoft.com/office/drawing/2014/main" id="{DAE3B16A-1D8D-4948-AD34-13B971EA0ED7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8" name="รูปแบบอิสระ: รูปร่าง 177">
                  <a:extLst>
                    <a:ext uri="{FF2B5EF4-FFF2-40B4-BE49-F238E27FC236}">
                      <a16:creationId xmlns:a16="http://schemas.microsoft.com/office/drawing/2014/main" id="{918538DE-D1ED-4BA3-A7AC-A70B91B0DD84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79" name="รูปแบบอิสระ: รูปร่าง 178">
                  <a:extLst>
                    <a:ext uri="{FF2B5EF4-FFF2-40B4-BE49-F238E27FC236}">
                      <a16:creationId xmlns:a16="http://schemas.microsoft.com/office/drawing/2014/main" id="{D8B176E0-48C2-49C5-B9C1-84D8BE47C321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45" name="กลุ่ม 44">
                <a:extLst>
                  <a:ext uri="{FF2B5EF4-FFF2-40B4-BE49-F238E27FC236}">
                    <a16:creationId xmlns:a16="http://schemas.microsoft.com/office/drawing/2014/main" id="{27ECBA6D-7BD7-48DA-BB18-4F3F6895C011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6" name="รูปแบบอิสระ: รูปร่าง 175">
                  <a:extLst>
                    <a:ext uri="{FF2B5EF4-FFF2-40B4-BE49-F238E27FC236}">
                      <a16:creationId xmlns:a16="http://schemas.microsoft.com/office/drawing/2014/main" id="{BC602549-C91B-4F15-8CAE-A8CA64AA5288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รูปแบบอิสระ: รูปร่าง 176">
                  <a:extLst>
                    <a:ext uri="{FF2B5EF4-FFF2-40B4-BE49-F238E27FC236}">
                      <a16:creationId xmlns:a16="http://schemas.microsoft.com/office/drawing/2014/main" id="{A29D1389-FB0D-470F-AFAE-BCF8317F8D62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46" name="กลุ่ม 45">
                <a:extLst>
                  <a:ext uri="{FF2B5EF4-FFF2-40B4-BE49-F238E27FC236}">
                    <a16:creationId xmlns:a16="http://schemas.microsoft.com/office/drawing/2014/main" id="{E9588B42-060A-4C1A-A445-9415CBF708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7318B9D0-D55B-4DBA-9204-353C0DB9C7E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CF58F8E4-48FC-46AE-868B-9DAE7612057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0DD0440C-72BD-4762-9CA6-FD4C7E4CF61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FC879532-0994-44F1-B453-8A71909321A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7FEE7DC9-7FBE-4215-B423-7D1DB7FE4DA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49C30D2B-086A-41FD-BE9C-39FB6577189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EB6C966C-2AC3-4AD7-8980-5DCAC890A8E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B9EE9ACE-D894-4370-9E09-CB8E0AC4A18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015B3B96-E14D-4D3F-B5C7-D38C4CC0E98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2BFB8A57-39BF-4675-B3F8-8B301A025C2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4EAA323A-5363-466B-A29B-A3B105044F7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880FDD3A-A487-4B5E-BA4E-4878E6E9FE6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5509FF2E-03CC-4462-80E5-9E9B0E8A668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96339209-2E7F-4184-B096-5E8DA4687C9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6F4C5D37-73C3-43D5-9FAD-E71BAD323DC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1C5C73A5-D8CB-4240-B618-C7102BE3A8D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4110221D-89E5-414D-89EE-6B42BC09173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567A69A5-B05D-4AD8-82CF-79E0DD4CBF4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B18A234C-348E-42C8-AC3D-0F59F2D0E2C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D8651CF2-8587-4697-A461-00F42A7F0F5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25F9B682-0D73-48EA-AE79-92FDE95E5DB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8BFE1297-EB02-49E6-87BE-C71C1A9821F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C810D659-74DC-4534-BC6E-2D4212387248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A36B1C13-19A2-4CD3-9F6C-BFBF94AE269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C7C594A0-76E4-4595-975A-51DA3DF7EF8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257E4834-315F-4927-B8D6-5234DB4B3826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C0EC7F12-B029-414C-81F7-667B4AE34C4E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2913D9EC-435C-425E-BB05-2AC9DB41CE7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FFAFDCB-C7CA-4BAD-85EC-EF141B7E43C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32AF159E-260B-45A2-AFC0-96566844195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7" name="กลุ่ม 46">
                <a:extLst>
                  <a:ext uri="{FF2B5EF4-FFF2-40B4-BE49-F238E27FC236}">
                    <a16:creationId xmlns:a16="http://schemas.microsoft.com/office/drawing/2014/main" id="{057EA279-D8DD-489E-87C9-A0BCCD92F4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AF6526D1-2656-4B11-B686-A91D35696AF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A89EEC21-373E-47B5-A13A-CE8374AF0EB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F4B41911-B6E3-4899-A224-92C9ACC5A4E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FB1B4F3E-7DC0-4F16-B0A1-61581B5D362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FCC00BBC-BDF1-4408-86D8-900119686D4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F3B06F94-7C1C-4535-B3D7-422CBBC91B2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E74B4B23-497A-4423-8F59-8886675AFB8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E2EF349A-D27A-4F4D-B089-F1AEDF5D07A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717F064E-B585-4E25-AEE8-378712EC5E1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05E81533-CD03-4348-9555-CB7DCC432F5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8BD71A41-6321-49D9-B796-5228E34C60A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0B6263CA-5F75-43C5-A0D9-B8540A83A7F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57393C7-EBD4-42C9-AE94-DE2E8E216BC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8833B598-6A84-4537-BF72-DCB32CE6EDD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FA656CB2-F5D2-42BA-9160-7F5C12DF11F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DAA1D6EB-3B17-431C-BC9F-5E97E2AD0F6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9E179FDA-4DEE-4BE6-BD8A-69FC77578C9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6987D9C4-D5D9-4414-92E6-FBFDCB426FB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2CE08F81-9D64-4FC6-A0EA-1A9D91C684FB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6643215D-77D1-4556-B1A2-45C30261947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C147CECC-BA88-4730-AA8C-4DA156D1068B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FB8BF92D-3B05-4C0E-831E-C319B365A4F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B23C92C8-E703-4E06-AE45-43AD28F04FD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195796E5-0CF0-4646-8EBD-12D6C2E1AE3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761E3D46-1B49-44FF-A894-AB61B5BC4F62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7D14F699-2E2F-4443-A283-D565BFE4208D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63679E23-50D1-45A4-8781-DF180C01006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FCE99A9A-C501-40C9-8A9F-8868E709327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71BF6283-EFCE-4319-A6F9-20A3CF285A1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B78C32A-3915-4C8D-8FA8-DD06AFA4A79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8" name="กลุ่ม 47">
                <a:extLst>
                  <a:ext uri="{FF2B5EF4-FFF2-40B4-BE49-F238E27FC236}">
                    <a16:creationId xmlns:a16="http://schemas.microsoft.com/office/drawing/2014/main" id="{652A4EA6-1FC6-46E2-B4B2-F5EA74AA9B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B9FA82E2-8753-42BA-8729-1C8D79FCC84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C00CB9C9-DF7E-4255-8FA4-C7AFF253A84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6888B623-559D-4C19-8A4C-D0587A625D6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9F8F2035-C9D3-4053-B867-68EAC79B434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D98AE34F-3324-4D03-BFDF-81BA6403F18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484E4845-4953-40BE-A361-2856B92A855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59C44B00-6855-49C7-9D9D-88D375501F3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8DECBDFC-1CFC-4360-B330-746E1D440EB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12AA2540-CEF5-413B-9A1D-5E19752D21A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98AA3B6F-7041-4698-A344-5D32B42045C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AD063B1D-9C62-41AF-9B7C-4D89C18DB67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9D117BE3-00D4-48AD-BA53-C84D52CD110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0612BAB7-5ECA-480A-8F27-29B9D19DC9D3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A3E48E30-013E-4C23-B1E3-A946878D283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82BBD1CA-B000-4324-A462-9D80AEC4D60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71DBF954-9100-406A-B1AA-7D3D3FBB38B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E576C67C-3982-4383-BBDD-4F954EC7260E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764733F7-70B8-4179-A55F-768E1C4BF979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152D433C-94DC-420A-9EAB-33EBA1D11891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B56CF32B-6B3B-434E-A5EA-41061BA8580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BD2CB777-F5C4-4B13-A6BF-CE95E1091BE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BE8E8E94-2CC8-4519-B158-EC601E3347D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8BD1A78E-2CF6-459C-872B-14A457172FEE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377344E5-108E-4256-B7B6-6883E88D98E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C16F5B0D-9C6F-42EE-9290-A91A37F3661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E6832D5B-46ED-4146-B6EF-9C4AB890030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EF3A193F-FF89-4717-B6E4-8F8325CC264F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6D28F130-10C4-4245-BD89-39932D60675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2FAE82D1-CF5B-4160-814C-40EE6998CBB9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7112DC55-F0E9-4BAB-8562-9C5F1275D10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49" name="กากบาท 48">
                <a:extLst>
                  <a:ext uri="{FF2B5EF4-FFF2-40B4-BE49-F238E27FC236}">
                    <a16:creationId xmlns:a16="http://schemas.microsoft.com/office/drawing/2014/main" id="{C8B7AC51-7015-4E8C-8330-7126708F2FA2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0" name="กากบาท 49">
                <a:extLst>
                  <a:ext uri="{FF2B5EF4-FFF2-40B4-BE49-F238E27FC236}">
                    <a16:creationId xmlns:a16="http://schemas.microsoft.com/office/drawing/2014/main" id="{A60CD1CF-9DB8-42D9-A4F5-774C9331FAA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1" name="กากบาท 50">
                <a:extLst>
                  <a:ext uri="{FF2B5EF4-FFF2-40B4-BE49-F238E27FC236}">
                    <a16:creationId xmlns:a16="http://schemas.microsoft.com/office/drawing/2014/main" id="{FD3A0A5F-4AD3-4B59-94A9-844D44E0895D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2" name="กากบาท 51">
                <a:extLst>
                  <a:ext uri="{FF2B5EF4-FFF2-40B4-BE49-F238E27FC236}">
                    <a16:creationId xmlns:a16="http://schemas.microsoft.com/office/drawing/2014/main" id="{7AD83D55-C7B8-4514-8C97-0A6B50CFB650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53" name="สี่เหลี่ยมผืนผ้า 52">
                <a:extLst>
                  <a:ext uri="{FF2B5EF4-FFF2-40B4-BE49-F238E27FC236}">
                    <a16:creationId xmlns:a16="http://schemas.microsoft.com/office/drawing/2014/main" id="{84E82188-E298-432F-AAC7-68EB3D6C94B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4" name="สี่เหลี่ยมผืนผ้า 53">
                <a:extLst>
                  <a:ext uri="{FF2B5EF4-FFF2-40B4-BE49-F238E27FC236}">
                    <a16:creationId xmlns:a16="http://schemas.microsoft.com/office/drawing/2014/main" id="{073C75FC-7C98-49C5-96D0-17044CC8C9BB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55" name="กลุ่ม 54">
                <a:extLst>
                  <a:ext uri="{FF2B5EF4-FFF2-40B4-BE49-F238E27FC236}">
                    <a16:creationId xmlns:a16="http://schemas.microsoft.com/office/drawing/2014/main" id="{970B3AB6-CED3-42E4-A73E-98571D7B7B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234E7900-A45D-457F-B24E-47FEC01151C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B0B27A82-6910-444C-BF8A-F511A7E3E24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24BC489C-F61B-4DF0-A86D-79E4540864F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E458216C-28EC-444F-8D97-96003521959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67971B56-4C8A-470B-9EE6-1A59E680E49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C0D1DE06-EC75-499D-88E1-471E458A19A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56DC921E-F929-4D04-9F3B-9C05458BCFC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3893E75B-28C7-402C-BF33-B96810467CA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254A7B0B-F453-4E97-941E-21FC532EF57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EB546DD2-06BC-47FD-812E-16661195C24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74185DCB-7DEA-4780-91E2-DC3FC3446F9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299E10F-EB99-427A-9502-9DAFB1BE9B0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CC75DD2C-9E1B-4589-9C1F-EB2C3689C66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8E6E1B41-C5FF-462E-859F-C0A80D6BACC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B78E1E94-14A5-42BC-B4DE-B19B443A6596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EC60B59B-FCA0-45D1-AC6C-A19113B9113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3B3ED873-8893-467D-AC37-46A1151FFD9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73DA3776-771A-4624-AF42-AA9545403BA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2F3D5570-7DE8-4721-8CA8-2543659583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067FE333-7FE8-4218-8F33-3281DCBCB8D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7A7E2FBD-9C6B-4140-99D8-5BEB7DE7D2D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03B33CEF-0D71-4566-9162-E9162229EDA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2ED937DD-B3DD-4297-AC3D-F957676DAE4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3D42BCEB-DFBF-4BB4-8720-32CFDDBEDEB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D62AA98D-E6C6-4E46-BF42-9EB35C1C79C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4E50C6A3-7609-41DB-830A-A5166EE9D226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9B85B6B9-517D-43EF-A09E-B3BB0A1B8EC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32425E91-9ABB-442E-8F89-98C09C8D166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F8ADFC0B-3EEA-45CC-872C-092CD633B37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DD7E2F6A-EA95-44B6-9283-98279ECF5A6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80" name="สี่เหลี่ยมผืนผ้า 179">
              <a:extLst>
                <a:ext uri="{FF2B5EF4-FFF2-40B4-BE49-F238E27FC236}">
                  <a16:creationId xmlns:a16="http://schemas.microsoft.com/office/drawing/2014/main" id="{93051120-2A99-45A1-880B-5019F0D97EBE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90A86829-59B5-458E-AA6E-8BA07073BC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032" y="864470"/>
              <a:ext cx="4023441" cy="3097873"/>
              <a:chOff x="-506846" y="822140"/>
              <a:chExt cx="5404819" cy="4161473"/>
            </a:xfrm>
          </p:grpSpPr>
          <p:pic>
            <p:nvPicPr>
              <p:cNvPr id="10" name="รูปภาพ 9">
                <a:extLst>
                  <a:ext uri="{FF2B5EF4-FFF2-40B4-BE49-F238E27FC236}">
                    <a16:creationId xmlns:a16="http://schemas.microsoft.com/office/drawing/2014/main" id="{603BE4FE-3A24-43B2-B5D9-A6F46C26C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3477" y="404174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2" name="รูปภาพ 11">
                <a:extLst>
                  <a:ext uri="{FF2B5EF4-FFF2-40B4-BE49-F238E27FC236}">
                    <a16:creationId xmlns:a16="http://schemas.microsoft.com/office/drawing/2014/main" id="{D5B27496-06A0-4AF5-BFDF-0E2DB9A67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3854" y="269179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id="{2CA934F7-1F5F-42A8-99DF-6C37A8029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708414" y="170461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6" name="รูปภาพ 15">
                <a:extLst>
                  <a:ext uri="{FF2B5EF4-FFF2-40B4-BE49-F238E27FC236}">
                    <a16:creationId xmlns:a16="http://schemas.microsoft.com/office/drawing/2014/main" id="{F3E1FE92-E06E-42D6-9317-0267BDBFA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0955" y="82214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" name="รูปภาพ 17">
                <a:extLst>
                  <a:ext uri="{FF2B5EF4-FFF2-40B4-BE49-F238E27FC236}">
                    <a16:creationId xmlns:a16="http://schemas.microsoft.com/office/drawing/2014/main" id="{BD3318D4-2CC4-4E64-8544-620AB7CA9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1494" y="3903613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19" name="รูปภาพ 18">
                <a:extLst>
                  <a:ext uri="{FF2B5EF4-FFF2-40B4-BE49-F238E27FC236}">
                    <a16:creationId xmlns:a16="http://schemas.microsoft.com/office/drawing/2014/main" id="{866FAE93-83D7-4483-AFA4-62EEEEB95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5232" y="272633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" name="รูปภาพ 19">
                <a:extLst>
                  <a:ext uri="{FF2B5EF4-FFF2-40B4-BE49-F238E27FC236}">
                    <a16:creationId xmlns:a16="http://schemas.microsoft.com/office/drawing/2014/main" id="{6BD902DB-758D-4F26-B71E-18AF5A53B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6874" y="1735322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1" name="รูปภาพ 20">
                <a:extLst>
                  <a:ext uri="{FF2B5EF4-FFF2-40B4-BE49-F238E27FC236}">
                    <a16:creationId xmlns:a16="http://schemas.microsoft.com/office/drawing/2014/main" id="{55C55DF8-C688-47C0-8189-77420A6F7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6575" y="915707"/>
                <a:ext cx="360000" cy="360000"/>
              </a:xfrm>
              <a:prstGeom prst="rect">
                <a:avLst/>
              </a:prstGeom>
            </p:spPr>
          </p:pic>
          <p:cxnSp>
            <p:nvCxnSpPr>
              <p:cNvPr id="23" name="ลูกศรเชื่อมต่อแบบตรง 22">
                <a:extLst>
                  <a:ext uri="{FF2B5EF4-FFF2-40B4-BE49-F238E27FC236}">
                    <a16:creationId xmlns:a16="http://schemas.microsoft.com/office/drawing/2014/main" id="{7D54FCCA-6361-497A-922E-94FABCBC21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1494" y="3468987"/>
                <a:ext cx="0" cy="420978"/>
              </a:xfrm>
              <a:prstGeom prst="straightConnector1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ลูกศรเชื่อมต่อแบบตรง 24">
                <a:extLst>
                  <a:ext uri="{FF2B5EF4-FFF2-40B4-BE49-F238E27FC236}">
                    <a16:creationId xmlns:a16="http://schemas.microsoft.com/office/drawing/2014/main" id="{A202BBC1-F3A4-47BA-BB2B-3F9924A133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94725" y="2282146"/>
                <a:ext cx="0" cy="420978"/>
              </a:xfrm>
              <a:prstGeom prst="straightConnector1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ลูกศรเชื่อมต่อแบบตรง 25">
                <a:extLst>
                  <a:ext uri="{FF2B5EF4-FFF2-40B4-BE49-F238E27FC236}">
                    <a16:creationId xmlns:a16="http://schemas.microsoft.com/office/drawing/2014/main" id="{B9AA6779-515C-4EF0-A40B-992D3D5D12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86575" y="1298922"/>
                <a:ext cx="0" cy="420978"/>
              </a:xfrm>
              <a:prstGeom prst="straightConnector1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สี่เหลี่ยมผืนผ้า 26">
                <a:extLst>
                  <a:ext uri="{FF2B5EF4-FFF2-40B4-BE49-F238E27FC236}">
                    <a16:creationId xmlns:a16="http://schemas.microsoft.com/office/drawing/2014/main" id="{CDFA6D45-B516-446C-812C-250DCA283377}"/>
                  </a:ext>
                </a:extLst>
              </p:cNvPr>
              <p:cNvSpPr/>
              <p:nvPr/>
            </p:nvSpPr>
            <p:spPr>
              <a:xfrm>
                <a:off x="-506846" y="1033554"/>
                <a:ext cx="2102116" cy="578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200" b="1" dirty="0"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ผู้บริโภคลำดับที่ 3</a:t>
                </a:r>
                <a:endParaRPr lang="th-TH" sz="2200" b="1" dirty="0"/>
              </a:p>
            </p:txBody>
          </p:sp>
          <p:sp>
            <p:nvSpPr>
              <p:cNvPr id="28" name="สี่เหลี่ยมผืนผ้า 27">
                <a:extLst>
                  <a:ext uri="{FF2B5EF4-FFF2-40B4-BE49-F238E27FC236}">
                    <a16:creationId xmlns:a16="http://schemas.microsoft.com/office/drawing/2014/main" id="{44231A30-E0F7-40F0-9B53-DAD437D96A00}"/>
                  </a:ext>
                </a:extLst>
              </p:cNvPr>
              <p:cNvSpPr/>
              <p:nvPr/>
            </p:nvSpPr>
            <p:spPr>
              <a:xfrm>
                <a:off x="-463949" y="1891587"/>
                <a:ext cx="2102116" cy="578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200" b="1" dirty="0"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ผู้บริโภคลำดับที่ 2</a:t>
                </a:r>
                <a:endParaRPr lang="th-TH" sz="2200" b="1" dirty="0"/>
              </a:p>
            </p:txBody>
          </p:sp>
          <p:sp>
            <p:nvSpPr>
              <p:cNvPr id="29" name="สี่เหลี่ยมผืนผ้า 28">
                <a:extLst>
                  <a:ext uri="{FF2B5EF4-FFF2-40B4-BE49-F238E27FC236}">
                    <a16:creationId xmlns:a16="http://schemas.microsoft.com/office/drawing/2014/main" id="{8B05C63D-9EC3-4BBB-BF05-0C9AE6E57304}"/>
                  </a:ext>
                </a:extLst>
              </p:cNvPr>
              <p:cNvSpPr/>
              <p:nvPr/>
            </p:nvSpPr>
            <p:spPr>
              <a:xfrm>
                <a:off x="-460871" y="2859091"/>
                <a:ext cx="2102116" cy="578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200" b="1" dirty="0"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ผู้บริโภคลำดับที่ 1</a:t>
                </a:r>
                <a:endParaRPr lang="th-TH" sz="2200" b="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58A804D1-E73E-4CF4-9CA3-F5AC736CA57B}"/>
                  </a:ext>
                </a:extLst>
              </p:cNvPr>
              <p:cNvSpPr/>
              <p:nvPr/>
            </p:nvSpPr>
            <p:spPr>
              <a:xfrm>
                <a:off x="648830" y="4171491"/>
                <a:ext cx="866084" cy="578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200" b="1" dirty="0"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ผู้ผลิต</a:t>
                </a:r>
                <a:endParaRPr lang="th-TH" sz="2200" b="1" dirty="0"/>
              </a:p>
            </p:txBody>
          </p:sp>
          <p:sp>
            <p:nvSpPr>
              <p:cNvPr id="31" name="ลูกศร: ขวา 30">
                <a:extLst>
                  <a:ext uri="{FF2B5EF4-FFF2-40B4-BE49-F238E27FC236}">
                    <a16:creationId xmlns:a16="http://schemas.microsoft.com/office/drawing/2014/main" id="{C255FBB8-1A93-4A68-8FDA-4D7A69C961F2}"/>
                  </a:ext>
                </a:extLst>
              </p:cNvPr>
              <p:cNvSpPr/>
              <p:nvPr/>
            </p:nvSpPr>
            <p:spPr>
              <a:xfrm>
                <a:off x="3817973" y="1910598"/>
                <a:ext cx="1080000" cy="27776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ลูกศร: ขวา 31">
                <a:extLst>
                  <a:ext uri="{FF2B5EF4-FFF2-40B4-BE49-F238E27FC236}">
                    <a16:creationId xmlns:a16="http://schemas.microsoft.com/office/drawing/2014/main" id="{B6ADC0FA-D77E-4089-8B89-50DFA0CD8564}"/>
                  </a:ext>
                </a:extLst>
              </p:cNvPr>
              <p:cNvSpPr/>
              <p:nvPr/>
            </p:nvSpPr>
            <p:spPr>
              <a:xfrm>
                <a:off x="3800217" y="3051795"/>
                <a:ext cx="1080000" cy="27776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3074" name="Picture 2" descr="Image result for พีระมิดพลังงาน  (energy  pyramid)">
              <a:extLst>
                <a:ext uri="{FF2B5EF4-FFF2-40B4-BE49-F238E27FC236}">
                  <a16:creationId xmlns:a16="http://schemas.microsoft.com/office/drawing/2014/main" id="{7E77EBA5-AB49-4249-9E3D-F4576F29CD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4284" r="3653" b="3959"/>
            <a:stretch/>
          </p:blipFill>
          <p:spPr bwMode="auto">
            <a:xfrm>
              <a:off x="4731456" y="704825"/>
              <a:ext cx="3675641" cy="3154328"/>
            </a:xfrm>
            <a:prstGeom prst="triangle">
              <a:avLst>
                <a:gd name="adj" fmla="val 539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ลูกศร: ขวา 33">
              <a:extLst>
                <a:ext uri="{FF2B5EF4-FFF2-40B4-BE49-F238E27FC236}">
                  <a16:creationId xmlns:a16="http://schemas.microsoft.com/office/drawing/2014/main" id="{3DFDBDDD-A2E5-4AAA-BFFA-2A263E0CAB5C}"/>
                </a:ext>
              </a:extLst>
            </p:cNvPr>
            <p:cNvSpPr/>
            <p:nvPr/>
          </p:nvSpPr>
          <p:spPr>
            <a:xfrm>
              <a:off x="4002241" y="1009290"/>
              <a:ext cx="803971" cy="20677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ลูกศร: ขวา 34">
              <a:extLst>
                <a:ext uri="{FF2B5EF4-FFF2-40B4-BE49-F238E27FC236}">
                  <a16:creationId xmlns:a16="http://schemas.microsoft.com/office/drawing/2014/main" id="{67F851F0-9C7D-45C3-9D13-B020314DEBCA}"/>
                </a:ext>
              </a:extLst>
            </p:cNvPr>
            <p:cNvSpPr/>
            <p:nvPr/>
          </p:nvSpPr>
          <p:spPr>
            <a:xfrm>
              <a:off x="4058695" y="3425806"/>
              <a:ext cx="803971" cy="20677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92EAA386-C5FC-4529-BA55-103EE6C776E2}"/>
                </a:ext>
              </a:extLst>
            </p:cNvPr>
            <p:cNvSpPr txBox="1"/>
            <p:nvPr/>
          </p:nvSpPr>
          <p:spPr>
            <a:xfrm>
              <a:off x="5699481" y="3158372"/>
              <a:ext cx="1755302" cy="553998"/>
            </a:xfrm>
            <a:prstGeom prst="rect">
              <a:avLst/>
            </a:prstGeom>
            <a:solidFill>
              <a:srgbClr val="9BBB5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1,000 </a:t>
              </a: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kcal</a:t>
              </a:r>
              <a:endPara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6" name="กล่องข้อความ 35">
              <a:extLst>
                <a:ext uri="{FF2B5EF4-FFF2-40B4-BE49-F238E27FC236}">
                  <a16:creationId xmlns:a16="http://schemas.microsoft.com/office/drawing/2014/main" id="{047B67E7-AEC7-4E04-8C29-7EDBEC1F0E01}"/>
                </a:ext>
              </a:extLst>
            </p:cNvPr>
            <p:cNvSpPr txBox="1"/>
            <p:nvPr/>
          </p:nvSpPr>
          <p:spPr>
            <a:xfrm>
              <a:off x="5699481" y="2460862"/>
              <a:ext cx="1755302" cy="553998"/>
            </a:xfrm>
            <a:prstGeom prst="rect">
              <a:avLst/>
            </a:prstGeom>
            <a:solidFill>
              <a:srgbClr val="BDB25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100 kcal</a:t>
              </a:r>
              <a:endPara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7" name="กล่องข้อความ 36">
              <a:extLst>
                <a:ext uri="{FF2B5EF4-FFF2-40B4-BE49-F238E27FC236}">
                  <a16:creationId xmlns:a16="http://schemas.microsoft.com/office/drawing/2014/main" id="{F17F7E0E-BC78-4CB3-AB16-F0C871486B9B}"/>
                </a:ext>
              </a:extLst>
            </p:cNvPr>
            <p:cNvSpPr txBox="1"/>
            <p:nvPr/>
          </p:nvSpPr>
          <p:spPr>
            <a:xfrm>
              <a:off x="6078068" y="1776046"/>
              <a:ext cx="960685" cy="461665"/>
            </a:xfrm>
            <a:prstGeom prst="rect">
              <a:avLst/>
            </a:prstGeom>
            <a:solidFill>
              <a:srgbClr val="BE835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10 kcal</a:t>
              </a:r>
              <a:endPara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สามเหลี่ยมหน้าจั่ว 12">
              <a:extLst>
                <a:ext uri="{FF2B5EF4-FFF2-40B4-BE49-F238E27FC236}">
                  <a16:creationId xmlns:a16="http://schemas.microsoft.com/office/drawing/2014/main" id="{463C184C-91F2-45B0-83EE-EFF276327159}"/>
                </a:ext>
              </a:extLst>
            </p:cNvPr>
            <p:cNvSpPr/>
            <p:nvPr/>
          </p:nvSpPr>
          <p:spPr>
            <a:xfrm>
              <a:off x="6195620" y="1057978"/>
              <a:ext cx="756000" cy="504000"/>
            </a:xfrm>
            <a:prstGeom prst="triangle">
              <a:avLst>
                <a:gd name="adj" fmla="val 50844"/>
              </a:avLst>
            </a:prstGeom>
            <a:solidFill>
              <a:srgbClr val="C35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9" name="กล่องข้อความ 38">
              <a:extLst>
                <a:ext uri="{FF2B5EF4-FFF2-40B4-BE49-F238E27FC236}">
                  <a16:creationId xmlns:a16="http://schemas.microsoft.com/office/drawing/2014/main" id="{A7AB5446-7E95-4DAC-A860-1C847464EBE0}"/>
                </a:ext>
              </a:extLst>
            </p:cNvPr>
            <p:cNvSpPr txBox="1"/>
            <p:nvPr/>
          </p:nvSpPr>
          <p:spPr>
            <a:xfrm>
              <a:off x="6093058" y="1244076"/>
              <a:ext cx="9606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 kcal</a:t>
              </a:r>
              <a:endPara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DCAC5664-71F5-496A-A789-7F9AF58B58B5}"/>
                </a:ext>
              </a:extLst>
            </p:cNvPr>
            <p:cNvSpPr/>
            <p:nvPr/>
          </p:nvSpPr>
          <p:spPr>
            <a:xfrm>
              <a:off x="450139" y="3903319"/>
              <a:ext cx="8562633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6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พีระมิดพลังงาน (energy  pyramid) </a:t>
              </a:r>
            </a:p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เป็นการแสดงปริมาณพลังงานที่ถ่ายทอดจากการกินในลำดับหนึ่งในสายใยอาหาร  </a:t>
              </a:r>
            </a:p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ซึ่งพลังงานมีมากที่สุดในลำดับผู้ผลิต และพลังงานจะน้อยลงในลำดับของพีระมิดที่สูงขึ้น</a:t>
              </a:r>
            </a:p>
          </p:txBody>
        </p:sp>
        <p:pic>
          <p:nvPicPr>
            <p:cNvPr id="40" name="รูปภาพ 39">
              <a:extLst>
                <a:ext uri="{FF2B5EF4-FFF2-40B4-BE49-F238E27FC236}">
                  <a16:creationId xmlns:a16="http://schemas.microsoft.com/office/drawing/2014/main" id="{681D94A3-BB32-4F9E-B780-9CF4B9D91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96831" y="3973543"/>
              <a:ext cx="360000" cy="360000"/>
            </a:xfrm>
            <a:prstGeom prst="rect">
              <a:avLst/>
            </a:prstGeom>
          </p:spPr>
        </p:pic>
        <p:sp>
          <p:nvSpPr>
            <p:cNvPr id="181" name="สี่เหลี่ยมผืนผ้า 180">
              <a:extLst>
                <a:ext uri="{FF2B5EF4-FFF2-40B4-BE49-F238E27FC236}">
                  <a16:creationId xmlns:a16="http://schemas.microsoft.com/office/drawing/2014/main" id="{778D269E-16C9-47AC-A464-800F7BF2E576}"/>
                </a:ext>
              </a:extLst>
            </p:cNvPr>
            <p:cNvSpPr/>
            <p:nvPr/>
          </p:nvSpPr>
          <p:spPr>
            <a:xfrm>
              <a:off x="1282415" y="292999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182" name="รูปภาพ 181">
              <a:extLst>
                <a:ext uri="{FF2B5EF4-FFF2-40B4-BE49-F238E27FC236}">
                  <a16:creationId xmlns:a16="http://schemas.microsoft.com/office/drawing/2014/main" id="{F273E827-6773-49FD-BC35-1D1A54ECA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9675" y="337329"/>
              <a:ext cx="540000" cy="540000"/>
            </a:xfrm>
            <a:prstGeom prst="rect">
              <a:avLst/>
            </a:prstGeom>
          </p:spPr>
        </p:pic>
        <p:pic>
          <p:nvPicPr>
            <p:cNvPr id="183" name="รูปภาพ 182">
              <a:extLst>
                <a:ext uri="{FF2B5EF4-FFF2-40B4-BE49-F238E27FC236}">
                  <a16:creationId xmlns:a16="http://schemas.microsoft.com/office/drawing/2014/main" id="{93CCDC81-5676-44FB-B7E0-83555613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822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1CE7669-FBA8-4E14-8251-9B670BD7016B}"/>
              </a:ext>
            </a:extLst>
          </p:cNvPr>
          <p:cNvGrpSpPr/>
          <p:nvPr/>
        </p:nvGrpSpPr>
        <p:grpSpPr>
          <a:xfrm>
            <a:off x="-42152" y="-71791"/>
            <a:ext cx="9205914" cy="5266574"/>
            <a:chOff x="-42152" y="-71791"/>
            <a:chExt cx="9205914" cy="5266574"/>
          </a:xfrm>
        </p:grpSpPr>
        <p:grpSp>
          <p:nvGrpSpPr>
            <p:cNvPr id="20" name="กลุ่ม 19">
              <a:extLst>
                <a:ext uri="{FF2B5EF4-FFF2-40B4-BE49-F238E27FC236}">
                  <a16:creationId xmlns:a16="http://schemas.microsoft.com/office/drawing/2014/main" id="{B11CAF22-DA11-4D87-A49E-70FF589D51C2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id="{ABEBC11E-EAB0-485B-9E75-527431E38203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3" name="วงรี 22">
                <a:extLst>
                  <a:ext uri="{FF2B5EF4-FFF2-40B4-BE49-F238E27FC236}">
                    <a16:creationId xmlns:a16="http://schemas.microsoft.com/office/drawing/2014/main" id="{E529E668-B437-4F16-B525-EA6ACCD5B83C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4" name="วงรี 23">
                <a:extLst>
                  <a:ext uri="{FF2B5EF4-FFF2-40B4-BE49-F238E27FC236}">
                    <a16:creationId xmlns:a16="http://schemas.microsoft.com/office/drawing/2014/main" id="{7F4B4EA8-D643-46DB-AF19-8146775F06E4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1A3E5066-ECC7-40BD-88AD-D47D80F6251E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5" name="รูปแบบอิสระ: รูปร่าง 164">
                  <a:extLst>
                    <a:ext uri="{FF2B5EF4-FFF2-40B4-BE49-F238E27FC236}">
                      <a16:creationId xmlns:a16="http://schemas.microsoft.com/office/drawing/2014/main" id="{9C51C4C1-30AC-4B70-97A1-10CEDD357C2B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6" name="รูปแบบอิสระ: รูปร่าง 165">
                  <a:extLst>
                    <a:ext uri="{FF2B5EF4-FFF2-40B4-BE49-F238E27FC236}">
                      <a16:creationId xmlns:a16="http://schemas.microsoft.com/office/drawing/2014/main" id="{88DC4C23-96E9-4DE7-89E4-EDE5BE2C7FC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332A96AC-A476-4EC6-95EA-E0D3DEFA9B59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3" name="รูปแบบอิสระ: รูปร่าง 162">
                  <a:extLst>
                    <a:ext uri="{FF2B5EF4-FFF2-40B4-BE49-F238E27FC236}">
                      <a16:creationId xmlns:a16="http://schemas.microsoft.com/office/drawing/2014/main" id="{4F7A218F-DFFB-4503-8F01-8171916A5BE8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รูปแบบอิสระ: รูปร่าง 163">
                  <a:extLst>
                    <a:ext uri="{FF2B5EF4-FFF2-40B4-BE49-F238E27FC236}">
                      <a16:creationId xmlns:a16="http://schemas.microsoft.com/office/drawing/2014/main" id="{32B05E44-DF60-4653-AF75-172272CA6B3A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1EFA8DB3-EE0A-435B-8784-5519DE01E1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FF1EB536-D7B4-4038-BA00-C8054D78812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1A679225-143F-44F2-A79E-4EB692802C23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1A31C67C-CE6A-41F5-A9CE-02FE5FF9A30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E70AF456-C584-459E-9350-23AF4272BF2A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6996A685-F85D-473B-AF6E-53ABA02E314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94452B65-6EB5-41B0-BA3F-F5EA967790C5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6A727FCF-1DFE-4C94-BBF7-CF5695BE405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0F924F0C-1A1B-45F6-B0EB-18F5A94727A2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543C179B-9A5D-486D-91D9-D477C9C0306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2481FD10-1F9D-4411-87DD-009F5BA75F7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2057E001-B7D5-4B06-8F96-31F7E129A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45299F10-0D7C-4B27-8D06-726960DB033C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ABD87E65-4D98-4716-A29F-DA57B23871F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22C1E48F-B76B-40F7-B75D-AC6A73FF599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AF14C1C0-968A-4875-90A7-43563A9237D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A714B877-3AF5-44C3-9CA7-97DA8AFA4BFB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DF0EA719-4951-45E9-AC21-AC815A7A6AA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0A606BF4-5750-4A27-B48F-C8D46FB3492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EEF11989-3951-4246-9339-FE1F0709DF1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9D1CFE7F-9053-4EC5-9812-E64E210D883D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C4BD77DB-D660-42A3-B551-C0F2AE1F1275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EFB4B955-CFD5-477E-B5C0-766425C69AC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061DAABB-837B-4EE8-A03A-9DE8AB78493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8DF688E4-5FA8-454B-BA62-12764E17894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0DDC2C46-1271-44C5-8D7C-0C1A37A8E9B8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73DAA9D-4F97-46CF-A895-C1B02DDAF8B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2201222C-65D2-40B7-AB09-C925798AC28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971CDF81-40E3-4DE2-89BC-199AC5710CD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FC701E23-44BD-45C1-BE97-9CC71BD787D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B7FBB89A-1263-4E7F-B57C-B861D7FDC62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8" name="กลุ่ม 27">
                <a:extLst>
                  <a:ext uri="{FF2B5EF4-FFF2-40B4-BE49-F238E27FC236}">
                    <a16:creationId xmlns:a16="http://schemas.microsoft.com/office/drawing/2014/main" id="{8E0DCA95-A4F1-4FF4-9873-A832F10AAC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90FBDE78-A0E9-4520-808F-CAAC55D90EE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FFB60ACE-04B9-41BB-9C1B-6D1331F94BC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89B521CC-B3E4-45A9-886B-5BCF6452512B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F32B2771-DFD1-4D78-8959-B62A3241F72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D5B6F62A-CE7E-49EA-AE52-D431A234108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DCE7897F-4B40-4412-8353-122AF0173CA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90D736C8-61DD-449F-BB25-B188A83B161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C7D226ED-BBBB-4EDD-8D3B-D9AA6167773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50A03013-1B05-4BFC-8A36-5445FD006D1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D35FBA29-F03D-4176-B40E-54316B2EEB64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B67CF851-6909-4107-BECC-0DBE0FF1A13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91481B49-EDA3-4FDF-8DF0-2476A9587F3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8B7B8A76-123C-4D64-B9AB-C2922E217A0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6CAA2AEE-0B99-43CD-8686-B8116BAF7CF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8F5441CE-1238-41A8-ABFE-A26EE43F4ED6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365E616E-4178-4E7D-B4E9-209BD618B39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73BB5C6D-6D59-4563-A829-E4D35A71F67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E8FE286-5729-4DCF-8506-867A72915A2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7CD4E8B2-7531-4834-B07D-ACB574556D3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38B16B15-7669-454A-A5C3-22A66FF8CF9F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AF957EA1-04A7-4BBF-BD6F-CBC12AAFF80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DC7084A2-E7A0-4A7E-9375-23602B1F8CE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9E608FC7-77A0-4880-9D78-DBD952FDC4AA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F064DEC0-5ECB-4B72-BF74-189DF8F2E05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D7E67AA2-9906-4701-A7D3-4A2F305328A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5D407000-329A-4077-B391-59C88036A24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66A0BD06-CF35-4B5D-8652-7192FD0B8F2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38F1FF62-B519-4242-827D-469137EC67C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31647627-B80C-4F80-BD87-03360F949E2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D966E277-25B8-4178-BE4A-564D51586A5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E1F66A50-41F9-45AA-B964-C3A86D041C4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2172CC20-9780-4812-9505-B8FA29BFEE1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A85AAD9F-A5FB-4E78-BDF8-A9DC445035F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36762BAA-0EA0-4EDA-8FDF-B597BC215D9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E745D447-41C4-4E1C-A8C8-E94A726BFF1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39E8FA16-6D92-4735-B880-90AE8A625FD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8CB9D775-6309-477E-8C48-3D479C3A41D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19692973-786A-44C1-8E3D-A09B0F5D0C4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DE9F8DA9-6F84-4863-B45F-A8789E05DF48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997A19BF-5FFF-4D80-A09B-0A913E7C8C75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C25E9E82-139E-4AB8-A391-E55120CECE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AD1F636F-0392-43B6-BA28-4814F08BB95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6417E3AF-EA03-49DC-8004-B8889B9036ED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EF59EFD6-F86E-450C-9697-48D9CDAC8FE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EBD5DFC4-D8B0-4B91-858C-C59905563DF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59B1E03F-A2A2-4D0C-9943-8EC1D7071A42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E0CF1417-DCB5-4BB9-8547-D3CFB626071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5D3DA656-1CF0-4D8C-829B-AA3040C9A47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1EEC4389-448F-41FC-A2D3-76AE124CD12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6BBC52AF-92A8-4190-834D-4D65D3DC150B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FF7145B7-C4A8-4D31-BAB0-977CC4AD693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033F1B2F-FE47-4CD1-94BC-86F0775EAD3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5A31C8A7-2B91-45CA-8552-A8E49AE8D43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A95026D3-282A-432B-AA89-6082D1A793A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A7655E9A-1A05-4DD6-9754-0560B643E91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6F2F15BA-1166-4B58-9D40-C6733FA92D6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1EEF90A1-C591-4088-B2C1-FE54AE7D540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6BCC499A-A0E2-4389-AC54-6F05BC9D13F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AEDBBDA7-4093-4F9D-A180-D2DF901D9BE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CFDE8CA5-0DA8-4A3A-9683-3534A941173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E56C39AE-B526-4B89-BF03-B09A63E7E56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E8F3360C-17FB-4FCB-8BCE-D9DB5E9CD76E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กากบาท 30">
                <a:extLst>
                  <a:ext uri="{FF2B5EF4-FFF2-40B4-BE49-F238E27FC236}">
                    <a16:creationId xmlns:a16="http://schemas.microsoft.com/office/drawing/2014/main" id="{46EA38C0-BF09-4C3D-8875-E9D3ACC2C780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กากบาท 31">
                <a:extLst>
                  <a:ext uri="{FF2B5EF4-FFF2-40B4-BE49-F238E27FC236}">
                    <a16:creationId xmlns:a16="http://schemas.microsoft.com/office/drawing/2014/main" id="{38489588-BF25-427D-B4EE-8746ED2654C8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4" name="กากบาท 33">
                <a:extLst>
                  <a:ext uri="{FF2B5EF4-FFF2-40B4-BE49-F238E27FC236}">
                    <a16:creationId xmlns:a16="http://schemas.microsoft.com/office/drawing/2014/main" id="{9A8DB048-C049-425B-8FA8-9122F543CBBE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C5F4C974-362A-42DC-9AC3-F8A54107865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F299C5E6-B7F2-4807-82D5-0C6288CE5274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42" name="กลุ่ม 41">
                <a:extLst>
                  <a:ext uri="{FF2B5EF4-FFF2-40B4-BE49-F238E27FC236}">
                    <a16:creationId xmlns:a16="http://schemas.microsoft.com/office/drawing/2014/main" id="{100A0B63-C5A2-4A50-8813-CBA80308F4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50A9ADC1-BDD4-44D5-B63C-09D7DF5E4C5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DC2EA0BE-C85D-49CF-A8A5-E0A9750FB26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30C05602-5BF0-4737-91F9-D2C6F995FC6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2CD5AE01-4008-4DF5-87A2-A1896E359649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D31925F7-0958-43B9-A28C-241C3DE16C2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FB947020-C75D-4587-846B-4E2D4688A97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F99A63A3-1705-48CF-9E27-A95A4E591E25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1C45FEE9-D847-4957-97E2-ED7159A257D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8645515E-2342-48DD-8F62-80AF3B55A64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90C2E01D-9055-4707-94B9-D695C103A58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6220BA1E-9D64-485F-9E2E-4A032874730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DE20C107-754A-464E-8459-982D77B4E0B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6B9FE553-EC58-4C78-A1D3-456765B4697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56ABBA47-7DCF-4144-9FA1-990DB39439D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BDF1BF2D-AD28-4EAA-A8C1-F875FB249ED6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F35CF29E-B95A-4086-960F-3682C3D0352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D79484B1-2A6B-4346-8DBC-FC20AB261DF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A258AE1A-11CE-4B6E-A3B4-9FF41C1673E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73BE5CD4-492C-4E02-99FB-ABAA5D4ADD2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4FF0F725-57AC-4946-9DB7-0B4F728F456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A928272B-AB70-40EA-8818-30722556261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0F42DE45-A0CF-43D9-ADC9-0B772EC9D4A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1287F5E6-918C-4966-89F0-16A170AB006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B867097D-770C-483B-8322-F755B5E6EAE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CC3073F0-B413-4601-9617-83BF40E9D558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60439C7A-4F33-4B81-9243-D773863427B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997CDA39-4DA4-45DF-8CC2-3032A93AC9E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5F326A75-8D08-4659-B5A1-038BEA254B4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D979F98A-5B4F-43D1-955C-E363AF899C2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D7688CA3-8DD7-435F-8B45-37008812865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67" name="สี่เหลี่ยมผืนผ้า 166">
              <a:extLst>
                <a:ext uri="{FF2B5EF4-FFF2-40B4-BE49-F238E27FC236}">
                  <a16:creationId xmlns:a16="http://schemas.microsoft.com/office/drawing/2014/main" id="{1E8C7BFB-BA04-44F1-B5E9-071E65521F9E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305079" y="292257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265" y="339668"/>
              <a:ext cx="540000" cy="540000"/>
            </a:xfrm>
            <a:prstGeom prst="rect">
              <a:avLst/>
            </a:prstGeom>
          </p:spPr>
        </p:pic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912DD27D-536D-4AB3-837A-8D89BA6403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42152" y="1052149"/>
              <a:ext cx="3321589" cy="2850491"/>
              <a:chOff x="4731456" y="704825"/>
              <a:chExt cx="3675641" cy="3154328"/>
            </a:xfrm>
          </p:grpSpPr>
          <p:pic>
            <p:nvPicPr>
              <p:cNvPr id="3074" name="Picture 2" descr="Image result for พีระมิดพลังงาน  (energy  pyramid)">
                <a:extLst>
                  <a:ext uri="{FF2B5EF4-FFF2-40B4-BE49-F238E27FC236}">
                    <a16:creationId xmlns:a16="http://schemas.microsoft.com/office/drawing/2014/main" id="{7E77EBA5-AB49-4249-9E3D-F4576F29CD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45" t="4284" r="3653" b="3959"/>
              <a:stretch/>
            </p:blipFill>
            <p:spPr bwMode="auto">
              <a:xfrm>
                <a:off x="4731456" y="704825"/>
                <a:ext cx="3675641" cy="3154328"/>
              </a:xfrm>
              <a:prstGeom prst="triangle">
                <a:avLst>
                  <a:gd name="adj" fmla="val 5396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92EAA386-C5FC-4529-BA55-103EE6C776E2}"/>
                  </a:ext>
                </a:extLst>
              </p:cNvPr>
              <p:cNvSpPr txBox="1"/>
              <p:nvPr/>
            </p:nvSpPr>
            <p:spPr>
              <a:xfrm>
                <a:off x="5699481" y="3158372"/>
                <a:ext cx="1755303" cy="613049"/>
              </a:xfrm>
              <a:prstGeom prst="rect">
                <a:avLst/>
              </a:prstGeom>
              <a:solidFill>
                <a:srgbClr val="9BBB5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1,000 </a:t>
                </a:r>
                <a:r>
                  <a:rPr lang="en-US" sz="3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kcal</a:t>
                </a:r>
                <a:endPara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6" name="กล่องข้อความ 35">
                <a:extLst>
                  <a:ext uri="{FF2B5EF4-FFF2-40B4-BE49-F238E27FC236}">
                    <a16:creationId xmlns:a16="http://schemas.microsoft.com/office/drawing/2014/main" id="{047B67E7-AEC7-4E04-8C29-7EDBEC1F0E01}"/>
                  </a:ext>
                </a:extLst>
              </p:cNvPr>
              <p:cNvSpPr txBox="1"/>
              <p:nvPr/>
            </p:nvSpPr>
            <p:spPr>
              <a:xfrm>
                <a:off x="5699481" y="2460862"/>
                <a:ext cx="1755303" cy="613049"/>
              </a:xfrm>
              <a:prstGeom prst="rect">
                <a:avLst/>
              </a:prstGeom>
              <a:solidFill>
                <a:srgbClr val="BDB2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100 kcal</a:t>
                </a:r>
                <a:endPara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กล่องข้อความ 36">
                <a:extLst>
                  <a:ext uri="{FF2B5EF4-FFF2-40B4-BE49-F238E27FC236}">
                    <a16:creationId xmlns:a16="http://schemas.microsoft.com/office/drawing/2014/main" id="{F17F7E0E-BC78-4CB3-AB16-F0C871486B9B}"/>
                  </a:ext>
                </a:extLst>
              </p:cNvPr>
              <p:cNvSpPr txBox="1"/>
              <p:nvPr/>
            </p:nvSpPr>
            <p:spPr>
              <a:xfrm>
                <a:off x="6078068" y="1774627"/>
                <a:ext cx="1018934" cy="442758"/>
              </a:xfrm>
              <a:prstGeom prst="rect">
                <a:avLst/>
              </a:prstGeom>
              <a:solidFill>
                <a:srgbClr val="BE835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 kcal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3" name="สามเหลี่ยมหน้าจั่ว 12">
                <a:extLst>
                  <a:ext uri="{FF2B5EF4-FFF2-40B4-BE49-F238E27FC236}">
                    <a16:creationId xmlns:a16="http://schemas.microsoft.com/office/drawing/2014/main" id="{463C184C-91F2-45B0-83EE-EFF276327159}"/>
                  </a:ext>
                </a:extLst>
              </p:cNvPr>
              <p:cNvSpPr/>
              <p:nvPr/>
            </p:nvSpPr>
            <p:spPr>
              <a:xfrm>
                <a:off x="6195620" y="1057978"/>
                <a:ext cx="756000" cy="504000"/>
              </a:xfrm>
              <a:prstGeom prst="triangle">
                <a:avLst>
                  <a:gd name="adj" fmla="val 50844"/>
                </a:avLst>
              </a:prstGeom>
              <a:solidFill>
                <a:srgbClr val="C351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9" name="กล่องข้อความ 38">
                <a:extLst>
                  <a:ext uri="{FF2B5EF4-FFF2-40B4-BE49-F238E27FC236}">
                    <a16:creationId xmlns:a16="http://schemas.microsoft.com/office/drawing/2014/main" id="{A7AB5446-7E95-4DAC-A860-1C847464EBE0}"/>
                  </a:ext>
                </a:extLst>
              </p:cNvPr>
              <p:cNvSpPr txBox="1"/>
              <p:nvPr/>
            </p:nvSpPr>
            <p:spPr>
              <a:xfrm>
                <a:off x="6105209" y="1219773"/>
                <a:ext cx="960685" cy="442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 kcal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B6C847DD-79C4-487D-B6F3-7BD1AD265652}"/>
                </a:ext>
              </a:extLst>
            </p:cNvPr>
            <p:cNvSpPr/>
            <p:nvPr/>
          </p:nvSpPr>
          <p:spPr>
            <a:xfrm>
              <a:off x="3230964" y="1147502"/>
              <a:ext cx="5930612" cy="3724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0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พีระมิดพลังงาน (energy  pyramid)  </a:t>
              </a:r>
            </a:p>
            <a:p>
              <a:endPara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ในแต่ละขั้นของพีระมิด พลังงานถูกใช้ไปจำนวนมากประมาณ 90 เปอร์เซ็นต์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ของพลังงานทั้งหมด ด้วยเหตุนี้พลังงานจะเหลืออยู่เฉพาะส่วนที่เป็นเนื้อเยื่อ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ของสิ่งมีชีวิตนั้น ๆ ประมาณ 10  เปอร์เซ็นต์เท่านั้น </a:t>
              </a:r>
            </a:p>
            <a:p>
              <a:endParaRPr lang="th-TH" sz="2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จึงเป็นไปตามกฎเกณฑ์ที่เรียกว่า “Law of Ten”  </a:t>
              </a:r>
            </a:p>
            <a:p>
              <a:endPara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ดังนั้นเมื่อมีการถ่ายทอดพลังงานไปหลายระดับการบริโภค 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พลังงานยิ่งเหลือน้อยลงตามลำดับ </a:t>
              </a:r>
            </a:p>
            <a:p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จนเกิดเป็นพีระมิดพลังงาน (Pyramid of Energy)</a:t>
              </a:r>
            </a:p>
          </p:txBody>
        </p:sp>
        <p:sp>
          <p:nvSpPr>
            <p:cNvPr id="22" name="สี่เหลี่ยมผืนผ้า 21">
              <a:extLst>
                <a:ext uri="{FF2B5EF4-FFF2-40B4-BE49-F238E27FC236}">
                  <a16:creationId xmlns:a16="http://schemas.microsoft.com/office/drawing/2014/main" id="{CE280CB0-E7C1-4D6E-BF97-BEBAF5263A10}"/>
                </a:ext>
              </a:extLst>
            </p:cNvPr>
            <p:cNvSpPr/>
            <p:nvPr/>
          </p:nvSpPr>
          <p:spPr>
            <a:xfrm>
              <a:off x="106030" y="3981345"/>
              <a:ext cx="2961802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พีระมิดพลังงาน</a:t>
              </a:r>
              <a:endParaRPr lang="th-TH" sz="2000" dirty="0"/>
            </a:p>
          </p:txBody>
        </p:sp>
        <p:pic>
          <p:nvPicPr>
            <p:cNvPr id="33" name="รูปภาพ 32">
              <a:extLst>
                <a:ext uri="{FF2B5EF4-FFF2-40B4-BE49-F238E27FC236}">
                  <a16:creationId xmlns:a16="http://schemas.microsoft.com/office/drawing/2014/main" id="{743C6AE9-9628-4277-9AB4-83CD42E8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0958" y="3698543"/>
              <a:ext cx="813818" cy="813818"/>
            </a:xfrm>
            <a:prstGeom prst="rect">
              <a:avLst/>
            </a:prstGeom>
          </p:spPr>
        </p:pic>
        <p:pic>
          <p:nvPicPr>
            <p:cNvPr id="40" name="รูปภาพ 39">
              <a:extLst>
                <a:ext uri="{FF2B5EF4-FFF2-40B4-BE49-F238E27FC236}">
                  <a16:creationId xmlns:a16="http://schemas.microsoft.com/office/drawing/2014/main" id="{DAF402E6-B2BC-490E-B486-57DCED921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7437" y="1240860"/>
              <a:ext cx="432000" cy="432000"/>
            </a:xfrm>
            <a:prstGeom prst="rect">
              <a:avLst/>
            </a:prstGeom>
          </p:spPr>
        </p:pic>
        <p:pic>
          <p:nvPicPr>
            <p:cNvPr id="168" name="รูปภาพ 167">
              <a:extLst>
                <a:ext uri="{FF2B5EF4-FFF2-40B4-BE49-F238E27FC236}">
                  <a16:creationId xmlns:a16="http://schemas.microsoft.com/office/drawing/2014/main" id="{1222226B-F6CA-44AC-BD29-C25FD868D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325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4725545-9ED9-4692-B335-FC5FEFD0F222}"/>
              </a:ext>
            </a:extLst>
          </p:cNvPr>
          <p:cNvGrpSpPr/>
          <p:nvPr/>
        </p:nvGrpSpPr>
        <p:grpSpPr>
          <a:xfrm>
            <a:off x="-24524" y="-71791"/>
            <a:ext cx="9808267" cy="5266574"/>
            <a:chOff x="-24524" y="-71791"/>
            <a:chExt cx="9808267" cy="5266574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CC02B305-39CE-4B16-B4D6-20E83252B017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3" name="วงรี 12">
                <a:extLst>
                  <a:ext uri="{FF2B5EF4-FFF2-40B4-BE49-F238E27FC236}">
                    <a16:creationId xmlns:a16="http://schemas.microsoft.com/office/drawing/2014/main" id="{F9800A15-DFFE-44DD-BFE9-386A5D8EF5B8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" name="วงรี 13">
                <a:extLst>
                  <a:ext uri="{FF2B5EF4-FFF2-40B4-BE49-F238E27FC236}">
                    <a16:creationId xmlns:a16="http://schemas.microsoft.com/office/drawing/2014/main" id="{06B60040-032C-407A-9A91-65E2C0AEB1FF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6DFF1D93-F7C7-4664-857D-2649F4E806EE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6" name="กลุ่ม 15">
                <a:extLst>
                  <a:ext uri="{FF2B5EF4-FFF2-40B4-BE49-F238E27FC236}">
                    <a16:creationId xmlns:a16="http://schemas.microsoft.com/office/drawing/2014/main" id="{33B9471C-F784-4F85-A70F-9976509DC308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0" name="รูปแบบอิสระ: รูปร่าง 149">
                  <a:extLst>
                    <a:ext uri="{FF2B5EF4-FFF2-40B4-BE49-F238E27FC236}">
                      <a16:creationId xmlns:a16="http://schemas.microsoft.com/office/drawing/2014/main" id="{3507D323-45C0-492A-93CA-2E1555A41FE7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1" name="รูปแบบอิสระ: รูปร่าง 150">
                  <a:extLst>
                    <a:ext uri="{FF2B5EF4-FFF2-40B4-BE49-F238E27FC236}">
                      <a16:creationId xmlns:a16="http://schemas.microsoft.com/office/drawing/2014/main" id="{E658BE37-A516-4930-9B4B-85451B34BB2A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7" name="กลุ่ม 16">
                <a:extLst>
                  <a:ext uri="{FF2B5EF4-FFF2-40B4-BE49-F238E27FC236}">
                    <a16:creationId xmlns:a16="http://schemas.microsoft.com/office/drawing/2014/main" id="{CC010F3D-4647-4FB7-8C49-B2D0BD5D26AC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48" name="รูปแบบอิสระ: รูปร่าง 147">
                  <a:extLst>
                    <a:ext uri="{FF2B5EF4-FFF2-40B4-BE49-F238E27FC236}">
                      <a16:creationId xmlns:a16="http://schemas.microsoft.com/office/drawing/2014/main" id="{4853FDC1-5053-427F-9C76-7A220B42B4F5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รูปแบบอิสระ: รูปร่าง 148">
                  <a:extLst>
                    <a:ext uri="{FF2B5EF4-FFF2-40B4-BE49-F238E27FC236}">
                      <a16:creationId xmlns:a16="http://schemas.microsoft.com/office/drawing/2014/main" id="{0934E0ED-B378-48AC-897B-26D131C4DE6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8" name="กลุ่ม 17">
                <a:extLst>
                  <a:ext uri="{FF2B5EF4-FFF2-40B4-BE49-F238E27FC236}">
                    <a16:creationId xmlns:a16="http://schemas.microsoft.com/office/drawing/2014/main" id="{5C7BDB54-751B-4C1E-BC78-0536B56D998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14B5F2E8-5BBB-44B0-8FEE-9F96A36AE88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94FC42CB-34F8-45A6-80A3-82F09470EE0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74A1C44A-F53D-40D4-B014-18C1746D86A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242A8B37-A88D-420E-957C-77302E2DC3E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6269FB67-4FE5-494D-A5CE-49158F5CE1CD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636499CE-410E-4FFF-89E0-6C510943B20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87935ED3-58B2-4ACE-89EB-5A6CF6F9B6A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6F93B1C2-F553-4C33-84E7-FDD9D223D16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9925FBE1-19B3-4911-9EC2-68829955765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A00D82BF-175E-499B-8702-339DA7D97605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BA379C2C-4D42-4B11-B738-27BDD907F51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8CA5F403-3D85-4369-BAE0-E928ADAA3D2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BBA189C7-4FCC-4DCC-AF6D-8A14D02E661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F54D276E-4ECA-470E-8D91-2D717E9ACE3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6324A4FF-3075-4E93-8310-9827924A3B91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F02D02B5-91D5-4B0E-B2AF-120DDE01E25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6F9615DB-12BD-453E-9E94-52486ED94050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0A248792-6832-40C9-B47C-150A909CD02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A7934318-C40A-4DE1-A948-B051F4362098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553257F2-6BB9-4B9E-BEC0-14D0569362F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123A8D0D-7687-4B4E-AE80-EB6B7ED3230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1700BD87-D785-414F-B4B7-4A7FC13F027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385CA771-12B6-4FC2-B4D6-85239669813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55B30FF7-5345-492B-A337-B141E6B64E1A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EADBAB0E-D2EC-40A3-BBA8-74E8A90DABE8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F5EF3F21-6F65-418C-89B3-26830992F4F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9E52F9EC-CE0D-49F7-B7ED-76F2FAC0B06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52BEC42-ADE6-4254-BFB7-55F99DBBB48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8C1C16D5-EBED-4780-B40F-66F188F9B17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AB6E2038-52F5-422F-B312-8930B71DC71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8000E3A3-D783-4924-9EE5-E0460E766B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024D96FE-85D9-4265-993F-CA8E651E794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3CB3D7D7-0DCE-4CB8-B220-D9E8E90DBC2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B85A5A34-8C09-47A7-B71D-6BE3A3602B2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5E30EDCC-6D80-4C67-8AA6-FA8AD6E1146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A08D0014-607D-4A62-BE87-85B2BAC72967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16D23962-189D-4D93-86A5-96D3CFC5282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9420FDB9-0F08-433F-8D3B-3F4AA81C47F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F5979429-4261-436E-810D-AABD75B9489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99972B3E-90C3-4C08-A365-10967D2862EF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8F6CE36A-29C8-4CE5-A005-FA653E32FAFE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2875D606-BDCC-46FD-8CEC-1FBA3FD36B0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32A86153-BA1C-4C81-865A-C9937C07F18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08DFB09E-8034-444D-B101-2D16FBFF0747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8CCB320D-103E-4925-B75A-FFB878E847D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219388E6-662F-425D-B75D-D356459E36B1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19C7007D-283A-4544-8907-1B8CC1DDD91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0AD6C425-9EB2-4002-B03F-0F5D3F51F6AE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9FE8E19C-A6DC-4C01-954E-240AECE95CE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50D2A348-F114-419C-B53E-45C05BDA700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1D40450D-91A0-4231-AFA5-45398138D27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EE277B15-7505-4FD2-B702-797EF03FD51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375E4987-CF57-4C1B-81EF-E03A733804B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7F04A5A1-797E-40E5-B013-310865358EC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253726C5-3FFA-424C-ABE8-198A1F23BCD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E810A085-1DD8-47AC-824E-F5CB5AE5FC1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A7CA3438-ABB8-4F34-84FA-FACD216C771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9A16FEB6-BB1D-490F-BFED-00983436C7D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20B265B3-18DC-43B1-8A39-BE981BD6F9E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2E530F54-A440-4C7D-8EF8-9EFF3601E71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DCB4463C-1880-4873-867D-CD641E79E3E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2E4EB26B-E425-43FE-9E1E-2E60EA61ED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54FA9DBF-BBEF-4251-B18B-7FD456FC62E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23241ECF-BC63-4C05-AA12-48C4DAFA74D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FBA3FEE6-8B89-4511-8A95-F8818566D2C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CF3A83D4-82D4-4F23-9BC2-C4C81A6FAB6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D2CABA94-0496-40B1-90E7-95784E4AF0E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DC2ACDD5-F48D-494C-8492-0021382F832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A5D8CDF9-70C3-45FA-8FFA-52019DD5603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84DBD0D5-9588-4923-94DF-12AE65B37D83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D84B39C1-8EB2-4F4F-965D-6260C979FB5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13DD4E84-C634-4EC2-A229-17FC78A2AF1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6B6820EF-A57B-44F9-B4F6-0A12155BE6A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794E9F44-EA4E-45C2-A413-DEFE324B18A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965579DB-A8CE-4D02-987E-82FB678EB77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E885DB16-D631-478A-A9B6-C32C16C3828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466F33CC-59E8-4528-89C2-186954F25AE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3A4053E0-36AE-4DE7-AFB1-93810A810D8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3F732C19-F29D-4A47-AEDB-661376A1B17C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A91AEB34-4868-404E-982C-A571F875C18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286758E5-B732-47E1-8D18-AB06053B9C8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C97A8DA3-FD81-43C5-831B-8A4EB315D76D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95FE65A0-1813-42C4-BDC3-E716A985D0D3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C53E470A-0872-4290-9FFF-3F321CC8A2A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23E20B9E-CB93-4034-B0FD-6CF4A755352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84936BBA-9220-4F2F-9605-F65F91DBAD5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3CA38EE3-A2B4-4D87-81A6-D3B4772A4A0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7130365D-EB95-419C-A119-FD026E077D1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F5059ECF-525F-4BB2-AEBC-6F1E018CBC8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EEC0C16B-7C42-4CAA-82E1-578E4B16D79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E37C8781-D3F1-414A-AD4D-5EA5C19A48E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27AE35EA-D074-44C9-8CB3-967C239DCF90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1" name="กากบาท 20">
                <a:extLst>
                  <a:ext uri="{FF2B5EF4-FFF2-40B4-BE49-F238E27FC236}">
                    <a16:creationId xmlns:a16="http://schemas.microsoft.com/office/drawing/2014/main" id="{5F0D6B01-64FB-4139-98EB-5EDB8551B5D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2" name="กากบาท 21">
                <a:extLst>
                  <a:ext uri="{FF2B5EF4-FFF2-40B4-BE49-F238E27FC236}">
                    <a16:creationId xmlns:a16="http://schemas.microsoft.com/office/drawing/2014/main" id="{D802066B-10BC-4B13-9151-B317D6C8FD23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3" name="กากบาท 22">
                <a:extLst>
                  <a:ext uri="{FF2B5EF4-FFF2-40B4-BE49-F238E27FC236}">
                    <a16:creationId xmlns:a16="http://schemas.microsoft.com/office/drawing/2014/main" id="{D5E4C488-05DA-47F4-9CE6-33323AD0E93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4" name="กากบาท 23">
                <a:extLst>
                  <a:ext uri="{FF2B5EF4-FFF2-40B4-BE49-F238E27FC236}">
                    <a16:creationId xmlns:a16="http://schemas.microsoft.com/office/drawing/2014/main" id="{01B92C6B-2B2D-440D-B882-F8B7FB7C4CCD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" name="สี่เหลี่ยมผืนผ้า 24">
                <a:extLst>
                  <a:ext uri="{FF2B5EF4-FFF2-40B4-BE49-F238E27FC236}">
                    <a16:creationId xmlns:a16="http://schemas.microsoft.com/office/drawing/2014/main" id="{D032540F-6B01-435C-9A62-55DAC6247CA5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สี่เหลี่ยมผืนผ้า 25">
                <a:extLst>
                  <a:ext uri="{FF2B5EF4-FFF2-40B4-BE49-F238E27FC236}">
                    <a16:creationId xmlns:a16="http://schemas.microsoft.com/office/drawing/2014/main" id="{743468D4-3913-47CE-A2F1-9BC6033AAB0F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859CA5B6-34CB-4F11-95E3-8C35BED047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8" name="วงรี 27">
                  <a:extLst>
                    <a:ext uri="{FF2B5EF4-FFF2-40B4-BE49-F238E27FC236}">
                      <a16:creationId xmlns:a16="http://schemas.microsoft.com/office/drawing/2014/main" id="{5A5ABB73-C6F7-419D-993E-79934BFC3E5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" name="วงรี 28">
                  <a:extLst>
                    <a:ext uri="{FF2B5EF4-FFF2-40B4-BE49-F238E27FC236}">
                      <a16:creationId xmlns:a16="http://schemas.microsoft.com/office/drawing/2014/main" id="{064FA214-B7F5-465C-BD32-E6FBC2CD8BE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0" name="วงรี 29">
                  <a:extLst>
                    <a:ext uri="{FF2B5EF4-FFF2-40B4-BE49-F238E27FC236}">
                      <a16:creationId xmlns:a16="http://schemas.microsoft.com/office/drawing/2014/main" id="{F4F83CE9-B799-49FE-BC81-83FB51EE3E7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1" name="วงรี 30">
                  <a:extLst>
                    <a:ext uri="{FF2B5EF4-FFF2-40B4-BE49-F238E27FC236}">
                      <a16:creationId xmlns:a16="http://schemas.microsoft.com/office/drawing/2014/main" id="{F7FEB3CB-EB83-4CC6-ACBC-A4831689CD5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6F6F1CF8-BFBA-41BC-B0B0-26604E25226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5774E802-1C89-4E91-B855-9AFAF8A2F32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65041897-8BC1-4D02-88A9-697024D36DE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16F8109E-A117-4649-9085-C0C15FF5728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0CD29E73-4216-476F-92C1-325AF10868E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6D620B98-F286-4FF9-BF2E-60F6E333C29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81915EDB-6D3C-4973-892B-9DBFEB6830E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489019DC-E4EE-4E98-82FB-52845025E84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EB720303-639D-4417-A6B0-DF956339E67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0FB1EF08-F377-41C4-AEF4-94DDCA2E2DF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F10666F5-E682-4B64-A9F6-262F30BEA21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19AC2465-7B20-4DDE-8E3A-7F40A78DFA5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4AE02E6C-DBA4-4B30-8C12-B3325C6FF94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A2C0120C-7330-492D-BAAB-0F238FCBEDE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ED52F709-B81A-4D5C-9453-9B43D06CF92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BE54C5A2-2C70-43B1-930A-DC0DAF32F7CF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09A6A61E-923A-432C-B60F-09561F636F6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89FD58B5-6A9A-4F56-A045-E48BDDEC552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55E91FD8-3231-4A6C-B80B-7140DD03F49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5801626F-15F9-46A5-AA36-D5916F64EC6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CE4BDE68-E57D-4E97-9739-928D0CD56CF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DBC286BE-0A6F-4319-8E46-91F93C3FF202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C309165E-E933-41BF-B9D5-E1AE2D275E7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26629367-1F05-495D-9CC4-161985BCE9CB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3096E0CF-4A07-4FAA-9A87-B7F0AB95305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3C5E3104-F488-4640-8F56-24D1617E894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2" name="สี่เหลี่ยมผืนผ้า 151">
              <a:extLst>
                <a:ext uri="{FF2B5EF4-FFF2-40B4-BE49-F238E27FC236}">
                  <a16:creationId xmlns:a16="http://schemas.microsoft.com/office/drawing/2014/main" id="{9BB74DA4-BC49-4421-B3A2-3D00D2600252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7541CB11-658C-4F16-B552-C2D5627AE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000" y="1571112"/>
              <a:ext cx="6480000" cy="189005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F247579C-9282-4307-8576-908AEEF51DBA}"/>
                </a:ext>
              </a:extLst>
            </p:cNvPr>
            <p:cNvSpPr txBox="1">
              <a:spLocks/>
            </p:cNvSpPr>
            <p:nvPr/>
          </p:nvSpPr>
          <p:spPr>
            <a:xfrm>
              <a:off x="639743" y="385430"/>
              <a:ext cx="9144000" cy="7111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0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</a:t>
              </a:r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คำถามชวนคิด</a:t>
              </a:r>
            </a:p>
          </p:txBody>
        </p:sp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504CBA2C-3D58-421F-91A1-ECD52CCF3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85" y="285588"/>
              <a:ext cx="900000" cy="900000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65B57AAA-74BD-463D-9F68-C5BE51B94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134" y="328122"/>
              <a:ext cx="720000" cy="720000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A730D3F6-CB6A-4B96-954C-C995E92736B8}"/>
                </a:ext>
              </a:extLst>
            </p:cNvPr>
            <p:cNvSpPr/>
            <p:nvPr/>
          </p:nvSpPr>
          <p:spPr>
            <a:xfrm>
              <a:off x="1193351" y="3791289"/>
              <a:ext cx="76802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จากโซ่อาหารนี้ ปริมาณพลังงานจากสาหร่ายที่ถ่ายทอดไปยังผู้บริโภคลำดับต่าง ๆ เปลี่ยนไปอย่างไร</a:t>
              </a:r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254295A1-CE53-44CB-AAB8-B10C97C5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701" y="3769169"/>
              <a:ext cx="432000" cy="432000"/>
            </a:xfrm>
            <a:prstGeom prst="rect">
              <a:avLst/>
            </a:prstGeom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0172F0E9-D8E4-466E-92D4-C15D0E9FA1C0}"/>
                </a:ext>
              </a:extLst>
            </p:cNvPr>
            <p:cNvSpPr/>
            <p:nvPr/>
          </p:nvSpPr>
          <p:spPr>
            <a:xfrm>
              <a:off x="2945219" y="4717512"/>
              <a:ext cx="6198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 2 สสวท. หน้า 171</a:t>
              </a:r>
            </a:p>
          </p:txBody>
        </p: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DE50FDE1-CD79-4632-842A-B3514E22DA48}"/>
                </a:ext>
              </a:extLst>
            </p:cNvPr>
            <p:cNvCxnSpPr>
              <a:cxnSpLocks/>
            </p:cNvCxnSpPr>
            <p:nvPr/>
          </p:nvCxnSpPr>
          <p:spPr>
            <a:xfrm>
              <a:off x="1150247" y="2571750"/>
              <a:ext cx="0" cy="93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" name="รูปภาพ 152">
              <a:extLst>
                <a:ext uri="{FF2B5EF4-FFF2-40B4-BE49-F238E27FC236}">
                  <a16:creationId xmlns:a16="http://schemas.microsoft.com/office/drawing/2014/main" id="{2191CC69-20A4-4EE5-92AD-385379C77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327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D4E8D45-D0B7-4297-9B2F-B1648C5E249A}"/>
              </a:ext>
            </a:extLst>
          </p:cNvPr>
          <p:cNvGrpSpPr/>
          <p:nvPr/>
        </p:nvGrpSpPr>
        <p:grpSpPr>
          <a:xfrm>
            <a:off x="-24524" y="-71791"/>
            <a:ext cx="9307496" cy="5266574"/>
            <a:chOff x="-24524" y="-71791"/>
            <a:chExt cx="9307496" cy="5266574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2B065F2C-2570-43EB-9F61-04053C2C8165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3" name="วงรี 12">
                <a:extLst>
                  <a:ext uri="{FF2B5EF4-FFF2-40B4-BE49-F238E27FC236}">
                    <a16:creationId xmlns:a16="http://schemas.microsoft.com/office/drawing/2014/main" id="{CB6C4B88-F156-46CE-B67F-BD66F9F7046B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" name="วงรี 13">
                <a:extLst>
                  <a:ext uri="{FF2B5EF4-FFF2-40B4-BE49-F238E27FC236}">
                    <a16:creationId xmlns:a16="http://schemas.microsoft.com/office/drawing/2014/main" id="{6864E3B6-9812-43B9-9B71-25706308CB77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F669C7FE-CEE6-4D87-B522-2FCB13B36FED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6" name="กลุ่ม 15">
                <a:extLst>
                  <a:ext uri="{FF2B5EF4-FFF2-40B4-BE49-F238E27FC236}">
                    <a16:creationId xmlns:a16="http://schemas.microsoft.com/office/drawing/2014/main" id="{5BF74117-17FB-4B1C-A410-476308E150B7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0" name="รูปแบบอิสระ: รูปร่าง 149">
                  <a:extLst>
                    <a:ext uri="{FF2B5EF4-FFF2-40B4-BE49-F238E27FC236}">
                      <a16:creationId xmlns:a16="http://schemas.microsoft.com/office/drawing/2014/main" id="{C8B0BB87-2230-47D2-B83E-AF652E702FC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1" name="รูปแบบอิสระ: รูปร่าง 150">
                  <a:extLst>
                    <a:ext uri="{FF2B5EF4-FFF2-40B4-BE49-F238E27FC236}">
                      <a16:creationId xmlns:a16="http://schemas.microsoft.com/office/drawing/2014/main" id="{645F5DCA-6BF9-4088-B1C0-676501C0ACB5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7" name="กลุ่ม 16">
                <a:extLst>
                  <a:ext uri="{FF2B5EF4-FFF2-40B4-BE49-F238E27FC236}">
                    <a16:creationId xmlns:a16="http://schemas.microsoft.com/office/drawing/2014/main" id="{0B3FD33F-A54A-47EF-AABE-F8151AFBD5FD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48" name="รูปแบบอิสระ: รูปร่าง 147">
                  <a:extLst>
                    <a:ext uri="{FF2B5EF4-FFF2-40B4-BE49-F238E27FC236}">
                      <a16:creationId xmlns:a16="http://schemas.microsoft.com/office/drawing/2014/main" id="{F1CC1F17-A149-4026-A1F5-CD421E2AFD15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รูปแบบอิสระ: รูปร่าง 148">
                  <a:extLst>
                    <a:ext uri="{FF2B5EF4-FFF2-40B4-BE49-F238E27FC236}">
                      <a16:creationId xmlns:a16="http://schemas.microsoft.com/office/drawing/2014/main" id="{DE82D757-F058-4394-967E-091377F38C1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8" name="กลุ่ม 17">
                <a:extLst>
                  <a:ext uri="{FF2B5EF4-FFF2-40B4-BE49-F238E27FC236}">
                    <a16:creationId xmlns:a16="http://schemas.microsoft.com/office/drawing/2014/main" id="{5618C8A2-A7D9-4F2C-B882-51FA10A837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A306DEDE-9F74-4871-A3E0-10EF9D2BC1A7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762FB598-1208-4936-AAC7-D1D5DE77F60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B3225643-CE4C-4881-BD1D-7A98AC2D030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075C10EA-A4AC-4EDE-B0FD-6FF99969828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D30EB218-D89D-4814-8454-A820166F7B7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A77365F2-3BBA-4057-B923-E0192F14CE0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8CB58588-8110-43A3-9A37-FA1B0D85C10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5AD98C19-DDD8-473B-A275-943C4235FFD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B2511809-C88D-425F-8FFB-A01082154CA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B7522213-E4AD-4CEB-B5A2-ED56A9CBB42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BE89507F-CED7-49B5-BEB8-6F3BC110070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8E6D896D-5CF6-458C-86E8-1515C4742FF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3AA59088-11DA-4D8E-A346-9B0D755CA71B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C1FA7E9D-84CF-4EA7-9738-4BA4AA9A826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5FB34054-07C3-45C2-92B3-754DBDCEF732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5331F7B7-70E6-4A6B-B0DB-22AE7F1EB83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9A1EAEB9-54C7-436F-8D5F-82390AF4B5A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5BF0F93B-4238-4667-989E-3603D13C52D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A7F93F8B-2881-4EB6-B2B9-67EE66C5D18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CE45ED03-091F-494F-A5AD-CA88650381D7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90E75981-5278-4984-93B8-5EC36EEA0C2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46E190D0-08B7-48AB-83A0-2A59A22B27E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632D6450-4824-46BA-A1F6-3B458A56755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A7E62506-BD95-468E-86E1-F083F0FD9F9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92C8A598-0BC0-410D-BE19-5D4DF21A6D6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52F4E87A-0F7C-4B86-B3A4-9C037A2346D2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6E770FB5-240D-447A-A435-3C6B8207C3A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A5C3BB92-B6DA-4030-9F7F-17B7286352E2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EFE8AAA5-F508-4791-8AD9-4DE9130EBD8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A899496E-9546-4DA5-8A41-2A15A43EC85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E35487CC-596E-4AB0-A7D6-062D24BC19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EA10FF05-6520-4E6D-8967-0CE27BB4BB5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A7E93E09-A2D0-4B1D-8DA1-6495BD43539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B62F4B4A-D3FF-45A5-A472-56384AEA6A2B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4B637C4D-BA0F-4956-9C72-D12976C6E1A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22C45BC1-27AC-431D-8CAE-B66518706DC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7A08C32F-74DC-4301-BA33-904F9AD981F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9CF5CCDD-7EF5-4FFE-8A81-23AC99BA41C5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4C5B7589-9694-4B1B-8BBB-26CF883EE052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2878E1AE-933A-4C83-AEAE-B733C8936B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04FD8FBF-0D57-43AD-8016-02EF881863F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24A0BD22-0237-46C2-A750-091EEECC90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8279B3A7-371A-4FE2-B3B8-65EFCB08B92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11C3A2E3-CB1E-4EC0-A565-DD689B560E8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34AD517E-BCBE-4975-930C-1D125C921C3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F1B7139D-BAF1-43BB-BFA3-9932D7F397E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15F46623-FD95-4F5D-99C1-26B280FCABF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26A00FF5-7311-4348-AC16-5CFB7BEE3A2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3B3008E2-025B-477A-A20A-5D36D3806FD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8D941AB5-3A91-4C74-A7C7-A8EF4219781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4802DBB5-B73E-4483-AE7B-E897813AC24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7D3CD30F-F3B7-45F4-98FA-E2C5CDE96E6B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C8405457-73B2-4620-BA4D-DC17EA9C887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1905BBFD-CAEB-43FA-885E-C8CC35AB01F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6C587D5C-AE6F-4899-B950-D56FF6D4F67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416DEB75-94E8-4262-9C1C-2B3D8B260E14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783CD03C-70AD-4B8B-9E34-1BA1D08B350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C309800C-61AD-4D52-9D35-6F42EFAC9E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03E9C1B5-564C-43ED-94F3-3A65B20C70A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A59EC811-E200-4F97-849B-ECD13C04091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C5EC5663-E77E-4EA4-9249-5C54A01CDB1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FDE4A64B-AD38-4144-9BBF-CB06C1B73A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0E7B6347-3302-4FC9-B5A5-0BA809018A7B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C0F69AD0-FCAF-4266-80BD-14F33DB72A75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7A893B4D-08EA-4FD3-AFA7-CCB2E3EFBF3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0E83D27A-F780-49C6-BC5A-5850C20914C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24F1DF7B-AEF9-4907-B089-F654CD94F5D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03AC7A01-6E96-4844-AA2C-9ED7AFEEF31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5B6366B4-0DAF-44A7-8D8F-83FC5DB1F40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FB353C2D-0199-4DEA-8278-7DF385F53DD8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E59F4C9F-9181-4015-A491-C70CBFB0A36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833552C-08ED-421F-ABA0-DCBC8B2C538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3430ADB0-4E38-4949-98D8-FB2067E5D69E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71FCCE73-C38E-46DB-A4CC-6BD2A43B57E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18873123-91F6-4246-9160-AFA90AFC343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941A9F05-7151-475A-84EF-9CDBB3E7C4A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9FC70BF0-7866-4BC9-831A-C1E0F0304DF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9093812C-8627-4D27-867B-F83EFCD3F69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CC3342A5-6D13-483B-B3AB-193298F7CF2C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76AA3A89-B99D-41BE-BF80-F6FBD67C6CE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A694996E-7520-401A-95BF-3358D98B1271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4EC51975-DF5C-472C-9B9D-3CB297333EA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5FA2A13C-51D0-4FAC-B574-D897DD4FABD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A530ACD2-2FB5-478D-8D23-3E53B9543C8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5AEE329C-0BDC-4BAC-8050-C11A5419F782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80FE5ED5-7D70-43BC-B3DA-4D5FAD041FC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2B820A70-F4AF-4F51-A009-AC091008568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C64DE01D-DF33-479D-B2CB-7C862EDFE80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2DB3BC31-DC1A-46ED-8411-D3B49AFF395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3BC91730-C665-4837-8427-FE8E75A61A5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9E541BA0-F670-40C2-8727-D3CB57E70B29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5B12965D-1C13-4329-B77B-271C26BD2E9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1" name="กากบาท 20">
                <a:extLst>
                  <a:ext uri="{FF2B5EF4-FFF2-40B4-BE49-F238E27FC236}">
                    <a16:creationId xmlns:a16="http://schemas.microsoft.com/office/drawing/2014/main" id="{F997CB0E-313D-444C-BDC8-B3A310672CB7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2" name="กากบาท 21">
                <a:extLst>
                  <a:ext uri="{FF2B5EF4-FFF2-40B4-BE49-F238E27FC236}">
                    <a16:creationId xmlns:a16="http://schemas.microsoft.com/office/drawing/2014/main" id="{2F763BDD-F57B-492F-B753-D7F958A39CD0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3" name="กากบาท 22">
                <a:extLst>
                  <a:ext uri="{FF2B5EF4-FFF2-40B4-BE49-F238E27FC236}">
                    <a16:creationId xmlns:a16="http://schemas.microsoft.com/office/drawing/2014/main" id="{003F6599-B260-42C8-8264-742EF3C57A50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4" name="กากบาท 23">
                <a:extLst>
                  <a:ext uri="{FF2B5EF4-FFF2-40B4-BE49-F238E27FC236}">
                    <a16:creationId xmlns:a16="http://schemas.microsoft.com/office/drawing/2014/main" id="{7A436C01-E7C7-4602-BB2F-7031752D1D8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" name="สี่เหลี่ยมผืนผ้า 24">
                <a:extLst>
                  <a:ext uri="{FF2B5EF4-FFF2-40B4-BE49-F238E27FC236}">
                    <a16:creationId xmlns:a16="http://schemas.microsoft.com/office/drawing/2014/main" id="{E5431A0C-A05F-4A13-972E-0F7B9E1EB03C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สี่เหลี่ยมผืนผ้า 25">
                <a:extLst>
                  <a:ext uri="{FF2B5EF4-FFF2-40B4-BE49-F238E27FC236}">
                    <a16:creationId xmlns:a16="http://schemas.microsoft.com/office/drawing/2014/main" id="{EBD09E0C-0A5B-4170-8F3C-2D4F711163DA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3B72BB96-B8B6-4E45-9313-A0C080B523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8" name="วงรี 27">
                  <a:extLst>
                    <a:ext uri="{FF2B5EF4-FFF2-40B4-BE49-F238E27FC236}">
                      <a16:creationId xmlns:a16="http://schemas.microsoft.com/office/drawing/2014/main" id="{C007E881-5727-42E9-BBC6-11A779E75B9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" name="วงรี 28">
                  <a:extLst>
                    <a:ext uri="{FF2B5EF4-FFF2-40B4-BE49-F238E27FC236}">
                      <a16:creationId xmlns:a16="http://schemas.microsoft.com/office/drawing/2014/main" id="{F07FFA6F-EB34-4225-861C-B77D32EE72B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0" name="วงรี 29">
                  <a:extLst>
                    <a:ext uri="{FF2B5EF4-FFF2-40B4-BE49-F238E27FC236}">
                      <a16:creationId xmlns:a16="http://schemas.microsoft.com/office/drawing/2014/main" id="{9EF079D2-074D-490D-9338-86003DB021A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1" name="วงรี 30">
                  <a:extLst>
                    <a:ext uri="{FF2B5EF4-FFF2-40B4-BE49-F238E27FC236}">
                      <a16:creationId xmlns:a16="http://schemas.microsoft.com/office/drawing/2014/main" id="{4C46C234-6DA7-4E9A-8F1F-3A96CE495D4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33AC8FF4-0DF5-410A-8A3B-6489F1C8839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BAA66987-78E1-4709-91BE-79721DC9038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70FCAC6B-2940-4763-947D-E91230C82B0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BA2111CF-00B9-4FD3-95D7-67EA34F253F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87AF368F-D3E9-4AFA-8423-B4A685D8725F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A09833C4-D386-4BD9-BCC5-E4AA1E1C789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98ACCA45-636F-4226-8F65-2711BA50BE1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14821875-1F68-45C8-B73D-632D9E7CCD09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E3E2CAA3-BB5E-4479-A5A8-FDEFC3A82D3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E21BF586-748B-48A7-B784-5745D6B2D26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740FF15E-AEA0-4606-8A39-89B023E8B94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2DF192D2-6215-4A7E-8801-9DEF36203A3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B3CDFBBF-811D-4EF3-BB2F-8B73E807960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1549EC98-35B7-4C1D-87F1-B14A2630AC3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B610F837-FFA7-4102-8EE1-AB309F91A37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4885E672-B58E-4F83-836C-EB1BC5DF5A0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36DF68E0-E3A6-4954-B17C-13805F63ACE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8B943EE0-80DA-4EAC-9320-D37D291D2A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39E9C094-0B54-4181-89E6-8008738707F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5E008CCE-5E31-4607-A692-EEDDC0884D5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1B791CC4-F152-41B4-9348-AD69F001164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DC7B9EAC-9259-45EE-9E74-A0B26E1D19B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81342166-69E0-460C-9342-F5CB2939732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3E4ADA85-D9FB-4D78-BDCB-79EC22604700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C0FA14EA-2EB1-4AFD-8CE1-FA2450E2969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5ADD6479-18C0-4A7F-97D5-4A13D42B077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2" name="สี่เหลี่ยมผืนผ้า 151">
              <a:extLst>
                <a:ext uri="{FF2B5EF4-FFF2-40B4-BE49-F238E27FC236}">
                  <a16:creationId xmlns:a16="http://schemas.microsoft.com/office/drawing/2014/main" id="{3647C3EF-BC5C-4E4B-9E02-D60297C5A000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7541CB11-658C-4F16-B552-C2D5627AE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9231" y="1280572"/>
              <a:ext cx="5400000" cy="1575042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F247579C-9282-4307-8576-908AEEF51DBA}"/>
                </a:ext>
              </a:extLst>
            </p:cNvPr>
            <p:cNvSpPr txBox="1">
              <a:spLocks/>
            </p:cNvSpPr>
            <p:nvPr/>
          </p:nvSpPr>
          <p:spPr>
            <a:xfrm>
              <a:off x="1655545" y="482119"/>
              <a:ext cx="2939133" cy="7111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0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เฉลย</a:t>
              </a:r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คำถามชวนคิด</a:t>
              </a:r>
            </a:p>
          </p:txBody>
        </p:sp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504CBA2C-3D58-421F-91A1-ECD52CCF3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62" y="346098"/>
              <a:ext cx="900000" cy="900000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65B57AAA-74BD-463D-9F68-C5BE51B94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219" y="371749"/>
              <a:ext cx="720000" cy="720000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A730D3F6-CB6A-4B96-954C-C995E92736B8}"/>
                </a:ext>
              </a:extLst>
            </p:cNvPr>
            <p:cNvSpPr/>
            <p:nvPr/>
          </p:nvSpPr>
          <p:spPr>
            <a:xfrm>
              <a:off x="855219" y="2966173"/>
              <a:ext cx="842775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จากโซ่อาหารนี้ ปริมาณพลังงานจากสาหร่ายที่ถ่ายทอดไปยังผู้บริโภคลำดับต่าง ๆ เปลี่ยนไปอย่างไร</a:t>
              </a:r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254295A1-CE53-44CB-AAB8-B10C97C5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142" y="2973729"/>
              <a:ext cx="432000" cy="432000"/>
            </a:xfrm>
            <a:prstGeom prst="rect">
              <a:avLst/>
            </a:prstGeom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0172F0E9-D8E4-466E-92D4-C15D0E9FA1C0}"/>
                </a:ext>
              </a:extLst>
            </p:cNvPr>
            <p:cNvSpPr/>
            <p:nvPr/>
          </p:nvSpPr>
          <p:spPr>
            <a:xfrm>
              <a:off x="2898488" y="4803157"/>
              <a:ext cx="6198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 2 สสวท. หน้า 171</a:t>
              </a:r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4AB5FA51-A616-4B85-89AB-499994674A19}"/>
                </a:ext>
              </a:extLst>
            </p:cNvPr>
            <p:cNvSpPr/>
            <p:nvPr/>
          </p:nvSpPr>
          <p:spPr>
            <a:xfrm>
              <a:off x="1145723" y="3489569"/>
              <a:ext cx="72586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แนวคำตอบ 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พลังงานที่ถ่ายทอดไปจะลดลงไปตามลำดับขั้นของการบริโภค โดยผู้ผลิต (สาหร่าย)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จะมีพลังงานสะสมในเนื้อเยื่อมากที่สุด ปลาซิวได้รับพลังงานสะสมในเนื้อเยื่อจากผู้ผลิตมากที่สุด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ในขณะที่นกยางได้รับพลังงานสะสมในเนื้อเยื่อจากผู้ผลิตน้อยที่สุด</a:t>
              </a:r>
            </a:p>
          </p:txBody>
        </p: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224447CF-92C4-4893-A002-76B70CB4F686}"/>
                </a:ext>
              </a:extLst>
            </p:cNvPr>
            <p:cNvCxnSpPr>
              <a:cxnSpLocks/>
            </p:cNvCxnSpPr>
            <p:nvPr/>
          </p:nvCxnSpPr>
          <p:spPr>
            <a:xfrm>
              <a:off x="1138462" y="3590848"/>
              <a:ext cx="0" cy="93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" name="รูปภาพ 152">
              <a:extLst>
                <a:ext uri="{FF2B5EF4-FFF2-40B4-BE49-F238E27FC236}">
                  <a16:creationId xmlns:a16="http://schemas.microsoft.com/office/drawing/2014/main" id="{6D338E8F-77BF-42D1-B6C4-94E3407F5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008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A54F854-955D-4DE9-8443-8C3C1B2C540E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id="{F85E9F9B-D431-400C-ADC7-99AFBE1BB11D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9" name="วงรี 28">
                <a:extLst>
                  <a:ext uri="{FF2B5EF4-FFF2-40B4-BE49-F238E27FC236}">
                    <a16:creationId xmlns:a16="http://schemas.microsoft.com/office/drawing/2014/main" id="{2B1DAB52-961D-4A25-8AC0-9D7CC27B2476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วงรี 29">
                <a:extLst>
                  <a:ext uri="{FF2B5EF4-FFF2-40B4-BE49-F238E27FC236}">
                    <a16:creationId xmlns:a16="http://schemas.microsoft.com/office/drawing/2014/main" id="{671121C1-1204-4DA2-8D32-8CA7F7A6F6F9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id="{0D802718-2CE0-43B8-A13E-760C5E27D619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35" name="กลุ่ม 34">
                <a:extLst>
                  <a:ext uri="{FF2B5EF4-FFF2-40B4-BE49-F238E27FC236}">
                    <a16:creationId xmlns:a16="http://schemas.microsoft.com/office/drawing/2014/main" id="{2FBD5AFE-9EF9-4C4D-88C3-9751F90294C2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3" name="รูปแบบอิสระ: รูปร่าง 172">
                  <a:extLst>
                    <a:ext uri="{FF2B5EF4-FFF2-40B4-BE49-F238E27FC236}">
                      <a16:creationId xmlns:a16="http://schemas.microsoft.com/office/drawing/2014/main" id="{648EA578-DA94-46F4-A3DC-4E0A075DD254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74" name="รูปแบบอิสระ: รูปร่าง 173">
                  <a:extLst>
                    <a:ext uri="{FF2B5EF4-FFF2-40B4-BE49-F238E27FC236}">
                      <a16:creationId xmlns:a16="http://schemas.microsoft.com/office/drawing/2014/main" id="{892F8362-2A14-4D62-873A-6CE9A19630D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CDD5170C-7365-43BE-9FC1-DD0E462B9F4E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520F83AE-2F55-4260-BA7E-170BBB186C6A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7CF7E9B5-CC22-4367-90B2-A6048DE82811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952F5D4E-229B-45A5-96FB-9F734526CD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67FE80BA-526A-44C2-A4DF-92EF631C0C9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C81BB457-374A-45FC-B826-65168B9E362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BC273346-9F6C-4942-9D62-1DF4B4EB6E5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FB3605FB-7863-4804-9994-56DCA3EFD418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02854FF3-9D80-4D82-9669-8B8987CF692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C821C3A4-421B-4065-BF7F-1F0568CC322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FA69AD24-190C-49FA-AC29-7775CBCA960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F931BB47-7275-4790-A3DB-A511EF2BD59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2DCA5B31-B024-4EDE-9456-01EB2CD53BD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3DEA7150-62F6-49BF-AA2A-356420722CBE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708B5DCB-293F-4400-AFFE-8DCFF0F73B3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34CCC1C6-8BFF-43EA-A533-5419CA43553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30CE5122-69E8-42F0-8539-4DC904CCA40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ACE02028-31A8-4B8E-8330-6E1259680D4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1EB3DA79-A2B3-48C4-ACB0-D054BC85388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F020D2A6-AA0F-4BC9-9D9B-BCDB3F81BED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7DFD01E4-1DA1-448B-BCB7-C3C15CA06DE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E8914A68-EBBC-446D-8DA3-4E57C72DC86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EB738D8F-FCE4-4C00-844B-D1F4EB80D83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63B590BD-AED0-4A1E-A7AA-2DFEE6082831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A40A0E36-4A3A-454C-A4A5-25FE0C30729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D6C5AF4B-4549-44CD-8D5B-722AD87E032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F95B1537-3686-492A-A073-8E6BFB6435B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AF7570B6-AF26-408D-8B62-B15B424CFEF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8955DFBA-62B1-40D4-8E7D-753BAED6C14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6E3FF919-386C-468B-9540-11FAA869EC7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6D3BF8A-422C-49BA-A096-2B1A911974B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68C27EE1-2B31-4626-8C61-260089D56C0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5E962300-4D5D-44E7-8C53-8C75594B3B7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20940976-276D-4F35-8103-74622721AE4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9" name="กลุ่ม 38">
                <a:extLst>
                  <a:ext uri="{FF2B5EF4-FFF2-40B4-BE49-F238E27FC236}">
                    <a16:creationId xmlns:a16="http://schemas.microsoft.com/office/drawing/2014/main" id="{2A9ADF17-4174-4CC8-8345-EBB45FC1C3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34570537-71A1-4832-A7DC-F50DC7485104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7ADCF221-99DE-4C44-93B4-CE1950EB1C9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6441F0C9-A115-4125-80AB-26136C27410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DDCEC067-0D84-4925-83C6-9578B671E5B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72702032-21B7-4931-9DD3-04AD75EA7E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D6FA9395-0CDA-47A7-A603-1074616F8DC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DE5216F6-3BB7-4657-9008-8D20EF6C675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E94AF09D-F5DE-4992-B5AC-1C6A9DC7672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24A53CD2-6320-4F6A-B471-397EDDA9CFE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AAF37CE8-12C7-42A3-BFC9-586432CF843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CE545965-B759-428B-B2A7-F6A87CCF14D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25D1B7DD-4C02-4F2C-972C-71DE4C9D1B4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9D313E10-DECD-4F50-9A00-67A29985AFA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BA3C2ACC-0E73-465B-96A4-11C57B480DC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6A8A94D-8B91-4784-9C67-0AD8074EF10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1B81CBFF-40E8-416F-84CF-30F41AA730D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C389DA61-AF1F-42D4-AC43-CE5EA38AF73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0D4BA0A8-7F65-4C57-A032-4627728FC1C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7C500FEC-975F-430C-B7C0-CCD611C0CCF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604B4956-1DA8-491E-8107-1C96A7C8D29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22D15DAF-042C-453F-82AD-948EF9986707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EC792DA7-B7E7-42A1-9BAC-BC5CC623217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E3212A41-E2DD-46A5-A084-472E95E2848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8A17B2D0-6E4B-475D-AE69-41492B739DB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34E3C353-DD16-4ACB-B9B2-EFAA55EA4EC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53326E7C-A18D-4840-B18B-ED83B7BCD4F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F0EF0829-D6B7-42BC-A05A-F5ADEBC761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1CC1679F-187A-48ED-A968-48C9518FD1A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2196D56B-2F5E-4A51-BC3B-3DB0DB658F3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D85F3B01-DEF9-48E0-88E5-ECC296356E1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0" name="กลุ่ม 39">
                <a:extLst>
                  <a:ext uri="{FF2B5EF4-FFF2-40B4-BE49-F238E27FC236}">
                    <a16:creationId xmlns:a16="http://schemas.microsoft.com/office/drawing/2014/main" id="{16F9D78B-BFD0-4328-8A65-AB6D8CED31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21B78B08-3DBA-422E-8108-C3E382973F6B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9EFECC12-F1B5-4995-AD8C-261BEEDAED3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857166EA-0C41-4B1E-8700-0D6CD40145FB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940BF082-C018-4426-AFDC-5AD23CC7C79C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A25D4979-C54D-4C6F-BFAD-5A38945C8CC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BE983468-CDDA-4592-B72C-77743F163E0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E68A0FCC-215C-42FA-ADDD-C46D2DC2558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1997240E-485F-460C-A26F-91477D7BED7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F1F8ED40-9B11-4EA2-889E-998F023D019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63821B3F-EC40-46E2-BAFB-F0E59C39AD8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0738D8D0-C2AA-40C2-AFFB-A0477D069E9E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3FA02F83-4C23-42CA-AAA7-56F9AA56D90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F4C9C214-06D9-466E-A14F-23F66F77A68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F7FD9484-B42A-4947-B4FF-9DDB52EA990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5BE40AE0-FC35-4F8B-B728-D2C0A440ADE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F1F51F56-0556-4FFA-8707-C290C176825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2CC0D14C-7798-4319-8F1D-44BE2194B5A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7F9C43BF-4641-442C-B6BC-38C7234D5E2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7CB2CD8C-BA1B-48E7-B986-CB02F82E19B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4428F9DF-6237-4E87-BBA7-FE60E4F915E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A3342745-DF90-44B0-A5C8-1A1A7640251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6D30405D-7E7C-422E-8C38-948BCFD5F24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F7AB1142-3401-4A83-9C71-C97ACA19E42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B94E24AB-CDD9-4647-A2D0-481697290D5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29F310FC-0F7B-4D21-81EE-F73C1931F24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194F9B46-490D-4AF8-B2CD-7B3082FFF12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DF40EB53-96EA-4149-B048-0C036DC115D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FFE5F462-6243-4777-A951-3ABAD9365CE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3E57C694-9C6C-4733-8B43-E6ABAE784ED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B28DEA86-494C-4663-B24D-51E04B9581D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44" name="กากบาท 43">
                <a:extLst>
                  <a:ext uri="{FF2B5EF4-FFF2-40B4-BE49-F238E27FC236}">
                    <a16:creationId xmlns:a16="http://schemas.microsoft.com/office/drawing/2014/main" id="{020C22C5-3463-40E2-9EF2-55590479A4B0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5" name="กากบาท 44">
                <a:extLst>
                  <a:ext uri="{FF2B5EF4-FFF2-40B4-BE49-F238E27FC236}">
                    <a16:creationId xmlns:a16="http://schemas.microsoft.com/office/drawing/2014/main" id="{F2DD04DE-B2A8-42FB-8996-7D76D1980882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กากบาท 45">
                <a:extLst>
                  <a:ext uri="{FF2B5EF4-FFF2-40B4-BE49-F238E27FC236}">
                    <a16:creationId xmlns:a16="http://schemas.microsoft.com/office/drawing/2014/main" id="{C01EFCF4-5524-464D-894C-AB1215E025F7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กากบาท 46">
                <a:extLst>
                  <a:ext uri="{FF2B5EF4-FFF2-40B4-BE49-F238E27FC236}">
                    <a16:creationId xmlns:a16="http://schemas.microsoft.com/office/drawing/2014/main" id="{18EF9816-322F-4BC0-BA6C-91CDC41ABFCF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8" name="สี่เหลี่ยมผืนผ้า 47">
                <a:extLst>
                  <a:ext uri="{FF2B5EF4-FFF2-40B4-BE49-F238E27FC236}">
                    <a16:creationId xmlns:a16="http://schemas.microsoft.com/office/drawing/2014/main" id="{7EA0479B-034D-4990-81CC-94133C5A70B8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9" name="สี่เหลี่ยมผืนผ้า 48">
                <a:extLst>
                  <a:ext uri="{FF2B5EF4-FFF2-40B4-BE49-F238E27FC236}">
                    <a16:creationId xmlns:a16="http://schemas.microsoft.com/office/drawing/2014/main" id="{4B5A0CF8-5E12-4E04-B501-39087BA99987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50" name="กลุ่ม 49">
                <a:extLst>
                  <a:ext uri="{FF2B5EF4-FFF2-40B4-BE49-F238E27FC236}">
                    <a16:creationId xmlns:a16="http://schemas.microsoft.com/office/drawing/2014/main" id="{79A102E9-00EC-482C-8588-AE2B887EDC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0694B78C-3927-4EE8-92C5-8D347628488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C73B6C71-2473-4085-9731-64D80BF529B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D2F9139D-A220-43E5-ABD0-194C65B59D7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68E32734-B2FB-4CFC-A592-2F0A62436878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E88381F7-3418-4001-983F-F83EA09B9BF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B74AF89D-BC2A-4A0E-847A-7FDE347A204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27BFC67D-8E19-4B2C-A6E9-5C3710E7A68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A504FF91-991A-4D8D-BC75-BA1FA3A175C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759A1B24-AC94-461E-87BE-5CBDF60B710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BF6EC119-373B-41FC-AA58-2F12083C2ED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77010F9A-A46B-4B19-93CB-D06DAC5A5B6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2E248B58-5823-4C3D-B11B-353C1C9D7FD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B9C11D9B-015F-4CA0-AFEB-125A1F58C85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11EE93C4-A458-4114-AD8A-CC680BA60147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DDC76DB1-6C7C-471E-B6C0-4F8E9374B53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B1B07412-0F9A-4D83-88D3-1459B7F202F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C92A6DB1-EA23-4046-AD1C-9BE86B569CD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FC59BDC8-C0F9-4F58-BACA-0A06CD049CF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4706B630-A291-4840-80F9-74F764D2D51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CA54C6A9-D69B-405B-B61E-A389C0291999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002D8CAB-AB83-4281-A0FD-2EAD9182C533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D01F4838-419F-4526-9779-B9811F9323C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EECBC007-CCE2-45F6-9160-08D8AD5FB1F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DF008798-BD6B-4CAB-BB5C-BCAA50DD374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03CA4C88-7DE4-49AC-A7FE-16BEA4AF962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C3707A81-C49D-4A30-94A6-3622EC57976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B7625A23-24BA-470C-BAA3-18C2DF89408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04F93144-6A36-4A14-B584-1B46C1E707B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90525215-F5AB-477D-835C-066C53742A6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2F315F2E-70C8-4FA3-82A7-5DC892DD095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75" name="สี่เหลี่ยมผืนผ้า 174">
              <a:extLst>
                <a:ext uri="{FF2B5EF4-FFF2-40B4-BE49-F238E27FC236}">
                  <a16:creationId xmlns:a16="http://schemas.microsoft.com/office/drawing/2014/main" id="{BC09B516-60A6-476A-BD32-E077D4029FD2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338021" y="295286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582" y="311117"/>
              <a:ext cx="540000" cy="540000"/>
            </a:xfrm>
            <a:prstGeom prst="rect">
              <a:avLst/>
            </a:prstGeom>
          </p:spPr>
        </p:pic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45D9E4DA-5001-49A2-BCF6-1E519DD0911E}"/>
                </a:ext>
              </a:extLst>
            </p:cNvPr>
            <p:cNvSpPr/>
            <p:nvPr/>
          </p:nvSpPr>
          <p:spPr>
            <a:xfrm>
              <a:off x="4373687" y="1041811"/>
              <a:ext cx="46372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ยกตัวอย่างการสะสมสารพิษในสิ่งมีชีวิต</a:t>
              </a:r>
            </a:p>
          </p:txBody>
        </p:sp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A3F19942-4985-4B8F-B5AD-4A360F63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3517" y="1081242"/>
              <a:ext cx="432000" cy="432000"/>
            </a:xfrm>
            <a:prstGeom prst="rect">
              <a:avLst/>
            </a:prstGeom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3EED65A6-E1F7-4C3A-BF96-DDFD0F0C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1428" y="4071005"/>
              <a:ext cx="720000" cy="720000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3775E057-18CB-44F2-ADDE-C24B17138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203411" y="3449632"/>
              <a:ext cx="540000" cy="540000"/>
            </a:xfrm>
            <a:prstGeom prst="rect">
              <a:avLst/>
            </a:prstGeom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959CE1F7-4DBE-43AB-917F-9E4EC763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3411" y="2497672"/>
              <a:ext cx="720000" cy="720000"/>
            </a:xfrm>
            <a:prstGeom prst="rect">
              <a:avLst/>
            </a:prstGeom>
          </p:spPr>
        </p:pic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4D72B8FD-0DED-4954-B20C-B10FA50D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3411" y="1554257"/>
              <a:ext cx="720000" cy="720000"/>
            </a:xfrm>
            <a:prstGeom prst="rect">
              <a:avLst/>
            </a:prstGeom>
          </p:spPr>
        </p:pic>
        <p:sp>
          <p:nvSpPr>
            <p:cNvPr id="23" name="สามเหลี่ยมหน้าจั่ว 22">
              <a:extLst>
                <a:ext uri="{FF2B5EF4-FFF2-40B4-BE49-F238E27FC236}">
                  <a16:creationId xmlns:a16="http://schemas.microsoft.com/office/drawing/2014/main" id="{C93E9DEC-EFC0-4C8A-AB0F-1C239757A42E}"/>
                </a:ext>
              </a:extLst>
            </p:cNvPr>
            <p:cNvSpPr/>
            <p:nvPr/>
          </p:nvSpPr>
          <p:spPr>
            <a:xfrm rot="10800000">
              <a:off x="179539" y="1813474"/>
              <a:ext cx="882503" cy="292783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กล่องข้อความ 23">
              <a:extLst>
                <a:ext uri="{FF2B5EF4-FFF2-40B4-BE49-F238E27FC236}">
                  <a16:creationId xmlns:a16="http://schemas.microsoft.com/office/drawing/2014/main" id="{27579877-FB38-4B26-B465-EE500371C53F}"/>
                </a:ext>
              </a:extLst>
            </p:cNvPr>
            <p:cNvSpPr txBox="1"/>
            <p:nvPr/>
          </p:nvSpPr>
          <p:spPr>
            <a:xfrm>
              <a:off x="1118219" y="1824957"/>
              <a:ext cx="1047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13.8 </a:t>
              </a:r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ppm</a:t>
              </a:r>
              <a:endPara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1" name="กล่องข้อความ 30">
              <a:extLst>
                <a:ext uri="{FF2B5EF4-FFF2-40B4-BE49-F238E27FC236}">
                  <a16:creationId xmlns:a16="http://schemas.microsoft.com/office/drawing/2014/main" id="{71891BE1-3159-4CDB-89F9-F0B667FE5580}"/>
                </a:ext>
              </a:extLst>
            </p:cNvPr>
            <p:cNvSpPr txBox="1"/>
            <p:nvPr/>
          </p:nvSpPr>
          <p:spPr>
            <a:xfrm>
              <a:off x="1106337" y="2594253"/>
              <a:ext cx="1047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2.07 ppm</a:t>
              </a:r>
              <a:endPara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19DF68EB-DF77-41B8-8579-9000FF68AD8B}"/>
                </a:ext>
              </a:extLst>
            </p:cNvPr>
            <p:cNvSpPr txBox="1"/>
            <p:nvPr/>
          </p:nvSpPr>
          <p:spPr>
            <a:xfrm>
              <a:off x="1086215" y="3418108"/>
              <a:ext cx="1047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0.23 ppm</a:t>
              </a:r>
              <a:endPara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4" name="กล่องข้อความ 33">
              <a:extLst>
                <a:ext uri="{FF2B5EF4-FFF2-40B4-BE49-F238E27FC236}">
                  <a16:creationId xmlns:a16="http://schemas.microsoft.com/office/drawing/2014/main" id="{088D8A84-BB77-45B4-90B0-E2351CDC6654}"/>
                </a:ext>
              </a:extLst>
            </p:cNvPr>
            <p:cNvSpPr txBox="1"/>
            <p:nvPr/>
          </p:nvSpPr>
          <p:spPr>
            <a:xfrm>
              <a:off x="1114508" y="4269240"/>
              <a:ext cx="1047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0.04 ppm</a:t>
              </a:r>
              <a:endPara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สี่เหลี่ยมผืนผ้า 24">
              <a:extLst>
                <a:ext uri="{FF2B5EF4-FFF2-40B4-BE49-F238E27FC236}">
                  <a16:creationId xmlns:a16="http://schemas.microsoft.com/office/drawing/2014/main" id="{93322D7C-A0D9-4611-926C-F8149BF6C5D5}"/>
                </a:ext>
              </a:extLst>
            </p:cNvPr>
            <p:cNvSpPr/>
            <p:nvPr/>
          </p:nvSpPr>
          <p:spPr>
            <a:xfrm>
              <a:off x="240817" y="4814218"/>
              <a:ext cx="2367956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th-TH" sz="16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ภาพแสดง การสะสมสารพิษในสิ่งมีชีวิต</a:t>
              </a:r>
              <a:endParaRPr lang="en-US" sz="11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sp>
          <p:nvSpPr>
            <p:cNvPr id="26" name="สี่เหลี่ยมผืนผ้า 25">
              <a:extLst>
                <a:ext uri="{FF2B5EF4-FFF2-40B4-BE49-F238E27FC236}">
                  <a16:creationId xmlns:a16="http://schemas.microsoft.com/office/drawing/2014/main" id="{80461DD3-0E6E-41F4-A818-447862241C14}"/>
                </a:ext>
              </a:extLst>
            </p:cNvPr>
            <p:cNvSpPr/>
            <p:nvPr/>
          </p:nvSpPr>
          <p:spPr>
            <a:xfrm>
              <a:off x="-15323" y="1507100"/>
              <a:ext cx="1486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8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ปริมาณสารพิษสะสม</a:t>
              </a:r>
              <a:endParaRPr lang="th-TH" sz="1800" dirty="0"/>
            </a:p>
          </p:txBody>
        </p:sp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4BBD7491-AC0A-4137-8F9A-EA1772223E05}"/>
                </a:ext>
              </a:extLst>
            </p:cNvPr>
            <p:cNvSpPr/>
            <p:nvPr/>
          </p:nvSpPr>
          <p:spPr>
            <a:xfrm>
              <a:off x="1048059" y="973021"/>
              <a:ext cx="2149948" cy="584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Ppm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ย่อมาจาก 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part per million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หนึ่งส่วนในหนึ่งล้านส่วน</a:t>
              </a:r>
            </a:p>
          </p:txBody>
        </p:sp>
        <p:pic>
          <p:nvPicPr>
            <p:cNvPr id="41" name="รูปภาพ 40">
              <a:extLst>
                <a:ext uri="{FF2B5EF4-FFF2-40B4-BE49-F238E27FC236}">
                  <a16:creationId xmlns:a16="http://schemas.microsoft.com/office/drawing/2014/main" id="{F3FDF6BE-6B53-4B00-A546-16F4ABDB1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353" y="4176985"/>
              <a:ext cx="992182" cy="992182"/>
            </a:xfrm>
            <a:prstGeom prst="rect">
              <a:avLst/>
            </a:prstGeom>
          </p:spPr>
        </p:pic>
        <p:sp>
          <p:nvSpPr>
            <p:cNvPr id="28" name="สี่เหลี่ยมผืนผ้า 27">
              <a:extLst>
                <a:ext uri="{FF2B5EF4-FFF2-40B4-BE49-F238E27FC236}">
                  <a16:creationId xmlns:a16="http://schemas.microsoft.com/office/drawing/2014/main" id="{8D4469C3-2210-4062-AB13-7A71BC45A1BA}"/>
                </a:ext>
              </a:extLst>
            </p:cNvPr>
            <p:cNvSpPr/>
            <p:nvPr/>
          </p:nvSpPr>
          <p:spPr>
            <a:xfrm>
              <a:off x="3030406" y="1750435"/>
              <a:ext cx="1819385" cy="5618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C2E2D4D9-1177-4437-8DEA-845F5CC86059}"/>
                </a:ext>
              </a:extLst>
            </p:cNvPr>
            <p:cNvSpPr/>
            <p:nvPr/>
          </p:nvSpPr>
          <p:spPr>
            <a:xfrm>
              <a:off x="3078424" y="1765308"/>
              <a:ext cx="6055637" cy="2477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คำถามจากภาพ</a:t>
              </a:r>
              <a:r>
                <a:rPr lang="en-US" sz="2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</a:t>
              </a:r>
            </a:p>
            <a:p>
              <a:endParaRPr lang="th-TH" sz="7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เหตุใดผู้บริโภคลำดับที่สูงกว่าจึงมีปริมาณสารพิษสะสมในร่างกาย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มากกว่าผู้บริโภคลำดับที่ต่ำกว่า</a:t>
              </a:r>
            </a:p>
            <a:p>
              <a:endPara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ปริมาณพลังงานที่ถ่ายทอดไปตามลำดับขั้นของการบริโภค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แตกต่างจากปริมาณสารพิษที่สะสมในโซ่อาหารหรือไม่ อย่างไร</a:t>
              </a:r>
            </a:p>
          </p:txBody>
        </p: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554DF2B5-C709-4EF7-B1B6-1CE8785A2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18604" y="2454065"/>
              <a:ext cx="0" cy="147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6" name="รูปภาพ 175">
              <a:extLst>
                <a:ext uri="{FF2B5EF4-FFF2-40B4-BE49-F238E27FC236}">
                  <a16:creationId xmlns:a16="http://schemas.microsoft.com/office/drawing/2014/main" id="{EB625BB8-BCCD-4376-B82F-547DBF6D7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223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F0E221A-148E-4D7A-9D35-F35830AD9323}"/>
              </a:ext>
            </a:extLst>
          </p:cNvPr>
          <p:cNvGrpSpPr/>
          <p:nvPr/>
        </p:nvGrpSpPr>
        <p:grpSpPr>
          <a:xfrm>
            <a:off x="-24524" y="-71791"/>
            <a:ext cx="9188286" cy="5311016"/>
            <a:chOff x="-24524" y="-71791"/>
            <a:chExt cx="9188286" cy="5311016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DB112C4C-AE35-4D01-B372-540546E05A3F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30" name="วงรี 29">
                <a:extLst>
                  <a:ext uri="{FF2B5EF4-FFF2-40B4-BE49-F238E27FC236}">
                    <a16:creationId xmlns:a16="http://schemas.microsoft.com/office/drawing/2014/main" id="{0F53899B-1FE1-4814-9AF8-74BE3E16C3E6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id="{964447F3-8865-41E4-98B0-C262FB1093E0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C7757515-96BF-4D05-9879-01F51D363647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41BF974A-D0DB-4F50-839D-A1DEEA2EB0A3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AF5FD49F-58B3-4035-9AAE-124170EAC49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73" name="รูปแบบอิสระ: รูปร่าง 172">
                  <a:extLst>
                    <a:ext uri="{FF2B5EF4-FFF2-40B4-BE49-F238E27FC236}">
                      <a16:creationId xmlns:a16="http://schemas.microsoft.com/office/drawing/2014/main" id="{81101B68-B3F4-46A4-9D66-992985B2B3C2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C32A44ED-1F6B-4D79-A41B-FD449A2D5E51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0" name="รูปแบบอิสระ: รูปร่าง 169">
                  <a:extLst>
                    <a:ext uri="{FF2B5EF4-FFF2-40B4-BE49-F238E27FC236}">
                      <a16:creationId xmlns:a16="http://schemas.microsoft.com/office/drawing/2014/main" id="{22996935-17EF-49E4-AE8A-2CF4DA345B4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C0B7A195-EC2E-4913-BE2E-A30A887C8A40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9" name="กลุ่ม 38">
                <a:extLst>
                  <a:ext uri="{FF2B5EF4-FFF2-40B4-BE49-F238E27FC236}">
                    <a16:creationId xmlns:a16="http://schemas.microsoft.com/office/drawing/2014/main" id="{2419780D-B94E-4012-B9A7-6A1887BFF7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D3F06DE7-1E70-448A-A58F-4F199A8513D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48C929DC-EAAD-4B37-ABA2-7EE0A91DFE7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8D3ADA35-F7DD-46DB-BDD8-0A2CD5253F52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F4ACB2CE-B40D-49CC-9F7B-35CA1139BA8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18CA0E2E-EB0D-4231-B4D0-B4278AC7FDA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4E440901-CCBF-4924-9CE6-036BD969175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E2C6C2A5-A33B-4A74-A317-A24483B0CD4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3023230E-4A81-45C5-891F-3C6D8191C2F3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D8CDDE7C-4584-42F4-B63A-34FC9C4028F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C1BA51AD-721F-4C3E-95F3-A3C504F8BD0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875020BE-E172-4817-85A0-F2260A437AC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570F4EFC-3542-43C7-BAF6-E8DBC1AAD24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2B77CFD6-0C90-43E4-83F0-ADB8FE542FD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1B6C494C-B133-4DCB-8376-3CB9C43D66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03D2C9C1-3632-461A-8850-A516D99488F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B5CB0B90-CA8D-4E12-A91F-612F5C4B282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37276461-AC2E-4EC1-B5E3-D970391D510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941F8E18-54B6-4E18-85F0-CD6802894E7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B5CD9E21-0D20-4109-B784-4FE0A21CFB0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EC4B7E7C-3694-4466-B162-9551EF86930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E8B62766-1919-444C-9D15-29BAB66895B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A14369A0-29C6-410D-9BD5-46B8AA57504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F498C63C-AA66-41EB-9C91-D2C2D48EDEA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BD9885E1-0F86-404A-B823-773D047DCA0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29451930-79DE-4DA3-A619-5368622B99D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9D6FE577-142A-4048-8B64-18E353A8081D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6691DF5B-0F60-4A7C-A3FD-7BE45068C64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7BE4108-0847-4135-95F5-FE78D1031E6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AB3968DD-3E4E-41F2-97E0-292545A4C1B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0A702448-592A-48D2-97FF-6E0EAF9BBA1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0" name="กลุ่ม 39">
                <a:extLst>
                  <a:ext uri="{FF2B5EF4-FFF2-40B4-BE49-F238E27FC236}">
                    <a16:creationId xmlns:a16="http://schemas.microsoft.com/office/drawing/2014/main" id="{8B2C6779-EAB5-4B1D-91F3-588005132C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DD798634-FA03-48FF-9C9A-E60D15A01B1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437E8A64-DD69-4151-A991-FB8C8C2B06B5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09246021-C05B-4AD2-B6CA-C89BBFD4555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C9913BAA-F7CA-45BE-A98D-C1B12453326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11DF5AFA-A36A-49B9-9A3D-183ABDC0570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6669BB86-6C36-4018-95BD-FA206FF87E4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9C650866-1F2F-443C-89B8-517E0B545EF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33DB9F2B-B95A-48C0-84C1-9AEDA575A23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9B854392-0AFB-48A3-999E-84A5031B0B8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52D6FFC0-DB28-4BAC-B9A0-B03D120C633E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84D94EF-60EB-41DB-AAC3-E94BB315FF6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AFD5A397-A88E-409C-A672-37B2493E96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55315721-DFD0-4549-9BE8-47DEA36069C7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AC66C600-17F3-4CA0-8EB9-0227645B8994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551DFBBB-AC9C-4281-97F3-613372630EB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CD6FDA48-8C64-4BE5-A523-B433F8978A8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06E2E8AB-232B-4E15-91FC-203E99B2A73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E2984DEE-2FAF-48B2-904A-4684230AF50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691DEB2E-CA60-45E7-95BF-A0D2BA7D839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31DA28DB-B14E-4A04-8E4E-A53416089861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C6B075C7-BF86-4ABE-9E6D-5B4A4A1448A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2933670B-8648-47E8-8231-5015C9358C2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C4F5D546-E2DC-4C89-9FC4-A547864FAB52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03705554-E4D4-4DB9-B984-847FDC660B4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5E9B36D4-9852-4D32-953E-753C871A4D42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21E69E88-2226-4F53-8923-92D471CC510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2B866FA3-3EDF-4E01-97D0-15550FB6C11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EED1406F-FC10-4316-BF76-5879629F961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D01986E1-2C4A-4782-9AC8-162F25970B0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07461627-57CC-43D3-B152-BE7156C0456D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1" name="กลุ่ม 40">
                <a:extLst>
                  <a:ext uri="{FF2B5EF4-FFF2-40B4-BE49-F238E27FC236}">
                    <a16:creationId xmlns:a16="http://schemas.microsoft.com/office/drawing/2014/main" id="{8ACA7992-6B67-4B4C-8B49-3C9EDE1A65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E56BD20B-22EB-422E-99AA-B6FB386A7A1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B03F4BC3-F38C-495F-BB49-C46E137B382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84D4BA7D-A8D6-4900-9452-E0DFD6136213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213E5F54-3B0A-4F59-8263-D6ED079179AF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3484FDDA-6332-450F-83E5-D985902B66F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2F2FCEB-C6E8-45DF-8B14-E7B4F1B0211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06EB836-A5C3-40B5-9F63-ADA886FF98F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695D9F66-C4E1-4692-A4D5-334F9EDB347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70E1FEDF-BB54-4714-A27A-AC89F1E4256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F448CAD8-1F80-44A2-B583-66378BE8818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3145F0D0-59F3-4B34-8134-B52CAE0B0F5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21749551-8429-4120-B3F6-FBC83A6AAED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2A6F674C-17EE-4B28-A52B-1DBAF6D412E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2C0995A1-959F-4FA5-B11A-D97B5ED3F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0AE0DD0E-780D-4D7E-AC42-D3869763E22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47925153-A038-4182-BEB3-4E6D84AB463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B036D016-8F90-4DC1-A28D-9D320D60315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28516644-FE88-41A0-A692-CC099DA1B03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54AEE989-9E4C-4479-B09C-65AE64325F7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F984E5CC-6009-4D53-9F57-5E7A65C7D1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00E469CC-DD3F-4239-AD5B-B46D7C9C070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C7214020-60AE-4E4B-9C3C-87A53B60142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55A44140-756E-4A3C-B66C-B857B4A835F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751D2385-1F45-4162-A156-E08168D1CF4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395C7B35-9A7F-4010-822F-E8C44B8D517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111503AD-07CE-4AD0-8122-EB16E7ADE0E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4DCC629C-B487-4695-81F9-7FE1AC050F5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D6D4C007-9EAB-409A-A285-23FC24640EC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4C00F41C-BE80-49E5-A6FB-1592044FB519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644FC9D0-4509-4967-A5C5-D33D023A802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43" name="กากบาท 42">
                <a:extLst>
                  <a:ext uri="{FF2B5EF4-FFF2-40B4-BE49-F238E27FC236}">
                    <a16:creationId xmlns:a16="http://schemas.microsoft.com/office/drawing/2014/main" id="{861C42AA-34BC-4563-822E-9C00B1A357A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4" name="กากบาท 43">
                <a:extLst>
                  <a:ext uri="{FF2B5EF4-FFF2-40B4-BE49-F238E27FC236}">
                    <a16:creationId xmlns:a16="http://schemas.microsoft.com/office/drawing/2014/main" id="{95A2AA89-D29A-468F-A21E-39FB777189BD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5" name="กากบาท 44">
                <a:extLst>
                  <a:ext uri="{FF2B5EF4-FFF2-40B4-BE49-F238E27FC236}">
                    <a16:creationId xmlns:a16="http://schemas.microsoft.com/office/drawing/2014/main" id="{D46D5DF4-29CF-47B6-9323-84899B0E2EB2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กากบาท 45">
                <a:extLst>
                  <a:ext uri="{FF2B5EF4-FFF2-40B4-BE49-F238E27FC236}">
                    <a16:creationId xmlns:a16="http://schemas.microsoft.com/office/drawing/2014/main" id="{7B10D991-E26A-46FD-AD5E-A9560DF184C8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7" name="สี่เหลี่ยมผืนผ้า 46">
                <a:extLst>
                  <a:ext uri="{FF2B5EF4-FFF2-40B4-BE49-F238E27FC236}">
                    <a16:creationId xmlns:a16="http://schemas.microsoft.com/office/drawing/2014/main" id="{7225BC46-699C-4996-850F-05BD3088D652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8" name="สี่เหลี่ยมผืนผ้า 47">
                <a:extLst>
                  <a:ext uri="{FF2B5EF4-FFF2-40B4-BE49-F238E27FC236}">
                    <a16:creationId xmlns:a16="http://schemas.microsoft.com/office/drawing/2014/main" id="{11ED0A03-72FE-46EC-AB41-FD1393548EBA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49" name="กลุ่ม 48">
                <a:extLst>
                  <a:ext uri="{FF2B5EF4-FFF2-40B4-BE49-F238E27FC236}">
                    <a16:creationId xmlns:a16="http://schemas.microsoft.com/office/drawing/2014/main" id="{CF762D67-355A-4F9C-9AF9-644F3ACFF6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9F453A10-1429-4B9D-9E36-85CFADE92D8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0ECA2BF9-2C7B-4D43-84A8-18733F326EA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EE08D1A5-ADE2-4D0C-A269-BE250330E22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DFF567CA-9DDF-43B3-8BD7-4793B5FC245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3F59013A-ACD8-44C7-8C4F-51D89F271F6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DB981FC7-4BA8-4C5F-808C-9B397C8ED3D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EF05360E-0FF5-422F-AECF-3400FC5C6F8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38ADA384-3A65-4207-A616-658FC72BDF8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AEF3162A-6EDD-4614-B110-AFA708D565B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1FC13848-C1D2-44F2-A183-55E123A4FBE5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98433BD3-8C91-458E-BCF0-9D3F868CCD2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D518DDC1-61D9-4708-BC98-097648C4495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9BEABD6F-70A2-4B20-8EC1-E987B78C37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5E714A5A-8648-4E04-ACE3-692D72DB93A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F2F09029-95CF-4FCF-8558-EDBED26AE40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7BD1D3AD-7859-4C73-BCBC-753A13F7259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71253C88-42FF-4E2F-B9B7-E9CE12621E1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BB6C7958-0005-48C5-A66E-AFE78BE71E5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591963F1-611F-42B5-9392-8FB12D61FD1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80927E38-2042-4669-B0B5-6F20D9A8ABA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A8AE9E30-D0AC-4E5C-BB56-6F3243535B2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A213DF45-EF62-4834-93C1-282357EF946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C3944C3F-3CB2-41D9-90F9-D1431754525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22115358-25B0-4148-B3EE-71E1D016F0A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4FC4EB5D-7A0F-4161-A63E-23713E1886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73D192E7-C80B-477A-9D01-F02D4DB11A3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B5314750-6224-474C-8430-32D721D449C9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52B17099-BEF8-41BE-8606-48176EEE4E80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3937FE50-78EA-4628-9274-68C0ED64162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74E4E745-E73D-48AE-A7BD-6F4A2ACEE40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74" name="สี่เหลี่ยมผืนผ้า 173">
              <a:extLst>
                <a:ext uri="{FF2B5EF4-FFF2-40B4-BE49-F238E27FC236}">
                  <a16:creationId xmlns:a16="http://schemas.microsoft.com/office/drawing/2014/main" id="{EF333A1B-4DB0-4AF0-97D1-40D2A993775E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23" name="สามเหลี่ยมหน้าจั่ว 22">
              <a:extLst>
                <a:ext uri="{FF2B5EF4-FFF2-40B4-BE49-F238E27FC236}">
                  <a16:creationId xmlns:a16="http://schemas.microsoft.com/office/drawing/2014/main" id="{C93E9DEC-EFC0-4C8A-AB0F-1C239757A42E}"/>
                </a:ext>
              </a:extLst>
            </p:cNvPr>
            <p:cNvSpPr/>
            <p:nvPr/>
          </p:nvSpPr>
          <p:spPr>
            <a:xfrm rot="10800000">
              <a:off x="179539" y="1813474"/>
              <a:ext cx="882503" cy="292783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DA451C00-BFB9-4CFC-A2E0-F9DB6F6DEA99}"/>
                </a:ext>
              </a:extLst>
            </p:cNvPr>
            <p:cNvGrpSpPr/>
            <p:nvPr/>
          </p:nvGrpSpPr>
          <p:grpSpPr>
            <a:xfrm>
              <a:off x="1048740" y="1554257"/>
              <a:ext cx="1832688" cy="3236748"/>
              <a:chOff x="1048740" y="1554257"/>
              <a:chExt cx="1832688" cy="3236748"/>
            </a:xfrm>
          </p:grpSpPr>
          <p:pic>
            <p:nvPicPr>
              <p:cNvPr id="10" name="รูปภาพ 9">
                <a:extLst>
                  <a:ext uri="{FF2B5EF4-FFF2-40B4-BE49-F238E27FC236}">
                    <a16:creationId xmlns:a16="http://schemas.microsoft.com/office/drawing/2014/main" id="{3EED65A6-E1F7-4C3A-BF96-DDFD0F0CA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1428" y="407100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id="{3775E057-18CB-44F2-ADDE-C24B17138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203411" y="3449632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6" name="รูปภาพ 15">
                <a:extLst>
                  <a:ext uri="{FF2B5EF4-FFF2-40B4-BE49-F238E27FC236}">
                    <a16:creationId xmlns:a16="http://schemas.microsoft.com/office/drawing/2014/main" id="{959CE1F7-4DBE-43AB-917F-9E4EC763A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3411" y="249767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1" name="รูปภาพ 20">
                <a:extLst>
                  <a:ext uri="{FF2B5EF4-FFF2-40B4-BE49-F238E27FC236}">
                    <a16:creationId xmlns:a16="http://schemas.microsoft.com/office/drawing/2014/main" id="{4D72B8FD-0DED-4954-B20C-B10FA50D2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3411" y="1554257"/>
                <a:ext cx="720000" cy="720000"/>
              </a:xfrm>
              <a:prstGeom prst="rect">
                <a:avLst/>
              </a:prstGeom>
            </p:spPr>
          </p:pic>
          <p:sp>
            <p:nvSpPr>
              <p:cNvPr id="24" name="กล่องข้อความ 23">
                <a:extLst>
                  <a:ext uri="{FF2B5EF4-FFF2-40B4-BE49-F238E27FC236}">
                    <a16:creationId xmlns:a16="http://schemas.microsoft.com/office/drawing/2014/main" id="{27579877-FB38-4B26-B465-EE500371C53F}"/>
                  </a:ext>
                </a:extLst>
              </p:cNvPr>
              <p:cNvSpPr txBox="1"/>
              <p:nvPr/>
            </p:nvSpPr>
            <p:spPr>
              <a:xfrm>
                <a:off x="1080744" y="1809967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13.8 </a:t>
                </a:r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1" name="กล่องข้อความ 30">
                <a:extLst>
                  <a:ext uri="{FF2B5EF4-FFF2-40B4-BE49-F238E27FC236}">
                    <a16:creationId xmlns:a16="http://schemas.microsoft.com/office/drawing/2014/main" id="{71891BE1-3159-4CDB-89F9-F0B667FE5580}"/>
                  </a:ext>
                </a:extLst>
              </p:cNvPr>
              <p:cNvSpPr txBox="1"/>
              <p:nvPr/>
            </p:nvSpPr>
            <p:spPr>
              <a:xfrm>
                <a:off x="1068862" y="2579263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2.07 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2" name="กล่องข้อความ 31">
                <a:extLst>
                  <a:ext uri="{FF2B5EF4-FFF2-40B4-BE49-F238E27FC236}">
                    <a16:creationId xmlns:a16="http://schemas.microsoft.com/office/drawing/2014/main" id="{19DF68EB-DF77-41B8-8579-9000FF68AD8B}"/>
                  </a:ext>
                </a:extLst>
              </p:cNvPr>
              <p:cNvSpPr txBox="1"/>
              <p:nvPr/>
            </p:nvSpPr>
            <p:spPr>
              <a:xfrm>
                <a:off x="1048740" y="3403118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0.23 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4" name="กล่องข้อความ 33">
                <a:extLst>
                  <a:ext uri="{FF2B5EF4-FFF2-40B4-BE49-F238E27FC236}">
                    <a16:creationId xmlns:a16="http://schemas.microsoft.com/office/drawing/2014/main" id="{088D8A84-BB77-45B4-90B0-E2351CDC6654}"/>
                  </a:ext>
                </a:extLst>
              </p:cNvPr>
              <p:cNvSpPr txBox="1"/>
              <p:nvPr/>
            </p:nvSpPr>
            <p:spPr>
              <a:xfrm>
                <a:off x="1077033" y="4254250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0.04 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6" name="สี่เหลี่ยมผืนผ้า 25">
              <a:extLst>
                <a:ext uri="{FF2B5EF4-FFF2-40B4-BE49-F238E27FC236}">
                  <a16:creationId xmlns:a16="http://schemas.microsoft.com/office/drawing/2014/main" id="{80461DD3-0E6E-41F4-A818-447862241C14}"/>
                </a:ext>
              </a:extLst>
            </p:cNvPr>
            <p:cNvSpPr/>
            <p:nvPr/>
          </p:nvSpPr>
          <p:spPr>
            <a:xfrm>
              <a:off x="-15323" y="1507100"/>
              <a:ext cx="1486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8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ปริมาณสารพิษสะสม</a:t>
              </a:r>
              <a:endParaRPr lang="th-TH" sz="1800" dirty="0"/>
            </a:p>
          </p:txBody>
        </p:sp>
        <p:sp>
          <p:nvSpPr>
            <p:cNvPr id="28" name="สี่เหลี่ยมผืนผ้า 27">
              <a:extLst>
                <a:ext uri="{FF2B5EF4-FFF2-40B4-BE49-F238E27FC236}">
                  <a16:creationId xmlns:a16="http://schemas.microsoft.com/office/drawing/2014/main" id="{8D4469C3-2210-4062-AB13-7A71BC45A1BA}"/>
                </a:ext>
              </a:extLst>
            </p:cNvPr>
            <p:cNvSpPr/>
            <p:nvPr/>
          </p:nvSpPr>
          <p:spPr>
            <a:xfrm>
              <a:off x="3126103" y="1220611"/>
              <a:ext cx="2353305" cy="4824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C2E2D4D9-1177-4437-8DEA-845F5CC86059}"/>
                </a:ext>
              </a:extLst>
            </p:cNvPr>
            <p:cNvSpPr/>
            <p:nvPr/>
          </p:nvSpPr>
          <p:spPr>
            <a:xfrm>
              <a:off x="3157357" y="1176574"/>
              <a:ext cx="6003593" cy="4062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เฉลย</a:t>
              </a:r>
              <a:r>
                <a:rPr lang="th-TH" sz="2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คำถามจากภาพ</a:t>
              </a:r>
              <a:r>
                <a:rPr lang="en-US" sz="2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</a:t>
              </a:r>
            </a:p>
            <a:p>
              <a:endPara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 เหตุใดผู้บริโภคลำดับที่สูงกว่าจึงมีปริมาณสารพิษสะสมในร่างกาย</a:t>
              </a:r>
            </a:p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มากกว่าผู้บริโภคลำดับที่ต่ำกว่า</a:t>
              </a:r>
            </a:p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</a:t>
              </a:r>
              <a:r>
                <a:rPr lang="th-TH" sz="22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แนวคำตอบ </a:t>
              </a:r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เนื่องจากผู้บริโภคลำดับที่สูงกว่ากินผู้บริโภคที่ต่ำกว่าใน</a:t>
              </a:r>
            </a:p>
            <a:p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จำนวนและปริมาณที่มาก ทำให้มีโอกาสที่สารพิษสะสมในเนื้อเยื่อมากกว่า</a:t>
              </a:r>
            </a:p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 ปริมาณพลังงานที่ถ่ายทอดไปตามลำดับขั้นของการบริโภค</a:t>
              </a:r>
            </a:p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แตกต่างจากปริมาณสารพิษที่สะสมในโซ่อาหารหรือไม่ อย่างไร</a:t>
              </a:r>
            </a:p>
            <a:p>
              <a:pPr marL="180975"/>
              <a:r>
                <a:rPr lang="th-TH" sz="2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แนวคำตอบ </a:t>
              </a:r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แตกต่าง เพราะในการถ่ายทอดพลังงาน พลังงานที่ได้จะลดลง</a:t>
              </a:r>
            </a:p>
            <a:p>
              <a:pPr marL="180975"/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ไปเรื่อย ๆ ตามลำดับขั้นของการบริโภค ในทางตรงกันข้าม สารพิษจะสะสมเพิ่มขึ้นเรื่อย ๆ ในสิ่งมีชีวิตที่มีลำดับขั้นการบริโภคสูงกว่า</a:t>
              </a:r>
            </a:p>
            <a:p>
              <a:endPara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BD89A2D6-2161-4F96-BE1B-CAA1D8BD2B55}"/>
                </a:ext>
              </a:extLst>
            </p:cNvPr>
            <p:cNvCxnSpPr>
              <a:cxnSpLocks/>
            </p:cNvCxnSpPr>
            <p:nvPr/>
          </p:nvCxnSpPr>
          <p:spPr>
            <a:xfrm>
              <a:off x="3126104" y="1832452"/>
              <a:ext cx="0" cy="255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สี่เหลี่ยมผืนผ้า 174">
              <a:extLst>
                <a:ext uri="{FF2B5EF4-FFF2-40B4-BE49-F238E27FC236}">
                  <a16:creationId xmlns:a16="http://schemas.microsoft.com/office/drawing/2014/main" id="{A516067A-AC01-498A-9507-E1130276A1A1}"/>
                </a:ext>
              </a:extLst>
            </p:cNvPr>
            <p:cNvSpPr/>
            <p:nvPr/>
          </p:nvSpPr>
          <p:spPr>
            <a:xfrm>
              <a:off x="240817" y="4814218"/>
              <a:ext cx="2367956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th-TH" sz="16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ภาพแสดง การสะสมสารพิษในสิ่งมีชีวิต</a:t>
              </a:r>
              <a:endParaRPr lang="en-US" sz="11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sp>
          <p:nvSpPr>
            <p:cNvPr id="176" name="สี่เหลี่ยมผืนผ้า 175">
              <a:extLst>
                <a:ext uri="{FF2B5EF4-FFF2-40B4-BE49-F238E27FC236}">
                  <a16:creationId xmlns:a16="http://schemas.microsoft.com/office/drawing/2014/main" id="{F2936EC9-ACA3-43EB-81CE-C376925B00ED}"/>
                </a:ext>
              </a:extLst>
            </p:cNvPr>
            <p:cNvSpPr/>
            <p:nvPr/>
          </p:nvSpPr>
          <p:spPr>
            <a:xfrm>
              <a:off x="687775" y="913233"/>
              <a:ext cx="2149948" cy="5847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Ppm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ย่อมาจาก 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part per million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หนึ่งส่วนในหนึ่งล้านส่วน</a:t>
              </a:r>
            </a:p>
          </p:txBody>
        </p:sp>
        <p:sp>
          <p:nvSpPr>
            <p:cNvPr id="177" name="สี่เหลี่ยมผืนผ้า 176">
              <a:extLst>
                <a:ext uri="{FF2B5EF4-FFF2-40B4-BE49-F238E27FC236}">
                  <a16:creationId xmlns:a16="http://schemas.microsoft.com/office/drawing/2014/main" id="{5470D514-2D2B-4181-A1E5-4931E29BC35E}"/>
                </a:ext>
              </a:extLst>
            </p:cNvPr>
            <p:cNvSpPr/>
            <p:nvPr/>
          </p:nvSpPr>
          <p:spPr>
            <a:xfrm>
              <a:off x="1338021" y="295286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178" name="รูปภาพ 177">
              <a:extLst>
                <a:ext uri="{FF2B5EF4-FFF2-40B4-BE49-F238E27FC236}">
                  <a16:creationId xmlns:a16="http://schemas.microsoft.com/office/drawing/2014/main" id="{FE583F94-05A0-45E3-8CE5-9A9E69933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582" y="311117"/>
              <a:ext cx="540000" cy="540000"/>
            </a:xfrm>
            <a:prstGeom prst="rect">
              <a:avLst/>
            </a:prstGeom>
          </p:spPr>
        </p:pic>
        <p:pic>
          <p:nvPicPr>
            <p:cNvPr id="179" name="รูปภาพ 178">
              <a:extLst>
                <a:ext uri="{FF2B5EF4-FFF2-40B4-BE49-F238E27FC236}">
                  <a16:creationId xmlns:a16="http://schemas.microsoft.com/office/drawing/2014/main" id="{8BE9B1DA-52B8-44E4-A90E-7DC6448B2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37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718FED0A-F1CD-47F4-B20F-A3672E59687E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143" name="TextBox 5">
              <a:extLst>
                <a:ext uri="{FF2B5EF4-FFF2-40B4-BE49-F238E27FC236}">
                  <a16:creationId xmlns:a16="http://schemas.microsoft.com/office/drawing/2014/main" id="{43CF4CC9-9152-49EA-869A-F1DCA78A231D}"/>
                </a:ext>
              </a:extLst>
            </p:cNvPr>
            <p:cNvSpPr txBox="1"/>
            <p:nvPr/>
          </p:nvSpPr>
          <p:spPr>
            <a:xfrm>
              <a:off x="1995695" y="2309817"/>
              <a:ext cx="5380814" cy="7848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altLang="ko-KR" sz="45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องค์ประกอบของระบบนิเวศ</a:t>
              </a:r>
            </a:p>
          </p:txBody>
        </p:sp>
        <p:sp>
          <p:nvSpPr>
            <p:cNvPr id="144" name="Text Placeholder 2">
              <a:extLst>
                <a:ext uri="{FF2B5EF4-FFF2-40B4-BE49-F238E27FC236}">
                  <a16:creationId xmlns:a16="http://schemas.microsoft.com/office/drawing/2014/main" id="{324D0C0D-2D0D-45FC-BC8F-21935094E5CB}"/>
                </a:ext>
              </a:extLst>
            </p:cNvPr>
            <p:cNvSpPr txBox="1">
              <a:spLocks/>
            </p:cNvSpPr>
            <p:nvPr/>
          </p:nvSpPr>
          <p:spPr>
            <a:xfrm>
              <a:off x="1995694" y="1488853"/>
              <a:ext cx="5380813" cy="719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altLang="ko-KR" sz="55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1 ระบบนิเวศ</a:t>
              </a:r>
            </a:p>
          </p:txBody>
        </p:sp>
        <p:pic>
          <p:nvPicPr>
            <p:cNvPr id="145" name="รูปภาพ 144">
              <a:extLst>
                <a:ext uri="{FF2B5EF4-FFF2-40B4-BE49-F238E27FC236}">
                  <a16:creationId xmlns:a16="http://schemas.microsoft.com/office/drawing/2014/main" id="{7B1577E7-B6BD-4BC4-8025-32D2E325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7861" y="2407172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pic>
          <p:nvPicPr>
            <p:cNvPr id="146" name="รูปภาพ 145">
              <a:extLst>
                <a:ext uri="{FF2B5EF4-FFF2-40B4-BE49-F238E27FC236}">
                  <a16:creationId xmlns:a16="http://schemas.microsoft.com/office/drawing/2014/main" id="{9FB9DDD1-1C82-48AC-9165-17881DFA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7405" y="3187640"/>
              <a:ext cx="1877900" cy="187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379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856D30A-0968-4486-BC39-297C224AFABB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2" name="กลุ่ม 21">
              <a:extLst>
                <a:ext uri="{FF2B5EF4-FFF2-40B4-BE49-F238E27FC236}">
                  <a16:creationId xmlns:a16="http://schemas.microsoft.com/office/drawing/2014/main" id="{37480FB3-3B93-4EA3-BBFF-4E98C2AD676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3" name="วงรี 22">
                <a:extLst>
                  <a:ext uri="{FF2B5EF4-FFF2-40B4-BE49-F238E27FC236}">
                    <a16:creationId xmlns:a16="http://schemas.microsoft.com/office/drawing/2014/main" id="{72D34522-AFE9-4FF1-B90E-E5A30CE474E9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4" name="วงรี 23">
                <a:extLst>
                  <a:ext uri="{FF2B5EF4-FFF2-40B4-BE49-F238E27FC236}">
                    <a16:creationId xmlns:a16="http://schemas.microsoft.com/office/drawing/2014/main" id="{89FDF3ED-D344-4511-B5B7-010B6A485A74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" name="วงรี 24">
                <a:extLst>
                  <a:ext uri="{FF2B5EF4-FFF2-40B4-BE49-F238E27FC236}">
                    <a16:creationId xmlns:a16="http://schemas.microsoft.com/office/drawing/2014/main" id="{F77CD074-979E-439A-AE05-1296F3111A40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276BA6D0-740D-4BA2-B2D3-32290F6914AA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3" name="รูปแบบอิสระ: รูปร่าง 172">
                  <a:extLst>
                    <a:ext uri="{FF2B5EF4-FFF2-40B4-BE49-F238E27FC236}">
                      <a16:creationId xmlns:a16="http://schemas.microsoft.com/office/drawing/2014/main" id="{9B902DC9-A24A-48F6-B547-CD9100D7C8E4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74" name="รูปแบบอิสระ: รูปร่าง 173">
                  <a:extLst>
                    <a:ext uri="{FF2B5EF4-FFF2-40B4-BE49-F238E27FC236}">
                      <a16:creationId xmlns:a16="http://schemas.microsoft.com/office/drawing/2014/main" id="{136C0570-DD17-4B45-A1D4-2EED23B9509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8" name="กลุ่ม 27">
                <a:extLst>
                  <a:ext uri="{FF2B5EF4-FFF2-40B4-BE49-F238E27FC236}">
                    <a16:creationId xmlns:a16="http://schemas.microsoft.com/office/drawing/2014/main" id="{63865FB2-6EC9-4729-89EF-504C1F40E34D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797E93A2-4C85-4C24-8BEE-7E2D53F05AE7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AFB2F7B3-319A-496A-9C23-CE2E6C869F02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1" name="กลุ่ม 30">
                <a:extLst>
                  <a:ext uri="{FF2B5EF4-FFF2-40B4-BE49-F238E27FC236}">
                    <a16:creationId xmlns:a16="http://schemas.microsoft.com/office/drawing/2014/main" id="{1D3C8CC8-1B38-431A-9BD8-BBC4668A85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D1236125-56F6-40BD-AD73-01A0DC9AED6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F6EF767F-5F1F-41E3-AD12-CD7A49E01B9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8EA9880C-A721-4430-8153-0D4E1ECFAF5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011019BF-2B8C-44CE-BFBD-841C57E4171F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4AE0C121-6155-45B0-A998-53D25A06853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A3D1F017-FC82-43D3-A7C9-DF5D55B7BE9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F507505F-654A-4C85-AD74-408083CE184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E085759C-E02D-4F39-8EEC-789185CD98D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F174056D-A05D-4915-909E-401375ACBF2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8A4FB18C-1F6D-410B-A649-EB7AEDFE2A1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3EA61B7E-3B84-4A51-BDDF-FAB5EAF4AA5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AF779587-5A3F-4064-94B1-E0C768F8748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7E486FE9-11EE-489E-8A5B-7F1B9A7346C7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18B3DE16-81C1-4FE5-9BA9-A6B9C0CD676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AF2526CC-5585-4F59-98BB-37B057B8AB0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8E5BA325-E1B8-48BD-A375-1646B4CC352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F0A8B643-16A1-454E-8D82-EE8EC546721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ECB9C4D2-977C-45AD-BB3D-668C02A07E9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C33AAA0F-505B-4228-8908-DF354414BBA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15C99A92-FE1B-493F-ABD7-CE591E78975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1B129133-D058-4D10-95B6-375E7FBAB15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EB5DFA7F-E682-48AE-843C-EDD176A9B08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95E1AB6A-7410-419D-9A0A-CD209D800A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31C4D808-B495-4E28-AD04-F0A2B438C63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F1C514E9-F930-4ECE-9E1C-7E2DF12C00C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8625654F-28CF-40F7-A43E-6DAF46DB04F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160F67A3-3A23-4B09-B410-F9E093ED089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1D9D1F16-39EA-4A03-BCC3-63648F982BC1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EA62348C-902C-4289-8B31-4CCB800C6E6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A2EA8207-0FCA-4240-BC7E-0B573D3464E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251799C8-19B0-4B56-9BE4-EA7BBA6819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853ED86B-F0FD-4967-B94B-39AE55EFD78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5253628A-598A-4930-8156-27F5E2D81AE5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73C71CB8-B5C9-43F8-A20F-AC30629FDC3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7486A657-C47A-462B-9663-6D6CBB89CAF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3489BE21-F12C-4773-8E9E-2AA91A2974D7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3FAE1438-69B7-4993-8B49-6C50BD8B8A8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B1E8DBDC-A836-4C97-ACEB-366F935EF74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D0F8832D-C13E-46AD-A2BE-50C1B2F13508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F082DA3E-508D-4303-B394-5C6114064EC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70EF22FD-4DE9-4418-89FD-BCD5E9F0480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F4040F61-B016-4887-83BB-B8CA54F42B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DD488F79-9FFE-4EDB-9EF5-6D0C6F1EA0B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EA670B55-CD2C-4E81-83F3-88E1547FE93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785CC3CB-F912-40C9-AC1B-7C5A465D42F7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66E4B254-9EE3-4278-88CC-8CD3A31672D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0D6D8DFB-044D-48CE-AAA4-A7A0403F1EE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D333C967-38CF-46FD-B421-55386CEC22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D8041BC4-3CC2-4BB2-A641-779A5F11E50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829C7510-6078-4B8C-BE98-D70C2DE5A28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6372F67F-BF83-49B0-B755-F5BE213EAC6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718D881E-46C3-4533-9762-8D1AFE8309D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DAFEF467-9AD0-4245-BE83-DFF362C4CAA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ADE14C1E-5982-4AB2-8E0E-15BB43FBC22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F7F7DDFF-4DF1-47A2-AE1D-1E2F9D806F7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AB64EC57-BD3F-4835-B313-A5F1BDFB1CD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777D0CD3-42C3-4C96-A400-1E4554BCFB7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6D189145-9AE8-43C3-925C-272F2C0495A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88AD5CBC-E5EF-4BE0-95A8-9DA5B11CE4F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84BE87B4-2680-466D-955A-3DA07289E70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8371C3BE-7C53-4623-9290-2FD75B07E85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4" name="กลุ่ม 33">
                <a:extLst>
                  <a:ext uri="{FF2B5EF4-FFF2-40B4-BE49-F238E27FC236}">
                    <a16:creationId xmlns:a16="http://schemas.microsoft.com/office/drawing/2014/main" id="{C47E4B68-46AE-47E4-A95C-0244B07B43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D3847F2F-C45F-432B-B612-CE740B14EA34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BB66AEF2-41FF-4008-8665-343CA53DA3DF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F81788C9-1AEF-4B77-994B-A00F73C115CF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3EC2CEFC-6AE9-480B-9A52-8B47EE1501FF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6AFB0F0E-FF59-4D2E-B320-C808AFBAC157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8A73FB0A-5FDE-4F66-BA9D-78C33AA6883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19A687A7-0465-4C13-899D-39C9E440FBD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C0A2E806-9E98-487C-A10B-BA83F06D6D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57EA50B7-33F4-425B-AE2F-78C70E529DA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D26ED4A6-F5FE-4E82-97B6-E8A57C075CAE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E81FACA4-4412-480F-9FD2-B3239AEEDA1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2EE859D7-DF2C-45B0-9D4A-6D4FAA2D616B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CEEA1236-0BBE-4E0B-A0B2-1418824144F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822C8D5D-2A9D-459F-9891-CFF9372AD329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F88F219F-A2C5-4C1A-8A75-E1DE7A7A090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27A5B242-DF71-44C3-8481-4AFAD07A60B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C8F4841A-3586-4B05-BB5C-626B8025A80C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05B63B9E-B394-485B-B6A3-DAE29E05165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E824FFFB-B089-462A-83B3-9C876E5960E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ED46DD4E-BCB1-497D-83FD-4CD45F8B439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17CF2EEA-BBC9-4450-BF4B-DE65369BBB2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A7CA37B4-4BCA-4770-A489-B41E3C9F6E2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2A25C63E-F24A-4BB6-9499-025BA7A2E1E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F09468A2-C5EF-436E-B29E-E81A1187A54A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FD913914-5051-40E6-8F74-7D806761CBC4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75A1119B-F6B3-483E-8844-62BCD396903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591982E9-841E-40EB-A409-7D78A7E0B58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3003726D-EAED-4DD2-8926-F5C1DBC16822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0AB33CCE-05F8-4FF3-8801-751D54FEE3B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4AE7A1E2-BBBE-4276-B69C-A70DDB9C8ED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8" name="กากบาท 37">
                <a:extLst>
                  <a:ext uri="{FF2B5EF4-FFF2-40B4-BE49-F238E27FC236}">
                    <a16:creationId xmlns:a16="http://schemas.microsoft.com/office/drawing/2014/main" id="{61DBE5C5-82C2-4B35-B9EF-1B2AF305D36E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2" name="กากบาท 41">
                <a:extLst>
                  <a:ext uri="{FF2B5EF4-FFF2-40B4-BE49-F238E27FC236}">
                    <a16:creationId xmlns:a16="http://schemas.microsoft.com/office/drawing/2014/main" id="{B6028AB3-7231-40AE-A08D-E1D6404A595B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กากบาท 45">
                <a:extLst>
                  <a:ext uri="{FF2B5EF4-FFF2-40B4-BE49-F238E27FC236}">
                    <a16:creationId xmlns:a16="http://schemas.microsoft.com/office/drawing/2014/main" id="{962CB87E-07BA-42E7-9E1F-D785ADE72569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กากบาท 46">
                <a:extLst>
                  <a:ext uri="{FF2B5EF4-FFF2-40B4-BE49-F238E27FC236}">
                    <a16:creationId xmlns:a16="http://schemas.microsoft.com/office/drawing/2014/main" id="{7DBC68F9-D21E-406C-8037-3A54662807A9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8" name="สี่เหลี่ยมผืนผ้า 47">
                <a:extLst>
                  <a:ext uri="{FF2B5EF4-FFF2-40B4-BE49-F238E27FC236}">
                    <a16:creationId xmlns:a16="http://schemas.microsoft.com/office/drawing/2014/main" id="{D2614588-4434-42E9-B1AA-F8EA2A890C8A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9" name="สี่เหลี่ยมผืนผ้า 48">
                <a:extLst>
                  <a:ext uri="{FF2B5EF4-FFF2-40B4-BE49-F238E27FC236}">
                    <a16:creationId xmlns:a16="http://schemas.microsoft.com/office/drawing/2014/main" id="{D46D0DCC-CAE2-4FC9-9F8B-33521D7E19C6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50" name="กลุ่ม 49">
                <a:extLst>
                  <a:ext uri="{FF2B5EF4-FFF2-40B4-BE49-F238E27FC236}">
                    <a16:creationId xmlns:a16="http://schemas.microsoft.com/office/drawing/2014/main" id="{0D202B71-DFC9-4A28-8EFD-C9174A1794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C59D8CCB-ED54-47C5-80C9-FEA00243617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447CBBD2-BAF3-4346-80D8-E1696D081B5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AA316690-4DF8-4E19-BE9C-25E49F198F9F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0550C1E6-DB0D-465D-85DA-0685D3D0CA8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7BE06F5D-D9B7-4F0A-957B-2E7EF6CD53D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64D3D40E-425F-4086-AC9B-B8B5010956E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F2DD316C-5F52-4067-AE4B-DA6A03BE666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4C60D6B7-A840-4FE0-AA6C-E6ACC32D573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ACEF8711-A8DD-48BE-B852-C70B2E60A47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F61560BB-7740-4171-B010-EB59EEB865E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6922EC89-30B0-41CC-87DF-31F875A9B3B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0671A4E8-9D61-463B-8F26-13E02570523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7E5C8CB6-B6CC-4694-8280-79DBFCB9A4D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A3BB11D7-2694-4A40-8302-B7221997ABC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03AC05A7-2B57-4D2B-96EF-E536760B2FA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43F175E0-6A7C-49D8-A9B3-E821662D631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E273575-891D-4FF0-BB4C-FBDCCF3445A0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71A915A0-2181-48C3-8450-F3BBC584811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C9D424D5-8FDF-466E-AF2E-06CB3184ED0B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CC5D0F3E-CAF3-47D3-806E-78C1E802694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555A91D6-2A43-4A8F-AEE7-9E840FC0005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77297A53-8890-417B-9E2B-FF42199B5DB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F044E368-0F09-451E-ABCA-08BAB8AAEDA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6CB2793C-4ADF-4B55-AC47-BA996BD53E2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E0D814E4-E763-4F80-9819-E8FC96660032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888FC07A-3369-49B3-B773-A984B6BFB5A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E1ED54C3-2DD3-4A34-8BED-F0ADE491A09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60565AB3-BAAF-4411-8F68-F5E19F3FFB62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84EB6D6F-1CE1-479B-88F8-BCABD0B35E1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B00A21BF-18AA-4112-B132-C8C40132686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75" name="สี่เหลี่ยมผืนผ้า 174">
              <a:extLst>
                <a:ext uri="{FF2B5EF4-FFF2-40B4-BE49-F238E27FC236}">
                  <a16:creationId xmlns:a16="http://schemas.microsoft.com/office/drawing/2014/main" id="{994EBD5D-CFC1-4BBD-9256-B5FC4F9E58ED}"/>
                </a:ext>
              </a:extLst>
            </p:cNvPr>
            <p:cNvSpPr/>
            <p:nvPr/>
          </p:nvSpPr>
          <p:spPr>
            <a:xfrm>
              <a:off x="214168" y="309383"/>
              <a:ext cx="8802479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B4B4C83-476D-456D-9405-7286E1414ADB}"/>
                </a:ext>
              </a:extLst>
            </p:cNvPr>
            <p:cNvSpPr/>
            <p:nvPr/>
          </p:nvSpPr>
          <p:spPr>
            <a:xfrm>
              <a:off x="1182466" y="319828"/>
              <a:ext cx="475482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การถ่ายทอดพลังงานในระบบนิเวศ</a:t>
              </a:r>
              <a:endParaRPr lang="th-TH" sz="3800" dirty="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C2CB59C-7AEA-429B-8E22-01F707FC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219" y="373919"/>
              <a:ext cx="540000" cy="540000"/>
            </a:xfrm>
            <a:prstGeom prst="rect">
              <a:avLst/>
            </a:prstGeom>
          </p:spPr>
        </p:pic>
        <p:sp>
          <p:nvSpPr>
            <p:cNvPr id="27" name="สี่เหลี่ยมผืนผ้า 26">
              <a:extLst>
                <a:ext uri="{FF2B5EF4-FFF2-40B4-BE49-F238E27FC236}">
                  <a16:creationId xmlns:a16="http://schemas.microsoft.com/office/drawing/2014/main" id="{36F7E225-098C-4FBE-A63A-6B2D0EE93FEB}"/>
                </a:ext>
              </a:extLst>
            </p:cNvPr>
            <p:cNvSpPr/>
            <p:nvPr/>
          </p:nvSpPr>
          <p:spPr>
            <a:xfrm>
              <a:off x="1609928" y="867813"/>
              <a:ext cx="34471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ยกตัวอย่างการสะสมสารพิษในสิ่งมีชีวิต</a:t>
              </a:r>
            </a:p>
          </p:txBody>
        </p:sp>
        <p:pic>
          <p:nvPicPr>
            <p:cNvPr id="29" name="รูปภาพ 28">
              <a:extLst>
                <a:ext uri="{FF2B5EF4-FFF2-40B4-BE49-F238E27FC236}">
                  <a16:creationId xmlns:a16="http://schemas.microsoft.com/office/drawing/2014/main" id="{C2DE1215-DC17-4596-9B8D-569523CAF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3317" y="960011"/>
              <a:ext cx="360000" cy="360000"/>
            </a:xfrm>
            <a:prstGeom prst="rect">
              <a:avLst/>
            </a:prstGeom>
          </p:spPr>
        </p:pic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229B8464-26C0-4076-AA07-0024FE42B5DD}"/>
                </a:ext>
              </a:extLst>
            </p:cNvPr>
            <p:cNvSpPr/>
            <p:nvPr/>
          </p:nvSpPr>
          <p:spPr>
            <a:xfrm>
              <a:off x="2884465" y="1370236"/>
              <a:ext cx="5890268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000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</a:t>
              </a:r>
              <a:r>
                <a:rPr lang="th-TH" sz="2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ในระบบนิเวศที่มีการใช้สารดีดีทีกำจัดศัตรูพืชอย่างต่อเนื่อง ทำให้มีสารดีดีทีปนเปื้อนในแหล่งน้ำและสะสมในสาหร่ายปริมาณหนึ่ง เมื่อสัตว์ต่าง ๆ มีการกินกันเป็นทอด ๆ ปริมาณสารดีดีทีจะสะสมในปลาขนาดเล็ก ปลาขนาดใหญ่ และนกมากขึ้นตามลำดับ โดยนกซึ่งเป็นผู้บริโภคลำดับสุดท้าย จะมีการสะสมสารดีดีทีมากที่สุด </a:t>
              </a:r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ดังภาพ ถ้ามีการสะสมสารดีดีทีในปลาขนาดเล็กของโซ่อาหารนี้ในปริมาณที่เป็นอันตราย จนทำให้ปลาขนาดเล็กตายลงเป็นจำนวนมาก อาจส่งผลให้ปลาขนาดใหญ่              ขาดแคลนอาหาร ทำให้ระบบนิเวศเสียสมดุลได้ นอกจากสารดีดีทีแล้ว ยังมีสารเคมีอีกหลายชนิดที่เป็นอันตรายและสามารถสะสมได้ในสิ่งมีชีวิต เช่น ตะกั่ว แคดเมียม ปรอท </a:t>
              </a:r>
              <a:r>
                <a:rPr lang="th-TH" sz="2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ดังนั้นการใช้สารต่าง ๆ ในชีวิตประจำวัน ควรคำนึงถึงความปลอดภัยและผลกระทบที่อาจเกิดขึ้นกับระบบนิเวศ เนื่องจากมนุษย์เป็นผู้บริโภคลำดับสูงในระบบนิเวศ</a:t>
              </a:r>
            </a:p>
            <a:p>
              <a:pPr algn="thaiDist"/>
              <a:r>
                <a:rPr lang="th-TH" sz="2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จึงมีโอกาสได้รับสารพิษสะสมอยู่ในร่างกายในปริมาณมาก</a:t>
              </a:r>
            </a:p>
          </p:txBody>
        </p:sp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54FC0ED6-14BD-473E-B4FD-2FC9A9420E43}"/>
                </a:ext>
              </a:extLst>
            </p:cNvPr>
            <p:cNvGrpSpPr/>
            <p:nvPr/>
          </p:nvGrpSpPr>
          <p:grpSpPr>
            <a:xfrm>
              <a:off x="225338" y="1443347"/>
              <a:ext cx="2367956" cy="3582357"/>
              <a:chOff x="708448" y="1554257"/>
              <a:chExt cx="2367956" cy="3582357"/>
            </a:xfrm>
          </p:grpSpPr>
          <p:pic>
            <p:nvPicPr>
              <p:cNvPr id="33" name="รูปภาพ 32">
                <a:extLst>
                  <a:ext uri="{FF2B5EF4-FFF2-40B4-BE49-F238E27FC236}">
                    <a16:creationId xmlns:a16="http://schemas.microsoft.com/office/drawing/2014/main" id="{A6BA1D2E-7145-46B8-A618-3ED8A3C53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1428" y="407100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5" name="รูปภาพ 34">
                <a:extLst>
                  <a:ext uri="{FF2B5EF4-FFF2-40B4-BE49-F238E27FC236}">
                    <a16:creationId xmlns:a16="http://schemas.microsoft.com/office/drawing/2014/main" id="{5AB959AD-35AC-4F70-BE37-4CF97710B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203411" y="3449632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36" name="รูปภาพ 35">
                <a:extLst>
                  <a:ext uri="{FF2B5EF4-FFF2-40B4-BE49-F238E27FC236}">
                    <a16:creationId xmlns:a16="http://schemas.microsoft.com/office/drawing/2014/main" id="{75C43738-E893-4FE2-9BCF-CEA3B7D3A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3411" y="249767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7" name="รูปภาพ 36">
                <a:extLst>
                  <a:ext uri="{FF2B5EF4-FFF2-40B4-BE49-F238E27FC236}">
                    <a16:creationId xmlns:a16="http://schemas.microsoft.com/office/drawing/2014/main" id="{ED0AB6F9-673C-483B-A9DB-85DAF8F6D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3411" y="1554257"/>
                <a:ext cx="720000" cy="720000"/>
              </a:xfrm>
              <a:prstGeom prst="rect">
                <a:avLst/>
              </a:prstGeom>
            </p:spPr>
          </p:pic>
          <p:sp>
            <p:nvSpPr>
              <p:cNvPr id="39" name="กล่องข้อความ 38">
                <a:extLst>
                  <a:ext uri="{FF2B5EF4-FFF2-40B4-BE49-F238E27FC236}">
                    <a16:creationId xmlns:a16="http://schemas.microsoft.com/office/drawing/2014/main" id="{6FD578A1-A13C-4C42-978C-0EF2C49AA73F}"/>
                  </a:ext>
                </a:extLst>
              </p:cNvPr>
              <p:cNvSpPr txBox="1"/>
              <p:nvPr/>
            </p:nvSpPr>
            <p:spPr>
              <a:xfrm>
                <a:off x="1074476" y="1756783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13.8 </a:t>
                </a:r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0" name="กล่องข้อความ 39">
                <a:extLst>
                  <a:ext uri="{FF2B5EF4-FFF2-40B4-BE49-F238E27FC236}">
                    <a16:creationId xmlns:a16="http://schemas.microsoft.com/office/drawing/2014/main" id="{BDCAC1E7-09F1-4836-8595-A6A5CB0ED545}"/>
                  </a:ext>
                </a:extLst>
              </p:cNvPr>
              <p:cNvSpPr txBox="1"/>
              <p:nvPr/>
            </p:nvSpPr>
            <p:spPr>
              <a:xfrm>
                <a:off x="1062594" y="2526079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2.07 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กล่องข้อความ 40">
                <a:extLst>
                  <a:ext uri="{FF2B5EF4-FFF2-40B4-BE49-F238E27FC236}">
                    <a16:creationId xmlns:a16="http://schemas.microsoft.com/office/drawing/2014/main" id="{179B6891-0F59-4D33-9ED5-FFB553616F05}"/>
                  </a:ext>
                </a:extLst>
              </p:cNvPr>
              <p:cNvSpPr txBox="1"/>
              <p:nvPr/>
            </p:nvSpPr>
            <p:spPr>
              <a:xfrm>
                <a:off x="1042472" y="3349934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0.23 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3" name="กล่องข้อความ 42">
                <a:extLst>
                  <a:ext uri="{FF2B5EF4-FFF2-40B4-BE49-F238E27FC236}">
                    <a16:creationId xmlns:a16="http://schemas.microsoft.com/office/drawing/2014/main" id="{38B1A163-889B-4EE8-AD4C-4117EB841ACE}"/>
                  </a:ext>
                </a:extLst>
              </p:cNvPr>
              <p:cNvSpPr txBox="1"/>
              <p:nvPr/>
            </p:nvSpPr>
            <p:spPr>
              <a:xfrm>
                <a:off x="1070765" y="4201066"/>
                <a:ext cx="1047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0.04 ppm</a:t>
                </a:r>
                <a:endPara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B7157728-6617-4A33-B6DE-B2D762E28E65}"/>
                  </a:ext>
                </a:extLst>
              </p:cNvPr>
              <p:cNvSpPr/>
              <p:nvPr/>
            </p:nvSpPr>
            <p:spPr>
              <a:xfrm>
                <a:off x="708448" y="4798060"/>
                <a:ext cx="2367956" cy="33855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th-TH" sz="1600" b="1" dirty="0"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ภาพแสดง การสะสมสารพิษในสิ่งมีชีวิต</a:t>
                </a:r>
                <a:endParaRPr lang="en-US" sz="1100" dirty="0"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0747DE75-A330-4D6A-896E-CB3D0625A084}"/>
                </a:ext>
              </a:extLst>
            </p:cNvPr>
            <p:cNvCxnSpPr>
              <a:cxnSpLocks/>
            </p:cNvCxnSpPr>
            <p:nvPr/>
          </p:nvCxnSpPr>
          <p:spPr>
            <a:xfrm>
              <a:off x="2674247" y="1443347"/>
              <a:ext cx="0" cy="2556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6" name="รูปภาพ 175">
              <a:extLst>
                <a:ext uri="{FF2B5EF4-FFF2-40B4-BE49-F238E27FC236}">
                  <a16:creationId xmlns:a16="http://schemas.microsoft.com/office/drawing/2014/main" id="{646C1127-F28D-416C-A1FC-D66F6FE10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4752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D8B940DD-4106-4EA2-808B-1D8ED06C5D40}"/>
              </a:ext>
            </a:extLst>
          </p:cNvPr>
          <p:cNvGrpSpPr/>
          <p:nvPr/>
        </p:nvGrpSpPr>
        <p:grpSpPr>
          <a:xfrm>
            <a:off x="-24524" y="-71791"/>
            <a:ext cx="9241239" cy="5266574"/>
            <a:chOff x="-24524" y="-71791"/>
            <a:chExt cx="9241239" cy="5266574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9EA936FA-2BFB-4B5C-87B6-CEEC484B46D0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id="{079BFF10-F19A-43EC-BA8E-5F384E6FD3F2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3" name="วงรี 22">
                <a:extLst>
                  <a:ext uri="{FF2B5EF4-FFF2-40B4-BE49-F238E27FC236}">
                    <a16:creationId xmlns:a16="http://schemas.microsoft.com/office/drawing/2014/main" id="{2E7FE043-B889-4B33-80F1-D83DE542D898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4" name="วงรี 23">
                <a:extLst>
                  <a:ext uri="{FF2B5EF4-FFF2-40B4-BE49-F238E27FC236}">
                    <a16:creationId xmlns:a16="http://schemas.microsoft.com/office/drawing/2014/main" id="{A32BBFE4-CDF4-47FA-A6D1-CE8E0B876FB4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BB1E0E21-CC37-4E08-987C-BCDACD30487B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9" name="รูปแบบอิสระ: รูปร่าง 158">
                  <a:extLst>
                    <a:ext uri="{FF2B5EF4-FFF2-40B4-BE49-F238E27FC236}">
                      <a16:creationId xmlns:a16="http://schemas.microsoft.com/office/drawing/2014/main" id="{BA0888A0-654A-4869-BDC7-CDB073983EDF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0" name="รูปแบบอิสระ: รูปร่าง 159">
                  <a:extLst>
                    <a:ext uri="{FF2B5EF4-FFF2-40B4-BE49-F238E27FC236}">
                      <a16:creationId xmlns:a16="http://schemas.microsoft.com/office/drawing/2014/main" id="{AB7C0981-0E9C-4729-A761-1FD69D9EC25D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0B9AF26F-6534-4ED2-BED3-9DA8090CD388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4D22BAB5-8143-4BCE-A80E-22684C95566A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รูปแบบอิสระ: รูปร่าง 157">
                  <a:extLst>
                    <a:ext uri="{FF2B5EF4-FFF2-40B4-BE49-F238E27FC236}">
                      <a16:creationId xmlns:a16="http://schemas.microsoft.com/office/drawing/2014/main" id="{088679D4-121A-4D90-8831-56D0CD8426E1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E036E3B8-1B59-4504-A5EC-1F2FE9D1F2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1ACAF845-40A7-4632-B4FF-C83785DE88F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5844E78B-846C-4125-A7D3-DE8CB67D1C0F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3C8EB6A0-D1C5-4BDE-A7EF-C57F7FCD24D2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BEEFBD33-6CE8-48DA-AA5E-BAC7AD3E33E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2BB95ED8-5110-40C6-A62D-EE519BCDD9F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3A552918-5247-4B73-98D0-79A9B9D45D9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D980936E-7BB8-4C5B-8005-90DAE172FB1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F07AD099-7D67-4599-9B9F-7A96A82DC6B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4C52D8B0-3BC7-457B-9BF6-1655B710FAD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4A710319-2D30-4CB3-91BD-CCF295536875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C82C65F2-BFC5-48AB-A461-E3C273BED0A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3E7D55D8-A0B5-48A8-A2D1-A21F27B3D66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12D7D7FB-411C-40F6-A680-0DC99EF4FB6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51A801F6-F4CF-4BEC-9276-B7F3C4588ADF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5228A180-4FFA-41E5-9C32-B7585739621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CFB0DA4F-9B69-4487-BF55-8418B1C8DE8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E4EAD297-EEB0-4537-85E1-6A7FD1BFE4F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261E4ECC-3B53-4E49-B8A4-A9CF8131919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AF4E33BE-674B-4F3D-BF75-31F8FF2CB7C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CE3539D7-7454-42C8-82D2-724411A954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E0EBB0AE-2019-44C6-938C-79BCC33770F7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525DFC7D-CFC7-4558-BD6D-E41B7D2FE5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064C4E77-9FA7-4F1A-90B5-E37C33D3CB5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A4FA67E9-EDC0-4993-95C4-74BD22305E3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C2D1741F-1978-4565-9009-F477D8A814B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8B199F77-9A57-4CB8-A877-0AAF9324FC7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6CBDC9E4-DB16-4A29-8242-4B376E766A2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52BFB1A9-5BBA-44EA-81AB-BF1B5F082FF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161378C7-68EF-49FA-A119-3F156D997A9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FA1B4EC9-9690-426B-8ADA-AEAA8CDDA360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8" name="กลุ่ม 27">
                <a:extLst>
                  <a:ext uri="{FF2B5EF4-FFF2-40B4-BE49-F238E27FC236}">
                    <a16:creationId xmlns:a16="http://schemas.microsoft.com/office/drawing/2014/main" id="{7A8AC25D-7DAB-49D5-9683-CEEDB60D15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A23C4D64-C98B-4465-8805-3C659B722F24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AB34D01F-116C-4819-A4FE-A44E14A2199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6DECBC52-2E0E-4B5F-928D-1A5800116B2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8A2E0AF3-F366-4CE1-B023-EF67CBD01BD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6CD9ACE5-972B-4CAA-A83E-EDE90B3E8F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502D9D44-CF51-458F-BE56-A8C8BDA240D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2CD26D2E-5A60-4A80-B80A-8167FB596DF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36EE200B-75D3-4661-A9E4-102D6D7549B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508841D3-B556-416D-A098-A706BA2A824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19DE0C78-2775-4B33-8ADA-8E2E597FC855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374B2D3B-5559-401F-94B4-E79F1A52ACEB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39AAEA26-2E24-42B9-BA05-38F973A879B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E885309F-FBFE-4D10-B3BF-E407677CDC4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DCD24D38-80DD-46D1-90ED-CB34542A31BF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08C44E3C-8A2F-4B8D-AB4D-2127C9213AD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1042AD30-A173-4C11-A34A-A9A78BC6639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C717B811-452F-4BC5-BEF0-9C2AF31E264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22A81F48-9241-46A1-A8AF-F56593C9F264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901BB638-34C4-463A-A142-5CA3AE69E1B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5DD8CA2E-96A5-42FA-AAA1-6BB24029D01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492845F8-ACFF-47A2-9135-2CA3FF922E9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E3B297EB-08E3-4987-85E9-6E440FF7533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A7E8AD80-E2C1-42AB-AC10-241FC0B2255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3BCDA2BB-7D1C-4D36-AA18-54269D012B7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76B8EBC2-4E03-480E-80CE-EEFB7C435B3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4762D1A9-72F7-48E8-8D0D-4DB22BEF25A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04FCE0CE-C452-42E5-BC4C-53C7B53AF7C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8373770D-4E11-4B2D-9D0E-2B13677B9F4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FFCEA4E-6555-4673-8303-C44E4A5696A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942ABCAD-C49F-4501-8B22-285226084A1D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0C24B45A-7C6B-4F22-A52D-6C288C1B07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D92A7F9B-C8A4-4806-A57B-D4E2B00FE20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6FAABEBA-09DF-4EF0-AD3C-1AF0C0C2528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3E195D23-4A56-4C4E-8279-2907C9F317A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46CEBED6-8963-4046-A94B-AEE7EA6DD32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1E610677-3A84-43AD-971D-9F23179D053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A8AF8081-1BE2-49AF-A87F-CC9F894EFFD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D4A69453-4973-478D-8F2E-9DE4B5AB011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BF56606C-AFB1-43C9-9E5D-CC79CCFFAE1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6BD54223-D5FA-4E35-9F57-E2C506ED935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B1D6E700-4075-4C0B-B723-7C11DABD166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E946CEEF-019D-4044-8649-0AE2028AB305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3D0DFD2C-A2D1-428A-B544-04501BBB5C1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2B62C4F6-75C4-47A0-A745-F8ED1047CB0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DCC4BA9A-E72D-4504-9985-4B08EF21B24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95605FB4-6D0E-4C7B-8CD2-4320AABE37F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8030813A-545E-459F-9370-9AEB9545E83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6B159B45-8335-4A0E-862B-2A8428E059D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EA5D929F-C34B-4836-94C3-082825377E8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FB9E850A-7988-41D5-ADCA-6902E915B88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47E74D97-4262-4846-A883-4F3BA8E06DB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29265507-D826-4383-96DD-349926E0477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461EFF55-4530-47E4-A206-7AF0D1B85FC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66E4B865-005F-4046-BCA3-D9B7B19DA75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54625ABA-28CB-423D-B496-3C0B9C4750E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DF9F5B71-F009-40E2-B955-D56434512822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19E13EA6-ED07-4179-BDA4-8129F47F7E1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AE508571-134E-4397-8EAE-96F5C5D6047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69CAC9D6-B468-4F91-974E-838E7AEC323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8A880352-0792-429B-AEFF-F998CC35FDA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C92A7324-82B5-4B33-AADC-4D04ADB272B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114795DB-B96C-4474-B527-24225B2EB77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กากบาท 30">
                <a:extLst>
                  <a:ext uri="{FF2B5EF4-FFF2-40B4-BE49-F238E27FC236}">
                    <a16:creationId xmlns:a16="http://schemas.microsoft.com/office/drawing/2014/main" id="{35FD029F-0008-4FDD-B61E-222C5A8ACC24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กากบาท 31">
                <a:extLst>
                  <a:ext uri="{FF2B5EF4-FFF2-40B4-BE49-F238E27FC236}">
                    <a16:creationId xmlns:a16="http://schemas.microsoft.com/office/drawing/2014/main" id="{FFF6CA42-1F50-46A4-9398-9D3E49A9E2B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3" name="กากบาท 32">
                <a:extLst>
                  <a:ext uri="{FF2B5EF4-FFF2-40B4-BE49-F238E27FC236}">
                    <a16:creationId xmlns:a16="http://schemas.microsoft.com/office/drawing/2014/main" id="{EA07F858-7E19-4BAA-9C0C-1F18EAEBD0FB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13657C4C-9FEE-48AF-99F1-0B5298A89D99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F7B3D3E7-5BD9-4650-A514-BCFEF967E6F8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A630831F-EF3E-4F32-95D6-AA92E6DD2C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72FC79BC-C8AF-45EC-ABC4-E4DF64723ED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37B3C78D-3A10-41AE-A578-56BD9C3C3BD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96DCC685-9A21-49CD-B70F-AB4EB097E79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5E2483C4-7C00-4478-AA7C-043641A487B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1A15977E-6C87-42DF-B2F2-D854AF31BDA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19FBDC28-BE49-4F71-AE23-250B910D8AB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F690FC7D-43F2-4977-893A-86EED7E4378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E96D4D8D-F838-438A-8EE5-F3E73C2C106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1F9F2832-BB87-4E06-8A81-233C1410AA8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EA3B0207-CC05-4ED3-A98E-0CC3678B1CB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68C91EDD-7A7B-41F3-89BB-70CE83CD833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749448FD-703E-4E6F-8079-6A5767B049F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241DBE04-0E33-4426-9396-18F5F79D56F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690A3D0D-5854-404B-9043-1821AD7096CA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1DAFFD4C-5359-44FA-8D61-464F05A8628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90872D7A-8F71-4A5C-8605-3DEE4B649FB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8FFC1C26-7BD7-4DB5-872C-E912B290A83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07A82D9A-FAEB-4534-A538-C030C9CFBFD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50B40027-8AC6-4A4F-9C8F-4DAEA8F4639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A4F8B7DF-384D-44FC-A33A-31623BD5916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3107B082-053A-4106-B2F4-FD4F0BD1FBF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E9DC36F1-F299-4869-9E8C-A4EFF08259C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31EF997A-8D59-44B0-B4EE-DF15CB595B4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96CAC70B-F231-4FEE-9D37-841C169279F2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957BEF2B-1DFB-4E95-8D86-4266C1D89D5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6C745F1A-D75F-4207-A0F9-2D3A68EC6CA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954F0FC0-B57F-4D71-A709-CEC9A638B21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4689B4DD-3B1A-441E-B319-BE59EAABB13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07DF5DC0-93DE-4FE5-867D-A9D18227486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19A6FEF9-1EA5-4CD8-AFC7-23D25E44082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61" name="สี่เหลี่ยมผืนผ้า 160">
              <a:extLst>
                <a:ext uri="{FF2B5EF4-FFF2-40B4-BE49-F238E27FC236}">
                  <a16:creationId xmlns:a16="http://schemas.microsoft.com/office/drawing/2014/main" id="{18C3DD52-8F48-4C1D-8268-60A039C91E1B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8BB4AF9E-652F-4437-BDA4-4B102D27F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83" t="29817" r="38834" b="32084"/>
            <a:stretch/>
          </p:blipFill>
          <p:spPr>
            <a:xfrm>
              <a:off x="2464904" y="1631414"/>
              <a:ext cx="3600000" cy="3426207"/>
            </a:xfrm>
            <a:prstGeom prst="ellipse">
              <a:avLst/>
            </a:prstGeom>
            <a:ln>
              <a:solidFill>
                <a:srgbClr val="00998D"/>
              </a:solidFill>
            </a:ln>
          </p:spPr>
        </p:pic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CA153003-9874-4DC0-B106-E9BBBD73E4D8}"/>
                </a:ext>
              </a:extLst>
            </p:cNvPr>
            <p:cNvSpPr/>
            <p:nvPr/>
          </p:nvSpPr>
          <p:spPr>
            <a:xfrm>
              <a:off x="1217279" y="259149"/>
              <a:ext cx="565571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ความสัมพันธ์ของสิ่งมีชีวิตในระบบนิเวศ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B32A157D-7FBE-4566-8425-A8170E25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656" y="335652"/>
              <a:ext cx="540000" cy="540000"/>
            </a:xfrm>
            <a:prstGeom prst="rect">
              <a:avLst/>
            </a:prstGeom>
          </p:spPr>
        </p:pic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C3E65D7-65E3-47C2-B412-613BA4643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457" y="2962147"/>
              <a:ext cx="3348000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0419E2D3-A1C2-477D-BB90-BEBBD4852D08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1" y="3457027"/>
              <a:ext cx="3168000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E3BCB2EE-42B9-48F5-8145-99F7AF8D1F50}"/>
                </a:ext>
              </a:extLst>
            </p:cNvPr>
            <p:cNvSpPr/>
            <p:nvPr/>
          </p:nvSpPr>
          <p:spPr>
            <a:xfrm>
              <a:off x="382637" y="2416717"/>
              <a:ext cx="2445026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ผีเสื้อ </a:t>
              </a:r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บินตอมดอกไม้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ที่กำลังบาน เพื่อกินน้ำหวาน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ซึ่งเป็นอาหารของผึ้ง</a:t>
              </a: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0480A94-9986-41E9-9C2C-2FEF6A53C954}"/>
                </a:ext>
              </a:extLst>
            </p:cNvPr>
            <p:cNvSpPr/>
            <p:nvPr/>
          </p:nvSpPr>
          <p:spPr>
            <a:xfrm>
              <a:off x="377687" y="841928"/>
              <a:ext cx="838862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“ความสัมพันธ์ระหว่างผีเสื้อกับดอกไม้”</a:t>
              </a:r>
            </a:p>
            <a:p>
              <a:pPr algn="ctr"/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เป็นตัวอย่างของความสัมพันธ์ระหว่างสิ่งมีชีวิตสองชนิดที่อยู่ร่วมกันในระบบนิเวศ</a:t>
              </a:r>
              <a:endParaRPr lang="th-TH" sz="2200" dirty="0"/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D3441AAC-A36D-4994-A513-FAC8C8E9A857}"/>
                </a:ext>
              </a:extLst>
            </p:cNvPr>
            <p:cNvSpPr/>
            <p:nvPr/>
          </p:nvSpPr>
          <p:spPr>
            <a:xfrm>
              <a:off x="6248011" y="2839272"/>
              <a:ext cx="2968704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ละอองเรณู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ของดอกไม้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จะติดตามตัวและขาของผึ้ง 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เมื่อผึ้งไปตอมดอกไม้ดอกอื่น 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ผึ้งก็จะนำเรณูไปยังดอกไม้นั้นไปด้วย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ซึ่งเป็นการช่วยถ่ายเรณู </a:t>
              </a:r>
              <a:endParaRPr lang="th-TH" sz="2000" dirty="0"/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FEF6FDAE-922B-4524-A7D8-29FE6E6733C8}"/>
                </a:ext>
              </a:extLst>
            </p:cNvPr>
            <p:cNvSpPr/>
            <p:nvPr/>
          </p:nvSpPr>
          <p:spPr>
            <a:xfrm>
              <a:off x="6064904" y="1663288"/>
              <a:ext cx="2968704" cy="830997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ลักษณะความสัมพันธ์เป็นแบบ</a:t>
              </a:r>
            </a:p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โดยต่างฝ่ายต่างได้ประโยชน์</a:t>
              </a:r>
              <a:endParaRPr lang="th-TH" sz="2400" b="1" dirty="0"/>
            </a:p>
          </p:txBody>
        </p: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90979CDD-40D6-453D-8118-20ED33BE98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106" y="2129886"/>
              <a:ext cx="1392798" cy="752816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2" name="รูปภาพ 161">
              <a:extLst>
                <a:ext uri="{FF2B5EF4-FFF2-40B4-BE49-F238E27FC236}">
                  <a16:creationId xmlns:a16="http://schemas.microsoft.com/office/drawing/2014/main" id="{9043BAF4-86E5-44A1-A7E7-92D20B7AA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30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AE8FDA88-50AA-4804-998E-4389B7AF7D9E}"/>
              </a:ext>
            </a:extLst>
          </p:cNvPr>
          <p:cNvGrpSpPr/>
          <p:nvPr/>
        </p:nvGrpSpPr>
        <p:grpSpPr>
          <a:xfrm>
            <a:off x="-24524" y="-71791"/>
            <a:ext cx="9203137" cy="5266574"/>
            <a:chOff x="-24524" y="-71791"/>
            <a:chExt cx="9203137" cy="5266574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CD4476D4-9134-4290-82B6-3E8D57D2873D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61E2D129-41BD-4350-8401-3B69E4E2596A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2CAF44F4-BAFB-45B4-B22E-38811C6AC88E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E8C17745-1FA0-4EBD-BE69-D12F42AE1291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D513D7D0-005C-42A5-AD1E-86983FDE2642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555C0E23-4760-406E-94CC-BBD2580ADD00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BA571F47-E735-4DB2-9AA4-4242485422A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C4500B89-7BA6-418B-98F2-8DA7DE993DAF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2923C11A-46D2-4BF3-BBB5-DF4C0280D6D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B27C3552-5F50-4A38-830D-7CDD792017B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ECC8F476-5D26-408A-805A-F35CBF83A5D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CF60BF81-7B15-4920-B38B-A12EB1A83DC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C87D899F-7828-41CD-BEA5-BD109DFDBC4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C726B51B-AA27-48AC-A532-A5F796C53C8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4DE66A54-4453-4695-86F4-911FA6C42F3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48AAD21C-165A-4B67-A6E2-D83795F18E75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19FFC414-EFAB-4A04-B7F8-ECC0E969D63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2475A8D2-F155-463D-9563-7E27F0CD060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4F416935-9BFA-437C-9139-157FCDA0D9F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3F944096-1D59-4E34-A0C1-CB2765E1337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52B3CA84-7B5D-4A20-BF1D-76FD278B0C02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E7F2012F-B0AA-4848-AAEA-804A675495B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54A9C2AA-EAFD-47B7-A18E-D4DD2C2C214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10F70278-7F9E-4597-80A0-740BC0A0CE6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1144C0C5-8D6D-4FA1-903D-C2EF22B942E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0F2705D7-BCC8-4EC7-B9AC-1394E1F51D0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C93CDDE4-AE34-4E58-96C4-4C38B29BCC22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F8BC1E95-EB1E-435E-B584-DF11DFDD041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E35C19BF-D926-4A72-B8E0-4F2D7387848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D1F38C9A-BECD-4630-9896-E4D1768FD79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0A699091-C703-406E-BD38-564152C99A8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C81FA50E-9D50-4E55-ABB7-A34C08A9C1F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238FEB93-651B-49D0-AA3D-84BABB48AB9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5E38BCA-E0DC-4243-9BE8-B4EB634C1F7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CAEC9B7D-E83B-4137-9743-88E16AC464F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3E598D02-8516-4301-9077-AA985DEEAE9C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6A06AA6C-ABE6-42E5-8FC3-4817170B526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33F08FBD-7360-4630-A188-8E669E6B100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2ED1470C-94BC-4E9C-B9DB-C0EDC1CF2BF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A4D78F3A-153E-4910-934C-4FD71CA3C94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3E41489B-232D-4996-9637-050DAE8E478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34089C7C-0F3C-464B-8078-219629E7CD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66775377-511C-4048-8CF5-11EEE31B93C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FBF6A3A2-9720-486B-96A2-444042D43EF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DA2C6CD3-2615-4D8E-B976-9756871E267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D503BC39-1021-4A07-9EF6-F38812335E0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B0FD7CF0-CA5B-4A91-9EFD-B335355DC85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CD072F45-E28B-40FB-B59B-65039A36E4C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408CFF81-05DF-4DD4-BD38-1051B6342DA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68E0ABAC-DE01-44CB-9952-4F7DB4B52F22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1382B01E-4D8A-450E-B95A-6CDED6CB7AEF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FFC2A16C-C479-4E9D-A095-1F92C495274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C9E4D3AF-6F3C-4496-BA65-D584577D8F8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D3FCDC63-FED0-479B-8925-58D81F9B892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2763442C-6357-48B6-BC81-2839C4B484C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F89E9EDD-88E0-4B1A-98A6-4722AFF6C5D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A99C117C-2DA8-4720-AC77-EAA24A6D80A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7943800F-05D3-465F-833F-1ED670D6D97B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93B68EC3-6954-4B0E-AC87-4337F0D7571A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A1C6BDA2-0779-4EAB-8474-14A443CD9B6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3D2A0685-5294-4AFC-B5D3-E3894592ED0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E385858C-E958-4332-881C-D937923F14BD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E7227D29-499C-47F5-9046-0A20041A9D55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E11FB88B-B3B5-47DB-B622-3A00207235F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74C4FB1D-0B00-4434-A527-9C56A3C47EC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A92D6268-5C55-424E-A775-8871D7BA8A9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D6F8C092-868F-4248-8651-C48956815B19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721E93DE-3BE2-425B-95DA-13F750EDA06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E1903115-23F0-4B8C-B00C-3C9702B853E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AC953DCB-1F3F-45C7-81A9-AC331E40B02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E4988924-2BFB-4D39-8E01-CCCC13B65CA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8162DEDB-772C-4A95-993D-1F977C18022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A2B9FCA6-A3E7-4714-A972-650DB3EAE0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DE457295-A9EA-44F3-AEAB-C14591357B7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8CC07D4F-C344-4C33-97F7-CF3DD2825C8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E414A12C-860A-4EB8-8945-8EB072E00EE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317F5AD1-6328-4D67-B1E3-A43A6E2D00E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FFEDF15F-2558-49E9-A825-765F444CB9F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BB1531B4-0EA7-42F0-8515-DB90CD80A6E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2E70B676-8407-4215-978B-01A301138D5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D62E41BF-7595-4233-9AC9-8EF47CFCEE6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3ABB8292-869B-4D21-9A70-76975702B93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133F3C76-27A0-4EC0-BF8A-B3FEAE1EE95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1D1923B8-0E7A-4C2A-9D4D-2613F27D7A2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062055B0-A540-4770-9CD9-10685FE6E34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CB9A2472-A242-4176-8148-29BB28E0FE4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61C80650-BC0C-4210-A3FB-2EEE34AD5AA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DB03E061-FE9A-4DB4-BB5F-EACD76742E1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6FCE11B2-8347-4EAB-8D77-4AC47ADC552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8AB336F3-6202-4441-BCF2-F16287BDB5A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2C99AD2C-BE94-400A-AEF0-DF4A76424C1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6F6B7266-3027-4892-BFE8-C467C86C9AA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0F369BBE-F76F-4D2E-8C85-2D23D5369CF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E491AD93-A029-4158-AB4C-D4C9DF26B47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A402C55F-771C-4371-BEE2-CD1471E3646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D7B75B4B-5703-4A45-B320-8C89A2CEBE5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084DA5AA-5F00-41F5-AC85-E2C13D24E85B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11756446-1E82-49C7-B3CF-8B3622EE21D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7865C02F-585E-4C72-935C-CCF94501924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4D92EBFD-EAD2-4879-9727-9E8954F6792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CD3D0108-8DE1-42E1-B351-9BE89587A53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07493BC6-3A41-47D8-9722-F3622039FFC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857F9E78-782F-42D0-9AB7-11338D86B2A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BD9E475E-DDC3-42F9-B00D-A6A661FF35C6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BB1D9E02-1AE7-4469-9010-0155FCCCD2C9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4F9DEB33-4007-42E0-BCC2-4EE383A03A4D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114CE826-6F04-484D-A575-85B7B0391E25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54261024-F826-4D9D-AD92-296D6708501E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FC1EE306-859E-4154-8166-62C355304393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34A58726-4916-4789-BF3C-45A24A7A045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0408DCF2-3969-40BA-A047-D133D3701F35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E935B3B1-BC42-4A95-AC32-A5DF1E85AF9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19340F17-72B6-4CBF-B999-39305A7D1DAF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83D26FCD-2A1B-4C90-B816-ECEE3FB5632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6A0AC50F-77D2-4941-B82B-C8CB0FE2DD5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8EF58464-A683-4205-8FB2-6A111FE3DA9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815B0AB6-CAC5-479F-8CD4-545419024D4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A167CE63-CC14-4E7A-99D4-7C50258DD7D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0B6C961B-4FA3-478C-BCB4-5D035C4437D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E7513732-7326-4D6B-9F1D-B0E33F8A379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9AAA46CF-CFE8-4E48-A3C3-95367060942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6CDAF220-BF92-419E-861A-1E509A71D8E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CD708E10-7387-4EC5-948A-21868C39ACF3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E4653392-4D7D-4BAC-9B5B-FD82C834276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6393B1D1-7BA1-461C-BC3B-2BD65CB5E5C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AB948029-EE29-4F18-BC4A-DC3D8F17ADF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309EA954-194B-468D-BB95-7FADA0BDCCA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4A7D2347-3693-4C62-8540-345F5093577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4A91F759-4198-4E6B-B212-1BAA69C89D9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A48E2EC7-2DB2-431D-8E44-29985C05949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2A686260-AF7C-4959-B6E0-135968322A3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5DD3C234-C084-4E40-99DA-DC2CAE74F4A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8BEFC4E9-DB27-4A2B-99AD-6D508130791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D2B5DFB1-3EB5-45E8-9C5D-DF4AEF5E27AB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2176923A-9AD5-47D8-A7D2-03A5BD0D339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5524B143-328B-485D-851A-15B1CD01D9E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FC1C6856-9864-4A9E-B405-2F4B8156031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12BBF34A-090F-4A9E-87CE-A7563F68EA6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0C31DF1E-43F7-4F07-9CA0-94B26D5F362E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214DB3B9-A7FC-415D-BBAB-87F3EA7E56C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7" name="สี่เหลี่ยมผืนผ้า 156">
              <a:extLst>
                <a:ext uri="{FF2B5EF4-FFF2-40B4-BE49-F238E27FC236}">
                  <a16:creationId xmlns:a16="http://schemas.microsoft.com/office/drawing/2014/main" id="{6EE6D070-8BF6-40B0-9BC0-D43C3F02F688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ED57452-BB76-4E0E-9864-4EBA032A226F}"/>
                </a:ext>
              </a:extLst>
            </p:cNvPr>
            <p:cNvSpPr/>
            <p:nvPr/>
          </p:nvSpPr>
          <p:spPr>
            <a:xfrm>
              <a:off x="1222352" y="815660"/>
              <a:ext cx="60745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กลุ่มสิ่งมีชีวิตในระบบนิเวศมีความสัมพันธ์ซึ่งกันและกัน ซึ่งจำแนกความสัมพันธ์ของสิ่งมีชีวิตได้ดังนี้</a:t>
              </a:r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078E3F94-DF43-461B-92F3-C25A0B395469}"/>
                </a:ext>
              </a:extLst>
            </p:cNvPr>
            <p:cNvSpPr/>
            <p:nvPr/>
          </p:nvSpPr>
          <p:spPr>
            <a:xfrm>
              <a:off x="1103756" y="1397180"/>
              <a:ext cx="760930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ภาวะล่าเหยื่อ (predation) 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เป็นการอยู่ร่วมกันของสิ่งมีชีวิต 2 ชนิด ฝ่ายหนึ่งเป็นผู้ล่า (predator)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มีความแข็งแรง ส่วนอีกฝ่ายหนึ่งถูกผู้ล่ากินเป็นอาหารเรียกว่า เหยื่อ (prey) 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มีความสัมพันธ์แบบ + , -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เช่น แมวจับหนู นกกินหนอน เหยี่ยวล่าไก่หรือกระต่ายเป็นอาหาร สิงโตล่าม้าลายเป็นอาหาร</a:t>
              </a: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43BBC88C-A203-4015-91E3-39467E257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826" y="1464868"/>
              <a:ext cx="432000" cy="432000"/>
            </a:xfrm>
            <a:prstGeom prst="rect">
              <a:avLst/>
            </a:prstGeom>
          </p:spPr>
        </p:pic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22285EC1-564B-4499-B5F4-EBD7C5B5BB1C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79" y="1489620"/>
              <a:ext cx="0" cy="92311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410" name="Picture 2" descr="Image result for predation">
              <a:extLst>
                <a:ext uri="{FF2B5EF4-FFF2-40B4-BE49-F238E27FC236}">
                  <a16:creationId xmlns:a16="http://schemas.microsoft.com/office/drawing/2014/main" id="{351E6835-3767-4B30-AEA8-F5F1AFF1B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493" y="2546660"/>
              <a:ext cx="3908254" cy="195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ABC2C7AA-8AF1-4DE1-8DAB-47D2B8E58BD1}"/>
                </a:ext>
              </a:extLst>
            </p:cNvPr>
            <p:cNvSpPr/>
            <p:nvPr/>
          </p:nvSpPr>
          <p:spPr>
            <a:xfrm>
              <a:off x="2555755" y="4548227"/>
              <a:ext cx="3939991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ภาวะล่าเหยื่อ </a:t>
              </a:r>
              <a:endParaRPr lang="th-TH" dirty="0"/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B98F4B6A-EA7E-4EB9-8879-A8C88C9DFA92}"/>
                </a:ext>
              </a:extLst>
            </p:cNvPr>
            <p:cNvSpPr/>
            <p:nvPr/>
          </p:nvSpPr>
          <p:spPr>
            <a:xfrm>
              <a:off x="6411509" y="4837535"/>
              <a:ext cx="27671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https://biologydictionary.net/predation/</a:t>
              </a:r>
            </a:p>
          </p:txBody>
        </p:sp>
        <p:sp>
          <p:nvSpPr>
            <p:cNvPr id="158" name="สี่เหลี่ยมผืนผ้า 157">
              <a:extLst>
                <a:ext uri="{FF2B5EF4-FFF2-40B4-BE49-F238E27FC236}">
                  <a16:creationId xmlns:a16="http://schemas.microsoft.com/office/drawing/2014/main" id="{E9543675-16DF-4F2D-BEDD-7C744520429C}"/>
                </a:ext>
              </a:extLst>
            </p:cNvPr>
            <p:cNvSpPr/>
            <p:nvPr/>
          </p:nvSpPr>
          <p:spPr>
            <a:xfrm>
              <a:off x="1217279" y="259149"/>
              <a:ext cx="565571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ความสัมพันธ์ของสิ่งมีชีวิตในระบบนิเวศ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159" name="รูปภาพ 158">
              <a:extLst>
                <a:ext uri="{FF2B5EF4-FFF2-40B4-BE49-F238E27FC236}">
                  <a16:creationId xmlns:a16="http://schemas.microsoft.com/office/drawing/2014/main" id="{3D9CAFBC-2D60-4F06-9388-060BA7894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656" y="335652"/>
              <a:ext cx="540000" cy="540000"/>
            </a:xfrm>
            <a:prstGeom prst="rect">
              <a:avLst/>
            </a:prstGeom>
          </p:spPr>
        </p:pic>
        <p:pic>
          <p:nvPicPr>
            <p:cNvPr id="160" name="รูปภาพ 159">
              <a:extLst>
                <a:ext uri="{FF2B5EF4-FFF2-40B4-BE49-F238E27FC236}">
                  <a16:creationId xmlns:a16="http://schemas.microsoft.com/office/drawing/2014/main" id="{8AF4C2DD-158A-4ACC-AB1B-B0B1820FF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726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98D2507C-8737-439E-8F1B-7168850D88AE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FBF14387-38CE-4966-82D3-86001A084E6D}"/>
                </a:ext>
              </a:extLst>
            </p:cNvPr>
            <p:cNvSpPr/>
            <p:nvPr/>
          </p:nvSpPr>
          <p:spPr>
            <a:xfrm rot="2025166">
              <a:off x="4547239" y="364187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B27B8466-2331-41C4-8C72-B59DE5F88B80}"/>
                </a:ext>
              </a:extLst>
            </p:cNvPr>
            <p:cNvSpPr/>
            <p:nvPr/>
          </p:nvSpPr>
          <p:spPr>
            <a:xfrm rot="2025166">
              <a:off x="248763" y="207593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3A43B526-C7F9-42A8-AA61-5C143E07DAAD}"/>
                </a:ext>
              </a:extLst>
            </p:cNvPr>
            <p:cNvSpPr/>
            <p:nvPr/>
          </p:nvSpPr>
          <p:spPr>
            <a:xfrm rot="2025166">
              <a:off x="6990495" y="1782658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grpSp>
          <p:nvGrpSpPr>
            <p:cNvPr id="24" name="กลุ่ม 23">
              <a:extLst>
                <a:ext uri="{FF2B5EF4-FFF2-40B4-BE49-F238E27FC236}">
                  <a16:creationId xmlns:a16="http://schemas.microsoft.com/office/drawing/2014/main" id="{A60646C7-AFB6-47D5-93AA-6A7C3145B5B8}"/>
                </a:ext>
              </a:extLst>
            </p:cNvPr>
            <p:cNvGrpSpPr/>
            <p:nvPr/>
          </p:nvGrpSpPr>
          <p:grpSpPr>
            <a:xfrm>
              <a:off x="-24524" y="-71791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61" name="รูปแบบอิสระ: รูปร่าง 160">
                <a:extLst>
                  <a:ext uri="{FF2B5EF4-FFF2-40B4-BE49-F238E27FC236}">
                    <a16:creationId xmlns:a16="http://schemas.microsoft.com/office/drawing/2014/main" id="{0F6CBEA3-6FD2-4317-AAEA-42AE82DFCC1D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62" name="รูปแบบอิสระ: รูปร่าง 161">
                <a:extLst>
                  <a:ext uri="{FF2B5EF4-FFF2-40B4-BE49-F238E27FC236}">
                    <a16:creationId xmlns:a16="http://schemas.microsoft.com/office/drawing/2014/main" id="{F58C72FA-0029-4842-82A1-9333C1701B18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0A854AEE-CD72-405F-BBE7-C46F7F3C006E}"/>
                </a:ext>
              </a:extLst>
            </p:cNvPr>
            <p:cNvGrpSpPr/>
            <p:nvPr/>
          </p:nvGrpSpPr>
          <p:grpSpPr>
            <a:xfrm flipH="1" flipV="1">
              <a:off x="3659829" y="569056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9" name="รูปแบบอิสระ: รูปร่าง 158">
                <a:extLst>
                  <a:ext uri="{FF2B5EF4-FFF2-40B4-BE49-F238E27FC236}">
                    <a16:creationId xmlns:a16="http://schemas.microsoft.com/office/drawing/2014/main" id="{03F37C75-A982-4734-A274-B17323FAB6B8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/>
              </a:p>
            </p:txBody>
          </p:sp>
          <p:sp>
            <p:nvSpPr>
              <p:cNvPr id="160" name="รูปแบบอิสระ: รูปร่าง 159">
                <a:extLst>
                  <a:ext uri="{FF2B5EF4-FFF2-40B4-BE49-F238E27FC236}">
                    <a16:creationId xmlns:a16="http://schemas.microsoft.com/office/drawing/2014/main" id="{026F5B11-7105-4F1B-B235-1622631E54F3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id="{C781ADC7-6E96-4893-B0CF-921FEB46BA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55808" y="373919"/>
              <a:ext cx="376162" cy="907724"/>
              <a:chOff x="6264894" y="1446698"/>
              <a:chExt cx="759640" cy="1984379"/>
            </a:xfrm>
          </p:grpSpPr>
          <p:sp>
            <p:nvSpPr>
              <p:cNvPr id="129" name="วงรี 128">
                <a:extLst>
                  <a:ext uri="{FF2B5EF4-FFF2-40B4-BE49-F238E27FC236}">
                    <a16:creationId xmlns:a16="http://schemas.microsoft.com/office/drawing/2014/main" id="{7DD6DDBC-0481-495D-8804-E5C1FEC35373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0" name="วงรี 129">
                <a:extLst>
                  <a:ext uri="{FF2B5EF4-FFF2-40B4-BE49-F238E27FC236}">
                    <a16:creationId xmlns:a16="http://schemas.microsoft.com/office/drawing/2014/main" id="{841173B6-7EA5-4365-B57C-3AA739131926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1" name="วงรี 130">
                <a:extLst>
                  <a:ext uri="{FF2B5EF4-FFF2-40B4-BE49-F238E27FC236}">
                    <a16:creationId xmlns:a16="http://schemas.microsoft.com/office/drawing/2014/main" id="{D4596F91-1B89-416B-92F2-8C827E47C86F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2" name="วงรี 131">
                <a:extLst>
                  <a:ext uri="{FF2B5EF4-FFF2-40B4-BE49-F238E27FC236}">
                    <a16:creationId xmlns:a16="http://schemas.microsoft.com/office/drawing/2014/main" id="{94FD5DFE-081D-4A37-AD10-A18FA3C09F0B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3" name="วงรี 132">
                <a:extLst>
                  <a:ext uri="{FF2B5EF4-FFF2-40B4-BE49-F238E27FC236}">
                    <a16:creationId xmlns:a16="http://schemas.microsoft.com/office/drawing/2014/main" id="{D2EA0D24-F296-4077-A505-FE98177C4DF5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4" name="วงรี 133">
                <a:extLst>
                  <a:ext uri="{FF2B5EF4-FFF2-40B4-BE49-F238E27FC236}">
                    <a16:creationId xmlns:a16="http://schemas.microsoft.com/office/drawing/2014/main" id="{51F10DF8-CA5B-45F1-968A-FA9901DD8976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5" name="วงรี 134">
                <a:extLst>
                  <a:ext uri="{FF2B5EF4-FFF2-40B4-BE49-F238E27FC236}">
                    <a16:creationId xmlns:a16="http://schemas.microsoft.com/office/drawing/2014/main" id="{E0610B5F-07EE-4D05-9886-AD7730BF3478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6" name="วงรี 135">
                <a:extLst>
                  <a:ext uri="{FF2B5EF4-FFF2-40B4-BE49-F238E27FC236}">
                    <a16:creationId xmlns:a16="http://schemas.microsoft.com/office/drawing/2014/main" id="{5C953E99-C3F5-4799-A762-BCC54EFE38F6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7" name="วงรี 136">
                <a:extLst>
                  <a:ext uri="{FF2B5EF4-FFF2-40B4-BE49-F238E27FC236}">
                    <a16:creationId xmlns:a16="http://schemas.microsoft.com/office/drawing/2014/main" id="{8BD554CA-43E2-4217-8D7C-0D9FD242AA76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38" name="วงรี 137">
                <a:extLst>
                  <a:ext uri="{FF2B5EF4-FFF2-40B4-BE49-F238E27FC236}">
                    <a16:creationId xmlns:a16="http://schemas.microsoft.com/office/drawing/2014/main" id="{A72335AD-93B1-418A-B1E1-B9BED01C31CF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9" name="วงรี 138">
                <a:extLst>
                  <a:ext uri="{FF2B5EF4-FFF2-40B4-BE49-F238E27FC236}">
                    <a16:creationId xmlns:a16="http://schemas.microsoft.com/office/drawing/2014/main" id="{9C1C889F-0246-4F5D-85BB-F6CD4CC5295D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0" name="วงรี 139">
                <a:extLst>
                  <a:ext uri="{FF2B5EF4-FFF2-40B4-BE49-F238E27FC236}">
                    <a16:creationId xmlns:a16="http://schemas.microsoft.com/office/drawing/2014/main" id="{96F6975B-AAC7-4261-A6DD-8585C04C6F20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1" name="วงรี 140">
                <a:extLst>
                  <a:ext uri="{FF2B5EF4-FFF2-40B4-BE49-F238E27FC236}">
                    <a16:creationId xmlns:a16="http://schemas.microsoft.com/office/drawing/2014/main" id="{577BD73E-C015-4E6D-B3DB-717165B6AD0B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2" name="วงรี 141">
                <a:extLst>
                  <a:ext uri="{FF2B5EF4-FFF2-40B4-BE49-F238E27FC236}">
                    <a16:creationId xmlns:a16="http://schemas.microsoft.com/office/drawing/2014/main" id="{A291E085-FD52-4847-BB59-2E6472096F80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3" name="วงรี 142">
                <a:extLst>
                  <a:ext uri="{FF2B5EF4-FFF2-40B4-BE49-F238E27FC236}">
                    <a16:creationId xmlns:a16="http://schemas.microsoft.com/office/drawing/2014/main" id="{195955F0-8C4D-450E-83C3-49DA62ABE50C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4" name="วงรี 143">
                <a:extLst>
                  <a:ext uri="{FF2B5EF4-FFF2-40B4-BE49-F238E27FC236}">
                    <a16:creationId xmlns:a16="http://schemas.microsoft.com/office/drawing/2014/main" id="{2B18626A-69FE-48CA-B621-801BB2874B78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5" name="วงรี 144">
                <a:extLst>
                  <a:ext uri="{FF2B5EF4-FFF2-40B4-BE49-F238E27FC236}">
                    <a16:creationId xmlns:a16="http://schemas.microsoft.com/office/drawing/2014/main" id="{5F8C63E5-E7EE-4779-8E23-4890B96A96E4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6" name="วงรี 145">
                <a:extLst>
                  <a:ext uri="{FF2B5EF4-FFF2-40B4-BE49-F238E27FC236}">
                    <a16:creationId xmlns:a16="http://schemas.microsoft.com/office/drawing/2014/main" id="{543DC175-16DF-4418-9DA5-DFC4906A84CE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7" name="วงรี 146">
                <a:extLst>
                  <a:ext uri="{FF2B5EF4-FFF2-40B4-BE49-F238E27FC236}">
                    <a16:creationId xmlns:a16="http://schemas.microsoft.com/office/drawing/2014/main" id="{503E883E-CF53-4D1A-BD44-4ECE8DD62250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0EAAE947-06E0-4856-A70B-EE61E81CC78D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270250E2-D514-48BF-B8E8-F7B08251D797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89D4612B-FEAB-4768-9163-60D1A9012F0C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1" name="วงรี 150">
                <a:extLst>
                  <a:ext uri="{FF2B5EF4-FFF2-40B4-BE49-F238E27FC236}">
                    <a16:creationId xmlns:a16="http://schemas.microsoft.com/office/drawing/2014/main" id="{67D8E76A-364D-485D-9210-9D9AB20DDDFB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2" name="วงรี 151">
                <a:extLst>
                  <a:ext uri="{FF2B5EF4-FFF2-40B4-BE49-F238E27FC236}">
                    <a16:creationId xmlns:a16="http://schemas.microsoft.com/office/drawing/2014/main" id="{0FF64A22-8C30-4DA4-8DD1-CA82124D5F2C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3" name="วงรี 152">
                <a:extLst>
                  <a:ext uri="{FF2B5EF4-FFF2-40B4-BE49-F238E27FC236}">
                    <a16:creationId xmlns:a16="http://schemas.microsoft.com/office/drawing/2014/main" id="{67044143-5238-471A-9727-08A63DCAA933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4" name="วงรี 153">
                <a:extLst>
                  <a:ext uri="{FF2B5EF4-FFF2-40B4-BE49-F238E27FC236}">
                    <a16:creationId xmlns:a16="http://schemas.microsoft.com/office/drawing/2014/main" id="{82BD79B8-9229-4810-9957-CE2570101BD7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5" name="วงรี 154">
                <a:extLst>
                  <a:ext uri="{FF2B5EF4-FFF2-40B4-BE49-F238E27FC236}">
                    <a16:creationId xmlns:a16="http://schemas.microsoft.com/office/drawing/2014/main" id="{8200E236-CFD7-4B47-BC72-49D65F3AC603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6" name="วงรี 155">
                <a:extLst>
                  <a:ext uri="{FF2B5EF4-FFF2-40B4-BE49-F238E27FC236}">
                    <a16:creationId xmlns:a16="http://schemas.microsoft.com/office/drawing/2014/main" id="{726C79F2-9CE9-4E03-A75D-2B7B4CADACCB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7" name="วงรี 156">
                <a:extLst>
                  <a:ext uri="{FF2B5EF4-FFF2-40B4-BE49-F238E27FC236}">
                    <a16:creationId xmlns:a16="http://schemas.microsoft.com/office/drawing/2014/main" id="{050150F6-3018-4BA7-A357-72CC5774074F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8" name="วงรี 157">
                <a:extLst>
                  <a:ext uri="{FF2B5EF4-FFF2-40B4-BE49-F238E27FC236}">
                    <a16:creationId xmlns:a16="http://schemas.microsoft.com/office/drawing/2014/main" id="{9F295BAB-E4C0-405C-9547-10225BD3EF98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id="{2A02590F-5A44-49B9-B7A3-E85CC640843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133939" y="4354181"/>
              <a:ext cx="347486" cy="982634"/>
              <a:chOff x="6264894" y="1446698"/>
              <a:chExt cx="759640" cy="1984379"/>
            </a:xfrm>
          </p:grpSpPr>
          <p:sp>
            <p:nvSpPr>
              <p:cNvPr id="99" name="วงรี 98">
                <a:extLst>
                  <a:ext uri="{FF2B5EF4-FFF2-40B4-BE49-F238E27FC236}">
                    <a16:creationId xmlns:a16="http://schemas.microsoft.com/office/drawing/2014/main" id="{910A0E38-6EF0-4747-8ECC-890FBDD7197F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0" name="วงรี 99">
                <a:extLst>
                  <a:ext uri="{FF2B5EF4-FFF2-40B4-BE49-F238E27FC236}">
                    <a16:creationId xmlns:a16="http://schemas.microsoft.com/office/drawing/2014/main" id="{5D3BC952-A77C-493F-BBC5-FF5D52E98BA4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70642B29-C9E7-4AAF-BEF4-B607624F879E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D969EDA9-D959-48D4-8426-C0C2A61385AB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5FA0C2DC-8962-4AD8-9326-8C785E9C0089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B4850F2D-D0B1-4440-AC4A-DCAD2815A6E1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5" name="วงรี 104">
                <a:extLst>
                  <a:ext uri="{FF2B5EF4-FFF2-40B4-BE49-F238E27FC236}">
                    <a16:creationId xmlns:a16="http://schemas.microsoft.com/office/drawing/2014/main" id="{F6E931A6-7F1C-4A5A-9B00-59B105594D3A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6" name="วงรี 105">
                <a:extLst>
                  <a:ext uri="{FF2B5EF4-FFF2-40B4-BE49-F238E27FC236}">
                    <a16:creationId xmlns:a16="http://schemas.microsoft.com/office/drawing/2014/main" id="{E690B5C6-B3FC-44C4-B756-F3105E427634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7" name="วงรี 106">
                <a:extLst>
                  <a:ext uri="{FF2B5EF4-FFF2-40B4-BE49-F238E27FC236}">
                    <a16:creationId xmlns:a16="http://schemas.microsoft.com/office/drawing/2014/main" id="{607A5DAA-EA8E-4940-8D29-172EFF88E6A5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FD8680C8-55FB-4FA7-851E-D5B440A2E490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DBF41EB8-7E16-437E-9B50-38C5C7413204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9A181512-591C-43AB-85E8-42A24C2A0DC0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3EF063E8-05A6-47AB-BEA1-DC835E73AFC0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2" name="วงรี 111">
                <a:extLst>
                  <a:ext uri="{FF2B5EF4-FFF2-40B4-BE49-F238E27FC236}">
                    <a16:creationId xmlns:a16="http://schemas.microsoft.com/office/drawing/2014/main" id="{9B187A76-390F-473C-9F09-B6C9530B0C80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3" name="วงรี 112">
                <a:extLst>
                  <a:ext uri="{FF2B5EF4-FFF2-40B4-BE49-F238E27FC236}">
                    <a16:creationId xmlns:a16="http://schemas.microsoft.com/office/drawing/2014/main" id="{A2E1E92A-D94B-441A-A3A6-30074DA70865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4" name="วงรี 113">
                <a:extLst>
                  <a:ext uri="{FF2B5EF4-FFF2-40B4-BE49-F238E27FC236}">
                    <a16:creationId xmlns:a16="http://schemas.microsoft.com/office/drawing/2014/main" id="{F84CAC3B-8C76-405A-9C35-18478712E7C7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5" name="วงรี 114">
                <a:extLst>
                  <a:ext uri="{FF2B5EF4-FFF2-40B4-BE49-F238E27FC236}">
                    <a16:creationId xmlns:a16="http://schemas.microsoft.com/office/drawing/2014/main" id="{03027EFE-1996-4597-B095-952207D3C286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6" name="วงรี 115">
                <a:extLst>
                  <a:ext uri="{FF2B5EF4-FFF2-40B4-BE49-F238E27FC236}">
                    <a16:creationId xmlns:a16="http://schemas.microsoft.com/office/drawing/2014/main" id="{8CAF0393-78F9-43DD-B618-7434FC185ADB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7" name="วงรี 116">
                <a:extLst>
                  <a:ext uri="{FF2B5EF4-FFF2-40B4-BE49-F238E27FC236}">
                    <a16:creationId xmlns:a16="http://schemas.microsoft.com/office/drawing/2014/main" id="{F6110A5F-E21E-4817-9B62-E7108685576D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8" name="วงรี 117">
                <a:extLst>
                  <a:ext uri="{FF2B5EF4-FFF2-40B4-BE49-F238E27FC236}">
                    <a16:creationId xmlns:a16="http://schemas.microsoft.com/office/drawing/2014/main" id="{8B2E1538-94C6-4924-AECB-4A023536B3D5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DD7DE78A-8C1D-4E97-8FEF-C5AAB395AC0E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0" name="วงรี 119">
                <a:extLst>
                  <a:ext uri="{FF2B5EF4-FFF2-40B4-BE49-F238E27FC236}">
                    <a16:creationId xmlns:a16="http://schemas.microsoft.com/office/drawing/2014/main" id="{4700C6D3-EF12-4310-B018-38FA511B2B20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1" name="วงรี 120">
                <a:extLst>
                  <a:ext uri="{FF2B5EF4-FFF2-40B4-BE49-F238E27FC236}">
                    <a16:creationId xmlns:a16="http://schemas.microsoft.com/office/drawing/2014/main" id="{6AF704F9-9C44-430B-8B8A-C00BBAA82251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2" name="วงรี 121">
                <a:extLst>
                  <a:ext uri="{FF2B5EF4-FFF2-40B4-BE49-F238E27FC236}">
                    <a16:creationId xmlns:a16="http://schemas.microsoft.com/office/drawing/2014/main" id="{1AAF1F98-E83D-4CCA-8A2D-D6CEC296D319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3" name="วงรี 122">
                <a:extLst>
                  <a:ext uri="{FF2B5EF4-FFF2-40B4-BE49-F238E27FC236}">
                    <a16:creationId xmlns:a16="http://schemas.microsoft.com/office/drawing/2014/main" id="{25CE736E-4B76-4B93-94BA-F14697969A63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6F19B298-7F46-4634-93E5-3C3762C3EAC9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5" name="วงรี 124">
                <a:extLst>
                  <a:ext uri="{FF2B5EF4-FFF2-40B4-BE49-F238E27FC236}">
                    <a16:creationId xmlns:a16="http://schemas.microsoft.com/office/drawing/2014/main" id="{FF02C20E-F869-4786-9271-F2E2DDBD910C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6" name="วงรี 125">
                <a:extLst>
                  <a:ext uri="{FF2B5EF4-FFF2-40B4-BE49-F238E27FC236}">
                    <a16:creationId xmlns:a16="http://schemas.microsoft.com/office/drawing/2014/main" id="{37DB3EF0-058C-4ED4-9F00-DEE08132AD87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7" name="วงรี 126">
                <a:extLst>
                  <a:ext uri="{FF2B5EF4-FFF2-40B4-BE49-F238E27FC236}">
                    <a16:creationId xmlns:a16="http://schemas.microsoft.com/office/drawing/2014/main" id="{D092FB6C-420F-4E16-B7C2-2A9F3660FFC3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8" name="วงรี 127">
                <a:extLst>
                  <a:ext uri="{FF2B5EF4-FFF2-40B4-BE49-F238E27FC236}">
                    <a16:creationId xmlns:a16="http://schemas.microsoft.com/office/drawing/2014/main" id="{880E73A0-97F3-46A4-BCBC-318B2A4FC148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76F13991-ABB6-4D52-B3E5-58919ACC7DB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466326" y="573401"/>
              <a:ext cx="347486" cy="982634"/>
              <a:chOff x="6264894" y="1446698"/>
              <a:chExt cx="759640" cy="1984379"/>
            </a:xfrm>
          </p:grpSpPr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3000FB8F-4C4D-488B-99A5-0451F468B890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0" name="วงรี 69">
                <a:extLst>
                  <a:ext uri="{FF2B5EF4-FFF2-40B4-BE49-F238E27FC236}">
                    <a16:creationId xmlns:a16="http://schemas.microsoft.com/office/drawing/2014/main" id="{6F9001FE-5E27-43C5-BA3E-3EC89C5819D5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CA8D8EFA-C086-40A4-BF73-47A37DA40ACB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C07AB378-EE27-407B-9771-CBA7E7031D21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820F8917-2B9D-495A-818F-F7C4E2E7FB6C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D93BAB41-385F-4816-B7C0-A6B1373CA0AA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07CA9F24-0ADA-49B4-B0E1-96ECD2F54B7B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159BD18A-D396-4157-8FCD-EEB8849943CC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7020179B-30F3-4755-8507-8B07836A559F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78" name="วงรี 77">
                <a:extLst>
                  <a:ext uri="{FF2B5EF4-FFF2-40B4-BE49-F238E27FC236}">
                    <a16:creationId xmlns:a16="http://schemas.microsoft.com/office/drawing/2014/main" id="{68619C38-5B6A-497C-9A08-A7E6C36D5587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id="{A0B73322-2809-4DBD-9B64-4323F0ED27FC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0" name="วงรี 79">
                <a:extLst>
                  <a:ext uri="{FF2B5EF4-FFF2-40B4-BE49-F238E27FC236}">
                    <a16:creationId xmlns:a16="http://schemas.microsoft.com/office/drawing/2014/main" id="{07B0795C-76DF-4E2F-B3AE-624EEBF237EE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1" name="วงรี 80">
                <a:extLst>
                  <a:ext uri="{FF2B5EF4-FFF2-40B4-BE49-F238E27FC236}">
                    <a16:creationId xmlns:a16="http://schemas.microsoft.com/office/drawing/2014/main" id="{EFB2778E-59F2-4625-8241-2FF729EB0890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2" name="วงรี 81">
                <a:extLst>
                  <a:ext uri="{FF2B5EF4-FFF2-40B4-BE49-F238E27FC236}">
                    <a16:creationId xmlns:a16="http://schemas.microsoft.com/office/drawing/2014/main" id="{2896BE4B-2497-417F-8016-8C88E6B6FBAB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:a16="http://schemas.microsoft.com/office/drawing/2014/main" id="{EFBB1708-B7F7-4237-A000-DEE22D61C2D9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21B7720B-318B-4F19-86E1-2428F9FCA8CA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82A1B24B-5EB1-4304-ACFE-B8D2B138C60F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28164E32-0287-4BFE-B499-B88469964479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FCAF8739-A19C-4C8D-8009-AE77D9FDAD15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F3EFBC80-578F-46E7-88DD-D33D1C8BE28C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71DC8497-C39B-4989-9322-B20643413AF4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0" name="วงรี 89">
                <a:extLst>
                  <a:ext uri="{FF2B5EF4-FFF2-40B4-BE49-F238E27FC236}">
                    <a16:creationId xmlns:a16="http://schemas.microsoft.com/office/drawing/2014/main" id="{9A6C0887-F6BF-427A-84FF-EA99902A9784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0121846D-4CD6-464C-BDC9-65DD3CFDF815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B2132216-B6E4-4817-9600-D240FD96A6A3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A6922109-7810-4756-9AE2-76FA64866F7F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ADC8D9F9-E9B2-444F-9BCC-F3118827681B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1F7C2CEB-3AD2-4AD4-9E34-0C4ED6BB4DD9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F6B13110-1F11-4470-B74E-20663A044217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69CCB28A-6297-44B6-BE7D-DD9BD4887395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8" name="วงรี 97">
                <a:extLst>
                  <a:ext uri="{FF2B5EF4-FFF2-40B4-BE49-F238E27FC236}">
                    <a16:creationId xmlns:a16="http://schemas.microsoft.com/office/drawing/2014/main" id="{CF8212A2-F46E-4811-A885-E93E4CCB21E0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sp>
          <p:nvSpPr>
            <p:cNvPr id="29" name="กากบาท 28">
              <a:extLst>
                <a:ext uri="{FF2B5EF4-FFF2-40B4-BE49-F238E27FC236}">
                  <a16:creationId xmlns:a16="http://schemas.microsoft.com/office/drawing/2014/main" id="{7B703EEE-1C45-4B1F-9A52-1B268C246540}"/>
                </a:ext>
              </a:extLst>
            </p:cNvPr>
            <p:cNvSpPr/>
            <p:nvPr/>
          </p:nvSpPr>
          <p:spPr>
            <a:xfrm rot="1087668">
              <a:off x="1191653" y="445197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2" name="กากบาท 31">
              <a:extLst>
                <a:ext uri="{FF2B5EF4-FFF2-40B4-BE49-F238E27FC236}">
                  <a16:creationId xmlns:a16="http://schemas.microsoft.com/office/drawing/2014/main" id="{6F224D4E-561F-47F8-98C6-8FC0168ACCCB}"/>
                </a:ext>
              </a:extLst>
            </p:cNvPr>
            <p:cNvSpPr/>
            <p:nvPr/>
          </p:nvSpPr>
          <p:spPr>
            <a:xfrm rot="1087668">
              <a:off x="6767399" y="151875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4" name="กากบาท 33">
              <a:extLst>
                <a:ext uri="{FF2B5EF4-FFF2-40B4-BE49-F238E27FC236}">
                  <a16:creationId xmlns:a16="http://schemas.microsoft.com/office/drawing/2014/main" id="{5DD23E73-DE79-4CF9-A0F9-70FA830E34F0}"/>
                </a:ext>
              </a:extLst>
            </p:cNvPr>
            <p:cNvSpPr/>
            <p:nvPr/>
          </p:nvSpPr>
          <p:spPr>
            <a:xfrm rot="1087668">
              <a:off x="574800" y="1446281"/>
              <a:ext cx="620284" cy="50022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5" name="กากบาท 34">
              <a:extLst>
                <a:ext uri="{FF2B5EF4-FFF2-40B4-BE49-F238E27FC236}">
                  <a16:creationId xmlns:a16="http://schemas.microsoft.com/office/drawing/2014/main" id="{01E742A6-03FC-4B85-B9F1-903DFEF13FCA}"/>
                </a:ext>
              </a:extLst>
            </p:cNvPr>
            <p:cNvSpPr/>
            <p:nvPr/>
          </p:nvSpPr>
          <p:spPr>
            <a:xfrm rot="20237040">
              <a:off x="1318434" y="452353"/>
              <a:ext cx="552915" cy="42660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36" name="สี่เหลี่ยมผืนผ้า 35">
              <a:extLst>
                <a:ext uri="{FF2B5EF4-FFF2-40B4-BE49-F238E27FC236}">
                  <a16:creationId xmlns:a16="http://schemas.microsoft.com/office/drawing/2014/main" id="{8EFDD8B7-7AEF-414D-A3F8-1CAC5F45B809}"/>
                </a:ext>
              </a:extLst>
            </p:cNvPr>
            <p:cNvSpPr/>
            <p:nvPr/>
          </p:nvSpPr>
          <p:spPr>
            <a:xfrm>
              <a:off x="6241377" y="425127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7" name="สี่เหลี่ยมผืนผ้า 36">
              <a:extLst>
                <a:ext uri="{FF2B5EF4-FFF2-40B4-BE49-F238E27FC236}">
                  <a16:creationId xmlns:a16="http://schemas.microsoft.com/office/drawing/2014/main" id="{F4879934-2B8E-4ACB-8901-437E25DD0AF4}"/>
                </a:ext>
              </a:extLst>
            </p:cNvPr>
            <p:cNvSpPr/>
            <p:nvPr/>
          </p:nvSpPr>
          <p:spPr>
            <a:xfrm>
              <a:off x="7961308" y="4240268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grpSp>
          <p:nvGrpSpPr>
            <p:cNvPr id="38" name="กลุ่ม 37">
              <a:extLst>
                <a:ext uri="{FF2B5EF4-FFF2-40B4-BE49-F238E27FC236}">
                  <a16:creationId xmlns:a16="http://schemas.microsoft.com/office/drawing/2014/main" id="{1CFF2043-98A7-4672-90A4-8ED9CFC042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0805" y="3407851"/>
              <a:ext cx="376162" cy="907724"/>
              <a:chOff x="6264894" y="1446698"/>
              <a:chExt cx="759640" cy="1984379"/>
            </a:xfrm>
          </p:grpSpPr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50C1D75A-5BE3-4B25-AFF7-6C8D8E77F708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0" name="วงรี 39">
                <a:extLst>
                  <a:ext uri="{FF2B5EF4-FFF2-40B4-BE49-F238E27FC236}">
                    <a16:creationId xmlns:a16="http://schemas.microsoft.com/office/drawing/2014/main" id="{E058BC3E-DD72-4211-B7AE-4FC775F05ACC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1" name="วงรี 40">
                <a:extLst>
                  <a:ext uri="{FF2B5EF4-FFF2-40B4-BE49-F238E27FC236}">
                    <a16:creationId xmlns:a16="http://schemas.microsoft.com/office/drawing/2014/main" id="{B928DE27-360F-4B4C-9C3A-5C152D0274CC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0A8487DB-81C6-48BD-992F-A45B500B4C9C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04CB3CF5-CC8D-4791-8D39-328F90861EE2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41D65870-221E-489E-BC29-D2F5B090B636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B336B42C-55D0-45C0-ADB0-3B0E2F888A81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A27A10F7-63C2-479F-B012-8A37EA86A21C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ED1A42CF-3D60-42DB-996C-68BB2A80A2B9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E61CD1F6-0EBD-4A74-8BFB-FF19F9E1B709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9" name="วงรี 48">
                <a:extLst>
                  <a:ext uri="{FF2B5EF4-FFF2-40B4-BE49-F238E27FC236}">
                    <a16:creationId xmlns:a16="http://schemas.microsoft.com/office/drawing/2014/main" id="{86F067C5-F6D4-4BED-A784-32FA1B05A773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FCB02FA5-0087-4237-8CCB-E0E127DD2ECB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4892AAB2-B72C-4886-9CCC-3DE1C4146794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A4F6609-45C7-46E3-883F-68B1B861989B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82847F8F-C140-482C-B4D1-8A37893BE603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4" name="วงรี 53">
                <a:extLst>
                  <a:ext uri="{FF2B5EF4-FFF2-40B4-BE49-F238E27FC236}">
                    <a16:creationId xmlns:a16="http://schemas.microsoft.com/office/drawing/2014/main" id="{0A348D8C-637E-4BBF-93D8-8DF7F1CC1F64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2F89086E-E29B-4062-ACBB-3459DF0CBC6D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D0EE0ED-5AF6-4C15-B6E2-31F9576BBFA9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9224EC5C-217F-4153-AF86-67D94BE3C70D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4D6DDBB4-F2BC-4EBA-81F3-8C6507B35B26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9" name="วงรี 58">
                <a:extLst>
                  <a:ext uri="{FF2B5EF4-FFF2-40B4-BE49-F238E27FC236}">
                    <a16:creationId xmlns:a16="http://schemas.microsoft.com/office/drawing/2014/main" id="{F376D100-3F98-4EB4-ACC8-57EC07021CA8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0" name="วงรี 59">
                <a:extLst>
                  <a:ext uri="{FF2B5EF4-FFF2-40B4-BE49-F238E27FC236}">
                    <a16:creationId xmlns:a16="http://schemas.microsoft.com/office/drawing/2014/main" id="{C7D6A409-D689-4D17-910E-F749816DAAF1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F15CE274-2E0B-4E73-9647-00F6BF26EF38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EC82208B-84C4-4024-BB93-4ECC15BDBBF0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35D07FE4-C11F-4363-8A04-56CAFF236AED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E021B703-0F33-46B0-A7F9-FB1807505204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3D471919-06C4-4E81-980F-3BC1D0BC4C72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2D6CDB41-FBEB-4B4F-B266-077662BFEC22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id="{47FAF6B9-9578-45F3-8AAF-019B1C7C2D5B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8" name="วงรี 67">
                <a:extLst>
                  <a:ext uri="{FF2B5EF4-FFF2-40B4-BE49-F238E27FC236}">
                    <a16:creationId xmlns:a16="http://schemas.microsoft.com/office/drawing/2014/main" id="{6F1DF87F-C385-482C-9512-D63E2A929511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</p:grpSp>
      <p:sp>
        <p:nvSpPr>
          <p:cNvPr id="163" name="สี่เหลี่ยมผืนผ้า 162">
            <a:extLst>
              <a:ext uri="{FF2B5EF4-FFF2-40B4-BE49-F238E27FC236}">
                <a16:creationId xmlns:a16="http://schemas.microsoft.com/office/drawing/2014/main" id="{A5D3E52E-BF22-4A3C-980F-ADA78A583543}"/>
              </a:ext>
            </a:extLst>
          </p:cNvPr>
          <p:cNvSpPr/>
          <p:nvPr/>
        </p:nvSpPr>
        <p:spPr>
          <a:xfrm>
            <a:off x="399393" y="309383"/>
            <a:ext cx="8441305" cy="4559946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C04D460-5ABA-4CE4-83CD-4A54AF6186F1}"/>
              </a:ext>
            </a:extLst>
          </p:cNvPr>
          <p:cNvGrpSpPr/>
          <p:nvPr/>
        </p:nvGrpSpPr>
        <p:grpSpPr>
          <a:xfrm>
            <a:off x="0" y="3269620"/>
            <a:ext cx="9134061" cy="1880005"/>
            <a:chOff x="0" y="3269620"/>
            <a:chExt cx="9134061" cy="1880005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A41EAE71-51ED-461C-9F22-45DB6E8B8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2048" t="82049" r="48900"/>
            <a:stretch/>
          </p:blipFill>
          <p:spPr>
            <a:xfrm>
              <a:off x="0" y="3321748"/>
              <a:ext cx="3389243" cy="1827877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C8671E4A-5EAA-42F9-9EAC-737118D79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51234" t="82049" r="-1"/>
            <a:stretch/>
          </p:blipFill>
          <p:spPr>
            <a:xfrm>
              <a:off x="5688322" y="3269620"/>
              <a:ext cx="3445739" cy="1869198"/>
            </a:xfrm>
            <a:prstGeom prst="rect">
              <a:avLst/>
            </a:prstGeom>
          </p:spPr>
        </p:pic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ED57452-BB76-4E0E-9864-4EBA032A226F}"/>
              </a:ext>
            </a:extLst>
          </p:cNvPr>
          <p:cNvSpPr/>
          <p:nvPr/>
        </p:nvSpPr>
        <p:spPr>
          <a:xfrm>
            <a:off x="1282467" y="829554"/>
            <a:ext cx="597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กลุ่มสิ่งมีชีวิตในระบบนิเวศมีความสัมพันธ์ซึ่งกันและกัน ซึ่งจำแนกความสัมพันธ์ของสิ่งมีชีวิตได้ดังนี้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3BBC88C-A203-4015-91E3-39467E25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54" y="1489739"/>
            <a:ext cx="432000" cy="432000"/>
          </a:xfrm>
          <a:prstGeom prst="rect">
            <a:avLst/>
          </a:prstGeom>
        </p:spPr>
      </p:pic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22285EC1-564B-4499-B5F4-EBD7C5B5BB1C}"/>
              </a:ext>
            </a:extLst>
          </p:cNvPr>
          <p:cNvCxnSpPr>
            <a:cxnSpLocks/>
          </p:cNvCxnSpPr>
          <p:nvPr/>
        </p:nvCxnSpPr>
        <p:spPr>
          <a:xfrm>
            <a:off x="1065754" y="1505759"/>
            <a:ext cx="0" cy="923116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81A00EA-22EF-459A-A222-D3D82A33A05D}"/>
              </a:ext>
            </a:extLst>
          </p:cNvPr>
          <p:cNvSpPr/>
          <p:nvPr/>
        </p:nvSpPr>
        <p:spPr>
          <a:xfrm>
            <a:off x="1173755" y="1343941"/>
            <a:ext cx="76972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ภาวะปรสิต (paras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tism)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เป็นการอยู่ร่วมกันของสิ่งมีชีวิต 2 ชนิด โดยสิ่งมีชีวิตชนิดหนึ่งไปอาศัย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อยู่กับสิ่งมีชีวิตอีกชนิดหนึ่ง โดย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ปรสิต (parasite)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ได้ประโยชน์และ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ผู้ถูกอาศัย (host)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เสียประโยชน์ 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มีความสัมพันธ์แบบ +, -</a:t>
            </a:r>
          </a:p>
        </p:txBody>
      </p:sp>
      <p:graphicFrame>
        <p:nvGraphicFramePr>
          <p:cNvPr id="12" name="ตาราง 13">
            <a:extLst>
              <a:ext uri="{FF2B5EF4-FFF2-40B4-BE49-F238E27FC236}">
                <a16:creationId xmlns:a16="http://schemas.microsoft.com/office/drawing/2014/main" id="{3750ADAD-7154-4A9F-8A53-3524D0032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52861"/>
              </p:ext>
            </p:extLst>
          </p:nvPr>
        </p:nvGraphicFramePr>
        <p:xfrm>
          <a:off x="1694621" y="2571750"/>
          <a:ext cx="6226493" cy="2712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2493">
                  <a:extLst>
                    <a:ext uri="{9D8B030D-6E8A-4147-A177-3AD203B41FA5}">
                      <a16:colId xmlns:a16="http://schemas.microsoft.com/office/drawing/2014/main" val="16134990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532907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7024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ชนิดของสิ่งมีชีวิตที่อยู่ร่วมกัน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ฝ่ายที่ได้ประโยชน์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(+)</a:t>
                      </a:r>
                      <a:endParaRPr lang="th-TH" sz="2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ฝ่ายที่เสียประโยชน์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(-)</a:t>
                      </a:r>
                      <a:endParaRPr lang="th-TH" sz="2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91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กาฝากกับต้นมะม่วง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กาฝากดูดกินน้ำและอาหารจากต้นมะม่วง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ต้นมะม่วงอาจตายได้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94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ต้นฝอยทองกับต้นไม้ใหญ่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ต้นฝอยทองดูดน้ำและอาหารจากต้นไม้ใหญ่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ต้นไม้ใหญ่อาจตายได้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66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เห็บกับสุนัข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เห็บดูดกินเลือดจากสุนัข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สุนัขเสียเลือด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264424"/>
                  </a:ext>
                </a:extLst>
              </a:tr>
            </a:tbl>
          </a:graphicData>
        </a:graphic>
      </p:graphicFrame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C51F238-EF2F-4AFD-AC19-2DFFF80C3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54" y="4360174"/>
            <a:ext cx="720000" cy="720000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12FDD19-4581-4CDD-A43B-58636D05B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11" y="3958547"/>
            <a:ext cx="360000" cy="360000"/>
          </a:xfrm>
          <a:prstGeom prst="rect">
            <a:avLst/>
          </a:prstGeom>
        </p:spPr>
      </p:pic>
      <p:sp>
        <p:nvSpPr>
          <p:cNvPr id="30" name="ส่วนโค้ง 29">
            <a:extLst>
              <a:ext uri="{FF2B5EF4-FFF2-40B4-BE49-F238E27FC236}">
                <a16:creationId xmlns:a16="http://schemas.microsoft.com/office/drawing/2014/main" id="{429F899A-0EE3-4C54-97EB-DE16112BC6A1}"/>
              </a:ext>
            </a:extLst>
          </p:cNvPr>
          <p:cNvSpPr/>
          <p:nvPr/>
        </p:nvSpPr>
        <p:spPr>
          <a:xfrm>
            <a:off x="696229" y="4112077"/>
            <a:ext cx="720000" cy="594403"/>
          </a:xfrm>
          <a:prstGeom prst="arc">
            <a:avLst>
              <a:gd name="adj1" fmla="val 15166261"/>
              <a:gd name="adj2" fmla="val 1056883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B26520D3-2138-436E-82A1-1974ED5F6B48}"/>
              </a:ext>
            </a:extLst>
          </p:cNvPr>
          <p:cNvSpPr/>
          <p:nvPr/>
        </p:nvSpPr>
        <p:spPr>
          <a:xfrm>
            <a:off x="333656" y="3838575"/>
            <a:ext cx="624098" cy="6190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903DB5F-EFB2-4193-98C0-24CE3BA14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318" y="3562841"/>
            <a:ext cx="900000" cy="900000"/>
          </a:xfrm>
          <a:prstGeom prst="rect">
            <a:avLst/>
          </a:prstGeom>
        </p:spPr>
      </p:pic>
      <p:sp>
        <p:nvSpPr>
          <p:cNvPr id="164" name="สี่เหลี่ยมผืนผ้า 163">
            <a:extLst>
              <a:ext uri="{FF2B5EF4-FFF2-40B4-BE49-F238E27FC236}">
                <a16:creationId xmlns:a16="http://schemas.microsoft.com/office/drawing/2014/main" id="{5DBF1AB5-9223-4A9F-B09A-4992633623B4}"/>
              </a:ext>
            </a:extLst>
          </p:cNvPr>
          <p:cNvSpPr/>
          <p:nvPr/>
        </p:nvSpPr>
        <p:spPr>
          <a:xfrm>
            <a:off x="1217279" y="259149"/>
            <a:ext cx="56557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3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ความสัมพันธ์ของสิ่งมีชีวิตในระบบนิเวศ</a:t>
            </a:r>
            <a:r>
              <a:rPr lang="en-US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800" dirty="0"/>
          </a:p>
        </p:txBody>
      </p:sp>
      <p:pic>
        <p:nvPicPr>
          <p:cNvPr id="165" name="รูปภาพ 164">
            <a:extLst>
              <a:ext uri="{FF2B5EF4-FFF2-40B4-BE49-F238E27FC236}">
                <a16:creationId xmlns:a16="http://schemas.microsoft.com/office/drawing/2014/main" id="{35ECA35E-175B-423D-80E9-645865BF7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56" y="335652"/>
            <a:ext cx="540000" cy="540000"/>
          </a:xfrm>
          <a:prstGeom prst="rect">
            <a:avLst/>
          </a:prstGeom>
        </p:spPr>
      </p:pic>
      <p:pic>
        <p:nvPicPr>
          <p:cNvPr id="166" name="รูปภาพ 165">
            <a:extLst>
              <a:ext uri="{FF2B5EF4-FFF2-40B4-BE49-F238E27FC236}">
                <a16:creationId xmlns:a16="http://schemas.microsoft.com/office/drawing/2014/main" id="{C8EDD924-9FC7-470E-B84C-56BE5317C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306" y="10986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4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DBA537D4-B778-4CF4-955B-1DC4B6B8E7D9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DF8C2B2D-A338-4D1B-A6E4-9ADE0FD5315B}"/>
                </a:ext>
              </a:extLst>
            </p:cNvPr>
            <p:cNvSpPr/>
            <p:nvPr/>
          </p:nvSpPr>
          <p:spPr>
            <a:xfrm rot="2025166">
              <a:off x="4547239" y="364187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E9451693-CAD0-41BF-BE64-9A9350DA18F8}"/>
                </a:ext>
              </a:extLst>
            </p:cNvPr>
            <p:cNvSpPr/>
            <p:nvPr/>
          </p:nvSpPr>
          <p:spPr>
            <a:xfrm rot="2025166">
              <a:off x="248763" y="207593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4237D944-B6DF-4297-95EA-CAF3738840F4}"/>
                </a:ext>
              </a:extLst>
            </p:cNvPr>
            <p:cNvSpPr/>
            <p:nvPr/>
          </p:nvSpPr>
          <p:spPr>
            <a:xfrm rot="2025166">
              <a:off x="6990495" y="1782658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grpSp>
          <p:nvGrpSpPr>
            <p:cNvPr id="22" name="กลุ่ม 21">
              <a:extLst>
                <a:ext uri="{FF2B5EF4-FFF2-40B4-BE49-F238E27FC236}">
                  <a16:creationId xmlns:a16="http://schemas.microsoft.com/office/drawing/2014/main" id="{5613855B-D8FF-4956-8E78-8DDD1B6284DB}"/>
                </a:ext>
              </a:extLst>
            </p:cNvPr>
            <p:cNvGrpSpPr/>
            <p:nvPr/>
          </p:nvGrpSpPr>
          <p:grpSpPr>
            <a:xfrm>
              <a:off x="-24524" y="-71791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6" name="รูปแบบอิสระ: รูปร่าง 155">
                <a:extLst>
                  <a:ext uri="{FF2B5EF4-FFF2-40B4-BE49-F238E27FC236}">
                    <a16:creationId xmlns:a16="http://schemas.microsoft.com/office/drawing/2014/main" id="{6818BF53-7805-4691-BB03-2419338D625D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7" name="รูปแบบอิสระ: รูปร่าง 156">
                <a:extLst>
                  <a:ext uri="{FF2B5EF4-FFF2-40B4-BE49-F238E27FC236}">
                    <a16:creationId xmlns:a16="http://schemas.microsoft.com/office/drawing/2014/main" id="{1D0CDAC0-BFC0-4E7D-BB4F-226AABCDFCE5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3" name="กลุ่ม 22">
              <a:extLst>
                <a:ext uri="{FF2B5EF4-FFF2-40B4-BE49-F238E27FC236}">
                  <a16:creationId xmlns:a16="http://schemas.microsoft.com/office/drawing/2014/main" id="{22A793A9-90A4-43DB-9A4C-3E2EEEBC04E1}"/>
                </a:ext>
              </a:extLst>
            </p:cNvPr>
            <p:cNvGrpSpPr/>
            <p:nvPr/>
          </p:nvGrpSpPr>
          <p:grpSpPr>
            <a:xfrm flipH="1" flipV="1">
              <a:off x="3659829" y="569056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4" name="รูปแบบอิสระ: รูปร่าง 153">
                <a:extLst>
                  <a:ext uri="{FF2B5EF4-FFF2-40B4-BE49-F238E27FC236}">
                    <a16:creationId xmlns:a16="http://schemas.microsoft.com/office/drawing/2014/main" id="{375A1478-D82A-4238-B9EE-D196509A3B36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/>
              </a:p>
            </p:txBody>
          </p:sp>
          <p:sp>
            <p:nvSpPr>
              <p:cNvPr id="155" name="รูปแบบอิสระ: รูปร่าง 154">
                <a:extLst>
                  <a:ext uri="{FF2B5EF4-FFF2-40B4-BE49-F238E27FC236}">
                    <a16:creationId xmlns:a16="http://schemas.microsoft.com/office/drawing/2014/main" id="{3BD68E26-234F-4B01-AEC6-3D3F198AAD44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4" name="กลุ่ม 23">
              <a:extLst>
                <a:ext uri="{FF2B5EF4-FFF2-40B4-BE49-F238E27FC236}">
                  <a16:creationId xmlns:a16="http://schemas.microsoft.com/office/drawing/2014/main" id="{33FEC3F9-0F4F-4175-BC86-E345582CC0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55808" y="373919"/>
              <a:ext cx="376162" cy="907724"/>
              <a:chOff x="6264894" y="1446698"/>
              <a:chExt cx="759640" cy="1984379"/>
            </a:xfrm>
          </p:grpSpPr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32C825C7-A264-4B75-96AE-7F74CFC716B0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5" name="วงรี 124">
                <a:extLst>
                  <a:ext uri="{FF2B5EF4-FFF2-40B4-BE49-F238E27FC236}">
                    <a16:creationId xmlns:a16="http://schemas.microsoft.com/office/drawing/2014/main" id="{23FEBC90-02A0-46E7-A507-0A52DE835C60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6" name="วงรี 125">
                <a:extLst>
                  <a:ext uri="{FF2B5EF4-FFF2-40B4-BE49-F238E27FC236}">
                    <a16:creationId xmlns:a16="http://schemas.microsoft.com/office/drawing/2014/main" id="{A1C9606E-2B2B-4A37-A941-19A17A90FDF6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7" name="วงรี 126">
                <a:extLst>
                  <a:ext uri="{FF2B5EF4-FFF2-40B4-BE49-F238E27FC236}">
                    <a16:creationId xmlns:a16="http://schemas.microsoft.com/office/drawing/2014/main" id="{12AFC57B-D618-4E24-860E-C0D6CDAB3933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8" name="วงรี 127">
                <a:extLst>
                  <a:ext uri="{FF2B5EF4-FFF2-40B4-BE49-F238E27FC236}">
                    <a16:creationId xmlns:a16="http://schemas.microsoft.com/office/drawing/2014/main" id="{7CB68B96-27C4-4BAA-B4B7-BA0C3922B19A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9" name="วงรี 128">
                <a:extLst>
                  <a:ext uri="{FF2B5EF4-FFF2-40B4-BE49-F238E27FC236}">
                    <a16:creationId xmlns:a16="http://schemas.microsoft.com/office/drawing/2014/main" id="{F42153F7-E42E-49C6-8FD2-90BCCAE73085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0" name="วงรี 129">
                <a:extLst>
                  <a:ext uri="{FF2B5EF4-FFF2-40B4-BE49-F238E27FC236}">
                    <a16:creationId xmlns:a16="http://schemas.microsoft.com/office/drawing/2014/main" id="{412B48E0-94AA-4869-A572-C7C206E3E136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1" name="วงรี 130">
                <a:extLst>
                  <a:ext uri="{FF2B5EF4-FFF2-40B4-BE49-F238E27FC236}">
                    <a16:creationId xmlns:a16="http://schemas.microsoft.com/office/drawing/2014/main" id="{D748FFD3-ECB5-4FCC-8399-E306585AE7EF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2" name="วงรี 131">
                <a:extLst>
                  <a:ext uri="{FF2B5EF4-FFF2-40B4-BE49-F238E27FC236}">
                    <a16:creationId xmlns:a16="http://schemas.microsoft.com/office/drawing/2014/main" id="{EB619D42-0D00-4F75-8860-134A2C99CC90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33" name="วงรี 132">
                <a:extLst>
                  <a:ext uri="{FF2B5EF4-FFF2-40B4-BE49-F238E27FC236}">
                    <a16:creationId xmlns:a16="http://schemas.microsoft.com/office/drawing/2014/main" id="{660C33D2-6444-45B8-9E14-A9AA4D858F1A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4" name="วงรี 133">
                <a:extLst>
                  <a:ext uri="{FF2B5EF4-FFF2-40B4-BE49-F238E27FC236}">
                    <a16:creationId xmlns:a16="http://schemas.microsoft.com/office/drawing/2014/main" id="{79B66B26-C05E-4781-910E-A0A799A098F6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5" name="วงรี 134">
                <a:extLst>
                  <a:ext uri="{FF2B5EF4-FFF2-40B4-BE49-F238E27FC236}">
                    <a16:creationId xmlns:a16="http://schemas.microsoft.com/office/drawing/2014/main" id="{AE6225DD-98B3-4573-A2FE-5F507DE362E3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6" name="วงรี 135">
                <a:extLst>
                  <a:ext uri="{FF2B5EF4-FFF2-40B4-BE49-F238E27FC236}">
                    <a16:creationId xmlns:a16="http://schemas.microsoft.com/office/drawing/2014/main" id="{8A9A97DA-2F24-4150-98C9-12CC3992498E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7" name="วงรี 136">
                <a:extLst>
                  <a:ext uri="{FF2B5EF4-FFF2-40B4-BE49-F238E27FC236}">
                    <a16:creationId xmlns:a16="http://schemas.microsoft.com/office/drawing/2014/main" id="{5A7AAED3-3DC4-4108-9282-1571C00B30DB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8" name="วงรี 137">
                <a:extLst>
                  <a:ext uri="{FF2B5EF4-FFF2-40B4-BE49-F238E27FC236}">
                    <a16:creationId xmlns:a16="http://schemas.microsoft.com/office/drawing/2014/main" id="{8ED133E0-BED8-4BDA-91E9-70A505EEC25C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9" name="วงรี 138">
                <a:extLst>
                  <a:ext uri="{FF2B5EF4-FFF2-40B4-BE49-F238E27FC236}">
                    <a16:creationId xmlns:a16="http://schemas.microsoft.com/office/drawing/2014/main" id="{C56C3FBC-1ADB-4582-A6C4-14DE7BD053B8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0" name="วงรี 139">
                <a:extLst>
                  <a:ext uri="{FF2B5EF4-FFF2-40B4-BE49-F238E27FC236}">
                    <a16:creationId xmlns:a16="http://schemas.microsoft.com/office/drawing/2014/main" id="{4F3A00FA-86E8-4EB2-8361-371191334743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1" name="วงรี 140">
                <a:extLst>
                  <a:ext uri="{FF2B5EF4-FFF2-40B4-BE49-F238E27FC236}">
                    <a16:creationId xmlns:a16="http://schemas.microsoft.com/office/drawing/2014/main" id="{CA068A0D-C594-4681-96FD-34FDBC199982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2" name="วงรี 141">
                <a:extLst>
                  <a:ext uri="{FF2B5EF4-FFF2-40B4-BE49-F238E27FC236}">
                    <a16:creationId xmlns:a16="http://schemas.microsoft.com/office/drawing/2014/main" id="{D5885BE9-9FE7-4C89-8AC5-8BF1274DB038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3" name="วงรี 142">
                <a:extLst>
                  <a:ext uri="{FF2B5EF4-FFF2-40B4-BE49-F238E27FC236}">
                    <a16:creationId xmlns:a16="http://schemas.microsoft.com/office/drawing/2014/main" id="{54D21E6F-11CE-436E-8AE7-E5E54A299CDD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4" name="วงรี 143">
                <a:extLst>
                  <a:ext uri="{FF2B5EF4-FFF2-40B4-BE49-F238E27FC236}">
                    <a16:creationId xmlns:a16="http://schemas.microsoft.com/office/drawing/2014/main" id="{14E4D4E8-61CA-493F-8C29-9BEB8C67875E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5" name="วงรี 144">
                <a:extLst>
                  <a:ext uri="{FF2B5EF4-FFF2-40B4-BE49-F238E27FC236}">
                    <a16:creationId xmlns:a16="http://schemas.microsoft.com/office/drawing/2014/main" id="{3C272FC7-48D9-4297-9691-DEAB46BF54AF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6" name="วงรี 145">
                <a:extLst>
                  <a:ext uri="{FF2B5EF4-FFF2-40B4-BE49-F238E27FC236}">
                    <a16:creationId xmlns:a16="http://schemas.microsoft.com/office/drawing/2014/main" id="{4FE4398A-A6C3-4A7C-968F-F112A48C729A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7" name="วงรี 146">
                <a:extLst>
                  <a:ext uri="{FF2B5EF4-FFF2-40B4-BE49-F238E27FC236}">
                    <a16:creationId xmlns:a16="http://schemas.microsoft.com/office/drawing/2014/main" id="{640CE7F5-E73A-4E52-8035-637255BB8CEB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0492D984-3D35-4575-B618-29759231FC5E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0C30CFA9-6D82-4C1E-A5A7-1947BADBAA6E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1C2D78F9-21C1-420B-96FD-191F7787A751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1" name="วงรี 150">
                <a:extLst>
                  <a:ext uri="{FF2B5EF4-FFF2-40B4-BE49-F238E27FC236}">
                    <a16:creationId xmlns:a16="http://schemas.microsoft.com/office/drawing/2014/main" id="{2CAADCF9-DE08-411C-9AA7-C721C1B30DCD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2" name="วงรี 151">
                <a:extLst>
                  <a:ext uri="{FF2B5EF4-FFF2-40B4-BE49-F238E27FC236}">
                    <a16:creationId xmlns:a16="http://schemas.microsoft.com/office/drawing/2014/main" id="{51F1C63E-2FF1-480D-92D5-AA4EBD69928E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3" name="วงรี 152">
                <a:extLst>
                  <a:ext uri="{FF2B5EF4-FFF2-40B4-BE49-F238E27FC236}">
                    <a16:creationId xmlns:a16="http://schemas.microsoft.com/office/drawing/2014/main" id="{5087E060-E82F-4254-869C-0F19CD88B3E0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4B3D5866-72F1-4593-BC0A-B78ECB2BFB0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133939" y="4354181"/>
              <a:ext cx="347486" cy="982634"/>
              <a:chOff x="6264894" y="1446698"/>
              <a:chExt cx="759640" cy="1984379"/>
            </a:xfrm>
          </p:grpSpPr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CF29264E-B16F-4001-9EEA-5BACDDC0F624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65920C7B-FE5B-42B3-8AA6-DA08988A558F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84AAED85-18FD-4D75-819E-A34A1F63C91C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2EAEEC31-F326-46FA-86A5-162D0E20FA1B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8" name="วงรี 97">
                <a:extLst>
                  <a:ext uri="{FF2B5EF4-FFF2-40B4-BE49-F238E27FC236}">
                    <a16:creationId xmlns:a16="http://schemas.microsoft.com/office/drawing/2014/main" id="{226E0F59-54E5-476A-901E-F3B5E10938DC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9" name="วงรี 98">
                <a:extLst>
                  <a:ext uri="{FF2B5EF4-FFF2-40B4-BE49-F238E27FC236}">
                    <a16:creationId xmlns:a16="http://schemas.microsoft.com/office/drawing/2014/main" id="{ECCC5F0B-46FE-4013-AD3A-01256165AE0D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0" name="วงรี 99">
                <a:extLst>
                  <a:ext uri="{FF2B5EF4-FFF2-40B4-BE49-F238E27FC236}">
                    <a16:creationId xmlns:a16="http://schemas.microsoft.com/office/drawing/2014/main" id="{EC27BA2F-3F26-4DBC-9231-F7EE7FB0E391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EB66AF73-56EE-4BB4-ABF2-2BF8D206D802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D0117A19-2578-4974-A03E-EAD57B22CF4D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AB214359-F2EC-4FCB-88DE-E97A28D4DF4E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D044155C-3A66-4348-B518-2EF6F9D101AE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5" name="วงรี 104">
                <a:extLst>
                  <a:ext uri="{FF2B5EF4-FFF2-40B4-BE49-F238E27FC236}">
                    <a16:creationId xmlns:a16="http://schemas.microsoft.com/office/drawing/2014/main" id="{D843E50F-0C52-4F1C-9F4F-721C7F5A9D31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6" name="วงรี 105">
                <a:extLst>
                  <a:ext uri="{FF2B5EF4-FFF2-40B4-BE49-F238E27FC236}">
                    <a16:creationId xmlns:a16="http://schemas.microsoft.com/office/drawing/2014/main" id="{FEF6D96F-7023-41C9-B40E-0E0BFA5E5CC2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7" name="วงรี 106">
                <a:extLst>
                  <a:ext uri="{FF2B5EF4-FFF2-40B4-BE49-F238E27FC236}">
                    <a16:creationId xmlns:a16="http://schemas.microsoft.com/office/drawing/2014/main" id="{3D592298-ABD1-43E5-8F82-DD696B80C9B8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CA05566F-20A5-40DB-89AC-FEBF6309283E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C3845479-5D91-4D5F-814C-837B0B4B64B7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77B49B86-CD8F-4215-8713-7D12C0045C00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BDD7D373-6A0A-41FA-83D8-119C5B097C3C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2" name="วงรี 111">
                <a:extLst>
                  <a:ext uri="{FF2B5EF4-FFF2-40B4-BE49-F238E27FC236}">
                    <a16:creationId xmlns:a16="http://schemas.microsoft.com/office/drawing/2014/main" id="{3617804B-D10D-41B5-8DDA-F5151FCBBC06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3" name="วงรี 112">
                <a:extLst>
                  <a:ext uri="{FF2B5EF4-FFF2-40B4-BE49-F238E27FC236}">
                    <a16:creationId xmlns:a16="http://schemas.microsoft.com/office/drawing/2014/main" id="{40BE0E9B-F10B-4CE8-8B9A-ED4F5AF22A87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4" name="วงรี 113">
                <a:extLst>
                  <a:ext uri="{FF2B5EF4-FFF2-40B4-BE49-F238E27FC236}">
                    <a16:creationId xmlns:a16="http://schemas.microsoft.com/office/drawing/2014/main" id="{679AE6A1-1FE8-4F41-B258-B0854D4CE819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5" name="วงรี 114">
                <a:extLst>
                  <a:ext uri="{FF2B5EF4-FFF2-40B4-BE49-F238E27FC236}">
                    <a16:creationId xmlns:a16="http://schemas.microsoft.com/office/drawing/2014/main" id="{8BAD8811-33AD-4155-A161-6FA8928AFAD8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6" name="วงรี 115">
                <a:extLst>
                  <a:ext uri="{FF2B5EF4-FFF2-40B4-BE49-F238E27FC236}">
                    <a16:creationId xmlns:a16="http://schemas.microsoft.com/office/drawing/2014/main" id="{0C96A9DF-392E-4E41-8B23-F90179D8A1BA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7" name="วงรี 116">
                <a:extLst>
                  <a:ext uri="{FF2B5EF4-FFF2-40B4-BE49-F238E27FC236}">
                    <a16:creationId xmlns:a16="http://schemas.microsoft.com/office/drawing/2014/main" id="{ECA1DC45-F181-4CDF-BABE-1FA6257A1922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8" name="วงรี 117">
                <a:extLst>
                  <a:ext uri="{FF2B5EF4-FFF2-40B4-BE49-F238E27FC236}">
                    <a16:creationId xmlns:a16="http://schemas.microsoft.com/office/drawing/2014/main" id="{1EFD0BDC-1C25-4FB6-9E7E-84A2043BEC85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67E99AA4-A7F5-4594-9519-3BB3993AE92A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0" name="วงรี 119">
                <a:extLst>
                  <a:ext uri="{FF2B5EF4-FFF2-40B4-BE49-F238E27FC236}">
                    <a16:creationId xmlns:a16="http://schemas.microsoft.com/office/drawing/2014/main" id="{070B47AC-917E-4953-BABE-030367C0A79B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1" name="วงรี 120">
                <a:extLst>
                  <a:ext uri="{FF2B5EF4-FFF2-40B4-BE49-F238E27FC236}">
                    <a16:creationId xmlns:a16="http://schemas.microsoft.com/office/drawing/2014/main" id="{55C1B752-2831-47D5-A8FE-9C29CD19E046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2" name="วงรี 121">
                <a:extLst>
                  <a:ext uri="{FF2B5EF4-FFF2-40B4-BE49-F238E27FC236}">
                    <a16:creationId xmlns:a16="http://schemas.microsoft.com/office/drawing/2014/main" id="{7D0AA2D8-D61A-43BB-B59B-926202423CD5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3" name="วงรี 122">
                <a:extLst>
                  <a:ext uri="{FF2B5EF4-FFF2-40B4-BE49-F238E27FC236}">
                    <a16:creationId xmlns:a16="http://schemas.microsoft.com/office/drawing/2014/main" id="{7A10C439-2B92-4055-8876-A50ED7F07CDF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id="{56EC4111-0918-4388-9077-C7F888EC1A2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466326" y="573401"/>
              <a:ext cx="347486" cy="982634"/>
              <a:chOff x="6264894" y="1446698"/>
              <a:chExt cx="759640" cy="1984379"/>
            </a:xfrm>
          </p:grpSpPr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E34F17EF-23EC-49C9-8F89-5E797443977B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01C78402-9AA1-428C-9E4D-2868FAA0B61F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46A01415-47B8-42C5-8FFD-0DF9CDF79DD7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id="{369127F7-5676-4155-81CA-79A304C6F1D0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8" name="วงรี 67">
                <a:extLst>
                  <a:ext uri="{FF2B5EF4-FFF2-40B4-BE49-F238E27FC236}">
                    <a16:creationId xmlns:a16="http://schemas.microsoft.com/office/drawing/2014/main" id="{D0CFD0FA-8143-45DC-9506-B40612A1B382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E8C0B032-E8CE-4AC0-9809-49CA5A78696B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0" name="วงรี 69">
                <a:extLst>
                  <a:ext uri="{FF2B5EF4-FFF2-40B4-BE49-F238E27FC236}">
                    <a16:creationId xmlns:a16="http://schemas.microsoft.com/office/drawing/2014/main" id="{A3D7D05A-4DAA-43EE-A0CC-B6D42C0FE63C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AF6E9FD1-1331-4111-A07E-7D6F40A182BE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91881690-98BA-4A00-A49D-651A9BA3B444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DFBACA9-4DB1-4841-B9FE-00AA4EBDCEB5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8639FBE-181A-479B-ADBE-0824E02361B9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7C49A482-1B42-4B34-A8B8-7D37D17B9280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FE49351D-0A49-4608-B085-A3220C60FE87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ADE5E024-5410-47C2-97FC-3C45D643B346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8" name="วงรี 77">
                <a:extLst>
                  <a:ext uri="{FF2B5EF4-FFF2-40B4-BE49-F238E27FC236}">
                    <a16:creationId xmlns:a16="http://schemas.microsoft.com/office/drawing/2014/main" id="{011B5B71-0086-4D60-A6D5-8E70ED5C08C2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id="{90A438E5-8F66-42D7-A2DF-FB542D9ABAE3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0" name="วงรี 79">
                <a:extLst>
                  <a:ext uri="{FF2B5EF4-FFF2-40B4-BE49-F238E27FC236}">
                    <a16:creationId xmlns:a16="http://schemas.microsoft.com/office/drawing/2014/main" id="{7F616805-7261-45ED-9070-2AD2C7E1A494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1" name="วงรี 80">
                <a:extLst>
                  <a:ext uri="{FF2B5EF4-FFF2-40B4-BE49-F238E27FC236}">
                    <a16:creationId xmlns:a16="http://schemas.microsoft.com/office/drawing/2014/main" id="{25B8540A-5D89-4F99-A2D0-13BAE3AB8216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2" name="วงรี 81">
                <a:extLst>
                  <a:ext uri="{FF2B5EF4-FFF2-40B4-BE49-F238E27FC236}">
                    <a16:creationId xmlns:a16="http://schemas.microsoft.com/office/drawing/2014/main" id="{7DF3BE2E-2EC0-433E-B9CD-4B10EA2537EE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:a16="http://schemas.microsoft.com/office/drawing/2014/main" id="{E1C4CDCA-8BB6-49DA-A7EE-32326291B051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3B4940E9-6155-4A2E-90A7-7C24A2C03FED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420D3CD4-2AC9-40F6-AB68-5AAADF00D8D8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ACBFF7AB-81E5-4716-AC8C-EA1385BCEACF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C9F6E94A-4344-434D-BB30-71E30054FE8C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AB932B2C-3554-4588-90B5-1344758B47DB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A517852B-43FF-4239-9675-B32B76A0C4BF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0" name="วงรี 89">
                <a:extLst>
                  <a:ext uri="{FF2B5EF4-FFF2-40B4-BE49-F238E27FC236}">
                    <a16:creationId xmlns:a16="http://schemas.microsoft.com/office/drawing/2014/main" id="{202366D3-BAF4-4EEA-8984-A6799C8B3D49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1A0B09EE-B17A-4DC1-BB8A-1D9BC8CCC247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4487490B-D508-4C66-8E09-7AFBE0D64F06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5D07546D-F910-46C6-8998-E9C0691A2A6A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sp>
          <p:nvSpPr>
            <p:cNvPr id="27" name="กากบาท 26">
              <a:extLst>
                <a:ext uri="{FF2B5EF4-FFF2-40B4-BE49-F238E27FC236}">
                  <a16:creationId xmlns:a16="http://schemas.microsoft.com/office/drawing/2014/main" id="{D925FA11-CE90-4670-A475-338EE1F86D10}"/>
                </a:ext>
              </a:extLst>
            </p:cNvPr>
            <p:cNvSpPr/>
            <p:nvPr/>
          </p:nvSpPr>
          <p:spPr>
            <a:xfrm rot="1087668">
              <a:off x="1191653" y="445197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28" name="กากบาท 27">
              <a:extLst>
                <a:ext uri="{FF2B5EF4-FFF2-40B4-BE49-F238E27FC236}">
                  <a16:creationId xmlns:a16="http://schemas.microsoft.com/office/drawing/2014/main" id="{CC12AE4B-B27E-455B-AD8A-9666CB522463}"/>
                </a:ext>
              </a:extLst>
            </p:cNvPr>
            <p:cNvSpPr/>
            <p:nvPr/>
          </p:nvSpPr>
          <p:spPr>
            <a:xfrm rot="1087668">
              <a:off x="6767399" y="151875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29" name="กากบาท 28">
              <a:extLst>
                <a:ext uri="{FF2B5EF4-FFF2-40B4-BE49-F238E27FC236}">
                  <a16:creationId xmlns:a16="http://schemas.microsoft.com/office/drawing/2014/main" id="{5ED65F2E-703C-40B2-B619-594DD0CED035}"/>
                </a:ext>
              </a:extLst>
            </p:cNvPr>
            <p:cNvSpPr/>
            <p:nvPr/>
          </p:nvSpPr>
          <p:spPr>
            <a:xfrm rot="1087668">
              <a:off x="574800" y="1446281"/>
              <a:ext cx="620284" cy="50022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0" name="กากบาท 29">
              <a:extLst>
                <a:ext uri="{FF2B5EF4-FFF2-40B4-BE49-F238E27FC236}">
                  <a16:creationId xmlns:a16="http://schemas.microsoft.com/office/drawing/2014/main" id="{28D4CED5-D5F5-4E96-870B-EDF05B7E7CA5}"/>
                </a:ext>
              </a:extLst>
            </p:cNvPr>
            <p:cNvSpPr/>
            <p:nvPr/>
          </p:nvSpPr>
          <p:spPr>
            <a:xfrm rot="20237040">
              <a:off x="1318434" y="452353"/>
              <a:ext cx="552915" cy="42660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A6E82141-382E-4FA2-BDD6-895CF328AFB6}"/>
                </a:ext>
              </a:extLst>
            </p:cNvPr>
            <p:cNvSpPr/>
            <p:nvPr/>
          </p:nvSpPr>
          <p:spPr>
            <a:xfrm>
              <a:off x="6241377" y="425127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11F8CF70-2E29-4FA5-BFFB-A04B72976877}"/>
                </a:ext>
              </a:extLst>
            </p:cNvPr>
            <p:cNvSpPr/>
            <p:nvPr/>
          </p:nvSpPr>
          <p:spPr>
            <a:xfrm>
              <a:off x="7961308" y="4240268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grpSp>
          <p:nvGrpSpPr>
            <p:cNvPr id="33" name="กลุ่ม 32">
              <a:extLst>
                <a:ext uri="{FF2B5EF4-FFF2-40B4-BE49-F238E27FC236}">
                  <a16:creationId xmlns:a16="http://schemas.microsoft.com/office/drawing/2014/main" id="{40B2AB49-8CAA-4606-B43F-2FED5D7BCD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0805" y="3407851"/>
              <a:ext cx="376162" cy="907724"/>
              <a:chOff x="6264894" y="1446698"/>
              <a:chExt cx="759640" cy="1984379"/>
            </a:xfrm>
          </p:grpSpPr>
          <p:sp>
            <p:nvSpPr>
              <p:cNvPr id="34" name="วงรี 33">
                <a:extLst>
                  <a:ext uri="{FF2B5EF4-FFF2-40B4-BE49-F238E27FC236}">
                    <a16:creationId xmlns:a16="http://schemas.microsoft.com/office/drawing/2014/main" id="{AACC53EF-0944-4D7F-AA67-D552513AC8F2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D15B23ED-8054-4614-832B-E718A0364C1A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6" name="วงรี 35">
                <a:extLst>
                  <a:ext uri="{FF2B5EF4-FFF2-40B4-BE49-F238E27FC236}">
                    <a16:creationId xmlns:a16="http://schemas.microsoft.com/office/drawing/2014/main" id="{F14EB1C0-DDD2-454F-8F0B-479AF61BC444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7" name="วงรี 36">
                <a:extLst>
                  <a:ext uri="{FF2B5EF4-FFF2-40B4-BE49-F238E27FC236}">
                    <a16:creationId xmlns:a16="http://schemas.microsoft.com/office/drawing/2014/main" id="{46EABCBE-599E-4D63-870A-838E4F79E92A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8" name="วงรี 37">
                <a:extLst>
                  <a:ext uri="{FF2B5EF4-FFF2-40B4-BE49-F238E27FC236}">
                    <a16:creationId xmlns:a16="http://schemas.microsoft.com/office/drawing/2014/main" id="{9167F94A-5201-45D8-86F1-53BC7066AA55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CFC35403-CAF3-4049-A9A0-E476EBD257AC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0" name="วงรี 39">
                <a:extLst>
                  <a:ext uri="{FF2B5EF4-FFF2-40B4-BE49-F238E27FC236}">
                    <a16:creationId xmlns:a16="http://schemas.microsoft.com/office/drawing/2014/main" id="{647B7577-7256-4005-A607-9EE9926032AA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1" name="วงรี 40">
                <a:extLst>
                  <a:ext uri="{FF2B5EF4-FFF2-40B4-BE49-F238E27FC236}">
                    <a16:creationId xmlns:a16="http://schemas.microsoft.com/office/drawing/2014/main" id="{3C675F8D-7681-4195-A186-B1BC567EE8CD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D36CA34C-EAD4-4167-BC35-0678C930FE70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C1D21669-9812-4405-AD93-0D9302C7DCFE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7E56A8FC-50DE-4688-B1E4-1076C4D82978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4D5DFF8D-F2CC-4031-92DA-A42D62C15951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82B3E10B-C5BA-4C1F-93AC-68D136035205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8A928830-ECFC-4891-83A1-F8252FEDF90C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42A0A79-2CDE-402F-B150-4021FDBB2749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9" name="วงรี 48">
                <a:extLst>
                  <a:ext uri="{FF2B5EF4-FFF2-40B4-BE49-F238E27FC236}">
                    <a16:creationId xmlns:a16="http://schemas.microsoft.com/office/drawing/2014/main" id="{859E6412-A867-4E95-897B-721755D36174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1706433C-4127-49B5-B155-15A0C746E722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B6628D9E-1D1B-47EB-B07D-0743B5C79425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A383379-0351-4618-81CB-FBA6A2BEB715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46F5063B-CF06-4D20-942B-AECE2E55BD74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4" name="วงรี 53">
                <a:extLst>
                  <a:ext uri="{FF2B5EF4-FFF2-40B4-BE49-F238E27FC236}">
                    <a16:creationId xmlns:a16="http://schemas.microsoft.com/office/drawing/2014/main" id="{64098273-181F-4090-8E76-BF64DD09EFBF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AFC1929C-E4B8-43CE-80E2-E457BD912F6B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452D2FDF-5054-4ED3-A2FD-C25C6FA7583F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34137907-A2E1-43AC-91A0-7647FDB5512D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F61A2031-9387-4AC2-AF5E-2DEDAD5FA4E7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9" name="วงรี 58">
                <a:extLst>
                  <a:ext uri="{FF2B5EF4-FFF2-40B4-BE49-F238E27FC236}">
                    <a16:creationId xmlns:a16="http://schemas.microsoft.com/office/drawing/2014/main" id="{91F617D0-8DB4-464C-859F-FEBFA03D3974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0" name="วงรี 59">
                <a:extLst>
                  <a:ext uri="{FF2B5EF4-FFF2-40B4-BE49-F238E27FC236}">
                    <a16:creationId xmlns:a16="http://schemas.microsoft.com/office/drawing/2014/main" id="{B7CC8BF1-FC41-4DCE-9229-40EAF6092533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30EC4836-AA0C-4A66-B0BC-8246C8069796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F65E63E7-6701-428F-B489-461AD1F0AB63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95117A07-9967-49F4-94D2-7D42511B3213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</p:grpSp>
      <p:sp>
        <p:nvSpPr>
          <p:cNvPr id="158" name="สี่เหลี่ยมผืนผ้า 157">
            <a:extLst>
              <a:ext uri="{FF2B5EF4-FFF2-40B4-BE49-F238E27FC236}">
                <a16:creationId xmlns:a16="http://schemas.microsoft.com/office/drawing/2014/main" id="{68964D73-71E8-443A-A14A-D9DFDA93D6C1}"/>
              </a:ext>
            </a:extLst>
          </p:cNvPr>
          <p:cNvSpPr/>
          <p:nvPr/>
        </p:nvSpPr>
        <p:spPr>
          <a:xfrm>
            <a:off x="399393" y="309383"/>
            <a:ext cx="8441305" cy="4559946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C04D460-5ABA-4CE4-83CD-4A54AF6186F1}"/>
              </a:ext>
            </a:extLst>
          </p:cNvPr>
          <p:cNvGrpSpPr/>
          <p:nvPr/>
        </p:nvGrpSpPr>
        <p:grpSpPr>
          <a:xfrm>
            <a:off x="0" y="3269620"/>
            <a:ext cx="9134061" cy="1880005"/>
            <a:chOff x="0" y="3269620"/>
            <a:chExt cx="9134061" cy="1880005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A41EAE71-51ED-461C-9F22-45DB6E8B8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2048" t="82049" r="48900"/>
            <a:stretch/>
          </p:blipFill>
          <p:spPr>
            <a:xfrm>
              <a:off x="0" y="3321748"/>
              <a:ext cx="3389243" cy="1827877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C8671E4A-5EAA-42F9-9EAC-737118D79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51234" t="82049" r="-1"/>
            <a:stretch/>
          </p:blipFill>
          <p:spPr>
            <a:xfrm>
              <a:off x="5688322" y="3269620"/>
              <a:ext cx="3445739" cy="1869198"/>
            </a:xfrm>
            <a:prstGeom prst="rect">
              <a:avLst/>
            </a:prstGeom>
          </p:spPr>
        </p:pic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3BBC88C-A203-4015-91E3-39467E25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13" y="1191324"/>
            <a:ext cx="432000" cy="432000"/>
          </a:xfrm>
          <a:prstGeom prst="rect">
            <a:avLst/>
          </a:prstGeom>
        </p:spPr>
      </p:pic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22285EC1-564B-4499-B5F4-EBD7C5B5BB1C}"/>
              </a:ext>
            </a:extLst>
          </p:cNvPr>
          <p:cNvCxnSpPr>
            <a:cxnSpLocks/>
          </p:cNvCxnSpPr>
          <p:nvPr/>
        </p:nvCxnSpPr>
        <p:spPr>
          <a:xfrm>
            <a:off x="1258961" y="1238461"/>
            <a:ext cx="0" cy="50400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39E4CF9-4E01-4B74-9CB8-E9E0D04658E2}"/>
              </a:ext>
            </a:extLst>
          </p:cNvPr>
          <p:cNvSpPr/>
          <p:nvPr/>
        </p:nvSpPr>
        <p:spPr>
          <a:xfrm>
            <a:off x="1280288" y="1155067"/>
            <a:ext cx="787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ภาวะพึ่งพากัน (mutuali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เป็นการอยู่ร่วมกันของสิ่งมีชีวิต 2 ชนิดที่ได้ประโยชน์ทั้ง 2 ฝ่าย 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และเมื่อแยกจากกันจะไม่สามารถดำรงชีวิตอยู่ได้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มีความสัมพันธ์แบบ +, +</a:t>
            </a:r>
          </a:p>
        </p:txBody>
      </p:sp>
      <p:graphicFrame>
        <p:nvGraphicFramePr>
          <p:cNvPr id="12" name="ตาราง 13">
            <a:extLst>
              <a:ext uri="{FF2B5EF4-FFF2-40B4-BE49-F238E27FC236}">
                <a16:creationId xmlns:a16="http://schemas.microsoft.com/office/drawing/2014/main" id="{C0FA2FBE-21E9-4655-8AA1-9DCB23813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761300"/>
              </p:ext>
            </p:extLst>
          </p:nvPr>
        </p:nvGraphicFramePr>
        <p:xfrm>
          <a:off x="1173755" y="1843872"/>
          <a:ext cx="7677576" cy="2936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10422">
                  <a:extLst>
                    <a:ext uri="{9D8B030D-6E8A-4147-A177-3AD203B41FA5}">
                      <a16:colId xmlns:a16="http://schemas.microsoft.com/office/drawing/2014/main" val="1613499090"/>
                    </a:ext>
                  </a:extLst>
                </a:gridCol>
                <a:gridCol w="2870791">
                  <a:extLst>
                    <a:ext uri="{9D8B030D-6E8A-4147-A177-3AD203B41FA5}">
                      <a16:colId xmlns:a16="http://schemas.microsoft.com/office/drawing/2014/main" val="3853290792"/>
                    </a:ext>
                  </a:extLst>
                </a:gridCol>
                <a:gridCol w="2796363">
                  <a:extLst>
                    <a:ext uri="{9D8B030D-6E8A-4147-A177-3AD203B41FA5}">
                      <a16:colId xmlns:a16="http://schemas.microsoft.com/office/drawing/2014/main" val="117024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ชนิดของสิ่งมีชีวิตที่อยู่ร่วมกัน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ประโยชน์ที่ฝ่ายหนึ่งได้รับ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(+)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ประโยชน์ที่อีกฝ่ายได้รับ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(+)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91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รากับสาหร่ายสีเขียว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ไลเคน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ราได้อาหารจาก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สาหร่ายสีเขียว </a:t>
                      </a:r>
                    </a:p>
                    <a:p>
                      <a:pPr algn="l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ซึ่งสร้างอาหารเองได้ด้วย</a:t>
                      </a:r>
                    </a:p>
                    <a:p>
                      <a:pPr algn="l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การสังเคราะห์แสง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สาหร่ายสีเขียวได้รับความชื้น</a:t>
                      </a:r>
                    </a:p>
                    <a:p>
                      <a:pPr algn="l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จากรา เพื่อนำมาสร้างอาหาร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94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ปลวกกับโพรโทซัว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ในลำไส้ปลวก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โพรโทซัวได้ที่อยู่อาศัย</a:t>
                      </a:r>
                    </a:p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และอาหารจากปลวก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ปลวกอาศัยโพรโทซัวช่วยย่อยไม้</a:t>
                      </a:r>
                    </a:p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ที่กินเข้าไป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66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พืชตระกูลถั่วกับแบคทีเรีย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ที่ปมราก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แบคทีเรียได้อาหารและ</a:t>
                      </a:r>
                    </a:p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ที่อยู่อาศัยจากต้นถั่ว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ต้นพืชตระกูลถั่วได้รับอาหารจากการตรึง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แก๊สไนโตรเจนจากอากาศของแบคทีเรีย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264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ด้วงและมด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ด้วงขนาดเล็กให้สารอาหารที่สร้างขึ้นกับมด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มดเลี้ยงดูและป้องกันศัตรูให้ด้วง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487240"/>
                  </a:ext>
                </a:extLst>
              </a:tr>
            </a:tbl>
          </a:graphicData>
        </a:graphic>
      </p:graphicFrame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016FE82-BE4E-4997-84FA-0CEF8ADF1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41" y="4176824"/>
            <a:ext cx="720000" cy="7200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4048B93C-2D11-4F00-AD43-C3BB49104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780" y="3020257"/>
            <a:ext cx="720000" cy="720000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8BD4A59-2EAD-4E06-BFE4-806784A99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42" y="2399983"/>
            <a:ext cx="720000" cy="720000"/>
          </a:xfrm>
          <a:prstGeom prst="rect">
            <a:avLst/>
          </a:prstGeom>
        </p:spPr>
      </p:pic>
      <p:sp>
        <p:nvSpPr>
          <p:cNvPr id="159" name="สี่เหลี่ยมผืนผ้า 158">
            <a:extLst>
              <a:ext uri="{FF2B5EF4-FFF2-40B4-BE49-F238E27FC236}">
                <a16:creationId xmlns:a16="http://schemas.microsoft.com/office/drawing/2014/main" id="{70B2EFA0-F355-43ED-A106-B128E3083997}"/>
              </a:ext>
            </a:extLst>
          </p:cNvPr>
          <p:cNvSpPr/>
          <p:nvPr/>
        </p:nvSpPr>
        <p:spPr>
          <a:xfrm>
            <a:off x="1282467" y="829554"/>
            <a:ext cx="597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กลุ่มสิ่งมีชีวิตในระบบนิเวศมีความสัมพันธ์ซึ่งกันและกัน ซึ่งจำแนกความสัมพันธ์ของสิ่งมีชีวิตได้ดังนี้</a:t>
            </a:r>
          </a:p>
        </p:txBody>
      </p:sp>
      <p:sp>
        <p:nvSpPr>
          <p:cNvPr id="160" name="สี่เหลี่ยมผืนผ้า 159">
            <a:extLst>
              <a:ext uri="{FF2B5EF4-FFF2-40B4-BE49-F238E27FC236}">
                <a16:creationId xmlns:a16="http://schemas.microsoft.com/office/drawing/2014/main" id="{9DF73D67-1B3B-440A-9A5D-111FA21577CC}"/>
              </a:ext>
            </a:extLst>
          </p:cNvPr>
          <p:cNvSpPr/>
          <p:nvPr/>
        </p:nvSpPr>
        <p:spPr>
          <a:xfrm>
            <a:off x="1217279" y="259149"/>
            <a:ext cx="56557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3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ความสัมพันธ์ของสิ่งมีชีวิตในระบบนิเวศ</a:t>
            </a:r>
            <a:r>
              <a:rPr lang="en-US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800" dirty="0"/>
          </a:p>
        </p:txBody>
      </p:sp>
      <p:pic>
        <p:nvPicPr>
          <p:cNvPr id="161" name="รูปภาพ 160">
            <a:extLst>
              <a:ext uri="{FF2B5EF4-FFF2-40B4-BE49-F238E27FC236}">
                <a16:creationId xmlns:a16="http://schemas.microsoft.com/office/drawing/2014/main" id="{CBD91C59-11EF-4183-8B1F-2A23F539E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56" y="335652"/>
            <a:ext cx="540000" cy="540000"/>
          </a:xfrm>
          <a:prstGeom prst="rect">
            <a:avLst/>
          </a:prstGeom>
        </p:spPr>
      </p:pic>
      <p:pic>
        <p:nvPicPr>
          <p:cNvPr id="162" name="รูปภาพ 161">
            <a:extLst>
              <a:ext uri="{FF2B5EF4-FFF2-40B4-BE49-F238E27FC236}">
                <a16:creationId xmlns:a16="http://schemas.microsoft.com/office/drawing/2014/main" id="{4B4A07E3-FCA5-4A40-8B2C-1C7587E4C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306" y="10986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6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23EAF40C-9250-4C84-90F5-0037B4616257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8010383B-6E24-4498-A0F2-50F42040A9EE}"/>
                </a:ext>
              </a:extLst>
            </p:cNvPr>
            <p:cNvSpPr/>
            <p:nvPr/>
          </p:nvSpPr>
          <p:spPr>
            <a:xfrm rot="2025166">
              <a:off x="4547239" y="364187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09EF9F88-14E9-470F-95FD-5B6E8B98F8BF}"/>
                </a:ext>
              </a:extLst>
            </p:cNvPr>
            <p:cNvSpPr/>
            <p:nvPr/>
          </p:nvSpPr>
          <p:spPr>
            <a:xfrm rot="2025166">
              <a:off x="248763" y="207593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ED9CFB6B-9E74-4F7B-8F58-ACA6FBFA9769}"/>
                </a:ext>
              </a:extLst>
            </p:cNvPr>
            <p:cNvSpPr/>
            <p:nvPr/>
          </p:nvSpPr>
          <p:spPr>
            <a:xfrm rot="2025166">
              <a:off x="6990495" y="1782658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grpSp>
          <p:nvGrpSpPr>
            <p:cNvPr id="22" name="กลุ่ม 21">
              <a:extLst>
                <a:ext uri="{FF2B5EF4-FFF2-40B4-BE49-F238E27FC236}">
                  <a16:creationId xmlns:a16="http://schemas.microsoft.com/office/drawing/2014/main" id="{8DFED7C4-7376-40E3-80FE-86724BCB67A1}"/>
                </a:ext>
              </a:extLst>
            </p:cNvPr>
            <p:cNvGrpSpPr/>
            <p:nvPr/>
          </p:nvGrpSpPr>
          <p:grpSpPr>
            <a:xfrm>
              <a:off x="-24524" y="-71791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6" name="รูปแบบอิสระ: รูปร่าง 155">
                <a:extLst>
                  <a:ext uri="{FF2B5EF4-FFF2-40B4-BE49-F238E27FC236}">
                    <a16:creationId xmlns:a16="http://schemas.microsoft.com/office/drawing/2014/main" id="{868D1726-5591-4BDA-9D10-17BA54EAF0EF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7" name="รูปแบบอิสระ: รูปร่าง 156">
                <a:extLst>
                  <a:ext uri="{FF2B5EF4-FFF2-40B4-BE49-F238E27FC236}">
                    <a16:creationId xmlns:a16="http://schemas.microsoft.com/office/drawing/2014/main" id="{26926D0B-264E-485D-BEF6-1A3BF423EE10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3" name="กลุ่ม 22">
              <a:extLst>
                <a:ext uri="{FF2B5EF4-FFF2-40B4-BE49-F238E27FC236}">
                  <a16:creationId xmlns:a16="http://schemas.microsoft.com/office/drawing/2014/main" id="{AF9A06D3-032A-41BC-91DA-B1855F6C2E6D}"/>
                </a:ext>
              </a:extLst>
            </p:cNvPr>
            <p:cNvGrpSpPr/>
            <p:nvPr/>
          </p:nvGrpSpPr>
          <p:grpSpPr>
            <a:xfrm flipH="1" flipV="1">
              <a:off x="3659829" y="569056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4" name="รูปแบบอิสระ: รูปร่าง 153">
                <a:extLst>
                  <a:ext uri="{FF2B5EF4-FFF2-40B4-BE49-F238E27FC236}">
                    <a16:creationId xmlns:a16="http://schemas.microsoft.com/office/drawing/2014/main" id="{BB55B50C-1DE1-4E86-A86A-8983086C107A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/>
              </a:p>
            </p:txBody>
          </p:sp>
          <p:sp>
            <p:nvSpPr>
              <p:cNvPr id="155" name="รูปแบบอิสระ: รูปร่าง 154">
                <a:extLst>
                  <a:ext uri="{FF2B5EF4-FFF2-40B4-BE49-F238E27FC236}">
                    <a16:creationId xmlns:a16="http://schemas.microsoft.com/office/drawing/2014/main" id="{DB6F4AC2-832F-4E7C-9E13-8AE06508FE6A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4" name="กลุ่ม 23">
              <a:extLst>
                <a:ext uri="{FF2B5EF4-FFF2-40B4-BE49-F238E27FC236}">
                  <a16:creationId xmlns:a16="http://schemas.microsoft.com/office/drawing/2014/main" id="{E140D883-4C5C-4C6A-808E-022B640DA4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55808" y="373919"/>
              <a:ext cx="376162" cy="907724"/>
              <a:chOff x="6264894" y="1446698"/>
              <a:chExt cx="759640" cy="1984379"/>
            </a:xfrm>
          </p:grpSpPr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007EC4BA-C79E-4E4B-93F4-905C65045C50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5" name="วงรี 124">
                <a:extLst>
                  <a:ext uri="{FF2B5EF4-FFF2-40B4-BE49-F238E27FC236}">
                    <a16:creationId xmlns:a16="http://schemas.microsoft.com/office/drawing/2014/main" id="{3225B8E9-D1C6-43BC-B0EF-08DFADC2B671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6" name="วงรี 125">
                <a:extLst>
                  <a:ext uri="{FF2B5EF4-FFF2-40B4-BE49-F238E27FC236}">
                    <a16:creationId xmlns:a16="http://schemas.microsoft.com/office/drawing/2014/main" id="{F73838EF-BD8C-4F0A-88C2-96AB106ACFDE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7" name="วงรี 126">
                <a:extLst>
                  <a:ext uri="{FF2B5EF4-FFF2-40B4-BE49-F238E27FC236}">
                    <a16:creationId xmlns:a16="http://schemas.microsoft.com/office/drawing/2014/main" id="{53DB60E8-76F0-4B76-9AF7-70DBDCBEC836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8" name="วงรี 127">
                <a:extLst>
                  <a:ext uri="{FF2B5EF4-FFF2-40B4-BE49-F238E27FC236}">
                    <a16:creationId xmlns:a16="http://schemas.microsoft.com/office/drawing/2014/main" id="{70225C53-9669-4E76-84C0-88C1C350B62D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9" name="วงรี 128">
                <a:extLst>
                  <a:ext uri="{FF2B5EF4-FFF2-40B4-BE49-F238E27FC236}">
                    <a16:creationId xmlns:a16="http://schemas.microsoft.com/office/drawing/2014/main" id="{AB1144B2-E4E0-4D6A-BFD6-7FB73DCF99A3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0" name="วงรี 129">
                <a:extLst>
                  <a:ext uri="{FF2B5EF4-FFF2-40B4-BE49-F238E27FC236}">
                    <a16:creationId xmlns:a16="http://schemas.microsoft.com/office/drawing/2014/main" id="{DD17BA5C-8723-4FF4-9B51-A240FFD65DA5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1" name="วงรี 130">
                <a:extLst>
                  <a:ext uri="{FF2B5EF4-FFF2-40B4-BE49-F238E27FC236}">
                    <a16:creationId xmlns:a16="http://schemas.microsoft.com/office/drawing/2014/main" id="{C14C380A-4556-4ACA-BCD5-E8925361A773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2" name="วงรี 131">
                <a:extLst>
                  <a:ext uri="{FF2B5EF4-FFF2-40B4-BE49-F238E27FC236}">
                    <a16:creationId xmlns:a16="http://schemas.microsoft.com/office/drawing/2014/main" id="{811BAC65-58E8-483F-BDB6-144E25ACF561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33" name="วงรี 132">
                <a:extLst>
                  <a:ext uri="{FF2B5EF4-FFF2-40B4-BE49-F238E27FC236}">
                    <a16:creationId xmlns:a16="http://schemas.microsoft.com/office/drawing/2014/main" id="{9EB97E0E-98F2-4F2C-A6F1-AC71D50E6F01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4" name="วงรี 133">
                <a:extLst>
                  <a:ext uri="{FF2B5EF4-FFF2-40B4-BE49-F238E27FC236}">
                    <a16:creationId xmlns:a16="http://schemas.microsoft.com/office/drawing/2014/main" id="{21D5A414-D339-416C-BB58-6FAA7A754427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5" name="วงรี 134">
                <a:extLst>
                  <a:ext uri="{FF2B5EF4-FFF2-40B4-BE49-F238E27FC236}">
                    <a16:creationId xmlns:a16="http://schemas.microsoft.com/office/drawing/2014/main" id="{A954B0FC-BEA3-492A-9EA7-39713B5FECE9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6" name="วงรี 135">
                <a:extLst>
                  <a:ext uri="{FF2B5EF4-FFF2-40B4-BE49-F238E27FC236}">
                    <a16:creationId xmlns:a16="http://schemas.microsoft.com/office/drawing/2014/main" id="{A622C648-AF1A-4081-B0BB-E97D12450C96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7" name="วงรี 136">
                <a:extLst>
                  <a:ext uri="{FF2B5EF4-FFF2-40B4-BE49-F238E27FC236}">
                    <a16:creationId xmlns:a16="http://schemas.microsoft.com/office/drawing/2014/main" id="{B1D249E0-4C6F-4368-9E58-886ABB7A16AC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8" name="วงรี 137">
                <a:extLst>
                  <a:ext uri="{FF2B5EF4-FFF2-40B4-BE49-F238E27FC236}">
                    <a16:creationId xmlns:a16="http://schemas.microsoft.com/office/drawing/2014/main" id="{81FE1309-ED0C-4D9F-A1C8-2A0A3EE421F9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9" name="วงรี 138">
                <a:extLst>
                  <a:ext uri="{FF2B5EF4-FFF2-40B4-BE49-F238E27FC236}">
                    <a16:creationId xmlns:a16="http://schemas.microsoft.com/office/drawing/2014/main" id="{8BAA3F1E-52B1-470F-B3F2-8E5F81293D26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0" name="วงรี 139">
                <a:extLst>
                  <a:ext uri="{FF2B5EF4-FFF2-40B4-BE49-F238E27FC236}">
                    <a16:creationId xmlns:a16="http://schemas.microsoft.com/office/drawing/2014/main" id="{FE6F3A53-F1EE-4E36-96F0-A28B47A8F16D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1" name="วงรี 140">
                <a:extLst>
                  <a:ext uri="{FF2B5EF4-FFF2-40B4-BE49-F238E27FC236}">
                    <a16:creationId xmlns:a16="http://schemas.microsoft.com/office/drawing/2014/main" id="{CB7852F2-C13C-42E8-B61C-BCDD7B2226EE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2" name="วงรี 141">
                <a:extLst>
                  <a:ext uri="{FF2B5EF4-FFF2-40B4-BE49-F238E27FC236}">
                    <a16:creationId xmlns:a16="http://schemas.microsoft.com/office/drawing/2014/main" id="{B22ACAE9-72DD-4699-98FE-9EF395FF8377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3" name="วงรี 142">
                <a:extLst>
                  <a:ext uri="{FF2B5EF4-FFF2-40B4-BE49-F238E27FC236}">
                    <a16:creationId xmlns:a16="http://schemas.microsoft.com/office/drawing/2014/main" id="{6A05737F-3AA4-4B96-A6F8-C60EA5FFF9D9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4" name="วงรี 143">
                <a:extLst>
                  <a:ext uri="{FF2B5EF4-FFF2-40B4-BE49-F238E27FC236}">
                    <a16:creationId xmlns:a16="http://schemas.microsoft.com/office/drawing/2014/main" id="{3499D188-8CA9-4E75-B504-AFDB93BF1F2B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5" name="วงรี 144">
                <a:extLst>
                  <a:ext uri="{FF2B5EF4-FFF2-40B4-BE49-F238E27FC236}">
                    <a16:creationId xmlns:a16="http://schemas.microsoft.com/office/drawing/2014/main" id="{DF25F958-1D75-4D20-8104-6059F1C811D9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6" name="วงรี 145">
                <a:extLst>
                  <a:ext uri="{FF2B5EF4-FFF2-40B4-BE49-F238E27FC236}">
                    <a16:creationId xmlns:a16="http://schemas.microsoft.com/office/drawing/2014/main" id="{16C0E517-BA74-4123-8F1E-E8001B0351ED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7" name="วงรี 146">
                <a:extLst>
                  <a:ext uri="{FF2B5EF4-FFF2-40B4-BE49-F238E27FC236}">
                    <a16:creationId xmlns:a16="http://schemas.microsoft.com/office/drawing/2014/main" id="{E8EDF943-2998-4B09-9C5A-05BD9C850D7E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26B459EB-58C9-4A2D-9126-F8D171A2D080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FC760E2F-B0F3-45DC-90EF-18B42BDC70F2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330085C5-FC25-49B7-9219-C7BCADA554CA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1" name="วงรี 150">
                <a:extLst>
                  <a:ext uri="{FF2B5EF4-FFF2-40B4-BE49-F238E27FC236}">
                    <a16:creationId xmlns:a16="http://schemas.microsoft.com/office/drawing/2014/main" id="{22EE1BAD-475C-450A-A168-2196C0688973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2" name="วงรี 151">
                <a:extLst>
                  <a:ext uri="{FF2B5EF4-FFF2-40B4-BE49-F238E27FC236}">
                    <a16:creationId xmlns:a16="http://schemas.microsoft.com/office/drawing/2014/main" id="{5DF65510-08F7-499B-8586-045326EB5ACF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3" name="วงรี 152">
                <a:extLst>
                  <a:ext uri="{FF2B5EF4-FFF2-40B4-BE49-F238E27FC236}">
                    <a16:creationId xmlns:a16="http://schemas.microsoft.com/office/drawing/2014/main" id="{86B1AABE-C873-4B12-A50C-33564F4B5F7D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0F7C277E-4C8F-42D4-8DE7-1CF4F0AA432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133939" y="4354181"/>
              <a:ext cx="347486" cy="982634"/>
              <a:chOff x="6264894" y="1446698"/>
              <a:chExt cx="759640" cy="1984379"/>
            </a:xfrm>
          </p:grpSpPr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719D4BC6-E98B-4C89-9047-44793A1FEF2D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D965E73E-1E0B-4443-9A88-0B74FA4414E3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19B08E1B-E597-458B-BE03-FBEAE8E018AF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659184E0-2154-4423-9F07-8189653BB53A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8" name="วงรี 97">
                <a:extLst>
                  <a:ext uri="{FF2B5EF4-FFF2-40B4-BE49-F238E27FC236}">
                    <a16:creationId xmlns:a16="http://schemas.microsoft.com/office/drawing/2014/main" id="{F9793969-AEC8-420C-B0E5-C3BA8E5132F2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9" name="วงรี 98">
                <a:extLst>
                  <a:ext uri="{FF2B5EF4-FFF2-40B4-BE49-F238E27FC236}">
                    <a16:creationId xmlns:a16="http://schemas.microsoft.com/office/drawing/2014/main" id="{E5BDD537-6BA9-422A-A8D3-E71E1787CB12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0" name="วงรี 99">
                <a:extLst>
                  <a:ext uri="{FF2B5EF4-FFF2-40B4-BE49-F238E27FC236}">
                    <a16:creationId xmlns:a16="http://schemas.microsoft.com/office/drawing/2014/main" id="{FA98257F-0AB7-40E0-B3FF-71CDF7388EBB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856A5A6A-DC1D-4A3E-AA08-FE0DAE46F084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312C87ED-BF54-4E56-8331-5D42696E1DC7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849A129E-94D4-4C01-AC3A-487A56D5C85A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F244DCE9-0CE1-4528-9A07-31B9B625744E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5" name="วงรี 104">
                <a:extLst>
                  <a:ext uri="{FF2B5EF4-FFF2-40B4-BE49-F238E27FC236}">
                    <a16:creationId xmlns:a16="http://schemas.microsoft.com/office/drawing/2014/main" id="{2AA5ADB0-9C1C-41C0-9016-757BAFB1397B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6" name="วงรี 105">
                <a:extLst>
                  <a:ext uri="{FF2B5EF4-FFF2-40B4-BE49-F238E27FC236}">
                    <a16:creationId xmlns:a16="http://schemas.microsoft.com/office/drawing/2014/main" id="{DB31C49B-09B0-4672-95AD-3E3D2DD86A50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7" name="วงรี 106">
                <a:extLst>
                  <a:ext uri="{FF2B5EF4-FFF2-40B4-BE49-F238E27FC236}">
                    <a16:creationId xmlns:a16="http://schemas.microsoft.com/office/drawing/2014/main" id="{D55D430F-27F2-4168-9EE1-BCAA5EFF9F9A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76D0CD45-A14E-4F06-86D7-F4955A01FBDC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FDFD542D-2A06-4C1E-BBEA-9167C438D12A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4D34BB7D-BFB7-4623-8649-66E52B2F4545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B431AF24-9672-41CB-AD26-ADE4F1F5E6BE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2" name="วงรี 111">
                <a:extLst>
                  <a:ext uri="{FF2B5EF4-FFF2-40B4-BE49-F238E27FC236}">
                    <a16:creationId xmlns:a16="http://schemas.microsoft.com/office/drawing/2014/main" id="{91307C36-94B1-4B5C-8111-799CFA305248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3" name="วงรี 112">
                <a:extLst>
                  <a:ext uri="{FF2B5EF4-FFF2-40B4-BE49-F238E27FC236}">
                    <a16:creationId xmlns:a16="http://schemas.microsoft.com/office/drawing/2014/main" id="{CEC8866E-45BA-4035-8F8A-9132405426C3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4" name="วงรี 113">
                <a:extLst>
                  <a:ext uri="{FF2B5EF4-FFF2-40B4-BE49-F238E27FC236}">
                    <a16:creationId xmlns:a16="http://schemas.microsoft.com/office/drawing/2014/main" id="{A0D33A8A-5F79-45D8-9189-38865B785D04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5" name="วงรี 114">
                <a:extLst>
                  <a:ext uri="{FF2B5EF4-FFF2-40B4-BE49-F238E27FC236}">
                    <a16:creationId xmlns:a16="http://schemas.microsoft.com/office/drawing/2014/main" id="{3F964671-865A-4D46-B62F-47F33AB973AF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6" name="วงรี 115">
                <a:extLst>
                  <a:ext uri="{FF2B5EF4-FFF2-40B4-BE49-F238E27FC236}">
                    <a16:creationId xmlns:a16="http://schemas.microsoft.com/office/drawing/2014/main" id="{C8F54F22-E520-477A-B71F-2A02680B331D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7" name="วงรี 116">
                <a:extLst>
                  <a:ext uri="{FF2B5EF4-FFF2-40B4-BE49-F238E27FC236}">
                    <a16:creationId xmlns:a16="http://schemas.microsoft.com/office/drawing/2014/main" id="{CB9088EC-1B11-48B2-991C-42257F62100B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8" name="วงรี 117">
                <a:extLst>
                  <a:ext uri="{FF2B5EF4-FFF2-40B4-BE49-F238E27FC236}">
                    <a16:creationId xmlns:a16="http://schemas.microsoft.com/office/drawing/2014/main" id="{96A784E8-1D78-4F27-94B3-8603AC640961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441C61EC-FF1D-489C-B7D1-071D8DB8D78C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0" name="วงรี 119">
                <a:extLst>
                  <a:ext uri="{FF2B5EF4-FFF2-40B4-BE49-F238E27FC236}">
                    <a16:creationId xmlns:a16="http://schemas.microsoft.com/office/drawing/2014/main" id="{0AA4ECB0-A5AC-436B-B78E-5A74D61B0330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1" name="วงรี 120">
                <a:extLst>
                  <a:ext uri="{FF2B5EF4-FFF2-40B4-BE49-F238E27FC236}">
                    <a16:creationId xmlns:a16="http://schemas.microsoft.com/office/drawing/2014/main" id="{9F3A291C-719B-45E4-862A-FD82A7900FE8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2" name="วงรี 121">
                <a:extLst>
                  <a:ext uri="{FF2B5EF4-FFF2-40B4-BE49-F238E27FC236}">
                    <a16:creationId xmlns:a16="http://schemas.microsoft.com/office/drawing/2014/main" id="{20FFBCED-A414-421B-84C7-473AA6584BAB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3" name="วงรี 122">
                <a:extLst>
                  <a:ext uri="{FF2B5EF4-FFF2-40B4-BE49-F238E27FC236}">
                    <a16:creationId xmlns:a16="http://schemas.microsoft.com/office/drawing/2014/main" id="{544B5DFE-460B-4012-B73F-EE255EEC5441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id="{BB3D02C1-3115-45C4-A222-6ABB3B4BB71D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466326" y="573401"/>
              <a:ext cx="347486" cy="982634"/>
              <a:chOff x="6264894" y="1446698"/>
              <a:chExt cx="759640" cy="1984379"/>
            </a:xfrm>
          </p:grpSpPr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E6F355DE-EB8A-4D14-B9E4-E4C92F453E73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01FC1815-8414-4E2A-BB71-D9216F346BC2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779E9D18-732A-4639-BED1-79EBBCEB6B00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id="{243A2A3D-8AD8-4F89-8DCE-FE654F89AFF8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8" name="วงรี 67">
                <a:extLst>
                  <a:ext uri="{FF2B5EF4-FFF2-40B4-BE49-F238E27FC236}">
                    <a16:creationId xmlns:a16="http://schemas.microsoft.com/office/drawing/2014/main" id="{D5BBF131-4478-410A-BDD5-E63807A989A5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181DB95B-2D27-4107-9ABC-DAD95C73FF4A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0" name="วงรี 69">
                <a:extLst>
                  <a:ext uri="{FF2B5EF4-FFF2-40B4-BE49-F238E27FC236}">
                    <a16:creationId xmlns:a16="http://schemas.microsoft.com/office/drawing/2014/main" id="{199B500D-7C44-40CA-8425-AD05720F3588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48A81A5D-D58F-481E-AA6D-A39371198847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6A81A2CB-2134-406C-BEBD-906EC7C37CBB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E09D610A-CF0B-4761-931A-266CAF9DFD75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11618A01-F5E3-451C-936B-F8C6ED221308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BF723ABA-9D7E-47CA-A58A-762BDE6D4D32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7B0513F9-B65C-4B0D-83F4-A79891BA38F9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B1D6D47E-6C85-4C2C-9FE0-CD68836CD9ED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8" name="วงรี 77">
                <a:extLst>
                  <a:ext uri="{FF2B5EF4-FFF2-40B4-BE49-F238E27FC236}">
                    <a16:creationId xmlns:a16="http://schemas.microsoft.com/office/drawing/2014/main" id="{FAE8CA8E-BDCE-483C-93BB-2965421B7E59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id="{A68B175E-3DB8-4533-904C-E9A7841C96A8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0" name="วงรี 79">
                <a:extLst>
                  <a:ext uri="{FF2B5EF4-FFF2-40B4-BE49-F238E27FC236}">
                    <a16:creationId xmlns:a16="http://schemas.microsoft.com/office/drawing/2014/main" id="{2CA6EEF2-6A62-41FC-AA34-82E3F74273D7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1" name="วงรี 80">
                <a:extLst>
                  <a:ext uri="{FF2B5EF4-FFF2-40B4-BE49-F238E27FC236}">
                    <a16:creationId xmlns:a16="http://schemas.microsoft.com/office/drawing/2014/main" id="{2F658368-15E9-4E98-BA0C-365B9B3592D8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2" name="วงรี 81">
                <a:extLst>
                  <a:ext uri="{FF2B5EF4-FFF2-40B4-BE49-F238E27FC236}">
                    <a16:creationId xmlns:a16="http://schemas.microsoft.com/office/drawing/2014/main" id="{5E464CE0-F3DD-4002-B92D-E677B90750A7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:a16="http://schemas.microsoft.com/office/drawing/2014/main" id="{7EA0AF60-FA22-4786-B157-3055ACFFAA5C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24FF94A3-004E-460C-A26C-AEDEB99E0789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BF2CD896-D59A-4894-B156-C503726838AE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9E1B3A2F-3CF9-4A0F-8CB9-304DC71A2C3E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BDC73996-AB9B-4293-B37E-A6FE33D55F7B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B4F674D5-FA83-4973-B031-EF8A2DADF611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F43BC7A5-FF5D-41BF-A1E2-B8DA9FCB6DB6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0" name="วงรี 89">
                <a:extLst>
                  <a:ext uri="{FF2B5EF4-FFF2-40B4-BE49-F238E27FC236}">
                    <a16:creationId xmlns:a16="http://schemas.microsoft.com/office/drawing/2014/main" id="{169F981E-99B0-4B1B-AADD-6EC2F29C556B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3032B63A-290B-4CD0-8668-3DF9AFF5E7B4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CEAD6E46-1D5B-4522-B13F-3A0F89CC1BA1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CC61EB2E-1FB8-424D-8AE9-030DF81459FE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sp>
          <p:nvSpPr>
            <p:cNvPr id="27" name="กากบาท 26">
              <a:extLst>
                <a:ext uri="{FF2B5EF4-FFF2-40B4-BE49-F238E27FC236}">
                  <a16:creationId xmlns:a16="http://schemas.microsoft.com/office/drawing/2014/main" id="{D73790B2-E4B3-4E85-9266-58A0AA2D75EB}"/>
                </a:ext>
              </a:extLst>
            </p:cNvPr>
            <p:cNvSpPr/>
            <p:nvPr/>
          </p:nvSpPr>
          <p:spPr>
            <a:xfrm rot="1087668">
              <a:off x="1191653" y="445197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28" name="กากบาท 27">
              <a:extLst>
                <a:ext uri="{FF2B5EF4-FFF2-40B4-BE49-F238E27FC236}">
                  <a16:creationId xmlns:a16="http://schemas.microsoft.com/office/drawing/2014/main" id="{CBE67FC1-9CB5-4CB7-8387-46F00EED7A25}"/>
                </a:ext>
              </a:extLst>
            </p:cNvPr>
            <p:cNvSpPr/>
            <p:nvPr/>
          </p:nvSpPr>
          <p:spPr>
            <a:xfrm rot="1087668">
              <a:off x="6767399" y="151875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29" name="กากบาท 28">
              <a:extLst>
                <a:ext uri="{FF2B5EF4-FFF2-40B4-BE49-F238E27FC236}">
                  <a16:creationId xmlns:a16="http://schemas.microsoft.com/office/drawing/2014/main" id="{ACA93B40-3CC1-4485-9CE9-CA2DD926D385}"/>
                </a:ext>
              </a:extLst>
            </p:cNvPr>
            <p:cNvSpPr/>
            <p:nvPr/>
          </p:nvSpPr>
          <p:spPr>
            <a:xfrm rot="1087668">
              <a:off x="574800" y="1446281"/>
              <a:ext cx="620284" cy="50022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0" name="กากบาท 29">
              <a:extLst>
                <a:ext uri="{FF2B5EF4-FFF2-40B4-BE49-F238E27FC236}">
                  <a16:creationId xmlns:a16="http://schemas.microsoft.com/office/drawing/2014/main" id="{60DBF3FD-7C80-4D04-BAAF-A9A4540EE6CC}"/>
                </a:ext>
              </a:extLst>
            </p:cNvPr>
            <p:cNvSpPr/>
            <p:nvPr/>
          </p:nvSpPr>
          <p:spPr>
            <a:xfrm rot="20237040">
              <a:off x="1318434" y="452353"/>
              <a:ext cx="552915" cy="42660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68672C90-4E0E-411F-9BA9-BE520C22809A}"/>
                </a:ext>
              </a:extLst>
            </p:cNvPr>
            <p:cNvSpPr/>
            <p:nvPr/>
          </p:nvSpPr>
          <p:spPr>
            <a:xfrm>
              <a:off x="6241377" y="425127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0A9097D8-ED1B-49DE-8A1B-BE5672BB6A6C}"/>
                </a:ext>
              </a:extLst>
            </p:cNvPr>
            <p:cNvSpPr/>
            <p:nvPr/>
          </p:nvSpPr>
          <p:spPr>
            <a:xfrm>
              <a:off x="7961308" y="4240268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grpSp>
          <p:nvGrpSpPr>
            <p:cNvPr id="33" name="กลุ่ม 32">
              <a:extLst>
                <a:ext uri="{FF2B5EF4-FFF2-40B4-BE49-F238E27FC236}">
                  <a16:creationId xmlns:a16="http://schemas.microsoft.com/office/drawing/2014/main" id="{D16CC425-754F-4B53-A7B0-1F3BFF2452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0805" y="3407851"/>
              <a:ext cx="376162" cy="907724"/>
              <a:chOff x="6264894" y="1446698"/>
              <a:chExt cx="759640" cy="1984379"/>
            </a:xfrm>
          </p:grpSpPr>
          <p:sp>
            <p:nvSpPr>
              <p:cNvPr id="34" name="วงรี 33">
                <a:extLst>
                  <a:ext uri="{FF2B5EF4-FFF2-40B4-BE49-F238E27FC236}">
                    <a16:creationId xmlns:a16="http://schemas.microsoft.com/office/drawing/2014/main" id="{28900EC1-054A-46C7-BC7C-F7A0D071D4CB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EAC5A962-98F5-4704-810C-24EC303D9413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6" name="วงรี 35">
                <a:extLst>
                  <a:ext uri="{FF2B5EF4-FFF2-40B4-BE49-F238E27FC236}">
                    <a16:creationId xmlns:a16="http://schemas.microsoft.com/office/drawing/2014/main" id="{B90A4FD6-D8F6-4000-A26D-166E84F9CC2D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7" name="วงรี 36">
                <a:extLst>
                  <a:ext uri="{FF2B5EF4-FFF2-40B4-BE49-F238E27FC236}">
                    <a16:creationId xmlns:a16="http://schemas.microsoft.com/office/drawing/2014/main" id="{25251306-3307-4E6C-86D6-E7B8A732E7E8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8" name="วงรี 37">
                <a:extLst>
                  <a:ext uri="{FF2B5EF4-FFF2-40B4-BE49-F238E27FC236}">
                    <a16:creationId xmlns:a16="http://schemas.microsoft.com/office/drawing/2014/main" id="{C18543F6-F7B5-4D6C-941A-9F0CD8A63121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9700D399-F0F1-4ADA-AB64-EFF88D926396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0" name="วงรี 39">
                <a:extLst>
                  <a:ext uri="{FF2B5EF4-FFF2-40B4-BE49-F238E27FC236}">
                    <a16:creationId xmlns:a16="http://schemas.microsoft.com/office/drawing/2014/main" id="{351B0349-DBC9-4AAC-9F6B-F18D7A165456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1" name="วงรี 40">
                <a:extLst>
                  <a:ext uri="{FF2B5EF4-FFF2-40B4-BE49-F238E27FC236}">
                    <a16:creationId xmlns:a16="http://schemas.microsoft.com/office/drawing/2014/main" id="{E33B060D-C3BB-41E6-9582-C956AF18B0E7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C66D3ED7-5547-4D50-A2C3-878723966743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FA8EA9C3-B1B9-4D1F-A5B0-A5AAEEADA49B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3FAB54F8-38EA-4485-8A74-C41CE02D31CC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1DDF8C77-52F3-46B4-92AB-0AF5550F93D9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128E45B2-9C5F-4748-A738-52D243DADA62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43FBF68F-68AE-4410-88D7-16993D0BB277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FC4414FD-22A0-4A30-AF39-B2E961B26514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9" name="วงรี 48">
                <a:extLst>
                  <a:ext uri="{FF2B5EF4-FFF2-40B4-BE49-F238E27FC236}">
                    <a16:creationId xmlns:a16="http://schemas.microsoft.com/office/drawing/2014/main" id="{5234A608-6480-4FCB-9B61-1DA33AC76626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82E9916-7D77-47EE-B8A0-8F1A8DC2E43D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7B2FF196-6583-4A4C-9166-FA095128DD99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CE2D706F-C810-41D1-ABC9-7542D5C46D0E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11CFC0D1-30EE-475A-BD8B-95C42D13F895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4" name="วงรี 53">
                <a:extLst>
                  <a:ext uri="{FF2B5EF4-FFF2-40B4-BE49-F238E27FC236}">
                    <a16:creationId xmlns:a16="http://schemas.microsoft.com/office/drawing/2014/main" id="{A51E295D-2F5C-4B06-929F-AF1E9BDACAA0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9C274AB9-3808-4639-BF8A-EC126736A027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D4B2DEAC-A09D-4693-837B-32729C5CF353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70364288-0E1E-4118-B1C1-BD184DBB138B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CF0DF7BF-2C03-472F-8F54-9C9ACF204F39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9" name="วงรี 58">
                <a:extLst>
                  <a:ext uri="{FF2B5EF4-FFF2-40B4-BE49-F238E27FC236}">
                    <a16:creationId xmlns:a16="http://schemas.microsoft.com/office/drawing/2014/main" id="{D68C49DA-03EF-4E9C-BD20-CE7643FBE5E8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0" name="วงรี 59">
                <a:extLst>
                  <a:ext uri="{FF2B5EF4-FFF2-40B4-BE49-F238E27FC236}">
                    <a16:creationId xmlns:a16="http://schemas.microsoft.com/office/drawing/2014/main" id="{31578C8F-36EF-4AF6-B129-30B48E0C420C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12760FB0-65C2-49F9-96DD-BDB94757D6E4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88557CF3-0419-4B7E-98EE-28F1F1ABF993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FDEB434E-F6E1-4C7C-B363-9407676531B5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</p:grpSp>
      <p:sp>
        <p:nvSpPr>
          <p:cNvPr id="158" name="สี่เหลี่ยมผืนผ้า 157">
            <a:extLst>
              <a:ext uri="{FF2B5EF4-FFF2-40B4-BE49-F238E27FC236}">
                <a16:creationId xmlns:a16="http://schemas.microsoft.com/office/drawing/2014/main" id="{39E160CA-594B-41B7-9E5E-5F04F8D5756A}"/>
              </a:ext>
            </a:extLst>
          </p:cNvPr>
          <p:cNvSpPr/>
          <p:nvPr/>
        </p:nvSpPr>
        <p:spPr>
          <a:xfrm>
            <a:off x="399393" y="309383"/>
            <a:ext cx="8441305" cy="4559946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C04D460-5ABA-4CE4-83CD-4A54AF6186F1}"/>
              </a:ext>
            </a:extLst>
          </p:cNvPr>
          <p:cNvGrpSpPr/>
          <p:nvPr/>
        </p:nvGrpSpPr>
        <p:grpSpPr>
          <a:xfrm>
            <a:off x="0" y="3269620"/>
            <a:ext cx="9134061" cy="1880005"/>
            <a:chOff x="0" y="3269620"/>
            <a:chExt cx="9134061" cy="1880005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A41EAE71-51ED-461C-9F22-45DB6E8B8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2048" t="82049" r="48900"/>
            <a:stretch/>
          </p:blipFill>
          <p:spPr>
            <a:xfrm>
              <a:off x="0" y="3321748"/>
              <a:ext cx="3389243" cy="1827877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C8671E4A-5EAA-42F9-9EAC-737118D79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51234" t="82049" r="-1"/>
            <a:stretch/>
          </p:blipFill>
          <p:spPr>
            <a:xfrm>
              <a:off x="5688322" y="3269620"/>
              <a:ext cx="3445739" cy="1869198"/>
            </a:xfrm>
            <a:prstGeom prst="rect">
              <a:avLst/>
            </a:prstGeom>
          </p:spPr>
        </p:pic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3BBC88C-A203-4015-91E3-39467E25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86" y="1318584"/>
            <a:ext cx="432000" cy="432000"/>
          </a:xfrm>
          <a:prstGeom prst="rect">
            <a:avLst/>
          </a:prstGeom>
        </p:spPr>
      </p:pic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22285EC1-564B-4499-B5F4-EBD7C5B5BB1C}"/>
              </a:ext>
            </a:extLst>
          </p:cNvPr>
          <p:cNvCxnSpPr>
            <a:cxnSpLocks/>
          </p:cNvCxnSpPr>
          <p:nvPr/>
        </p:nvCxnSpPr>
        <p:spPr>
          <a:xfrm>
            <a:off x="1268620" y="1362198"/>
            <a:ext cx="0" cy="50400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0ECF4D0-6D05-4313-A301-75B697632C03}"/>
              </a:ext>
            </a:extLst>
          </p:cNvPr>
          <p:cNvSpPr/>
          <p:nvPr/>
        </p:nvSpPr>
        <p:spPr>
          <a:xfrm>
            <a:off x="1268620" y="1263355"/>
            <a:ext cx="7553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ภาวะอิงอาศัย 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commensalism)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เป็นการอยู่ร่วมกันของสิ่งมีชีวิต 2 ชนิด ในลักษณะที่ฝ่ายหนึ่ง 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ได้ประโยชน์ ส่วนอีกฝ่ายหนึ่งไม่ได้และไม่เสียประโยชน์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มีความสัมพันธ์แบบ +, 0</a:t>
            </a:r>
          </a:p>
        </p:txBody>
      </p:sp>
      <p:graphicFrame>
        <p:nvGraphicFramePr>
          <p:cNvPr id="12" name="ตาราง 13">
            <a:extLst>
              <a:ext uri="{FF2B5EF4-FFF2-40B4-BE49-F238E27FC236}">
                <a16:creationId xmlns:a16="http://schemas.microsoft.com/office/drawing/2014/main" id="{BDE59FF2-E4A2-4F29-9E9B-3C59321FA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685920"/>
              </p:ext>
            </p:extLst>
          </p:nvPr>
        </p:nvGraphicFramePr>
        <p:xfrm>
          <a:off x="1281757" y="1980748"/>
          <a:ext cx="7061968" cy="2931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15499">
                  <a:extLst>
                    <a:ext uri="{9D8B030D-6E8A-4147-A177-3AD203B41FA5}">
                      <a16:colId xmlns:a16="http://schemas.microsoft.com/office/drawing/2014/main" val="1613499090"/>
                    </a:ext>
                  </a:extLst>
                </a:gridCol>
                <a:gridCol w="2601812">
                  <a:extLst>
                    <a:ext uri="{9D8B030D-6E8A-4147-A177-3AD203B41FA5}">
                      <a16:colId xmlns:a16="http://schemas.microsoft.com/office/drawing/2014/main" val="3853290792"/>
                    </a:ext>
                  </a:extLst>
                </a:gridCol>
                <a:gridCol w="2344657">
                  <a:extLst>
                    <a:ext uri="{9D8B030D-6E8A-4147-A177-3AD203B41FA5}">
                      <a16:colId xmlns:a16="http://schemas.microsoft.com/office/drawing/2014/main" val="117024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ชนิดของสิ่งมีชีวิตที่อยู่ร่วมกัน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ฝ่ายที่ได้ประโยชน์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(+)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ฝ่ายไม่ได้และไม่เสียประโยชน์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(0)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91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เฟินกับตันไม้ใหญ่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เฟินได้ร่มเงา ความชื้น และเกาะบนต้นไม้ใหญ่เพื่อชูลำต้นให้ได้รับแสง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ตันไม้ใหญ่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94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กล้วยไม้กับต้นไม้ใหญ่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กล้วยไม้ได้ที่อยู่อาศัยและความชื้น</a:t>
                      </a:r>
                    </a:p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จากต้นไม้ใหญ่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ตันไม้ใหญ่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66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ฉลามกับเหาฉลาม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เหาฉลามจะเกาะติดไปกับปลาฉลามเพื่อกินเศษอาหารที่ปลาฉลามกินเหลือ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ปลาฉลาม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264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แมลงปีกแข็งกับปลวก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แมลงปีกแข็งขนาดเล็กได้อาหารและ</a:t>
                      </a:r>
                    </a:p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ที่อยู่อาศัยจากรังปลวก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ปลวก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470397"/>
                  </a:ext>
                </a:extLst>
              </a:tr>
            </a:tbl>
          </a:graphicData>
        </a:graphic>
      </p:graphicFrame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54FECE5-B4C8-41F5-9465-BD8E303E5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354" y="3624384"/>
            <a:ext cx="900000" cy="9000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CC50111-29DE-4E42-8536-457D6C11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7486" y="2271625"/>
            <a:ext cx="720000" cy="720000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D070B12-C8B8-418A-A651-3988E4ECC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50" y="4252175"/>
            <a:ext cx="720000" cy="720000"/>
          </a:xfrm>
          <a:prstGeom prst="rect">
            <a:avLst/>
          </a:prstGeom>
        </p:spPr>
      </p:pic>
      <p:sp>
        <p:nvSpPr>
          <p:cNvPr id="159" name="สี่เหลี่ยมผืนผ้า 158">
            <a:extLst>
              <a:ext uri="{FF2B5EF4-FFF2-40B4-BE49-F238E27FC236}">
                <a16:creationId xmlns:a16="http://schemas.microsoft.com/office/drawing/2014/main" id="{AC1FFE76-7132-49E9-8161-D264A9A8068B}"/>
              </a:ext>
            </a:extLst>
          </p:cNvPr>
          <p:cNvSpPr/>
          <p:nvPr/>
        </p:nvSpPr>
        <p:spPr>
          <a:xfrm>
            <a:off x="1282467" y="829554"/>
            <a:ext cx="597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กลุ่มสิ่งมีชีวิตในระบบนิเวศมีความสัมพันธ์ซึ่งกันและกัน ซึ่งจำแนกความสัมพันธ์ของสิ่งมีชีวิตได้ดังนี้</a:t>
            </a:r>
          </a:p>
        </p:txBody>
      </p:sp>
      <p:sp>
        <p:nvSpPr>
          <p:cNvPr id="160" name="สี่เหลี่ยมผืนผ้า 159">
            <a:extLst>
              <a:ext uri="{FF2B5EF4-FFF2-40B4-BE49-F238E27FC236}">
                <a16:creationId xmlns:a16="http://schemas.microsoft.com/office/drawing/2014/main" id="{7AD670E8-BF5A-4389-BAC1-5E8AC4EA9091}"/>
              </a:ext>
            </a:extLst>
          </p:cNvPr>
          <p:cNvSpPr/>
          <p:nvPr/>
        </p:nvSpPr>
        <p:spPr>
          <a:xfrm>
            <a:off x="1217279" y="259149"/>
            <a:ext cx="56557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3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ความสัมพันธ์ของสิ่งมีชีวิตในระบบนิเวศ</a:t>
            </a:r>
            <a:r>
              <a:rPr lang="en-US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800" dirty="0"/>
          </a:p>
        </p:txBody>
      </p:sp>
      <p:pic>
        <p:nvPicPr>
          <p:cNvPr id="161" name="รูปภาพ 160">
            <a:extLst>
              <a:ext uri="{FF2B5EF4-FFF2-40B4-BE49-F238E27FC236}">
                <a16:creationId xmlns:a16="http://schemas.microsoft.com/office/drawing/2014/main" id="{1404FD72-7558-4191-A59E-D2D6E125C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56" y="335652"/>
            <a:ext cx="540000" cy="540000"/>
          </a:xfrm>
          <a:prstGeom prst="rect">
            <a:avLst/>
          </a:prstGeom>
        </p:spPr>
      </p:pic>
      <p:pic>
        <p:nvPicPr>
          <p:cNvPr id="162" name="รูปภาพ 161">
            <a:extLst>
              <a:ext uri="{FF2B5EF4-FFF2-40B4-BE49-F238E27FC236}">
                <a16:creationId xmlns:a16="http://schemas.microsoft.com/office/drawing/2014/main" id="{8D74329D-9D47-487B-AA5A-7296BD2EC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306" y="10986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49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D48FD187-0B7A-41FC-B0D1-4A461017AFCF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646FBBC2-1417-46C5-AD1D-150117E8FA85}"/>
                </a:ext>
              </a:extLst>
            </p:cNvPr>
            <p:cNvSpPr/>
            <p:nvPr/>
          </p:nvSpPr>
          <p:spPr>
            <a:xfrm rot="2025166">
              <a:off x="4547239" y="364187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95B56257-DC36-4802-A9BB-B224020DA344}"/>
                </a:ext>
              </a:extLst>
            </p:cNvPr>
            <p:cNvSpPr/>
            <p:nvPr/>
          </p:nvSpPr>
          <p:spPr>
            <a:xfrm rot="2025166">
              <a:off x="248763" y="207593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946CFA9-8D79-484B-B02A-5D555F731095}"/>
                </a:ext>
              </a:extLst>
            </p:cNvPr>
            <p:cNvSpPr/>
            <p:nvPr/>
          </p:nvSpPr>
          <p:spPr>
            <a:xfrm rot="2025166">
              <a:off x="6990495" y="1782658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grpSp>
          <p:nvGrpSpPr>
            <p:cNvPr id="22" name="กลุ่ม 21">
              <a:extLst>
                <a:ext uri="{FF2B5EF4-FFF2-40B4-BE49-F238E27FC236}">
                  <a16:creationId xmlns:a16="http://schemas.microsoft.com/office/drawing/2014/main" id="{86FB552E-ACCE-4CD9-8357-9CA7DFCB0085}"/>
                </a:ext>
              </a:extLst>
            </p:cNvPr>
            <p:cNvGrpSpPr/>
            <p:nvPr/>
          </p:nvGrpSpPr>
          <p:grpSpPr>
            <a:xfrm>
              <a:off x="-24524" y="-71791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6" name="รูปแบบอิสระ: รูปร่าง 155">
                <a:extLst>
                  <a:ext uri="{FF2B5EF4-FFF2-40B4-BE49-F238E27FC236}">
                    <a16:creationId xmlns:a16="http://schemas.microsoft.com/office/drawing/2014/main" id="{93B44B27-160E-4385-9680-9920FD49ED2D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7" name="รูปแบบอิสระ: รูปร่าง 156">
                <a:extLst>
                  <a:ext uri="{FF2B5EF4-FFF2-40B4-BE49-F238E27FC236}">
                    <a16:creationId xmlns:a16="http://schemas.microsoft.com/office/drawing/2014/main" id="{6158D7C7-E6EC-469B-8A23-79FB407ABE90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3" name="กลุ่ม 22">
              <a:extLst>
                <a:ext uri="{FF2B5EF4-FFF2-40B4-BE49-F238E27FC236}">
                  <a16:creationId xmlns:a16="http://schemas.microsoft.com/office/drawing/2014/main" id="{AD4A1628-C51A-4D35-B3B6-81196B0DA696}"/>
                </a:ext>
              </a:extLst>
            </p:cNvPr>
            <p:cNvGrpSpPr/>
            <p:nvPr/>
          </p:nvGrpSpPr>
          <p:grpSpPr>
            <a:xfrm flipH="1" flipV="1">
              <a:off x="3659829" y="569056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4" name="รูปแบบอิสระ: รูปร่าง 153">
                <a:extLst>
                  <a:ext uri="{FF2B5EF4-FFF2-40B4-BE49-F238E27FC236}">
                    <a16:creationId xmlns:a16="http://schemas.microsoft.com/office/drawing/2014/main" id="{26ED3D3B-BE90-4912-A9E8-EB312202498B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/>
              </a:p>
            </p:txBody>
          </p:sp>
          <p:sp>
            <p:nvSpPr>
              <p:cNvPr id="155" name="รูปแบบอิสระ: รูปร่าง 154">
                <a:extLst>
                  <a:ext uri="{FF2B5EF4-FFF2-40B4-BE49-F238E27FC236}">
                    <a16:creationId xmlns:a16="http://schemas.microsoft.com/office/drawing/2014/main" id="{9F9D20A3-7CD4-4A0F-BF53-1336C589ECD2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</p:grpSp>
        <p:grpSp>
          <p:nvGrpSpPr>
            <p:cNvPr id="24" name="กลุ่ม 23">
              <a:extLst>
                <a:ext uri="{FF2B5EF4-FFF2-40B4-BE49-F238E27FC236}">
                  <a16:creationId xmlns:a16="http://schemas.microsoft.com/office/drawing/2014/main" id="{44AAC571-C94C-4F4A-B67D-2AAB191F3DD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55808" y="373919"/>
              <a:ext cx="376162" cy="907724"/>
              <a:chOff x="6264894" y="1446698"/>
              <a:chExt cx="759640" cy="1984379"/>
            </a:xfrm>
          </p:grpSpPr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EA65D6C8-E007-4985-8867-B5125B68BF71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5" name="วงรี 124">
                <a:extLst>
                  <a:ext uri="{FF2B5EF4-FFF2-40B4-BE49-F238E27FC236}">
                    <a16:creationId xmlns:a16="http://schemas.microsoft.com/office/drawing/2014/main" id="{7EF8BFDC-0EDF-4E06-86C5-CB059660EA37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6" name="วงรี 125">
                <a:extLst>
                  <a:ext uri="{FF2B5EF4-FFF2-40B4-BE49-F238E27FC236}">
                    <a16:creationId xmlns:a16="http://schemas.microsoft.com/office/drawing/2014/main" id="{FB062542-F428-4A65-B5A1-3F9ABF0EA797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7" name="วงรี 126">
                <a:extLst>
                  <a:ext uri="{FF2B5EF4-FFF2-40B4-BE49-F238E27FC236}">
                    <a16:creationId xmlns:a16="http://schemas.microsoft.com/office/drawing/2014/main" id="{74DC33C6-C960-4449-97CF-27D1D6FE40BD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8" name="วงรี 127">
                <a:extLst>
                  <a:ext uri="{FF2B5EF4-FFF2-40B4-BE49-F238E27FC236}">
                    <a16:creationId xmlns:a16="http://schemas.microsoft.com/office/drawing/2014/main" id="{15EA1F1F-3884-49A1-B656-8687D082E668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9" name="วงรี 128">
                <a:extLst>
                  <a:ext uri="{FF2B5EF4-FFF2-40B4-BE49-F238E27FC236}">
                    <a16:creationId xmlns:a16="http://schemas.microsoft.com/office/drawing/2014/main" id="{FFE799C1-F5D9-4FE1-BBBA-A17203FDD700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0" name="วงรี 129">
                <a:extLst>
                  <a:ext uri="{FF2B5EF4-FFF2-40B4-BE49-F238E27FC236}">
                    <a16:creationId xmlns:a16="http://schemas.microsoft.com/office/drawing/2014/main" id="{7DFAE698-CDBE-455D-B890-D5FD80027609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1" name="วงรี 130">
                <a:extLst>
                  <a:ext uri="{FF2B5EF4-FFF2-40B4-BE49-F238E27FC236}">
                    <a16:creationId xmlns:a16="http://schemas.microsoft.com/office/drawing/2014/main" id="{49F0445F-423E-4BD1-89DC-0C5420FCB81F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2" name="วงรี 131">
                <a:extLst>
                  <a:ext uri="{FF2B5EF4-FFF2-40B4-BE49-F238E27FC236}">
                    <a16:creationId xmlns:a16="http://schemas.microsoft.com/office/drawing/2014/main" id="{504800F9-FAA7-42BE-83EE-9D87D442CC9E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33" name="วงรี 132">
                <a:extLst>
                  <a:ext uri="{FF2B5EF4-FFF2-40B4-BE49-F238E27FC236}">
                    <a16:creationId xmlns:a16="http://schemas.microsoft.com/office/drawing/2014/main" id="{324CE360-7D70-4B70-8327-11DCFC4CCE92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4" name="วงรี 133">
                <a:extLst>
                  <a:ext uri="{FF2B5EF4-FFF2-40B4-BE49-F238E27FC236}">
                    <a16:creationId xmlns:a16="http://schemas.microsoft.com/office/drawing/2014/main" id="{EC11B113-D7E2-4591-A036-E77405BF3DCA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5" name="วงรี 134">
                <a:extLst>
                  <a:ext uri="{FF2B5EF4-FFF2-40B4-BE49-F238E27FC236}">
                    <a16:creationId xmlns:a16="http://schemas.microsoft.com/office/drawing/2014/main" id="{AF2A6872-4622-4EEA-9BFB-B36B28A176DB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6" name="วงรี 135">
                <a:extLst>
                  <a:ext uri="{FF2B5EF4-FFF2-40B4-BE49-F238E27FC236}">
                    <a16:creationId xmlns:a16="http://schemas.microsoft.com/office/drawing/2014/main" id="{6D3D64AB-E448-4D4A-94C3-BC054C1DD465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7" name="วงรี 136">
                <a:extLst>
                  <a:ext uri="{FF2B5EF4-FFF2-40B4-BE49-F238E27FC236}">
                    <a16:creationId xmlns:a16="http://schemas.microsoft.com/office/drawing/2014/main" id="{682F8A62-AEFF-4B40-A584-C7F1FC78A506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8" name="วงรี 137">
                <a:extLst>
                  <a:ext uri="{FF2B5EF4-FFF2-40B4-BE49-F238E27FC236}">
                    <a16:creationId xmlns:a16="http://schemas.microsoft.com/office/drawing/2014/main" id="{075936C0-6330-44C5-8AD8-1699AD625F40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39" name="วงรี 138">
                <a:extLst>
                  <a:ext uri="{FF2B5EF4-FFF2-40B4-BE49-F238E27FC236}">
                    <a16:creationId xmlns:a16="http://schemas.microsoft.com/office/drawing/2014/main" id="{0268CF9C-3C08-43F5-AA51-A3BDCBF6DA1D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0" name="วงรี 139">
                <a:extLst>
                  <a:ext uri="{FF2B5EF4-FFF2-40B4-BE49-F238E27FC236}">
                    <a16:creationId xmlns:a16="http://schemas.microsoft.com/office/drawing/2014/main" id="{29666858-C79F-40AB-AF5E-0BCE82AF37E8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1" name="วงรี 140">
                <a:extLst>
                  <a:ext uri="{FF2B5EF4-FFF2-40B4-BE49-F238E27FC236}">
                    <a16:creationId xmlns:a16="http://schemas.microsoft.com/office/drawing/2014/main" id="{23656008-36A7-4450-9F17-ACA0A8EFA6CD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2" name="วงรี 141">
                <a:extLst>
                  <a:ext uri="{FF2B5EF4-FFF2-40B4-BE49-F238E27FC236}">
                    <a16:creationId xmlns:a16="http://schemas.microsoft.com/office/drawing/2014/main" id="{670CE9C7-4DDE-4F44-9DD2-3EE8900782E6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3" name="วงรี 142">
                <a:extLst>
                  <a:ext uri="{FF2B5EF4-FFF2-40B4-BE49-F238E27FC236}">
                    <a16:creationId xmlns:a16="http://schemas.microsoft.com/office/drawing/2014/main" id="{05F30FAC-F5F1-41FF-8B78-7A09CBEFFACA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4" name="วงรี 143">
                <a:extLst>
                  <a:ext uri="{FF2B5EF4-FFF2-40B4-BE49-F238E27FC236}">
                    <a16:creationId xmlns:a16="http://schemas.microsoft.com/office/drawing/2014/main" id="{88C1D220-F922-4431-9E73-14949D5524E6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5" name="วงรี 144">
                <a:extLst>
                  <a:ext uri="{FF2B5EF4-FFF2-40B4-BE49-F238E27FC236}">
                    <a16:creationId xmlns:a16="http://schemas.microsoft.com/office/drawing/2014/main" id="{B3364916-B525-4213-BAA5-28EF7D867ADD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6" name="วงรี 145">
                <a:extLst>
                  <a:ext uri="{FF2B5EF4-FFF2-40B4-BE49-F238E27FC236}">
                    <a16:creationId xmlns:a16="http://schemas.microsoft.com/office/drawing/2014/main" id="{4E712F0D-EC6D-4866-9519-64804F77110D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7" name="วงรี 146">
                <a:extLst>
                  <a:ext uri="{FF2B5EF4-FFF2-40B4-BE49-F238E27FC236}">
                    <a16:creationId xmlns:a16="http://schemas.microsoft.com/office/drawing/2014/main" id="{17AFE9EB-8602-4B44-8F09-71356C0A294E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A074CB3B-9EE6-4631-9AE5-08C762503BBB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D5980855-85A2-4E86-AEB0-12DF6F7A2266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189EA302-A704-418B-A320-E58A179C84B1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1" name="วงรี 150">
                <a:extLst>
                  <a:ext uri="{FF2B5EF4-FFF2-40B4-BE49-F238E27FC236}">
                    <a16:creationId xmlns:a16="http://schemas.microsoft.com/office/drawing/2014/main" id="{104F0460-7EDA-4A09-9F3D-D9D665B1AEB4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2" name="วงรี 151">
                <a:extLst>
                  <a:ext uri="{FF2B5EF4-FFF2-40B4-BE49-F238E27FC236}">
                    <a16:creationId xmlns:a16="http://schemas.microsoft.com/office/drawing/2014/main" id="{6261E3D5-4CBC-4659-A8A3-E2FA30E17B75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53" name="วงรี 152">
                <a:extLst>
                  <a:ext uri="{FF2B5EF4-FFF2-40B4-BE49-F238E27FC236}">
                    <a16:creationId xmlns:a16="http://schemas.microsoft.com/office/drawing/2014/main" id="{C888B92E-ECE8-4964-8ACE-12EC37E26035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D78E29F-2955-44F1-B297-204AE233B45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133939" y="4354181"/>
              <a:ext cx="347486" cy="982634"/>
              <a:chOff x="6264894" y="1446698"/>
              <a:chExt cx="759640" cy="1984379"/>
            </a:xfrm>
          </p:grpSpPr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B7F40E44-22A6-40A9-8836-5088B869AA22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0D642E2-4FD5-4028-9A76-1ACFFB384E55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E88017DE-C927-4CC4-97F4-5BE260036E83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0D608339-2CEE-4A35-872F-4B1344520893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8" name="วงรี 97">
                <a:extLst>
                  <a:ext uri="{FF2B5EF4-FFF2-40B4-BE49-F238E27FC236}">
                    <a16:creationId xmlns:a16="http://schemas.microsoft.com/office/drawing/2014/main" id="{FCABDB11-2B96-47BA-96AA-75646AB96BF1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9" name="วงรี 98">
                <a:extLst>
                  <a:ext uri="{FF2B5EF4-FFF2-40B4-BE49-F238E27FC236}">
                    <a16:creationId xmlns:a16="http://schemas.microsoft.com/office/drawing/2014/main" id="{0FD8316B-7891-4FE0-A24F-15E905733C23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0" name="วงรี 99">
                <a:extLst>
                  <a:ext uri="{FF2B5EF4-FFF2-40B4-BE49-F238E27FC236}">
                    <a16:creationId xmlns:a16="http://schemas.microsoft.com/office/drawing/2014/main" id="{20E4104A-A47A-4861-815C-F7FE1F285148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AA4D6A6-F81A-4AB4-B0C9-759A2842CE44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8B128B1A-F868-4C89-B5BC-902AEFFC46F0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2EA0A4D8-9207-4D4B-A34E-8EF402F61EC0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EF0E8AD9-FC0E-4BC7-A740-A28D8B5CC03A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5" name="วงรี 104">
                <a:extLst>
                  <a:ext uri="{FF2B5EF4-FFF2-40B4-BE49-F238E27FC236}">
                    <a16:creationId xmlns:a16="http://schemas.microsoft.com/office/drawing/2014/main" id="{37661842-AFB5-4F34-B648-18E0A58B7957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6" name="วงรี 105">
                <a:extLst>
                  <a:ext uri="{FF2B5EF4-FFF2-40B4-BE49-F238E27FC236}">
                    <a16:creationId xmlns:a16="http://schemas.microsoft.com/office/drawing/2014/main" id="{56C5A346-C4A8-4C37-85AA-6AE4709F1CA2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7" name="วงรี 106">
                <a:extLst>
                  <a:ext uri="{FF2B5EF4-FFF2-40B4-BE49-F238E27FC236}">
                    <a16:creationId xmlns:a16="http://schemas.microsoft.com/office/drawing/2014/main" id="{1FA96841-9AED-44BC-86A2-EEBE4664E364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53F5DC92-E002-4148-A0B0-D608A811CC30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2A6B1297-F9AB-4E63-A544-8AAC53E94D86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291D7054-8590-4F07-8DE6-D894422AEADD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501101C9-C9A2-483A-8179-8D8F921F5C91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2" name="วงรี 111">
                <a:extLst>
                  <a:ext uri="{FF2B5EF4-FFF2-40B4-BE49-F238E27FC236}">
                    <a16:creationId xmlns:a16="http://schemas.microsoft.com/office/drawing/2014/main" id="{D9D36F39-C373-4467-A958-BF456DF7DAE8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3" name="วงรี 112">
                <a:extLst>
                  <a:ext uri="{FF2B5EF4-FFF2-40B4-BE49-F238E27FC236}">
                    <a16:creationId xmlns:a16="http://schemas.microsoft.com/office/drawing/2014/main" id="{F7AC498E-220B-4E3F-B612-5F265B43473C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4" name="วงรี 113">
                <a:extLst>
                  <a:ext uri="{FF2B5EF4-FFF2-40B4-BE49-F238E27FC236}">
                    <a16:creationId xmlns:a16="http://schemas.microsoft.com/office/drawing/2014/main" id="{709967AB-BC61-43B2-A201-8BF288C5E066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5" name="วงรี 114">
                <a:extLst>
                  <a:ext uri="{FF2B5EF4-FFF2-40B4-BE49-F238E27FC236}">
                    <a16:creationId xmlns:a16="http://schemas.microsoft.com/office/drawing/2014/main" id="{AD365774-ACAE-4F48-8D80-4878254BAFC2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6" name="วงรี 115">
                <a:extLst>
                  <a:ext uri="{FF2B5EF4-FFF2-40B4-BE49-F238E27FC236}">
                    <a16:creationId xmlns:a16="http://schemas.microsoft.com/office/drawing/2014/main" id="{A9E87A70-FA4C-47F5-89ED-DD9FB52CCA00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7" name="วงรี 116">
                <a:extLst>
                  <a:ext uri="{FF2B5EF4-FFF2-40B4-BE49-F238E27FC236}">
                    <a16:creationId xmlns:a16="http://schemas.microsoft.com/office/drawing/2014/main" id="{77F9579E-B1CC-4AD8-84DA-8F556B7AFB4F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8" name="วงรี 117">
                <a:extLst>
                  <a:ext uri="{FF2B5EF4-FFF2-40B4-BE49-F238E27FC236}">
                    <a16:creationId xmlns:a16="http://schemas.microsoft.com/office/drawing/2014/main" id="{B4B56BCA-0787-4D84-A895-FDDF63E58FF2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3D380897-E1FC-462B-B523-B67DF220FBF2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0" name="วงรี 119">
                <a:extLst>
                  <a:ext uri="{FF2B5EF4-FFF2-40B4-BE49-F238E27FC236}">
                    <a16:creationId xmlns:a16="http://schemas.microsoft.com/office/drawing/2014/main" id="{FA99CFF5-9666-49B6-BCDF-FF08D754C873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1" name="วงรี 120">
                <a:extLst>
                  <a:ext uri="{FF2B5EF4-FFF2-40B4-BE49-F238E27FC236}">
                    <a16:creationId xmlns:a16="http://schemas.microsoft.com/office/drawing/2014/main" id="{9A63686E-2E1C-4CD8-8107-751EF8201C16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2" name="วงรี 121">
                <a:extLst>
                  <a:ext uri="{FF2B5EF4-FFF2-40B4-BE49-F238E27FC236}">
                    <a16:creationId xmlns:a16="http://schemas.microsoft.com/office/drawing/2014/main" id="{87A793A7-3AD2-4B31-ABF2-67919E8AA63C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23" name="วงรี 122">
                <a:extLst>
                  <a:ext uri="{FF2B5EF4-FFF2-40B4-BE49-F238E27FC236}">
                    <a16:creationId xmlns:a16="http://schemas.microsoft.com/office/drawing/2014/main" id="{A9EF309C-51B3-4554-8AAE-1156CF022C56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id="{21741F4D-56DA-4703-9EAE-4B3FAD9ADA3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466326" y="573401"/>
              <a:ext cx="347486" cy="982634"/>
              <a:chOff x="6264894" y="1446698"/>
              <a:chExt cx="759640" cy="1984379"/>
            </a:xfrm>
          </p:grpSpPr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64608807-CE82-4A13-BC77-C03DB75FB962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F523BC4-F02F-4FE1-A60D-0781219E20D5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41D3E675-D2E2-4B21-B7AC-9BCE184AD927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id="{AF0339A7-BA2F-4F9B-9CB3-0CE8239FE31F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8" name="วงรี 67">
                <a:extLst>
                  <a:ext uri="{FF2B5EF4-FFF2-40B4-BE49-F238E27FC236}">
                    <a16:creationId xmlns:a16="http://schemas.microsoft.com/office/drawing/2014/main" id="{9B5B336B-3C18-4204-8B1B-A68F57FA3563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BCD22A6A-7FE5-41D8-8559-B0C59CC983D5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0" name="วงรี 69">
                <a:extLst>
                  <a:ext uri="{FF2B5EF4-FFF2-40B4-BE49-F238E27FC236}">
                    <a16:creationId xmlns:a16="http://schemas.microsoft.com/office/drawing/2014/main" id="{A22B0E1F-DECF-4443-847F-AFD72D84C12F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8B91EF80-358A-4F42-BA95-673388BEA6C9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51CEFAF1-397D-47DD-BD47-39DB5B79D1DE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CCBBA628-5AEC-4CC7-A7C0-DF2E6D90A8F5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2D0E24A4-2DB6-478D-915C-D1CD7AF97903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A06C4C36-6590-4026-8358-7A6FF6EB7B58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2D09D576-23D0-448A-991C-596DFA5E4093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6560A6D2-8141-463D-80D6-3214CE94A49A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8" name="วงรี 77">
                <a:extLst>
                  <a:ext uri="{FF2B5EF4-FFF2-40B4-BE49-F238E27FC236}">
                    <a16:creationId xmlns:a16="http://schemas.microsoft.com/office/drawing/2014/main" id="{EB0E1296-E6E2-413B-B057-C7A301EB3AED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id="{681E4B5F-190D-4208-B084-B97F300B23D5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0" name="วงรี 79">
                <a:extLst>
                  <a:ext uri="{FF2B5EF4-FFF2-40B4-BE49-F238E27FC236}">
                    <a16:creationId xmlns:a16="http://schemas.microsoft.com/office/drawing/2014/main" id="{132DD566-435D-4DDF-B1E1-7978E5D30F13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1" name="วงรี 80">
                <a:extLst>
                  <a:ext uri="{FF2B5EF4-FFF2-40B4-BE49-F238E27FC236}">
                    <a16:creationId xmlns:a16="http://schemas.microsoft.com/office/drawing/2014/main" id="{B0C3C73B-4931-45E9-BA8A-162220185937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2" name="วงรี 81">
                <a:extLst>
                  <a:ext uri="{FF2B5EF4-FFF2-40B4-BE49-F238E27FC236}">
                    <a16:creationId xmlns:a16="http://schemas.microsoft.com/office/drawing/2014/main" id="{4D9880D7-157F-437C-B5A8-863E8E01DEE0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:a16="http://schemas.microsoft.com/office/drawing/2014/main" id="{F9033127-63B1-4AF9-A070-D6C388F9C144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CB14DB25-1923-4997-96CB-FF34ECE94B64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9DBF55CD-8700-43D0-87B9-10C5B177557A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998F5F09-99EE-44CC-9C7F-CDD89824B839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2A7C0A8B-5F58-4926-B6BF-8E158FF1BB88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E306306B-809F-4B55-B3AC-421B0CB35516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0C3978CA-7CB7-48EC-A72C-5B7304D375B9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0" name="วงรี 89">
                <a:extLst>
                  <a:ext uri="{FF2B5EF4-FFF2-40B4-BE49-F238E27FC236}">
                    <a16:creationId xmlns:a16="http://schemas.microsoft.com/office/drawing/2014/main" id="{B0B8730F-D358-4EB5-AA18-9432A2F3F2B7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9BA585A-B2BC-4F5C-AA2B-17247CA4D0A3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A2167814-045F-4909-9E56-20556B912EC9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1465D447-0471-459B-A426-32EE37BF3BFB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  <p:sp>
          <p:nvSpPr>
            <p:cNvPr id="27" name="กากบาท 26">
              <a:extLst>
                <a:ext uri="{FF2B5EF4-FFF2-40B4-BE49-F238E27FC236}">
                  <a16:creationId xmlns:a16="http://schemas.microsoft.com/office/drawing/2014/main" id="{E6C7E246-A967-4FC6-9C0E-53A279AFE328}"/>
                </a:ext>
              </a:extLst>
            </p:cNvPr>
            <p:cNvSpPr/>
            <p:nvPr/>
          </p:nvSpPr>
          <p:spPr>
            <a:xfrm rot="1087668">
              <a:off x="1191653" y="445197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28" name="กากบาท 27">
              <a:extLst>
                <a:ext uri="{FF2B5EF4-FFF2-40B4-BE49-F238E27FC236}">
                  <a16:creationId xmlns:a16="http://schemas.microsoft.com/office/drawing/2014/main" id="{2A1FEC9D-FB75-4DCC-80A5-433B7E8D2AF7}"/>
                </a:ext>
              </a:extLst>
            </p:cNvPr>
            <p:cNvSpPr/>
            <p:nvPr/>
          </p:nvSpPr>
          <p:spPr>
            <a:xfrm rot="1087668">
              <a:off x="6767399" y="151875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29" name="กากบาท 28">
              <a:extLst>
                <a:ext uri="{FF2B5EF4-FFF2-40B4-BE49-F238E27FC236}">
                  <a16:creationId xmlns:a16="http://schemas.microsoft.com/office/drawing/2014/main" id="{0C4E6B03-0429-4A30-9E40-731DFD6A5725}"/>
                </a:ext>
              </a:extLst>
            </p:cNvPr>
            <p:cNvSpPr/>
            <p:nvPr/>
          </p:nvSpPr>
          <p:spPr>
            <a:xfrm rot="1087668">
              <a:off x="574800" y="1446281"/>
              <a:ext cx="620284" cy="50022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0" name="กากบาท 29">
              <a:extLst>
                <a:ext uri="{FF2B5EF4-FFF2-40B4-BE49-F238E27FC236}">
                  <a16:creationId xmlns:a16="http://schemas.microsoft.com/office/drawing/2014/main" id="{453CA604-E67F-45D7-90FD-024613D59491}"/>
                </a:ext>
              </a:extLst>
            </p:cNvPr>
            <p:cNvSpPr/>
            <p:nvPr/>
          </p:nvSpPr>
          <p:spPr>
            <a:xfrm rot="20237040">
              <a:off x="1318434" y="452353"/>
              <a:ext cx="552915" cy="42660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/>
            </a:p>
          </p:txBody>
        </p:sp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EC99B878-99D6-47F0-92A8-93C50186E416}"/>
                </a:ext>
              </a:extLst>
            </p:cNvPr>
            <p:cNvSpPr/>
            <p:nvPr/>
          </p:nvSpPr>
          <p:spPr>
            <a:xfrm>
              <a:off x="6241377" y="425127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288991DB-3915-4691-9324-3C8A1292A7E2}"/>
                </a:ext>
              </a:extLst>
            </p:cNvPr>
            <p:cNvSpPr/>
            <p:nvPr/>
          </p:nvSpPr>
          <p:spPr>
            <a:xfrm>
              <a:off x="7961308" y="4240268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/>
            </a:p>
          </p:txBody>
        </p:sp>
        <p:grpSp>
          <p:nvGrpSpPr>
            <p:cNvPr id="33" name="กลุ่ม 32">
              <a:extLst>
                <a:ext uri="{FF2B5EF4-FFF2-40B4-BE49-F238E27FC236}">
                  <a16:creationId xmlns:a16="http://schemas.microsoft.com/office/drawing/2014/main" id="{1C00B198-36E9-47E7-9C4C-8AEBC81A12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0805" y="3407851"/>
              <a:ext cx="376162" cy="907724"/>
              <a:chOff x="6264894" y="1446698"/>
              <a:chExt cx="759640" cy="1984379"/>
            </a:xfrm>
          </p:grpSpPr>
          <p:sp>
            <p:nvSpPr>
              <p:cNvPr id="34" name="วงรี 33">
                <a:extLst>
                  <a:ext uri="{FF2B5EF4-FFF2-40B4-BE49-F238E27FC236}">
                    <a16:creationId xmlns:a16="http://schemas.microsoft.com/office/drawing/2014/main" id="{B4AD4A12-7144-4BBF-B5EA-3303DA6838E1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8902AB49-4F79-4407-883F-A281A8BA9681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6" name="วงรี 35">
                <a:extLst>
                  <a:ext uri="{FF2B5EF4-FFF2-40B4-BE49-F238E27FC236}">
                    <a16:creationId xmlns:a16="http://schemas.microsoft.com/office/drawing/2014/main" id="{A8498265-059A-44F4-BFD4-923B13AD2F83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7" name="วงรี 36">
                <a:extLst>
                  <a:ext uri="{FF2B5EF4-FFF2-40B4-BE49-F238E27FC236}">
                    <a16:creationId xmlns:a16="http://schemas.microsoft.com/office/drawing/2014/main" id="{97F018F5-92A8-469B-9CD3-81C818A9FE5F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8" name="วงรี 37">
                <a:extLst>
                  <a:ext uri="{FF2B5EF4-FFF2-40B4-BE49-F238E27FC236}">
                    <a16:creationId xmlns:a16="http://schemas.microsoft.com/office/drawing/2014/main" id="{F5B7F9C8-EDFD-4ED7-9E69-939A3E7277AA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37D9589D-07D9-4B48-84A9-BF435B5BF3B2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0" name="วงรี 39">
                <a:extLst>
                  <a:ext uri="{FF2B5EF4-FFF2-40B4-BE49-F238E27FC236}">
                    <a16:creationId xmlns:a16="http://schemas.microsoft.com/office/drawing/2014/main" id="{4F008F57-0458-4136-B947-8EEE67F641BD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1" name="วงรี 40">
                <a:extLst>
                  <a:ext uri="{FF2B5EF4-FFF2-40B4-BE49-F238E27FC236}">
                    <a16:creationId xmlns:a16="http://schemas.microsoft.com/office/drawing/2014/main" id="{A02C2A11-B468-44AC-BB83-BCDB41B40035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59228E24-6B1D-41E1-9495-962649F7D911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837D5E04-8BB7-4AE5-84CC-D0666BFF72C1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4" name="วงรี 43">
                <a:extLst>
                  <a:ext uri="{FF2B5EF4-FFF2-40B4-BE49-F238E27FC236}">
                    <a16:creationId xmlns:a16="http://schemas.microsoft.com/office/drawing/2014/main" id="{C903BA58-CEBB-4CDD-A788-93713ED95D0B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A377B6CE-0000-4947-B5F9-1062B31CC8E1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21522FC4-07C2-414A-A762-FCE072250A2B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CFED45DC-5A33-475D-BEE1-B0E0BBEAA829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E1B58B6F-761A-4DF1-896B-3B1DCF454AEC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9" name="วงรี 48">
                <a:extLst>
                  <a:ext uri="{FF2B5EF4-FFF2-40B4-BE49-F238E27FC236}">
                    <a16:creationId xmlns:a16="http://schemas.microsoft.com/office/drawing/2014/main" id="{2C27387D-C6FF-4210-92D7-5D6ED3E415C6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1492B0D8-2E8D-4CE7-9D5D-649168226D6F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37AC2AA2-54B9-4A0C-8F48-283ACAD91BBE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79633A72-4F63-437D-8BA8-787262F96E1B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A894854F-1A44-4C80-895B-CB3C821F5235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4" name="วงรี 53">
                <a:extLst>
                  <a:ext uri="{FF2B5EF4-FFF2-40B4-BE49-F238E27FC236}">
                    <a16:creationId xmlns:a16="http://schemas.microsoft.com/office/drawing/2014/main" id="{D4E09851-625D-426E-80D1-487C12601F27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DE29BA3F-2E69-4E35-9B15-172C00F78379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0339025F-97DC-4427-A2F5-0F5808397198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9421ABE0-BCEF-40AB-A59A-BBE0CB4B1E27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7021ED63-4A41-4776-8AD9-C64AC5ECFF0D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59" name="วงรี 58">
                <a:extLst>
                  <a:ext uri="{FF2B5EF4-FFF2-40B4-BE49-F238E27FC236}">
                    <a16:creationId xmlns:a16="http://schemas.microsoft.com/office/drawing/2014/main" id="{D2725A1D-7519-4D65-A3DD-03D08FF3E659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0" name="วงรี 59">
                <a:extLst>
                  <a:ext uri="{FF2B5EF4-FFF2-40B4-BE49-F238E27FC236}">
                    <a16:creationId xmlns:a16="http://schemas.microsoft.com/office/drawing/2014/main" id="{63A5989B-E2B1-4F10-A4C8-7550F7E5B558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ACCDDEDE-3107-4133-9BFC-25864242873D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C99035EC-0EC0-4238-8585-1BA32AEFA454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2F918DB-C66B-4B1C-925A-A5E666AED79E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</p:grpSp>
      </p:grpSp>
      <p:sp>
        <p:nvSpPr>
          <p:cNvPr id="158" name="สี่เหลี่ยมผืนผ้า 157">
            <a:extLst>
              <a:ext uri="{FF2B5EF4-FFF2-40B4-BE49-F238E27FC236}">
                <a16:creationId xmlns:a16="http://schemas.microsoft.com/office/drawing/2014/main" id="{C74244F8-0B0D-4957-BD7D-AFD064167308}"/>
              </a:ext>
            </a:extLst>
          </p:cNvPr>
          <p:cNvSpPr/>
          <p:nvPr/>
        </p:nvSpPr>
        <p:spPr>
          <a:xfrm>
            <a:off x="399393" y="309383"/>
            <a:ext cx="8530439" cy="4559946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C04D460-5ABA-4CE4-83CD-4A54AF6186F1}"/>
              </a:ext>
            </a:extLst>
          </p:cNvPr>
          <p:cNvGrpSpPr/>
          <p:nvPr/>
        </p:nvGrpSpPr>
        <p:grpSpPr>
          <a:xfrm>
            <a:off x="0" y="3269620"/>
            <a:ext cx="9134061" cy="1880005"/>
            <a:chOff x="0" y="3269620"/>
            <a:chExt cx="9134061" cy="1880005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A41EAE71-51ED-461C-9F22-45DB6E8B8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2048" t="82049" r="48900"/>
            <a:stretch/>
          </p:blipFill>
          <p:spPr>
            <a:xfrm>
              <a:off x="0" y="3321748"/>
              <a:ext cx="3389243" cy="1827877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C8671E4A-5EAA-42F9-9EAC-737118D79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5BC8C2"/>
                </a:clrFrom>
                <a:clrTo>
                  <a:srgbClr val="5BC8C2">
                    <a:alpha val="0"/>
                  </a:srgbClr>
                </a:clrTo>
              </a:clrChange>
            </a:blip>
            <a:srcRect l="51234" t="82049" r="-1"/>
            <a:stretch/>
          </p:blipFill>
          <p:spPr>
            <a:xfrm>
              <a:off x="5688322" y="3269620"/>
              <a:ext cx="3445739" cy="1869198"/>
            </a:xfrm>
            <a:prstGeom prst="rect">
              <a:avLst/>
            </a:prstGeom>
          </p:spPr>
        </p:pic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3BBC88C-A203-4015-91E3-39467E25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15" y="1272208"/>
            <a:ext cx="432000" cy="432000"/>
          </a:xfrm>
          <a:prstGeom prst="rect">
            <a:avLst/>
          </a:prstGeom>
        </p:spPr>
      </p:pic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22285EC1-564B-4499-B5F4-EBD7C5B5BB1C}"/>
              </a:ext>
            </a:extLst>
          </p:cNvPr>
          <p:cNvCxnSpPr>
            <a:cxnSpLocks/>
          </p:cNvCxnSpPr>
          <p:nvPr/>
        </p:nvCxnSpPr>
        <p:spPr>
          <a:xfrm>
            <a:off x="1163762" y="1312241"/>
            <a:ext cx="0" cy="57600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0358A38-D5B7-4024-90DA-E045EA76922B}"/>
              </a:ext>
            </a:extLst>
          </p:cNvPr>
          <p:cNvSpPr/>
          <p:nvPr/>
        </p:nvSpPr>
        <p:spPr>
          <a:xfrm>
            <a:off x="1191210" y="1225019"/>
            <a:ext cx="757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ภาวการณ์ได้ประโยชน์ร่วมกัน (protocooperati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เป็นการอยู่ร่วมกันของสิ่งมีชีวิต 2 ชนิด 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ซึ่งต่างได้ประโยชน์ทั้ง 2 ฝ่าย แต่สามารถแยกออกจากกันได้โดยดำเนินชีวิตตามปกติ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มีความสัมพันธ์แบบ + , +</a:t>
            </a:r>
          </a:p>
        </p:txBody>
      </p:sp>
      <p:graphicFrame>
        <p:nvGraphicFramePr>
          <p:cNvPr id="12" name="ตาราง 13">
            <a:extLst>
              <a:ext uri="{FF2B5EF4-FFF2-40B4-BE49-F238E27FC236}">
                <a16:creationId xmlns:a16="http://schemas.microsoft.com/office/drawing/2014/main" id="{BDA83399-DDBA-4735-88A4-37E711062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94958"/>
              </p:ext>
            </p:extLst>
          </p:nvPr>
        </p:nvGraphicFramePr>
        <p:xfrm>
          <a:off x="1087340" y="1991374"/>
          <a:ext cx="7349901" cy="2931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3318">
                  <a:extLst>
                    <a:ext uri="{9D8B030D-6E8A-4147-A177-3AD203B41FA5}">
                      <a16:colId xmlns:a16="http://schemas.microsoft.com/office/drawing/2014/main" val="1613499090"/>
                    </a:ext>
                  </a:extLst>
                </a:gridCol>
                <a:gridCol w="2780675">
                  <a:extLst>
                    <a:ext uri="{9D8B030D-6E8A-4147-A177-3AD203B41FA5}">
                      <a16:colId xmlns:a16="http://schemas.microsoft.com/office/drawing/2014/main" val="3853290792"/>
                    </a:ext>
                  </a:extLst>
                </a:gridCol>
                <a:gridCol w="2535908">
                  <a:extLst>
                    <a:ext uri="{9D8B030D-6E8A-4147-A177-3AD203B41FA5}">
                      <a16:colId xmlns:a16="http://schemas.microsoft.com/office/drawing/2014/main" val="117024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ชนิดของสิ่งมีชีวิตที่อยู่ร่วมกัน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ประโยชน์ที่ฝ่ายหนึ่งได้รับ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(+)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ประโยชน์ที่ฝ่ายหนึ่งได้รับ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(+)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91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ดอกไม้กับแมลง 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ดอกไม้ได้แมลงช่วยผสมเกสรเพื่อการดำรงเผ่าพันธุ์ต่อไป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แมลงได้อาหารประเภทน้ำหวานจากดอกไม้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94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ควายกับนกเอี้ยง 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นกเอี้ยงได้กินแมลงต่าง ๆ บนหลังควาย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เป็นอาหาร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ควายสบายตัวขึ้น ไม่รำคาญแมลงที่มาตอม 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และรู้ตัวก่อนที่ศัตรูจะเข้ามาใกล้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66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มดดำกับเพลี้ย 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เพลี้ยอาศัยมดดำพาไปวางไว้ตามต้นพืช 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เพื่อดูดน้ำเลี้ยงจากพืชเป็นอาหาร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มดดำได้อาหารจากเพลี้ยด้วยการดูดน้ำเลี้ยง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จากเพลี้ย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264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ปูเสฉวนกับดอกไม้ทะเล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ปูเสฉวนอาศัยดอกไม้ทะเลช่วยพรางตาศัตรู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ให้ตัวเองปลอดภัยเพราะดอกไม้ทะเล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มีเข็มพิษช่วยป้องกันศัตรูได้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ดอกไม้ทะเลอาศัยปูเสฉวนช่วยพาเคลื่อนที่</a:t>
                      </a:r>
                    </a:p>
                    <a:p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ไปหาอาหารกิน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573021"/>
                  </a:ext>
                </a:extLst>
              </a:tr>
            </a:tbl>
          </a:graphicData>
        </a:graphic>
      </p:graphicFrame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9D04014-D473-46A8-90EA-E35594F3C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6656" y="2789724"/>
            <a:ext cx="720000" cy="7200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2121AEC-C6C1-4FEF-851C-5E3D400A1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651" y="4283430"/>
            <a:ext cx="720000" cy="720000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41799CA-3B04-4C2D-91FE-F7CF4727B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40" y="3636954"/>
            <a:ext cx="720000" cy="720000"/>
          </a:xfrm>
          <a:prstGeom prst="rect">
            <a:avLst/>
          </a:prstGeom>
        </p:spPr>
      </p:pic>
      <p:sp>
        <p:nvSpPr>
          <p:cNvPr id="159" name="สี่เหลี่ยมผืนผ้า 158">
            <a:extLst>
              <a:ext uri="{FF2B5EF4-FFF2-40B4-BE49-F238E27FC236}">
                <a16:creationId xmlns:a16="http://schemas.microsoft.com/office/drawing/2014/main" id="{F4ABFDB3-FF3C-44A1-A330-134F6D7AACA9}"/>
              </a:ext>
            </a:extLst>
          </p:cNvPr>
          <p:cNvSpPr/>
          <p:nvPr/>
        </p:nvSpPr>
        <p:spPr>
          <a:xfrm>
            <a:off x="1282467" y="829554"/>
            <a:ext cx="597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กลุ่มสิ่งมีชีวิตในระบบนิเวศมีความสัมพันธ์ซึ่งกันและกัน ซึ่งจำแนกความสัมพันธ์ของสิ่งมีชีวิตได้ดังนี้</a:t>
            </a:r>
          </a:p>
        </p:txBody>
      </p:sp>
      <p:sp>
        <p:nvSpPr>
          <p:cNvPr id="160" name="สี่เหลี่ยมผืนผ้า 159">
            <a:extLst>
              <a:ext uri="{FF2B5EF4-FFF2-40B4-BE49-F238E27FC236}">
                <a16:creationId xmlns:a16="http://schemas.microsoft.com/office/drawing/2014/main" id="{AEFC99AF-F3A9-416E-A141-8021A47D57D7}"/>
              </a:ext>
            </a:extLst>
          </p:cNvPr>
          <p:cNvSpPr/>
          <p:nvPr/>
        </p:nvSpPr>
        <p:spPr>
          <a:xfrm>
            <a:off x="1217279" y="259149"/>
            <a:ext cx="56557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3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ความสัมพันธ์ของสิ่งมีชีวิตในระบบนิเวศ</a:t>
            </a:r>
            <a:r>
              <a:rPr lang="en-US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800" dirty="0"/>
          </a:p>
        </p:txBody>
      </p:sp>
      <p:pic>
        <p:nvPicPr>
          <p:cNvPr id="161" name="รูปภาพ 160">
            <a:extLst>
              <a:ext uri="{FF2B5EF4-FFF2-40B4-BE49-F238E27FC236}">
                <a16:creationId xmlns:a16="http://schemas.microsoft.com/office/drawing/2014/main" id="{34370B39-D177-4B58-91F4-F11E82B98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56" y="335652"/>
            <a:ext cx="540000" cy="540000"/>
          </a:xfrm>
          <a:prstGeom prst="rect">
            <a:avLst/>
          </a:prstGeom>
        </p:spPr>
      </p:pic>
      <p:pic>
        <p:nvPicPr>
          <p:cNvPr id="162" name="รูปภาพ 161">
            <a:extLst>
              <a:ext uri="{FF2B5EF4-FFF2-40B4-BE49-F238E27FC236}">
                <a16:creationId xmlns:a16="http://schemas.microsoft.com/office/drawing/2014/main" id="{DDDE198F-4EB0-4095-97C2-A9F5572E9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306" y="10986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4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A8FBD7AB-CB87-4BDE-830D-53F5A11F9DC1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EF8D3E8C-A561-405A-A21E-71A40320C229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FB6FC4FF-689A-4796-A2EC-8DE814BE4212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7E579E8F-D379-4D8B-9B9B-AB5E82134E97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BCACD30D-8797-463C-A041-79DACCEBAE16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BF0451DC-1833-4BD6-8865-ADD76B4853D8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E13D9375-7EFE-4625-90C2-485067E28897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212E1405-D333-4FCA-9AC4-BA4ABA3BE0DD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51DB11F0-F220-48B8-A6CF-B8FA5C8A4936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8D5981BB-B75A-4AA2-A46D-83BDC77FC1F0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BF7F9DBA-216E-4FC4-8499-78C35F05E5BF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72530EE4-DA3C-4AAC-86C3-FD55015C2E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8E7F3278-08C1-40EC-9241-37FE0CC4728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C3105F33-FF96-47FD-9E96-2EA712E6F62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79625E3D-1ED9-40CF-ACFF-82E639B7043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8383803B-0030-4336-8082-27F81C923F29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4AB05353-B0FD-4A3A-9D8F-3D98156C213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2C4AB9C-E45C-4A4B-8047-93049A52F45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CFC6BCB9-0B0E-415C-820E-81B514ECDF9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4407E4CC-3DDB-42F2-A4EC-278B833A545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0ED72599-CB82-46EB-8962-FFF378B6C085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4DBC2BF1-7CEF-453F-B480-59DAEA2F1DC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E731AD85-58DB-418C-9ED5-8689075E04F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B5BBA5BB-7486-41F6-AE41-A49AF331E5D9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3E86A14F-9790-45FB-92B8-2BBF8329DDD3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F883CB22-C1AA-4073-91FF-BF0911E4794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1FE99EAE-DEC5-4F18-AD5B-0003B40D650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5FDADC69-669E-4E1D-AB0D-60E02543A79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79131905-0D8C-4D71-ACE5-4BDF8455704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3E166FA4-F436-4494-92C7-552162C768E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43D53E80-C6E8-4F9B-9A2B-2C6189EE27C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49DC1C69-4984-4987-991A-C31DBAA0DCB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FDC16990-EE39-46FC-905F-783B031E3D0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E9EACACC-D842-4976-B7F5-CE820EF2374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4EF06C79-6A7F-48D3-8C30-1886C6FF7442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77EAE86B-B24D-4F45-8EAE-2AFA692416A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45AE4DA3-A4E9-4C3E-BC59-94C4CAA8A26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2393B7D5-A871-4B40-BD5F-5AF62CA66FB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A517AE67-B552-4102-8AD7-6165B96B1FD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730BA1BA-F67F-46C7-8FDC-64711A02B8B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D0102DBB-DD63-4673-8A67-2BC0F107BB1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1711EAF8-A284-4431-BB67-EE9825584F3E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3835D24F-FE86-4F43-9D63-E1806AB16B4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10B9270E-367E-413C-9128-8C1ACD889EB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CF81FA13-873B-4A9C-A665-DDA713AB67D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648C3A5E-5AEC-4D01-A8F3-D83A37250A7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D2463A52-567B-4887-8735-D92F47FE7C6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019B2A17-DC5F-4BEB-8ECE-D08A1875373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07B7AEFE-1E9C-46B1-A8E5-F1B18F1F28F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00149C12-2F84-4F39-8722-E6EB531780A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224D87C7-A87F-4004-AD2C-1CDBE92B6A5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B46DE723-5452-4196-A47B-35805CA8C49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BF9C448D-C399-4D99-8401-A1E8CC9E5395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0EACD19E-91A1-45DB-BEC7-21A2830DD8C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770A6BC7-F2F2-4385-8103-5C677264104B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14429C38-329D-497B-BD1C-30111FE642C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7ABB7DE0-8E40-4746-80B6-53D4FF8F6FE9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B97C962B-C573-49D6-9A8B-441977CE8EB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07BC1B86-7CD0-493A-B714-EE24E35F5D7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A7956585-29C8-4DB3-80E4-4AA51043C60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94E9AEE9-B11B-4D2E-A821-69350D31F28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0DCDF70F-4EA9-431E-A418-95549849547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68DE5752-9204-4770-9702-EEFE0CA55FC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AFCBA91A-5503-4763-8D7E-41E58DEFE0C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2C31D0FD-1FAC-4341-BC97-9DD33C80378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9EE8CD82-C7D7-44D4-8BEF-CF0327F390E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25413253-954B-4E95-AA80-49EE8A8536D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BEAB40F8-17AA-429C-A5DD-A146184909B8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610A7544-012C-4F99-835B-1BBADE4A6DA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B4F57DBB-0B2E-496D-AE50-0E4DA1AA6A6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C1FF3C18-C9C5-44C5-BEFE-9CBA4996868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F350635C-00FA-4381-B29B-13240EDF5A8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D25E7498-6A1B-4D41-B5A6-E4A8E8E1A7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9E17C6E4-D681-4F98-9E61-359541A284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37B63625-370F-4CC4-99ED-854DD7F9ED98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9BA48BBA-BA66-401E-A402-4A901B5454D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F169DD4A-9086-4C82-9232-F3BDE2E52D4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0D440CE9-3B58-44D4-9890-FAC16207C6B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B4F0B62-6F64-451E-ABE6-9B569DDED19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EB2BDE5E-887E-4296-A96C-12751AF832E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EAEC13F8-E331-4F11-A423-90F79F41F62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2B27F6FA-50FE-4197-9361-7DE79756B3E2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4FA9F549-0699-478C-9471-59CEC300D46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7B418C15-9B08-4946-922A-431C6C4AA22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9B646FA8-3032-455B-AE0E-071CFB88445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A176CA69-515D-42F4-A7CA-5566F26E56F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C9330AD2-015E-4375-B5FC-EF991751031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56603666-8B51-48CE-8C3B-242AFE271E9F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831CCC55-D76B-46A7-BEC3-563A65D74839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E477142F-E85B-48DA-BA61-0B64ADE2A4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52F820E3-94C9-4EFA-8FAB-87AC23A9C2A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BDA67732-5A32-4BFC-A2E7-DE075D719D1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1901E4CC-13E2-4534-A898-28539E5A504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FEFD9826-878B-46DF-9E28-4EA9BAAFA3D7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D6A698E7-4D16-41CC-B695-655C1A86A6B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F04720CA-D1D7-45D8-A72B-47E6E636284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2F35611B-5BB5-4BC4-93E1-367AADB587DE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B547B4D1-C890-41C3-B90B-7079889121D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05D0957B-73FF-4BA2-B5F7-2579BAF2CB2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8868046A-C1A6-4C31-AD48-8F7140995D7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B191E1EC-B54C-4681-A3E9-1DEC9A0EBE0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63F49D90-7A60-456D-AC9A-58F0257E7AF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00021974-B78D-4B76-B55F-2CE7C47D8B8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6C993B36-2B9F-4915-ADF8-B43425844D8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B3B24141-3F98-443C-BBF4-AFB7FDBE5A70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2FA88BC3-5E76-4228-A5CD-CA2A660BB654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CF91272C-BC49-4EB2-8AC7-5379A8438D5A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E14F4774-8775-496C-8B96-62DFBD187C83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191BD1DE-1523-4EA6-953E-51F446E64CF7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37072C78-EFDC-4210-8F8A-6B2F74F4DBB3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A8EC3287-6454-4D64-BAC8-ECC76AB643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87F3B938-62A9-422F-A4D2-94870925417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D81F4B35-06B5-4679-953E-11180C32279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2BBA922D-FA6E-4CDE-8820-6E532A9F6CE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50A24DFF-E7EC-4011-86E4-7E8BEC9854C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5A6F8DEA-6789-4494-8011-53C6D9738A9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ACD82375-42B1-4816-9704-2355C421AB8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94BA59C0-6AE6-489B-9D1E-6DB4F79F068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102BD060-6FAA-41E9-834B-3FFE312998A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A7F1039A-B82F-43D7-ABF0-21D5BF27883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D6BAEDA7-1F6F-40A9-A619-65072F39532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18D76DB2-498C-42E5-8E83-733ECF9AB4AF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1CAAA5AD-EACF-47A0-8677-770056E915B8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F98E687F-0AE3-4D2F-A8C8-7D5894F918BF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2F950FC9-261E-4CFB-8634-DEEB1334018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3EFD5640-7E6B-40B4-952E-CE3399F70AF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A5847EA4-1EDC-4397-811C-E47E4796174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B9093FEE-E0ED-432F-86AF-79E51FE8751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4D31FCD4-6E4E-4587-9A55-B6F7E0D6F00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0B71212E-6CA0-46D2-B318-3598D452C4F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50A4C034-8DE5-4864-8EC9-A3AFD5DB9A11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2DBED3B7-4FA0-4DA3-956D-FF7A0885D79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5CD8A611-D540-4F48-B05B-F935E6E8E28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86FC228A-5556-4F37-849C-6846053CFD4A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0EC56AD9-E759-4EFF-AA80-7BCA6075C94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E6A67181-8527-40E0-BF7A-E67D508F532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F79C031F-5033-4DC1-9C08-E830E0CA293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01186E6C-0AC0-481A-B1F6-B5A899ADC9F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2295A2AA-D139-422D-96FA-73F431A6667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C6116D7B-A04E-48AD-B5E4-FA3938E826E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BA8ECE44-F1FF-49BB-9106-9D58B046A73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7" name="สี่เหลี่ยมผืนผ้า 156">
              <a:extLst>
                <a:ext uri="{FF2B5EF4-FFF2-40B4-BE49-F238E27FC236}">
                  <a16:creationId xmlns:a16="http://schemas.microsoft.com/office/drawing/2014/main" id="{D1A9356E-CDD9-4C7E-897D-6ADD052170BD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43BBC88C-A203-4015-91E3-39467E257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781" y="1444002"/>
              <a:ext cx="432000" cy="432000"/>
            </a:xfrm>
            <a:prstGeom prst="rect">
              <a:avLst/>
            </a:prstGeom>
          </p:spPr>
        </p:pic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22285EC1-564B-4499-B5F4-EBD7C5B5BB1C}"/>
                </a:ext>
              </a:extLst>
            </p:cNvPr>
            <p:cNvCxnSpPr>
              <a:cxnSpLocks/>
            </p:cNvCxnSpPr>
            <p:nvPr/>
          </p:nvCxnSpPr>
          <p:spPr>
            <a:xfrm>
              <a:off x="1183915" y="1460181"/>
              <a:ext cx="0" cy="1224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09DDCF41-83E6-4BA6-9EF4-DA6403A19058}"/>
                </a:ext>
              </a:extLst>
            </p:cNvPr>
            <p:cNvSpPr/>
            <p:nvPr/>
          </p:nvSpPr>
          <p:spPr>
            <a:xfrm>
              <a:off x="1173755" y="1291526"/>
              <a:ext cx="7608295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 ภาวะแข่งขัน (competition)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เป็นความสัมพันธ์ของสิ่งมีชีวิตที่ทั้ง 2 ฝ่าย ต้องการปัจจัยในการดำรงชีวิตอย่างใดอย่างหนึ่งร่วมกัน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แต่ปัจจัยนั้นมีน้อยจึงต้องแข่งขันกัน เช่น การแย่งอาหารของจระเข้ การแข่งขันด้นความสูงของตันไม้เพื่อรับแสงจากดวงอาทิตย์</a:t>
              </a:r>
            </a:p>
            <a:p>
              <a:endParaRPr lang="th-TH" sz="2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 ภาวะเป็นกลาง (neutral</a:t>
              </a:r>
              <a:r>
                <a:rPr lang="en-US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is</a:t>
              </a:r>
              <a:r>
                <a:rPr lang="th-TH" sz="22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m)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เป็นการดำรงชีวิตของสิ่งมีชีวิตที่ทั้ง 2 ฝ่าย ไม่มีผลประโยชน์ซึ่งกันและกัน เช่น นกกับกระต่าย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ในทุ่งหญ้า ความสัมพันธ์ของสิ่งมีชีวิตดังที่ได้กล่าวมาแล้วสามารถพบได้ในระบบนิเวศตั้งแต่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ระบบนิเวศขนาดเล็กจนถึงระบบนิเวศขนาดใหญ่ และมีผลต่อการเปลี่ยนแปลงขนาดของประชากร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ในระบบนิเวศ</a:t>
              </a: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2BD4AEAC-96DB-4ED4-AEDF-A7AAACC77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2051" y="2419784"/>
              <a:ext cx="720000" cy="720000"/>
            </a:xfrm>
            <a:prstGeom prst="rect">
              <a:avLst/>
            </a:prstGeom>
          </p:spPr>
        </p:pic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4899E0FD-81EB-42C8-8585-6D0E6D66D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78056" y="4307900"/>
              <a:ext cx="720000" cy="720000"/>
            </a:xfrm>
            <a:prstGeom prst="rect">
              <a:avLst/>
            </a:prstGeom>
          </p:spPr>
        </p:pic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BAE7D81-D9CC-4337-8E2C-42A058C82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51" y="4337396"/>
              <a:ext cx="720000" cy="720000"/>
            </a:xfrm>
            <a:prstGeom prst="rect">
              <a:avLst/>
            </a:prstGeom>
          </p:spPr>
        </p:pic>
        <p:cxnSp>
          <p:nvCxnSpPr>
            <p:cNvPr id="158" name="ตัวเชื่อมต่อตรง 157">
              <a:extLst>
                <a:ext uri="{FF2B5EF4-FFF2-40B4-BE49-F238E27FC236}">
                  <a16:creationId xmlns:a16="http://schemas.microsoft.com/office/drawing/2014/main" id="{8444303E-BF3C-4EBF-9F08-55CF73ADA9ED}"/>
                </a:ext>
              </a:extLst>
            </p:cNvPr>
            <p:cNvCxnSpPr>
              <a:cxnSpLocks/>
            </p:cNvCxnSpPr>
            <p:nvPr/>
          </p:nvCxnSpPr>
          <p:spPr>
            <a:xfrm>
              <a:off x="1173755" y="3033725"/>
              <a:ext cx="0" cy="1584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สี่เหลี่ยมผืนผ้า 158">
              <a:extLst>
                <a:ext uri="{FF2B5EF4-FFF2-40B4-BE49-F238E27FC236}">
                  <a16:creationId xmlns:a16="http://schemas.microsoft.com/office/drawing/2014/main" id="{98B864B3-2998-4F79-911A-990BA51AF8E5}"/>
                </a:ext>
              </a:extLst>
            </p:cNvPr>
            <p:cNvSpPr/>
            <p:nvPr/>
          </p:nvSpPr>
          <p:spPr>
            <a:xfrm>
              <a:off x="1282467" y="829554"/>
              <a:ext cx="59788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กลุ่มสิ่งมีชีวิตในระบบนิเวศมีความสัมพันธ์ซึ่งกันและกัน ซึ่งจำแนกความสัมพันธ์ของสิ่งมีชีวิตได้ดังนี้</a:t>
              </a:r>
            </a:p>
          </p:txBody>
        </p:sp>
        <p:sp>
          <p:nvSpPr>
            <p:cNvPr id="160" name="สี่เหลี่ยมผืนผ้า 159">
              <a:extLst>
                <a:ext uri="{FF2B5EF4-FFF2-40B4-BE49-F238E27FC236}">
                  <a16:creationId xmlns:a16="http://schemas.microsoft.com/office/drawing/2014/main" id="{FFCC3243-48DC-4A34-98CB-7D2154E8BB32}"/>
                </a:ext>
              </a:extLst>
            </p:cNvPr>
            <p:cNvSpPr/>
            <p:nvPr/>
          </p:nvSpPr>
          <p:spPr>
            <a:xfrm>
              <a:off x="1217279" y="259149"/>
              <a:ext cx="565571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ความสัมพันธ์ของสิ่งมีชีวิตในระบบนิเวศ</a:t>
              </a:r>
              <a:r>
                <a:rPr lang="en-US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ko-KR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3800" dirty="0"/>
            </a:p>
          </p:txBody>
        </p:sp>
        <p:pic>
          <p:nvPicPr>
            <p:cNvPr id="161" name="รูปภาพ 160">
              <a:extLst>
                <a:ext uri="{FF2B5EF4-FFF2-40B4-BE49-F238E27FC236}">
                  <a16:creationId xmlns:a16="http://schemas.microsoft.com/office/drawing/2014/main" id="{0C0663B2-AE22-43A3-A587-EDB160E23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656" y="335652"/>
              <a:ext cx="540000" cy="540000"/>
            </a:xfrm>
            <a:prstGeom prst="rect">
              <a:avLst/>
            </a:prstGeom>
          </p:spPr>
        </p:pic>
        <p:pic>
          <p:nvPicPr>
            <p:cNvPr id="162" name="รูปภาพ 161">
              <a:extLst>
                <a:ext uri="{FF2B5EF4-FFF2-40B4-BE49-F238E27FC236}">
                  <a16:creationId xmlns:a16="http://schemas.microsoft.com/office/drawing/2014/main" id="{19CFC257-1150-4EFB-983C-069A78C08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052" y="2967992"/>
              <a:ext cx="432000" cy="432000"/>
            </a:xfrm>
            <a:prstGeom prst="rect">
              <a:avLst/>
            </a:prstGeom>
          </p:spPr>
        </p:pic>
        <p:pic>
          <p:nvPicPr>
            <p:cNvPr id="163" name="รูปภาพ 162">
              <a:extLst>
                <a:ext uri="{FF2B5EF4-FFF2-40B4-BE49-F238E27FC236}">
                  <a16:creationId xmlns:a16="http://schemas.microsoft.com/office/drawing/2014/main" id="{3E236FE3-0A7D-4798-BF89-87F083525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715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4FC954B-B373-4DFD-98CE-CAE1D2E33F4B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DD95E2CD-BD76-41E7-9574-CE98C71AED59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7" name="วงรี 16">
                <a:extLst>
                  <a:ext uri="{FF2B5EF4-FFF2-40B4-BE49-F238E27FC236}">
                    <a16:creationId xmlns:a16="http://schemas.microsoft.com/office/drawing/2014/main" id="{2AE3F2ED-C8E0-4690-9EFE-45AE66C5981E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EFE43C2F-983F-48E4-92AC-6AD3A9ABF846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12F06A58-D091-4394-87B0-1B36DCF06128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7A01D61C-8FD1-43A8-AFBC-72214AEEB359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16F8F37A-F39E-4AFD-8772-9EEBA8E00CC1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8D5DE4C3-3B64-42F4-BE17-5AF721F9486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45CD13FF-2833-4D82-B4F9-5DD62A121968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83CEF1F2-4982-4412-AE29-7F0A200F5445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41F3525C-5284-4647-AB0F-5D0A1A47A9B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93905504-5857-44DD-ACA9-1ACF19CF93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A673CD34-1F7C-4F2B-8F58-634B1C948E5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26AED4AA-FE5D-4A20-8630-33B48A87F33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5C6ADF48-A581-4C35-BCE5-814961960BF2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AE26955-3057-4A7E-B37D-EE75C8BA1E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D581C47E-98B8-4414-B707-B62B5099DFE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59AB4D2D-68E4-4558-A772-4E21E90771B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09B1FED0-2F57-4F07-96FB-E6C48247B14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72F18159-EDEE-405B-AF53-D0BEC600B5D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CB69510B-3E6E-4DAC-8A18-D66FB149CB6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EB4CD605-9BB3-41A9-9BF8-300C8A06434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5751128E-6D95-4902-A744-40725695732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AD039909-646A-456C-85AB-7FD73504240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0FDFED40-FCF5-4BA7-91A4-84614BD2D71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7A9C5F83-A2DF-4F96-90C1-FD280C489C1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AEB21556-D503-4987-9808-D8E3A52BA8A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FB1B2C0F-E8D5-4309-BF59-5BCE77FEAC0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8BC6211A-D5E8-4FD0-9D87-413D603D3DF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24AF3E26-91BC-454F-A37B-0A4968C81A3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0DC738B9-7E67-4CE5-BE02-1C2A3439611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9B87BFFB-448E-42C8-BA8A-C1C342A318C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D12D160A-5D5A-47EC-A5E4-2AEC10BBFEB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B54E25EA-8195-4E14-80C3-85206D362E3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4B8A7824-8C06-4EEF-B831-B0C16BAAE52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184C32B1-3620-4D58-BABB-FF4B0E185CF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8DC23F5B-0754-4687-B238-93778EBE1A4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2848437F-289D-437C-BB38-13DEF79337C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138BE1F8-92BA-4344-B745-8570B1A6703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174F7BCE-EB41-47E7-A490-84A1EB7A60E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53248B00-7ACA-46BF-9BD3-9A7954BA059E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1019E48A-FD39-49DF-802E-BEBDB33DDE0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957869CA-6C90-47DB-A897-D0900A2D35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FABA6ADB-05E7-4C7E-9BEF-A5242B05B51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7A2060D9-40F0-4EDF-87C9-475008686B1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2B83AD24-8669-43A5-BDB7-C757DD6F412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0C9D0827-DE10-4B9A-92C4-F43E20EF466A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C2006F03-155A-47BB-B569-7A12A9F69B1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79CFC636-133D-40F6-9783-3958DBF68E6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086DD516-CA10-4484-A915-E47DEAF7CE6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D9AB5F95-444A-4130-987A-21E1056BFAA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DD14E06F-4A8D-4F76-A8DA-73C063AC2AA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AAFBB5F3-7883-4A55-B27D-852E80D2B024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6032D020-6C94-442C-8809-3FE28DE5348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81E00AEC-4EAC-4B5E-818C-54913EE8BF5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5CFD87C6-D254-466E-BFDF-D51EED6D19E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033A36BF-029A-4693-92C5-08F21ACCB1A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5BC9BA5D-CB94-4E7D-8699-FA2C4EE5B0F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99E51E7C-AEA2-4FD1-B79D-97C5F1F0419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8B1D62D3-FDA9-4D7E-99EC-EC530DC1253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102AC76A-9FCC-436E-A6FC-B438FF61D214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E2AB526E-B572-4419-A124-3B0D78FB3EA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BA9D6D9D-1E63-4748-BE11-96112E5D51F4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71F87A2B-0623-434E-8F3E-0C186F33597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1F9800AF-AC88-4C6A-8019-EF36DA6F2FF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42D7FC2B-CA46-48E9-9CB7-D07F1124028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1D037BC4-C3AF-4F4F-BBE9-3BE563A3BEE2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C0EF4A8D-0971-4FCB-81CC-30642593D94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FE8D93E6-1A57-42F2-8122-EB919E82C57F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E0707873-192E-401B-BF7C-A55C40A19DC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1EE14CFA-6BE3-467A-BD85-F390E1A94BE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E02863C8-0493-494B-B468-985DD0D2100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40FC4CAC-E67A-4D15-AD82-CD3403F2FB2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42D34BA6-6E3B-4133-A430-3E3B754225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55AF63A2-0B67-457F-A274-B25423A9B75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91531EF8-10AA-4B96-961E-374E131C4EC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F3C7E147-DA8F-4E03-94B6-514F3B84CCD3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86E7837B-751B-44A0-A2A7-6C3CEBF32E1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6EB3C4DD-01EF-401D-88BC-1AEE5CCE89A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CFC3205F-3364-4609-96D6-50CBA5E4A59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38980D42-760F-4DE2-BB4E-10CC8093B7BA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F1907504-3321-4E2D-AC5B-08668E27FD3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95DF0869-D2B7-4BC7-879F-0AB52883E67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570400DB-E4E9-4D6D-AEE1-D63FD1280CC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85C41D22-32F9-4EAD-86E0-940CD2D99F9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87AC218C-4F77-4742-A54E-0A2B5775F46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D5F712BF-291A-40E5-A855-93489AAC4DD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2618B57E-8041-418A-8809-B5075A56E2C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0E8CA4A5-F71C-4B2E-8B43-EA58BA6198A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2B27EAE4-E879-4A76-9794-A72AE6F8D94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DEACE4AC-E4B6-4DF8-BE58-14FA4D54408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22844A9A-8D78-4B80-B35F-C1C829DE055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5B7EFE56-CE3E-4FD0-BA82-EC34AE5B41C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3EA4B3F8-025B-431F-8A4F-CBF1971C2087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A27CB0CD-EF7C-4DD8-91B0-06FC304D6D8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B127EE2B-0186-4A40-9DFA-664ABFE0914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E41F0376-2531-4831-8A62-D39008D7CED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9AD6B827-C0BB-4113-9109-AA349D56B37B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632CB89-F6F3-4B5B-AC98-AE0EAD3FE6D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2226E186-5CC5-47F5-8995-628227E9646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9EB1557E-F334-48A5-9003-DADC132F3F4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F5630A97-6764-4D76-BBE0-2FD26FFA72C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6406452A-A068-426C-854E-350ADC338B0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29B6DEC6-72D5-4ACD-8556-8CDC5C9038E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" name="กากบาท 24">
                <a:extLst>
                  <a:ext uri="{FF2B5EF4-FFF2-40B4-BE49-F238E27FC236}">
                    <a16:creationId xmlns:a16="http://schemas.microsoft.com/office/drawing/2014/main" id="{855B4811-510A-4480-937E-3779516FFF6C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205CEED7-92A5-4FE9-9C64-4E2AF10E8785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337CFA72-D6D6-43B5-A28A-6CE3DEBF6FD9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996BB04E-96FE-4895-93F8-2752CB06E5D0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9" name="สี่เหลี่ยมผืนผ้า 28">
                <a:extLst>
                  <a:ext uri="{FF2B5EF4-FFF2-40B4-BE49-F238E27FC236}">
                    <a16:creationId xmlns:a16="http://schemas.microsoft.com/office/drawing/2014/main" id="{90930BF6-DFC5-4B19-BE32-92EA4848FBAC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3AD15BF6-8C96-4D02-8801-200878AD1B04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1" name="กลุ่ม 30">
                <a:extLst>
                  <a:ext uri="{FF2B5EF4-FFF2-40B4-BE49-F238E27FC236}">
                    <a16:creationId xmlns:a16="http://schemas.microsoft.com/office/drawing/2014/main" id="{F5DA5A32-D31B-4E19-8F24-DB3BA40CE9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2345B0E3-93DE-4349-83E0-2852D797F1A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4C0E4ADC-0BDC-4CD9-8508-0ACBDE86D60B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F9298C25-BF45-4707-A8DB-2EBA369C01E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7AD1F30D-47F2-4EFA-A87E-2E815D6EE81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D951FC3E-B953-400E-BDC7-0BE054D34217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039667C3-3546-44F1-A81E-6B8EE38703D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4B32BCDD-4B63-4C35-8F26-8F8638E2BBE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8D92393F-6645-4A2D-A19A-722566E71BE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9F4D8834-95D6-46C4-A1F7-4881382E476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55D271D6-D187-4BCE-B3AF-0AE5EC0F6ED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1B1FE601-73B9-4A65-BDE0-7934BAED570F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B572B6E5-E6EB-4C88-ACB5-CC5594D340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BF1C622B-B186-460B-8802-F9218D7E0B0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B51A065C-9E5B-45AF-B1F3-FD047E62A5DF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66B5A574-AF74-4D75-BE75-FFF137BCDC8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8C3B9B91-C0FB-4557-B3F7-3EDD5B07F31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BCC2FC59-A909-4A88-AA5C-81493AFB13D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CC98EB05-5E52-4DBE-9B3F-3A798E8424E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84B9B736-B15D-4211-BEFB-9A0B9341FB1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3B017766-4EBC-403E-878F-DA59D2B37B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73FDEF94-E790-4280-B64E-8D5F8D7F354C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9391014C-9120-410A-B895-18EF35570D8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0826D7C6-3E34-48A6-A910-2258A3E71FD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CD6479C8-1485-4FA1-995D-CA35BE0F566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81C9DC6C-8A65-4B66-820C-579F3462916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19B770AD-0F90-478E-A838-6019DABB29F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BADB2885-0616-494D-9C3A-6AB58415160E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CE952E96-698B-4F0A-8A40-006F8DD096A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76576A0F-386C-47C9-89DD-360AA6426DC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8781332-7E91-4B3B-B2F0-620A79B9B66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6" name="สี่เหลี่ยมผืนผ้า 155">
              <a:extLst>
                <a:ext uri="{FF2B5EF4-FFF2-40B4-BE49-F238E27FC236}">
                  <a16:creationId xmlns:a16="http://schemas.microsoft.com/office/drawing/2014/main" id="{BB2CDC01-A4E7-48A2-B73D-39ED995E5787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BBD6B6CF-24B5-4ADA-BCF8-4FF000ABE32C}"/>
                </a:ext>
              </a:extLst>
            </p:cNvPr>
            <p:cNvSpPr txBox="1">
              <a:spLocks/>
            </p:cNvSpPr>
            <p:nvPr/>
          </p:nvSpPr>
          <p:spPr>
            <a:xfrm>
              <a:off x="1472975" y="503152"/>
              <a:ext cx="2324902" cy="7111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คำถามชวนคิด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5F8DD05-3662-4085-83EC-0E710B33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35" y="322012"/>
              <a:ext cx="900000" cy="900000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7B29B730-33CF-43AC-A432-269E519D0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701" y="436122"/>
              <a:ext cx="720000" cy="72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E8864BA3-AA77-46A4-AE16-C77D6A177EB4}"/>
                </a:ext>
              </a:extLst>
            </p:cNvPr>
            <p:cNvSpPr/>
            <p:nvPr/>
          </p:nvSpPr>
          <p:spPr>
            <a:xfrm>
              <a:off x="2513022" y="4717512"/>
              <a:ext cx="6350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 2 สสวท. หน้า 177 - 178</a:t>
              </a: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A46A3E15-31AF-4C1E-8D0E-7232468BF0FC}"/>
                </a:ext>
              </a:extLst>
            </p:cNvPr>
            <p:cNvSpPr/>
            <p:nvPr/>
          </p:nvSpPr>
          <p:spPr>
            <a:xfrm>
              <a:off x="1484685" y="1647301"/>
              <a:ext cx="7544053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ภาวะปรสิตกับการล่าเหยื่อเหมือนหรือแตกต่างกันอย่างไร</a:t>
              </a:r>
            </a:p>
            <a:p>
              <a:endParaRPr lang="th-TH" sz="1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ปัจจัยใดที่มีผลต่อการเปลี่ยนแปลงของประชากรของเหยื่อกับผู้ล่า</a:t>
              </a: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A7DA9A04-F490-4A55-B1B5-79F6BC10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353" y="3068570"/>
              <a:ext cx="1440000" cy="1440000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ECD98D6D-CA6C-4597-A5E1-1695F99E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681" y="1784308"/>
              <a:ext cx="432000" cy="432000"/>
            </a:xfrm>
            <a:prstGeom prst="rect">
              <a:avLst/>
            </a:prstGeom>
          </p:spPr>
        </p:pic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04222BD5-E2DE-434C-BDC8-620C36BA1A7F}"/>
                </a:ext>
              </a:extLst>
            </p:cNvPr>
            <p:cNvCxnSpPr>
              <a:cxnSpLocks/>
            </p:cNvCxnSpPr>
            <p:nvPr/>
          </p:nvCxnSpPr>
          <p:spPr>
            <a:xfrm>
              <a:off x="1398776" y="1916877"/>
              <a:ext cx="0" cy="92311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635F2636-7F1D-4DB7-A7A5-84FB5187B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040" y="2466700"/>
              <a:ext cx="432000" cy="432000"/>
            </a:xfrm>
            <a:prstGeom prst="rect">
              <a:avLst/>
            </a:prstGeom>
          </p:spPr>
        </p:pic>
        <p:pic>
          <p:nvPicPr>
            <p:cNvPr id="157" name="รูปภาพ 156">
              <a:extLst>
                <a:ext uri="{FF2B5EF4-FFF2-40B4-BE49-F238E27FC236}">
                  <a16:creationId xmlns:a16="http://schemas.microsoft.com/office/drawing/2014/main" id="{21DF5BD3-A50D-40F6-B8A8-AD054B10A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304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8574E30-77F3-47F0-85AB-FF814184CFC3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11FC4DAA-C811-4F56-8C7D-9E384555EA7D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A1FE8039-7916-4AEF-8109-25A0FC2C9D01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B68C1D9C-7608-4645-B87E-1C936CA1FA57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BBA83B6B-F1C0-4A59-87F6-6346506E5B1E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E4182835-4A57-4E7D-92D9-CCAC229E9A58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EC6AC627-D01D-44A9-8935-208525126137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E00A5DA1-9594-4F55-924F-E953EE459A79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238CB17E-10B9-40CF-929B-40ADD60AA8B1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5C12618D-0998-4584-8A9F-ACF2770E4044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71876243-CC51-4AD2-BCBE-5CAC79EF3A5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7DEF91A2-7B61-41BF-BB7B-35B0E7203C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EACC4EB6-F88A-4DFD-9B66-08BB1FEB232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5CA15410-18C7-4CA5-B99D-C21304C03EC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91F1984C-83DC-4B57-BC12-30D43A1D1AC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8AFE65BD-2745-49F3-8538-B5CF6C0CE20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C1929D1A-D6A1-49AA-9898-FBDE38CE186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27363BC-A079-4B3D-BD08-B14C71E6ACA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90AB1FBB-F4DD-417A-B1A6-816F24C67A2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3EA64B52-F394-4E83-AF2B-D6ED42A3FE9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C99868C2-5047-4993-AAC6-ECE54098737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63309565-1E75-469A-A898-7BAD7B14CCE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2EB1792E-6AFB-422B-BD9D-0746D2686DEF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E027292F-707A-4FB7-B2BF-B5648059193C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09842D93-99F1-42C5-AFF1-229914CFDA9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7D5B7F55-C984-4DE9-B246-05EB4CE79AE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7D660A89-8CC8-4FDB-B49D-EA73AED74EC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BBBFB344-C163-454C-82FA-9682A4E1EC7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E2E4E078-A268-456A-9F8F-789501B67AE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3AE5AC99-123F-4120-A0F5-B215FD13240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79425E90-2B75-4FDE-B1C6-D1F5C9C7E24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B580D929-F0B2-455E-A248-2D08EC39460F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26BA3770-FCF6-4BD8-AD2C-B854F51CD7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A4F35F2F-0AD7-4F19-9E21-77DA5996595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9DF0DF86-976E-4996-9C9D-D146C3D66B8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B127C796-3788-4416-A74D-42F240B3E3E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976B42E6-F9B0-420A-82B6-16BDD0CA31F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012C1205-E205-4EDC-A2B5-B480A6301716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05B53AEB-A045-46D2-952F-4523EB355D1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972BB601-9EB2-4B6F-B793-7087ADFF4F3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96F88795-49F6-4494-A5B4-BA85A649A7A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18610D2F-F76D-4C28-B173-95B7175C37E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5503746E-82B6-4BC4-82A4-E9D6076FAA0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E0956518-9CF8-4967-988F-314C5F90BA5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581AB80C-9A3B-485B-81AC-D55CFC265EA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1689858C-0A7B-4172-9923-ABF93593C6C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B9F27189-30FD-43D8-9177-34D2D04B4159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6F987F8C-EEC3-428C-A3BE-C0D5E5DEA73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F8096322-ECD3-4823-827C-F80DB65B213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B6923C2F-D9B6-4BEB-825E-C05728DBDB5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24EDA91A-71C9-4782-AE0A-B6A1954E1DA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058EE6EB-01A0-41A1-9BAD-D63A9C6E18A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CCD112EE-9B50-4D72-91B1-AD162FA293E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E7E791D1-2E67-4136-9F83-2495A9C7627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47858462-289E-45AC-897F-CF1D1DB05B3B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AEF75BD1-98BE-4DB1-90EB-3820F59A443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AB7790AD-8CEC-454E-9045-111688D5A7A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B7E6DDD9-FD5E-40B5-8EFF-5F0D34F0C80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8864C88C-0DF4-44ED-8C6B-E0241973945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B9D54DC6-AD3B-40E4-8595-A4CE01089F6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41CA2D3F-3FAE-42CB-ACF6-098DA74F96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D622BC6D-12FB-42ED-BDEB-60FF6AB609DB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104377B4-AFD8-41E0-BA29-DC841FC23F3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BEA4F6C7-DE58-4C31-8237-A0183B791A8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F835D2D7-A46F-4F61-A786-F74A70327CA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F7C81358-4AA8-4E27-BE52-FE02B625ED4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CE8FE2A7-DFA4-4138-816B-1F69824942DC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B82B2B98-B4E2-4494-9156-11196BA847C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E61BB533-FE08-42EC-A05F-AAFE66559D6D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9DE7E958-D1BB-4A18-959C-BE0C2D14480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865367E1-E832-44A0-B4D0-1866BC6F39E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AC0E0B0A-B908-45B1-87A8-3FEBDEB727A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DC61BD23-C884-4665-A449-9796EDDB6D9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FB787D34-785B-4FBC-A52C-C87A9CBF31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BE47300C-496D-4BFA-BC7C-E454769E035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967D5CA7-8195-46B1-9BFA-A2C8E431879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673603EE-339F-4D8E-B2C7-A50EE73166A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DD99E696-B7D5-4F81-A2AB-609CAECF777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8678D342-1300-4369-9C38-B760F74D237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00E4B659-89D8-46A8-B317-D2B82FCC69F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DF3090E1-E618-4392-A0C7-0D25A683DD9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05B6F81E-F09B-477F-B162-34399B15BD2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4B290DB1-1880-4AC1-B604-625748E5EF2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BEBB2368-EAF4-4DFC-892C-ED834258E08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8225A331-77F3-4896-A279-CCE93323E28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E317940B-9A87-41F3-888B-B83BF1E956D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7A81312C-AB47-494E-85FD-C3255383A6E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1B67E35C-8B84-4333-AA09-F9FFA12075B9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DD0D84E4-B41D-412B-97F8-9AAB77F9FBF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3D8C27D7-E88E-47AD-A83F-861E9C06986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3B636D1A-AD8C-4025-95A0-652264A43290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688A8BAB-F8E4-4859-83E0-22ACE7C80A6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8F14067A-BF73-4793-B378-22CCE0B3B82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63F21A02-7B6F-408C-8748-CC61D15DBB6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A6211917-03D5-4E52-B77D-29F274DF990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C84B9B0D-9B96-48DA-8A0D-22CC1EE5C61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32B49804-C811-401D-8A0E-F901B42E2F72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6170E22-9BA4-4A05-A788-92CA240B400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D44E4BCA-3BDC-4F5E-ADDB-4DBA16ABF13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C757D046-A603-4B02-B2E0-70AFE396971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E56464EB-B675-4337-A65F-8DD67C5314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5329C490-B0D0-430E-BF20-FF94799EA4D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364FE85E-F0D0-4C4D-A88A-F4063F15E2C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405808C9-D652-46F1-8ECE-12C90463BD8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0CC2F40A-AD3C-4A74-B5FC-2E20F2006CB4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197A6E5C-89F3-456C-A7A9-6E793D2BE9A5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0842B51B-BCD6-4B4E-9815-E077175A442D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21500125-9AFB-4625-98FB-8A0E28F8C1BB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DFC77757-F933-49CA-874B-C5C49319D82A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24512F89-690A-4E22-AC5B-EB90DCA3308A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F4D9A537-B09B-4451-A2DE-B23C76EE86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FFBDA506-3ACD-46F1-9A7D-6B2AD4BFCC74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043EDD3C-2B23-40D3-8320-3A0CE2F2E61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94016AFD-1D2B-44EE-B114-C2C0A9912C6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FE98874E-87AA-45DE-924A-E184E9CEBE9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ED6344C2-ED73-4081-B9BB-1337EB8A818D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AD42CEEC-6B97-4BB8-A249-710C658A011A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C185157C-E01D-4A77-AC37-5EAEEF11708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F94158FB-3D54-4270-BCE8-D60A6D535FC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39143B6B-9D9B-4ACE-9721-8B063E533D9A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885CC9E9-BD98-461A-97BB-E9571A2C874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F511B37D-B68B-4B10-9894-25D2A94AE00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B1ECA78F-EDB8-4A1A-8656-79D045CFB79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3FDE6849-57F9-4310-B6EC-07A52419750B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B8449A45-402F-46E4-BDB7-FA090C876C3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0AE56FCB-9631-4F2E-BAA9-74589D4BBFC1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CB72500A-4873-4AA6-A290-40D5BF7B2D7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A41CE3EB-3645-4037-8A94-4998EFBFBC3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76DF2B6A-6273-4E14-A9F4-DAC3641CD24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7F44157E-C6E0-42E9-9C04-64916B27578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CDE3210C-2A5A-451F-ADAE-C5F593BEA2F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0F435B1B-622C-453B-B312-915867DBC6A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E94C2C79-51D0-444E-859F-73E4EF046AF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5E701B96-728D-497B-A327-A571FE3E2C1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6DA6F215-DFD1-46C6-8F84-9274C76C568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91082ABE-53B0-4211-8E19-4FDA6551052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CBDAE161-521D-4702-BEFF-14861A9F4CD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9579D36B-ACBD-400B-BF4C-625E0147B92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603ABD96-95C9-4EC5-86FB-0D3EA916D23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641C63EC-A2B7-4D87-9D2C-3E920A767AC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D3AD22F3-2FFA-43EF-B127-707A74ED2D6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7" name="สี่เหลี่ยมผืนผ้า 156">
              <a:extLst>
                <a:ext uri="{FF2B5EF4-FFF2-40B4-BE49-F238E27FC236}">
                  <a16:creationId xmlns:a16="http://schemas.microsoft.com/office/drawing/2014/main" id="{EC814E5A-4C9F-424F-AB04-3FF644DAD450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2932728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BBD6B6CF-24B5-4ADA-BCF8-4FF000ABE32C}"/>
                </a:ext>
              </a:extLst>
            </p:cNvPr>
            <p:cNvSpPr txBox="1">
              <a:spLocks/>
            </p:cNvSpPr>
            <p:nvPr/>
          </p:nvSpPr>
          <p:spPr>
            <a:xfrm>
              <a:off x="1594891" y="303625"/>
              <a:ext cx="2911551" cy="7111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0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เฉลย</a:t>
              </a:r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คำถามชวนคิด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5F8DD05-3662-4085-83EC-0E710B33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75" y="147079"/>
              <a:ext cx="900000" cy="900000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7B29B730-33CF-43AC-A432-269E519D0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197" y="314141"/>
              <a:ext cx="720000" cy="72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E8864BA3-AA77-46A4-AE16-C77D6A177EB4}"/>
                </a:ext>
              </a:extLst>
            </p:cNvPr>
            <p:cNvSpPr/>
            <p:nvPr/>
          </p:nvSpPr>
          <p:spPr>
            <a:xfrm>
              <a:off x="2499794" y="4802828"/>
              <a:ext cx="66534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 2 สสวท. หน้า 177 - 178</a:t>
              </a: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A46A3E15-31AF-4C1E-8D0E-7232468BF0FC}"/>
                </a:ext>
              </a:extLst>
            </p:cNvPr>
            <p:cNvSpPr/>
            <p:nvPr/>
          </p:nvSpPr>
          <p:spPr>
            <a:xfrm>
              <a:off x="904921" y="1115103"/>
              <a:ext cx="8068551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ภาวะปรสิตกับการล่าเหยื่อเหมือนหรือแตกต่างกันอย่างไร</a:t>
              </a:r>
            </a:p>
            <a:p>
              <a:r>
                <a:rPr lang="th-TH" sz="2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แนวคำตอบ 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การล่าเหยื่อ คือการที่สิ่งมีชีวิตหนึ่งกินสิ่งมีชีวิตหนึ่งโดยตรง ซึ่งทำให้สิ่งมีชีวิตที่เป็นเหยื่อตายลง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ส่วนภาวะปรสิต สิ่งมีชีวิตที่เป็นปรสิตจะเบียดเบียนเอาอาหารหรือสารอาหารจากเจ้าบ้าน โดยไม่ได้ทำให้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สิ่งมีชีวิตเจ้าบ้านตายลงในทันที แต่ความสัมพันธ์ทั้งสองแบบก็เหมือนกันตรงที่สิ่งมีชีวิตหนึ่งได้ประโยชน์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ขณะที่สิ่งมีชีวิตอีกชนิดหนึ่งเสียประโยชน์</a:t>
              </a: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A7DA9A04-F490-4A55-B1B5-79F6BC10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7085" y="2507851"/>
              <a:ext cx="900000" cy="900000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ECD98D6D-CA6C-4597-A5E1-1695F99E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029" y="1188244"/>
              <a:ext cx="432000" cy="432000"/>
            </a:xfrm>
            <a:prstGeom prst="rect">
              <a:avLst/>
            </a:prstGeom>
          </p:spPr>
        </p:pic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04222BD5-E2DE-434C-BDC8-620C36BA1A7F}"/>
                </a:ext>
              </a:extLst>
            </p:cNvPr>
            <p:cNvCxnSpPr>
              <a:cxnSpLocks/>
            </p:cNvCxnSpPr>
            <p:nvPr/>
          </p:nvCxnSpPr>
          <p:spPr>
            <a:xfrm>
              <a:off x="884942" y="3120129"/>
              <a:ext cx="0" cy="1512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635F2636-7F1D-4DB7-A7A5-84FB5187B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192" y="3120129"/>
              <a:ext cx="432000" cy="432000"/>
            </a:xfrm>
            <a:prstGeom prst="rect">
              <a:avLst/>
            </a:prstGeom>
          </p:spPr>
        </p:pic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F5D67529-FDEF-471C-B91C-F295F75369BC}"/>
                </a:ext>
              </a:extLst>
            </p:cNvPr>
            <p:cNvSpPr/>
            <p:nvPr/>
          </p:nvSpPr>
          <p:spPr>
            <a:xfrm>
              <a:off x="914421" y="3004529"/>
              <a:ext cx="7926278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ปัจจัยใดที่มีผลต่อการเปลี่ยนแปลงของประชากรของเหยื่อกับผู้ล่า</a:t>
              </a:r>
            </a:p>
            <a:p>
              <a:r>
                <a:rPr lang="th-TH" sz="2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แนวคำตอบ 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จำนวนของประชากรของสิ่งมีชีวิตทั้งสองชนิด นอกจากนั้นยังมีปัจจัยอื่น ๆ อีก เช่น ภูมิอากาศ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ภัยธรรมชาติที่ส่งผลโดยตรง หรือส่งผลทางอ้อมต่ออาหารของกระต่ายป่า เช่น ภัยแล้งทำให้พืชที่เป็นอาหาร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ของกระต่ายป่าลดลง ส่งผลให้จำนวนประชากรกระต่ายป่าอาจจะลดลงโดยไม่ได้เกี่ยวข้องกับจำนวน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ของแมวป่าลิง</a:t>
              </a:r>
              <a:r>
                <a:rPr lang="th-TH" sz="22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ซ์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แต่อย่างใด</a:t>
              </a: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54626E7-DE94-47B9-9E3E-E7720949FAF8}"/>
                </a:ext>
              </a:extLst>
            </p:cNvPr>
            <p:cNvCxnSpPr>
              <a:cxnSpLocks/>
            </p:cNvCxnSpPr>
            <p:nvPr/>
          </p:nvCxnSpPr>
          <p:spPr>
            <a:xfrm>
              <a:off x="884942" y="1234835"/>
              <a:ext cx="0" cy="1512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8" name="รูปภาพ 157">
              <a:extLst>
                <a:ext uri="{FF2B5EF4-FFF2-40B4-BE49-F238E27FC236}">
                  <a16:creationId xmlns:a16="http://schemas.microsoft.com/office/drawing/2014/main" id="{45390C02-FCDB-45D1-B135-6705B522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04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1C746690-A85B-4954-9B89-EDF469682F3C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145" name="Text Placeholder 2">
              <a:extLst>
                <a:ext uri="{FF2B5EF4-FFF2-40B4-BE49-F238E27FC236}">
                  <a16:creationId xmlns:a16="http://schemas.microsoft.com/office/drawing/2014/main" id="{2739BCF5-8113-4032-8517-D855DB358578}"/>
                </a:ext>
              </a:extLst>
            </p:cNvPr>
            <p:cNvSpPr txBox="1">
              <a:spLocks/>
            </p:cNvSpPr>
            <p:nvPr/>
          </p:nvSpPr>
          <p:spPr>
            <a:xfrm>
              <a:off x="1257510" y="676813"/>
              <a:ext cx="6562188" cy="7480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50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r>
                <a:rPr lang="th-TH" altLang="ko-KR" sz="5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1 ระบบนิเวศ</a:t>
              </a:r>
            </a:p>
          </p:txBody>
        </p:sp>
        <p:pic>
          <p:nvPicPr>
            <p:cNvPr id="146" name="รูปภาพ 145">
              <a:extLst>
                <a:ext uri="{FF2B5EF4-FFF2-40B4-BE49-F238E27FC236}">
                  <a16:creationId xmlns:a16="http://schemas.microsoft.com/office/drawing/2014/main" id="{E8B986AE-DB1F-4AA2-A5F5-AEDAEE505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9384" y="840235"/>
              <a:ext cx="432000" cy="43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250" name="สี่เหลี่ยมผืนผ้า 249">
              <a:extLst>
                <a:ext uri="{FF2B5EF4-FFF2-40B4-BE49-F238E27FC236}">
                  <a16:creationId xmlns:a16="http://schemas.microsoft.com/office/drawing/2014/main" id="{9D2DC0B7-EB0D-47A6-A8B9-959DC67B593E}"/>
                </a:ext>
              </a:extLst>
            </p:cNvPr>
            <p:cNvSpPr/>
            <p:nvPr/>
          </p:nvSpPr>
          <p:spPr>
            <a:xfrm>
              <a:off x="1257509" y="1535949"/>
              <a:ext cx="6562188" cy="31393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ม.3/1 อธิบายปฏิสัมพันธ์ขององค์ประกอบของระบบนิเวศที่ได้จากการสำรวจ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ม.3/2 อธิบายรูปแบบความสัมพันธ์ระหว่างสิ่งมีชีวิตกับสิ่งมีชีวิตรูปแบบต่าง ๆ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ในแหล่งที่อยู่เดียวกันที่ได้จากการสำรวจ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ม.3/3 สร้างแบบจำลองในการอธิบายการถ่ายทอดพลังงานในสายใยอาหาร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ม.3/4 อธิบายความสัมพันธ์ของผู้ผลิตผู้บริโภค และผู้ย่อยสลายสารอินทรีย์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ในระบบนิเวศ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ม.3/5 อธิบายการสะสมสารพิษในสิ่งมีชีวิตในโซ่อาหาร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ม.3/6 ตระหนักถึงความสัมพันธ์ของสิ่งมีชีวิตและสิ่งแวดล้อมในระบบนิเวศ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โดยไม่ทำลายสมดุลของระบบนิเวศ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8407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219A0905-C849-45D9-A067-100892C1239D}"/>
              </a:ext>
            </a:extLst>
          </p:cNvPr>
          <p:cNvGrpSpPr/>
          <p:nvPr/>
        </p:nvGrpSpPr>
        <p:grpSpPr>
          <a:xfrm>
            <a:off x="-24524" y="-71791"/>
            <a:ext cx="9376964" cy="5266574"/>
            <a:chOff x="-24524" y="-71791"/>
            <a:chExt cx="9376964" cy="526657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96760463-768E-4537-8AF1-FA2F94B8F8A0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7" name="วงรี 16">
                <a:extLst>
                  <a:ext uri="{FF2B5EF4-FFF2-40B4-BE49-F238E27FC236}">
                    <a16:creationId xmlns:a16="http://schemas.microsoft.com/office/drawing/2014/main" id="{865E6E7E-F88A-4A29-95BB-AEC4062DA2A2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6BBAC95F-7585-42B9-975C-B35946AD130D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D921ABF2-8F0F-45A5-A893-4EEDEF44AF8D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FC80C8BC-7500-4906-AD31-0C4689684092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759D3662-10C0-4D73-B611-C53C390B2B5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54627F77-7155-48BF-A8B4-FB950EEEEB5F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00134D80-5A09-4AE6-8002-D8AA0B8DFA49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5504DE4B-D543-44E7-BA7C-8BC70686D3D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CA6D7F12-0A34-417F-9637-F8DC9453021A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B15A6064-F10A-42EB-B603-EA1D8000BB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BA81DAE3-29D5-462B-97C1-BF99B68735D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301BEA5E-8396-4133-BF8C-E947EF568C23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9B063C94-C213-468A-92BE-6EFEF905655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8C0177E8-A4A9-4C9D-8ADD-D8CC6EA6227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6DD35F76-0DEC-4F02-BCBB-6971D247D51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BCFBF3C5-38B5-4707-9658-A800BB03694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5A538F4-1F3E-4308-8813-B6495244548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2A0E7CD3-F74F-4EE3-9C3D-1008F48F52E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73DA3151-CB14-4C28-AB6D-BF1BC94DEF2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16380F5D-1850-482A-A760-D71F1651C31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541D1E77-B44F-4030-A25A-0A2C5E5D42B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B4538937-8631-4A92-A449-53B64779AD0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9E2A966D-97CD-4A33-BC55-98FA0866A2D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A82923B1-3F78-4449-BA99-3D7F32821D2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08E11291-5A27-45ED-91AF-02DCC1C2910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193A3732-1B50-4D9A-BB79-C43AFBFD27D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92C7D733-E7E8-4124-85DA-9B236E0103F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0050B8A4-E46F-463F-8249-F18E7E4528A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63F040E9-C757-432E-8D7D-982E92D166B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66536B91-8112-4441-8D4A-CC3C5C14627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7295233A-1677-4DB0-8027-B35667165F4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5FD9F60C-F6B6-47F3-9B3F-CE6F6F066C1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48586C23-4B99-42F6-9D8C-4136BDD15AC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B2EBE55-AB3A-42EC-B79D-6E9D2118E0B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95E0182E-9A40-49CA-A908-B05B57272E7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88BC63FE-E41C-4C9C-B43F-AA74A7B0B0B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2AEC8F70-6177-4C1E-B01B-8C341190AE4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800985CA-0BFA-4936-B7B7-6BABE06201F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11293B54-F529-46BE-8771-A8638E09346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481F475D-C0CC-479D-8062-46FE2BD8B17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48C354B2-A6B6-4011-AE0C-76E9EC8B31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7E2A338C-4670-437B-9073-783C7C93A25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2311B6CF-1F8B-445D-B727-89CCD3CE893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B087361B-E8AB-42AB-ABF6-69007FBDDE3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DA854E4C-2131-4938-A3A7-C0A258FFBCE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ABEC146E-831A-41C2-B6C8-D59EABD3822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8B0FEB69-77C8-4E5E-BB58-2EE781A97DA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CC28F1E2-C933-4A70-ACC1-DB961336995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567E4A44-1B1A-4744-98E3-B754CC9E1CA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28B03C56-9F0F-4A87-88B7-B18269869DB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027602A8-B342-41B7-ACBE-E56456B947E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904CAC15-6BF1-40F7-8F8E-536CC8EFF3D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1FC694AB-CF28-4A0C-8CF7-6F5D4CEAAF5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79D22C1C-AD1F-42BC-8C66-6BD3CEB80B5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603F2A37-76E6-4401-AAD7-4C3B667FCC3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904B0D09-68EE-4D8B-9630-E3EF350B1F7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B90A46B1-63D5-46E6-99ED-EBBC47548A5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A7D018A4-C70E-4ADF-838B-5D72C610B56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3B63F9D0-9F2E-46A2-83E1-A0FA1C90F31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859EACE7-A04B-4959-88D2-E4902EA0B51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2620B7CC-A0A8-48CC-8078-32C60555936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D6714E89-CCF3-4291-B15A-4EF1C20C0A7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49A1AD41-6687-41DB-A63F-FD694474EC8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70A34BBD-E624-480B-BA98-5334FA902A3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30F71DCC-7CB7-421D-B455-1C3B1C8088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3CFF72BB-5DCC-44C6-8CC3-7728380A2D4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07FB821A-FF8E-4115-A53E-7A7EBD86D84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3C7B320F-C450-4EF8-AB88-FE1BFC12591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42ABAC7F-2513-44D8-A003-DF20B54476F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1489CEAF-FDA3-4228-ACFC-36EBCDEE433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7EC2542C-45C4-498D-A1CF-787B07701E8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E7B70532-3B77-4C6A-A41B-466CA43134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31C85DDC-ED30-419C-B3B9-0578D17ACB0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3C27A391-3B4E-467C-9F5E-E746565A557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15DAECD4-A37B-4F77-893A-B1E9A33433B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45EF1040-07B8-4175-8BE6-47B9C40F94A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AD58C46C-C989-4B60-B7FC-B6D20AE63C9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F2671ED-6E78-4C44-9C0A-CB70EFF5E82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B6ABD043-A05F-4208-A656-19A52949850A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3244CDF9-9535-447F-B967-AE39165C640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AA5175D1-1F34-4FC9-AC12-9BC1511F8F8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CBCCE385-BA49-47B9-A53F-2679DCDE11E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0E8F847C-B047-4759-9100-3F7B5CF9FC8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1EA17E59-8684-49AB-BF1D-54F1A91F66ED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8589F34C-5A1E-4106-B4A8-FF26E49C0F8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9FBA9012-61A7-41C8-97E8-4F6657152454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9F52811C-742E-434B-8E6A-F5780266B33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1F6211E0-4AF7-4815-A83D-57C2ADFD8B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828B5A3C-15D2-466F-A2B8-07ABEA433FE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8563C03E-0BBD-4528-988B-5BD34E56C6D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84CB9CCA-59FA-42EC-9271-203B1CB8A60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7E543C60-8692-42FE-A807-04D748F8498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FD8C2563-118A-4DFE-B5AB-4A34F2839EF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365D2F38-BC7B-433D-85D4-3E253C86F8B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8F3C1712-0894-4E4E-B36D-F5049B28BBD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4E46836-AC74-48F0-BE8B-C655D225AAE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9337380-222B-4EAD-A8CA-C80A15F822F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983277CB-7FA5-48F5-8FAC-A93C1879909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B74EE57D-B11C-4D8D-9894-408991A1ADE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A16AC1B5-F191-41DD-A59E-7F814F0430C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3855C6F8-F113-43E4-AB18-2355C50C77A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9F0DA366-A582-4486-A127-0F87F10640E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" name="กากบาท 24">
                <a:extLst>
                  <a:ext uri="{FF2B5EF4-FFF2-40B4-BE49-F238E27FC236}">
                    <a16:creationId xmlns:a16="http://schemas.microsoft.com/office/drawing/2014/main" id="{D4797110-61B9-4CE6-A8E2-92BB82043115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487BCD74-0D29-496A-8E5D-0B5FB075AC36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FA2DD684-CE8D-4B9C-ABCE-6566A37D6BD5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4CC92456-E575-4B99-A3EA-E2923B70E776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9" name="สี่เหลี่ยมผืนผ้า 28">
                <a:extLst>
                  <a:ext uri="{FF2B5EF4-FFF2-40B4-BE49-F238E27FC236}">
                    <a16:creationId xmlns:a16="http://schemas.microsoft.com/office/drawing/2014/main" id="{99DD0C2F-5455-47BB-93F0-A83521A419D2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ACAD7F28-AC5D-4CEF-9EDE-8C437AA789FF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1" name="กลุ่ม 30">
                <a:extLst>
                  <a:ext uri="{FF2B5EF4-FFF2-40B4-BE49-F238E27FC236}">
                    <a16:creationId xmlns:a16="http://schemas.microsoft.com/office/drawing/2014/main" id="{3A3B3348-642B-4FE7-AE11-57653AB89E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237FC85E-D7BA-4FFC-A663-F594E589DF7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ABD4F8D1-2AA2-4B40-8A26-4DD56D0814C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718A029A-E6C2-4962-914A-8BDA3EBFA1E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2D4C8CA4-D080-436B-B09F-FB550A91924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30F71175-957B-41FD-A829-5F556305CA2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48552E52-A17D-4EBA-ADA5-589CA5E8D13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8BBC06FF-1843-4A89-ABDF-24E7C0256CB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792B1012-F3EA-4CBB-8365-1D4630F1F16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8629F36F-F7A7-44CF-B411-4F429CBF27F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CAE078E3-DE2C-46B3-9177-10F29E000A1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5D6E4C41-E005-4B76-A0B6-7F3CBF1B455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5514CFC6-1880-4D39-B1ED-8E03CBF2D94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27AAB1B1-A3E9-4BF6-A41A-7D9F222AF4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CBCC7BB2-2CBC-4F6F-994A-73B0AF4F746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D5C53273-FC0F-4454-AB16-2AECC3C1AA9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3B119565-03A9-4CC5-AC43-8ACEA3CAD36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504E1019-4B01-4598-9B8A-EF24B4D7048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148ACC87-D50A-4558-83D3-6CAB7D203D9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B295EAE5-825F-414C-B130-980E51DD361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72342FCB-B7C9-4F70-8B21-0B9A3F20B53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C4398033-D028-4ADB-82AE-2DEF51F2253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416B297-F334-406E-843B-774C239EF7D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7843C20A-BE4E-479A-B65A-4CDB84151B9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8415DCC8-18D5-49A7-9FA2-E98A3DE54CE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1D4019B7-63E0-4A39-A093-9DD0B47C3B7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70054F81-DD18-4D3D-91DB-C312A32A88E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E7B25C5E-8F3A-4B19-AA6A-0F3C1C8D3E3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233BC29A-BBB1-4DDF-9165-751357C9224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2E154F62-A485-422E-8B8B-1C46AE1CF61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484F671-2A36-48D1-A8F9-6F841D8E921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6" name="สี่เหลี่ยมผืนผ้า 155">
              <a:extLst>
                <a:ext uri="{FF2B5EF4-FFF2-40B4-BE49-F238E27FC236}">
                  <a16:creationId xmlns:a16="http://schemas.microsoft.com/office/drawing/2014/main" id="{99BD82D0-447C-4165-8A80-684FAE3AAABD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00CA76E0-51C2-42EA-B709-6F9E303B94E0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1763FD98-6A8F-4545-8213-C6854F8CAD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01A10FC4-7923-4B7A-B3D6-A3B760C3F9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8EB6ADC7-00B0-4727-9D6F-3A5819D35B74}"/>
                </a:ext>
              </a:extLst>
            </p:cNvPr>
            <p:cNvSpPr txBox="1"/>
            <p:nvPr/>
          </p:nvSpPr>
          <p:spPr>
            <a:xfrm>
              <a:off x="5261092" y="1629121"/>
              <a:ext cx="335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องค์ประกอบของระบบนิเวศ</a:t>
              </a: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F6DEC0A1-228B-4720-8F65-9BAB2189A4D5}"/>
                </a:ext>
              </a:extLst>
            </p:cNvPr>
            <p:cNvSpPr/>
            <p:nvPr/>
          </p:nvSpPr>
          <p:spPr>
            <a:xfrm>
              <a:off x="621937" y="1243583"/>
              <a:ext cx="3936051" cy="3693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ระบบนิเวศ (ecosystem)  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แหล่งที่อยู่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habitat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ประชากร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population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กลุ่มสิ่งมีชีวิต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community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  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ผู้ผลิต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producer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ผู้บริโภค (consumer)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ผู้ย่อยสลายสารอินทรีย์ 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(decomposer)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โซ่อาหาร (food 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chain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สายใยอาหาร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food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web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20A7CBC5-EE16-44AB-A949-D458B309EEF1}"/>
                </a:ext>
              </a:extLst>
            </p:cNvPr>
            <p:cNvSpPr/>
            <p:nvPr/>
          </p:nvSpPr>
          <p:spPr>
            <a:xfrm>
              <a:off x="4268121" y="2059736"/>
              <a:ext cx="5084319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ภาวะล่าเหยื่อ (predation)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ภาวะปรสิต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parasitism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ภาวะพึ่งพากัน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mutualism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ภาวะอิงอาศัย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commensalism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ภาวการณ์ได้ประโยชน์ร่วมกัน 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22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protocooperation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ภาวะแข่งขัน (competition)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ภาวะเป็นกลาง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neutralism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</p:txBody>
        </p:sp>
        <p:sp>
          <p:nvSpPr>
            <p:cNvPr id="157" name="Text Placeholder 2">
              <a:extLst>
                <a:ext uri="{FF2B5EF4-FFF2-40B4-BE49-F238E27FC236}">
                  <a16:creationId xmlns:a16="http://schemas.microsoft.com/office/drawing/2014/main" id="{DEC6AC8E-37D7-4476-AAF9-425E75A6C9EC}"/>
                </a:ext>
              </a:extLst>
            </p:cNvPr>
            <p:cNvSpPr txBox="1">
              <a:spLocks/>
            </p:cNvSpPr>
            <p:nvPr/>
          </p:nvSpPr>
          <p:spPr>
            <a:xfrm>
              <a:off x="4678924" y="1087070"/>
              <a:ext cx="3952702" cy="60934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1 ระบบนิเวศ</a:t>
              </a:r>
              <a:endParaRPr lang="th-TH" altLang="ko-KR" sz="4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58" name="รูปภาพ 157">
              <a:extLst>
                <a:ext uri="{FF2B5EF4-FFF2-40B4-BE49-F238E27FC236}">
                  <a16:creationId xmlns:a16="http://schemas.microsoft.com/office/drawing/2014/main" id="{514B4B7A-6104-44FF-87BF-7B5D3822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96" y="525128"/>
              <a:ext cx="1062798" cy="1062798"/>
            </a:xfrm>
            <a:prstGeom prst="rect">
              <a:avLst/>
            </a:prstGeom>
          </p:spPr>
        </p:pic>
        <p:sp>
          <p:nvSpPr>
            <p:cNvPr id="159" name="สี่เหลี่ยมผืนผ้า 1">
              <a:extLst>
                <a:ext uri="{FF2B5EF4-FFF2-40B4-BE49-F238E27FC236}">
                  <a16:creationId xmlns:a16="http://schemas.microsoft.com/office/drawing/2014/main" id="{F7EB25E1-54D7-478D-9C10-A71685EA53A8}"/>
                </a:ext>
              </a:extLst>
            </p:cNvPr>
            <p:cNvSpPr/>
            <p:nvPr/>
          </p:nvSpPr>
          <p:spPr>
            <a:xfrm>
              <a:off x="4382805" y="222209"/>
              <a:ext cx="436180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6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สรุปคำศัพท์ท้ายบท</a:t>
              </a:r>
              <a:endParaRPr lang="th-TH" sz="6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526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E491EDD-EB49-4049-9B91-25A5EC8B06CE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3" name="TextBox 5">
              <a:extLst>
                <a:ext uri="{FF2B5EF4-FFF2-40B4-BE49-F238E27FC236}">
                  <a16:creationId xmlns:a16="http://schemas.microsoft.com/office/drawing/2014/main" id="{43CF4CC9-9152-49EA-869A-F1DCA78A231D}"/>
                </a:ext>
              </a:extLst>
            </p:cNvPr>
            <p:cNvSpPr txBox="1"/>
            <p:nvPr/>
          </p:nvSpPr>
          <p:spPr>
            <a:xfrm>
              <a:off x="1075880" y="2183697"/>
              <a:ext cx="7126010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altLang="ko-KR" sz="4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ความหลากหลายของชนิดสิ่งมีชีวิต</a:t>
              </a:r>
            </a:p>
          </p:txBody>
        </p:sp>
        <p:sp>
          <p:nvSpPr>
            <p:cNvPr id="144" name="Text Placeholder 2">
              <a:extLst>
                <a:ext uri="{FF2B5EF4-FFF2-40B4-BE49-F238E27FC236}">
                  <a16:creationId xmlns:a16="http://schemas.microsoft.com/office/drawing/2014/main" id="{324D0C0D-2D0D-45FC-BC8F-21935094E5CB}"/>
                </a:ext>
              </a:extLst>
            </p:cNvPr>
            <p:cNvSpPr txBox="1">
              <a:spLocks/>
            </p:cNvSpPr>
            <p:nvPr/>
          </p:nvSpPr>
          <p:spPr>
            <a:xfrm>
              <a:off x="1075879" y="1363020"/>
              <a:ext cx="7126011" cy="719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altLang="ko-KR" sz="54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2 ความหลากหลายทางชีวภาพ</a:t>
              </a:r>
            </a:p>
          </p:txBody>
        </p:sp>
        <p:pic>
          <p:nvPicPr>
            <p:cNvPr id="145" name="รูปภาพ 144">
              <a:extLst>
                <a:ext uri="{FF2B5EF4-FFF2-40B4-BE49-F238E27FC236}">
                  <a16:creationId xmlns:a16="http://schemas.microsoft.com/office/drawing/2014/main" id="{7B1577E7-B6BD-4BC4-8025-32D2E325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0931" y="2329195"/>
              <a:ext cx="540000" cy="54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pic>
          <p:nvPicPr>
            <p:cNvPr id="146" name="รูปภาพ 145">
              <a:extLst>
                <a:ext uri="{FF2B5EF4-FFF2-40B4-BE49-F238E27FC236}">
                  <a16:creationId xmlns:a16="http://schemas.microsoft.com/office/drawing/2014/main" id="{9FB9DDD1-1C82-48AC-9165-17881DFA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7405" y="3187640"/>
              <a:ext cx="1877900" cy="187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540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A5568D6-53A9-4BFB-A4DA-C578E448C003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5" name="Text Placeholder 2">
              <a:extLst>
                <a:ext uri="{FF2B5EF4-FFF2-40B4-BE49-F238E27FC236}">
                  <a16:creationId xmlns:a16="http://schemas.microsoft.com/office/drawing/2014/main" id="{2739BCF5-8113-4032-8517-D855DB358578}"/>
                </a:ext>
              </a:extLst>
            </p:cNvPr>
            <p:cNvSpPr txBox="1">
              <a:spLocks/>
            </p:cNvSpPr>
            <p:nvPr/>
          </p:nvSpPr>
          <p:spPr>
            <a:xfrm>
              <a:off x="1266608" y="819741"/>
              <a:ext cx="6805648" cy="6093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4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</a:t>
              </a:r>
              <a:r>
                <a:rPr lang="th-TH" altLang="ko-KR" sz="44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2 ความหลากหลายทางชีวภาพ </a:t>
              </a:r>
            </a:p>
          </p:txBody>
        </p:sp>
        <p:pic>
          <p:nvPicPr>
            <p:cNvPr id="146" name="รูปภาพ 145">
              <a:extLst>
                <a:ext uri="{FF2B5EF4-FFF2-40B4-BE49-F238E27FC236}">
                  <a16:creationId xmlns:a16="http://schemas.microsoft.com/office/drawing/2014/main" id="{E8B986AE-DB1F-4AA2-A5F5-AEDAEE505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2550" y="940122"/>
              <a:ext cx="432000" cy="43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250" name="สี่เหลี่ยมผืนผ้า 249">
              <a:extLst>
                <a:ext uri="{FF2B5EF4-FFF2-40B4-BE49-F238E27FC236}">
                  <a16:creationId xmlns:a16="http://schemas.microsoft.com/office/drawing/2014/main" id="{9D2DC0B7-EB0D-47A6-A8B9-959DC67B593E}"/>
                </a:ext>
              </a:extLst>
            </p:cNvPr>
            <p:cNvSpPr/>
            <p:nvPr/>
          </p:nvSpPr>
          <p:spPr>
            <a:xfrm>
              <a:off x="1257509" y="1538980"/>
              <a:ext cx="6823847" cy="31393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ม.3/1 อธิบายปฏิสัมพันธ์ขององค์ประกอบของระบบนิเวศที่ได้จากการสำรวจ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ม.3/2 อธิบายรูปแบบความสัมพันธ์ระหว่างสิ่งมีชีวิตกับสิ่งมีชีวิตรูปแบบต่าง ๆ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ในแหล่งที่อยู่เดียวกันที่ได้จากการสำรวจ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ม.3/3 สร้างแบบจำลองในการอธิบายการถ่ายทอดพลังงานในสายใยอาหาร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ม.3/4 อธิบายความสัมพันธ์ของผู้ผลิตผู้บริโภค และผู้ย่อยสลายสารอินทรีย์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ในระบบนิเวศ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ม.3/5 อธิบายการสะสมสารพิษในสิ่งมีชีวิตในโซ่อาหาร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 1.1 ม.3/6 ตระหนักถึงความสัมพันธ์ของสิ่งมีชีวิตและสิ่งแวดล้อมในระบบนิเวศ </a:t>
              </a:r>
            </a:p>
            <a:p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โดยไม่ทำลายสมดุลของระบบนิเวศ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033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617C0B4-14BA-4662-846F-39A981BE318F}"/>
              </a:ext>
            </a:extLst>
          </p:cNvPr>
          <p:cNvGrpSpPr/>
          <p:nvPr/>
        </p:nvGrpSpPr>
        <p:grpSpPr>
          <a:xfrm>
            <a:off x="-24524" y="-71791"/>
            <a:ext cx="9215078" cy="5266574"/>
            <a:chOff x="-24524" y="-71791"/>
            <a:chExt cx="9215078" cy="5266574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1AA9A3FA-8456-44EB-AEAB-95C2CABD53CA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F12F68D9-435B-4ECD-BA27-FD19FBFB2606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9963387F-BCDF-4036-92D1-BA23DEA7E593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FEEA26EC-5DBB-478F-BA9B-76EB7CDA63CF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50A4025E-88D5-4688-B791-BC43DB2C161F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57BFE539-080E-4DC2-BD80-F4B5AC42A4B8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0D300726-906A-4F51-A4ED-5CD94BEE3C66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4FDD7489-111C-4446-9CE6-95A285E7C54F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684B70E6-DCB2-496D-9BD3-54ED015458F5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C1876DA5-4ED4-4510-83E5-3C2654C3675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84C85C09-3A2D-4F23-AB7C-BB345311DE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3E0A9BF8-E6D8-44B4-AC18-906FBEC09E0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03F920E6-4E32-466C-94C6-91D50AB3C50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7629E262-2194-441E-9F71-7498D6D0708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F477EFDF-3D6F-4441-A5F0-F8DD3565B9DC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B9A05F2C-B75A-4E72-B096-BC987EFEB127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D0AEE9B5-B31D-4E08-A83E-0B4F3DEE35D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08451619-C61C-4B8A-8111-FBB234251EC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4A887137-BA5D-4FA2-9F00-F1117762904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9EB798FE-EDC1-4A62-8EA3-7898590DF36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65AA5A32-A29F-43B1-A200-2C8863A657A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590D1719-4DE1-40EB-A914-29B61EF3511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EE67EE06-D891-4CB5-90AA-C56BE9CAB10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D92AD9B6-CB84-4D11-905E-0887529922E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DF073D6F-A89A-4EB1-84D2-E220023AE07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B0C01CD3-F17E-4073-AB18-7451D5E6B6D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353AA1BF-AD5A-4020-A288-A4585D45889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AD081B9D-B10F-41FF-A9E4-E762026A4ADA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B0CBFAAF-3A2C-4A3B-9D96-551E8AD8271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C00882F8-5F0D-4719-908C-B6319849D50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6D24DEC2-47AE-4217-8918-04676631D8B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06069637-83B7-4A44-ACA8-92FEB245E94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33164795-0366-4864-8514-2E2AA9F714A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6D4D952-5B75-4873-855D-D17B6D4A438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9CD538F3-A72C-4996-80DA-E2EF9AB973E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C1DAAB51-FD72-4838-8D3F-44CF9817C22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BD729D71-25D9-4569-AA36-56245BB58F8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C308360C-7C6E-46E8-B0F9-76F3FE54745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08AE7C15-0000-44F5-8AF9-959F821A9B7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389C2059-2F29-4815-9887-EE169B762C2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1D544797-4FE1-4A62-80A4-4C362F0016C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302074E8-4CDA-4ACB-8F9C-804B6AAEA5B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B88DAE34-93EF-4D13-B964-3EE97A5795C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ED79FA4A-A46B-4032-9B45-2CB00FC31CC5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89A9BA31-30E0-4765-9B94-F0F8F29B6F3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37662C37-FD16-4B78-9112-59CF9C1D84E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AEDD3734-78D4-4E94-A21C-D23830608C3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2E16DF14-1E2E-4481-BDF6-18ECF30EA7B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4733C8A8-B08B-426E-9575-A0FD43E2C5F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7A1ABCD5-D80E-4BC3-9134-96348D90EE6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7299A5CE-D7A7-471A-87A8-BD7BA1281AC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6CE99A8D-6584-4BB3-A5FF-97B73B4B4A0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730C22D3-67AB-4F62-8FF4-7B9C15EF674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30BF9EA3-A578-486E-AA54-E82AAC6F25F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FCFE3198-FC7F-4802-80F6-845294F1EBB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72E7EB29-2090-402F-91A5-43C6E6BF77C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62326989-F8D2-46F2-B168-6D51B61CA286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F0AC1196-B6F7-454E-94F5-0DF6FEFF0512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69A806E0-E8C5-43AB-8026-7507C7EBE6C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CA090709-9AD5-4E95-9F52-1C981EDDAA8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0EEA9B90-AE79-4792-96FD-F205C135286A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CA6311CD-4687-4472-BEF8-659074E7346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A07C9CEC-0E52-42A6-8459-12D2CFB4E64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FBFA7B9E-D6D7-492F-9780-77CBD97302C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4C0A1DC9-5401-4465-B6EB-C7605765134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7AFDFE3E-F9C2-4ED9-A989-4FAC946809F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9FD92DD6-01B2-44CE-91E6-BD6D19A5341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D81DF0C4-ACF9-47B1-9AEE-7F3BF92E4CE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8AEB19A9-6328-429B-B67D-D3A1C9204F8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3AE4D6C0-0638-45D2-9C0A-20AC5F55224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BD8B739B-E206-4EB7-AD2D-BEE54A3DF6E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5F8D85C6-4873-4C62-8668-E7DDE0BCEF4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EB6CEC7C-FEA7-4284-8038-884E8992F6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08B86A4D-6F59-46D7-A5DD-C817A43F667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477E2820-EAE8-4D0A-8CCC-0A03EBDD90F3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E4E17D92-1829-4394-8D8C-D25D6ADD498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E3E1A342-2FF5-40EE-8D66-D727E449BA4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82A66C99-76F6-472D-B49C-FD86A17CEDF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9F314E0C-F395-4B93-B932-5668B9B1088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74C7CB1C-1384-41CF-9899-69AC6357A70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1F8C74D2-0B78-438A-8FE5-440507C99F8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BB9B9A44-6E0B-4D43-8453-4C66F25C179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B61AF86D-61F1-4118-A756-289B6824BEE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C3F8E7FF-0BAD-4601-80FA-4D408E53F94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6E256727-EB8D-4B0B-AEF6-31E5A736F93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B5574666-03A0-43B2-B912-10E11728F637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B927C4E0-2C34-4D5D-B526-FC718441B38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01DD0EB5-5CAE-498B-9278-E816F5E34B8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6751CD89-06EC-46F9-8F8C-539E143CAD4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EFDDA94F-2A71-40D4-85A7-050D2126A97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8F3A64F6-085F-4376-A9C4-82389708362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A63C8321-18A1-4072-BE17-0A6C35B29A2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011EF4F7-BD1F-481C-9857-0F1C440C413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44E5494E-2AB0-478D-A3A9-D4FEF3755A95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2E3D98FC-9627-4E78-8665-9D3D754D73D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3385DC5-4672-4B0F-A047-3B41A146CDF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A46471C0-B39D-4CE4-A253-3AB55442943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A7365953-DD80-4B70-8693-5B78F9AA1DF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85DB7B4F-A736-45CE-A2B0-915C09F1C7D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790744A1-012C-46B6-8254-A329B4999ED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40EB3D41-1E1E-4650-B0CF-135F1D7353B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FEA2CE12-1C07-415E-B400-F60AC15251A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CBDEB51E-275C-456B-A437-70AB6EF279B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4CB2F60C-3DDD-4C54-9F17-9BC5ECF7D31A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BDA779A4-1BB1-4CB6-877A-3F00DE5568B9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2BEBD258-B084-4C77-A05D-43CE235BB8B4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4B06EC33-5ACC-4881-A114-79E5B8C163DA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66D08EE6-36C2-476F-AAE8-AF594DF356E1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B35B6D63-C2A0-410D-A339-C5D577E73E4A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2C33927C-2CA4-4E3C-9888-E03AA575DA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3AA3F717-B1C0-423A-81D7-7D5DD65B9E7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BC85331C-C358-401E-AC9F-318C4348AE3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08E8548C-B7B6-4155-8066-73572C6C3DC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440D5FA4-A792-4C39-87F6-616DFE37A1E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4659AD28-013D-4A3E-B43F-D771A82E0C7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1E293C7F-2F43-43CA-A39B-F7F1E069C50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55CE96F3-0F66-428E-9748-BBCA7BCC6E1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F0318BF2-E3EC-42E1-B63D-376A44D6B0F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1A955698-8792-4B46-9C66-27291544DB4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7ACE96A7-1B5C-40CC-8CA7-8F8009EE905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567F9754-5846-4A60-A5C0-1AB19F15C6A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9357AE77-7B85-4889-9B3E-085B0263C38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7F264B25-41B3-46A9-BB35-A7741A9D744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3454BB95-B826-4A4B-9B23-680D3F64DA64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78928CB3-654A-4344-A59A-00EFE38B76F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7A8CCC55-F3FA-401A-BD9B-D19CC4DDF71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AB07C05C-431B-4B25-B520-D979CC4E05F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E87510CC-BC6D-44CC-AD88-533C6073163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8CE67031-3907-4736-BCDB-3B9E25379A3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E8F60E8B-BC71-4A9A-B2FC-D3D9C419ED1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D631D5CF-4EAF-45C5-9F4A-AF586B8B6AE3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E7153A03-964E-4118-A745-3FC6468DC28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D03A61CF-4EED-4A15-B27F-E6742DC12B24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5432F601-A884-4983-9E6E-72AD7BCC821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AA7956BB-A857-4511-98FE-89749436440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B29F4468-761C-47F2-8656-96167C916DC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AD6BE0BD-5D5F-4B4C-9837-43EE4D11D71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BE24AA5C-D00A-41C8-9A6C-220A9A3DAA4B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9AB4AB58-E3DA-4B20-989F-8CC2912CEEA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DD8631A0-8F56-47B0-AB5B-7014FBB694B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7" name="สี่เหลี่ยมผืนผ้า 156">
              <a:extLst>
                <a:ext uri="{FF2B5EF4-FFF2-40B4-BE49-F238E27FC236}">
                  <a16:creationId xmlns:a16="http://schemas.microsoft.com/office/drawing/2014/main" id="{4E5568DF-42DE-4BD6-BDD3-ED92C8D4DA5F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313AE1FA-FF08-4F77-8CF0-8BD5C2A14517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0DAD8E75-58EB-40CA-9754-E361210D2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9CDC8A9D-4BDF-40F3-9DEE-0595A95BD4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27F55DD-F5A7-466E-B7DE-56B4BA5353D0}"/>
                </a:ext>
              </a:extLst>
            </p:cNvPr>
            <p:cNvSpPr/>
            <p:nvPr/>
          </p:nvSpPr>
          <p:spPr>
            <a:xfrm>
              <a:off x="0" y="206509"/>
              <a:ext cx="914399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ทบทวนความรู้ก่อนเรียน</a:t>
              </a:r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09F167E6-F9A9-461A-B3B9-A1D3AA2CE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095" y="355613"/>
              <a:ext cx="487378" cy="487378"/>
            </a:xfrm>
            <a:prstGeom prst="rect">
              <a:avLst/>
            </a:prstGeom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1A4CF68B-E91D-4422-AE13-6917593EB403}"/>
                </a:ext>
              </a:extLst>
            </p:cNvPr>
            <p:cNvSpPr/>
            <p:nvPr/>
          </p:nvSpPr>
          <p:spPr>
            <a:xfrm>
              <a:off x="1380850" y="924481"/>
              <a:ext cx="66748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เขียนเครื่องหมาย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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ล้อมรอบข้อที่ถูกต้องที่สุดเพียงข้อเดียว</a:t>
              </a:r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31C80F06-9ADF-49C7-B229-50A9D1629E4E}"/>
                </a:ext>
              </a:extLst>
            </p:cNvPr>
            <p:cNvSpPr/>
            <p:nvPr/>
          </p:nvSpPr>
          <p:spPr>
            <a:xfrm>
              <a:off x="2400745" y="4833815"/>
              <a:ext cx="67898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(ที่มา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เล่ม2 สสวท. หน้า 186)</a:t>
              </a:r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597B9B97-E2D1-4CA9-8A97-5E3A24FB3501}"/>
                </a:ext>
              </a:extLst>
            </p:cNvPr>
            <p:cNvSpPr/>
            <p:nvPr/>
          </p:nvSpPr>
          <p:spPr>
            <a:xfrm>
              <a:off x="846999" y="1319574"/>
              <a:ext cx="7742582" cy="292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ข้อใดเป็นองค์ประกอบที่มีชีวิตในระบบนิเวศ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ก. น้ำ 	ข. ดิน 		ค. จุลินทรีย์ 		ง. ธาตุอาหาร</a:t>
              </a:r>
            </a:p>
            <a:p>
              <a:endParaRPr lang="th-TH" sz="1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จากสายใยอาหาร ถ้าหนูมีจำนวนประชากรลดลงจะส่งผลกระทบต่อสิ่งมีชีวิตใดบ้าง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ก. นกอินทรีย์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ข. ข้าว กระต่าย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ค. งู กา ตั๊กแตน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ง. สิ่งมีชีวิตทุกชนิด</a:t>
              </a:r>
            </a:p>
          </p:txBody>
        </p:sp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8D425FE4-4879-4439-B296-DFC8183FE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4186" y="2741264"/>
              <a:ext cx="2229102" cy="1952820"/>
            </a:xfrm>
            <a:prstGeom prst="rect">
              <a:avLst/>
            </a:prstGeom>
          </p:spPr>
        </p:pic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2CBF386A-371F-4CF4-BEAE-33AFB2E27DDB}"/>
                </a:ext>
              </a:extLst>
            </p:cNvPr>
            <p:cNvCxnSpPr>
              <a:cxnSpLocks/>
            </p:cNvCxnSpPr>
            <p:nvPr/>
          </p:nvCxnSpPr>
          <p:spPr>
            <a:xfrm>
              <a:off x="846999" y="1482715"/>
              <a:ext cx="0" cy="92311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7C92F51A-C85E-4F7B-B8BB-8703DDF0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7966" y="983670"/>
              <a:ext cx="360000" cy="360000"/>
            </a:xfrm>
            <a:prstGeom prst="rect">
              <a:avLst/>
            </a:prstGeom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E8E9D82A-49A6-46A0-9C4A-587AA0F5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0727" y="2552017"/>
              <a:ext cx="1080000" cy="1080000"/>
            </a:xfrm>
            <a:prstGeom prst="rect">
              <a:avLst/>
            </a:prstGeom>
          </p:spPr>
        </p:pic>
        <p:pic>
          <p:nvPicPr>
            <p:cNvPr id="158" name="รูปภาพ 157">
              <a:extLst>
                <a:ext uri="{FF2B5EF4-FFF2-40B4-BE49-F238E27FC236}">
                  <a16:creationId xmlns:a16="http://schemas.microsoft.com/office/drawing/2014/main" id="{A02565EA-40D5-4256-B72F-DC6DC06A7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748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10E885F1-8507-41EB-9053-C0464D8603DB}"/>
              </a:ext>
            </a:extLst>
          </p:cNvPr>
          <p:cNvGrpSpPr/>
          <p:nvPr/>
        </p:nvGrpSpPr>
        <p:grpSpPr>
          <a:xfrm>
            <a:off x="-24524" y="-71791"/>
            <a:ext cx="9215078" cy="5266574"/>
            <a:chOff x="-24524" y="-71791"/>
            <a:chExt cx="9215078" cy="5266574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4AE2B0AD-5D4D-486A-8E2B-4261AAFF307D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EB441F5C-8670-4AB9-BF73-55E2466384E5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FD0BFDD4-B1F6-4E25-98F5-E9CB9E6C77EC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id="{BAAC4078-6CE9-43B9-95F0-35288844C0B6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44FB7BCF-4BB6-4D17-A361-8D9295982F51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7AE24EE5-7300-410B-A9ED-4A31E36F180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405B3175-E8C6-4EB8-B89B-2C12804CAFB4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4357CDC1-D218-47EA-A9EB-AE02FFC64B68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2288114E-B393-4B4A-BFC3-3E09EA5458EE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AF3E350D-80DB-41B8-BC5F-B32DEA77759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04409D7C-294A-46C4-B4C3-08C2715813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648E881F-B446-43E7-B3EB-9A6595D1A16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FDB3592-5541-4D3E-A1A0-EBEB6550BAC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A7947902-E3C0-421C-AA7B-666C1C1A257B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4EBD65F3-8B61-4439-99C9-77161E5EF51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6196454B-6C30-4C73-BB02-9B266639941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83461B4F-5A5C-431E-A91A-B4215AF5B185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E393D656-371D-4127-83AA-EA7D83E0EDC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83117F1B-4D12-4770-9336-604B780CC5D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3596B3DD-7A01-4EB7-8098-0D50DBCB085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8A683B6C-74FC-45B5-A70A-2F03C6DD9A1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E0B928C3-5ED3-49EC-BA4A-12C90CADE40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048F6F69-C7D6-47DB-9EF8-4CB01CD9CA2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C07280A7-567F-4641-80DF-2223B78646A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511B4196-E72A-4B3B-934F-C6AF20DFC27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1176D1A9-A35E-4154-884D-2CE54F31747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DF6DA99D-1EE6-498D-B486-8EEE9348C09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C46C2E85-224F-47CE-AF55-A3F2027E6C2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5F0EA33B-3DEE-4062-A469-A70B459F903A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B76DAD42-D73C-4121-989A-C082306FA6B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67F61D60-515F-4A3B-91F8-574C568FD52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2C5F1874-590C-4802-BBD1-49B6B8F74737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5AD6599D-B2A0-47CD-AF1B-92E07831B22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BBC5D2A8-B88B-4C46-B9F6-77DEB2B34F5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5D1F22E3-6D88-4891-978F-5CCF18D622A2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F1ED6A71-BFCA-4EAA-9993-3FB77B159B3C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A5D6F8B3-4E61-45C8-A7F1-0CAC565634B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D8302BB1-1757-466D-BC73-C3C7F5CA793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1F79E247-3001-4B42-9603-70411E04D0F0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3A4B46F4-8F84-4297-B652-75B95BBE10B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93CBC34D-06F1-48BC-AEAB-82D2007DB59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328E639D-E12C-4043-ACFB-48A5181964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B6F480E4-39F3-4A1D-9ED0-12C115EAEDFB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46275D5E-7F2E-49B0-AC21-802F415D44A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2D51B7C4-ED2E-4C41-8A66-7FF4716E140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CF0BF901-4F2E-4F4E-9BF9-596DB82EFEA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2A8FC99F-A81F-44AB-970F-5CE6F03946CE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410F1B61-ADC4-4B8C-A79A-605758A22EAA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65746D90-2B2E-46FB-8104-51FF0DEEDFC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6873366C-2569-4AD7-B085-C5B1760170D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33A22536-6534-422B-AD36-699D81118A0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CBCE483D-5E13-4218-9EFD-C0EC3DD2961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11BC9F70-FD88-4E75-8E88-0B34CD5E2B6F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A816007C-EFE3-40B5-B167-74730E13C959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AD398650-1EDB-4C82-B762-54845F758C3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D142EF68-ECFE-4DEF-BEF3-87BA0A68F5D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FE6E926D-2BAB-4DE1-BC89-FD610C16ACD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702D007D-3882-4E9F-9D4A-1E6F5A65C24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DADAA062-6094-4770-8110-14E7C1CCFDA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936A9509-B5A7-458C-A116-92B63749FF0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24AF0021-0EB7-4106-A3FC-EDF4F2A0267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056E7825-6764-4D0C-99C8-20524FB91BC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4FE4EF0B-B921-46A3-A05A-F7AB27E0E78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2AE32129-CA5C-4FC4-B33F-CAAA4F53483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C7E2BCF7-F840-4C41-9802-14E38037E89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89A8007E-AC6D-4AB1-BBC6-FCA71641515B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98B3BAFD-1C10-4712-8D74-7F406BAAD3B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25A9EA44-ACF1-4769-B6D4-48CC979E14E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4494AD99-6799-480A-8CBF-B62548F5FBF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65FD7425-356D-45FA-83E9-14D3BF1EF432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34126292-B228-4ECE-A875-10A6BE86981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9189715E-7B37-42DE-9FDF-7C83D00DAC3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3173A4A3-0517-43F8-87A1-88EE63F2BEE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305964D6-A781-45B8-AA64-5AA9F2E0D12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690A37AE-6147-4675-B155-71C85D569C2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BE3F5239-5AA5-413C-ABAF-EC1BD622F9A2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D2A4AF02-1367-497A-AA57-7A9B7569B58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9EA29215-61B6-4008-9539-9CE17C038E75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DE6FE094-F5E0-45A2-A090-2631A3395E00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A4E855F9-51EC-49F7-9D11-222BD561721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96366BFA-1596-4D73-8D89-48A39DEE91D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C61E386E-C8B4-49B0-A79C-3E1048DCEC5F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72B9D821-C1C1-402C-84F0-4CD9657C8D6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7EB05596-4CC2-4580-AAB7-C4C54F3F43B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D072F220-A268-4E5A-A172-21A8B935A4B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48A04E10-52DC-4613-8827-5AA7A8ECDD0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8BD02DC9-0CE5-42F1-B608-AAAE2F568C2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D7705682-679D-46E2-9220-1341B6657F5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456A9A4F-6972-418B-BC53-1757525D80F4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593C922A-5DCF-4E29-A89B-9A743A96735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EB0695DF-58BC-4E3A-9FB0-D0444D95776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AFC4327C-B18B-4CC8-8ECA-9E8790CFF26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659B6DAA-850A-4538-8E4E-CC4CB6A2F01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ACEB6712-A310-4641-A834-9AD113DCAA0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B444B364-8E40-41EF-973A-43DE478288A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0348E53A-F972-41FB-8DAD-EDCBAC65448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0D91D8B5-4A08-40FC-99F6-E3914FBE865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B46D4854-3411-4406-B2A2-AABAEB12792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8E14570C-FED7-4E45-B205-75FDC25E2B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755F3DC0-D804-4F66-9726-27121C3EBC1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D0BAE278-BA38-44B0-AD0B-2A2CADEF86B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262BA2BB-ABC5-4E1E-BE95-92FC32F8E59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5F0B510C-01F4-4D46-8A69-BB260F55B79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D488BD8E-D7E6-4A94-8788-5C4BF0B4A538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F1BCC6A0-818C-42BB-9A6E-36569D421B32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2F414468-B515-4095-BF41-B7DB25C94F52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268E6B21-C6B8-446D-BA92-FBBDDBEE231C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2A9A46DE-4AD8-4621-A017-1391DDAC3CD7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สี่เหลี่ยมผืนผ้า 31">
                <a:extLst>
                  <a:ext uri="{FF2B5EF4-FFF2-40B4-BE49-F238E27FC236}">
                    <a16:creationId xmlns:a16="http://schemas.microsoft.com/office/drawing/2014/main" id="{D46EADFC-8207-49A6-BE7C-CBF95D571E26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3" name="กลุ่ม 32">
                <a:extLst>
                  <a:ext uri="{FF2B5EF4-FFF2-40B4-BE49-F238E27FC236}">
                    <a16:creationId xmlns:a16="http://schemas.microsoft.com/office/drawing/2014/main" id="{3368DAF4-40FB-44B6-8D5F-310AF40C564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8906E084-202F-4DA0-BD95-0B91C0CCF7D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C72D10BD-5C86-4121-8D0B-22AE0564EBE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E4C1DA89-ED75-4C6C-8A4D-A29D033CD52F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0D6AA10F-126B-4D83-8EDA-DFFCF0B1A74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C1ECC511-4A46-4348-87A6-DB093B70196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AA9DB5F9-DC4C-4B15-9774-A7B38D51DE7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C6D124FB-B33D-454F-8497-81BF5A7E37C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701860CA-37C9-4164-A038-20BC8912A05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7A0F6E89-0339-4D46-AACA-EAC17A1DE76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078931E5-028D-4D72-8824-CC5BE1D7416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F7C54038-2745-4C5A-A18E-FC65D3CB793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47EB8116-D393-495E-93F2-4CD2580F477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941D965B-DAF2-4F2E-B045-24D5686CE3D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C394802A-D1CE-4DF1-AD38-DCCC58744A3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6780E8CA-926E-451B-B056-FDD10A2EA30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8B71B6B5-0837-42F7-BD25-CCAB165E576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AC8ECE0F-C1FE-4748-99E8-B11700B96B5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BAAC657C-5F49-45B0-99BD-40119FE43A9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B178FB81-19E8-445A-B3B8-685CEFDF887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8B6B0A4B-FC04-45D3-955C-FB7C9430271F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74B263FF-52D8-46B6-8E4A-A2968A8340F9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A1BF6096-1FD6-4B2E-B32C-5C5056C3B78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9F7D6A23-1465-44A4-84A1-CD0968AE162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73F0AC9C-AD4D-41A8-A903-81B301D271B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CCAE5FAB-900A-490E-B1C3-F355F372D41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B661FCB8-9A2B-4E2F-806B-88BADEA0457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1BDCC6C5-94D1-4C15-9840-152BD3D9811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6F0145A-1CB7-48EC-8704-0E58B9D00E9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14B8AE18-B427-4893-A96E-EC6A5D1987E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CED07E8B-1FE7-415B-9E1B-03A0A4902B6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8" name="สี่เหลี่ยมผืนผ้า 157">
              <a:extLst>
                <a:ext uri="{FF2B5EF4-FFF2-40B4-BE49-F238E27FC236}">
                  <a16:creationId xmlns:a16="http://schemas.microsoft.com/office/drawing/2014/main" id="{9AD9542C-0142-434D-9D2E-8310CDB6B66D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313AE1FA-FF08-4F77-8CF0-8BD5C2A14517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0DAD8E75-58EB-40CA-9754-E361210D2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9CDC8A9D-4BDF-40F3-9DEE-0595A95BD4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27F55DD-F5A7-466E-B7DE-56B4BA5353D0}"/>
                </a:ext>
              </a:extLst>
            </p:cNvPr>
            <p:cNvSpPr/>
            <p:nvPr/>
          </p:nvSpPr>
          <p:spPr>
            <a:xfrm>
              <a:off x="0" y="206509"/>
              <a:ext cx="914399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8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เฉลย</a:t>
              </a:r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ทบทวนความรู้ก่อนเรียน</a:t>
              </a:r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09F167E6-F9A9-461A-B3B9-A1D3AA2CE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8919" y="350644"/>
              <a:ext cx="487378" cy="487378"/>
            </a:xfrm>
            <a:prstGeom prst="rect">
              <a:avLst/>
            </a:prstGeom>
          </p:spPr>
        </p:pic>
        <p:sp>
          <p:nvSpPr>
            <p:cNvPr id="11" name="วงรี 10">
              <a:extLst>
                <a:ext uri="{FF2B5EF4-FFF2-40B4-BE49-F238E27FC236}">
                  <a16:creationId xmlns:a16="http://schemas.microsoft.com/office/drawing/2014/main" id="{43D52F52-D7BB-47D9-9F05-28962CE2EC7D}"/>
                </a:ext>
              </a:extLst>
            </p:cNvPr>
            <p:cNvSpPr/>
            <p:nvPr/>
          </p:nvSpPr>
          <p:spPr>
            <a:xfrm>
              <a:off x="3544949" y="1754259"/>
              <a:ext cx="362073" cy="3800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9" name="สี่เหลี่ยมผืนผ้า 158">
              <a:extLst>
                <a:ext uri="{FF2B5EF4-FFF2-40B4-BE49-F238E27FC236}">
                  <a16:creationId xmlns:a16="http://schemas.microsoft.com/office/drawing/2014/main" id="{9D42E229-DBA3-47BA-9777-01EC0D070640}"/>
                </a:ext>
              </a:extLst>
            </p:cNvPr>
            <p:cNvSpPr/>
            <p:nvPr/>
          </p:nvSpPr>
          <p:spPr>
            <a:xfrm>
              <a:off x="1380850" y="924481"/>
              <a:ext cx="66748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เขียนเครื่องหมาย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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ล้อมรอบข้อที่ถูกต้องที่สุดเพียงข้อเดียว</a:t>
              </a:r>
            </a:p>
          </p:txBody>
        </p:sp>
        <p:sp>
          <p:nvSpPr>
            <p:cNvPr id="160" name="สี่เหลี่ยมผืนผ้า 159">
              <a:extLst>
                <a:ext uri="{FF2B5EF4-FFF2-40B4-BE49-F238E27FC236}">
                  <a16:creationId xmlns:a16="http://schemas.microsoft.com/office/drawing/2014/main" id="{931A18B5-8A49-4829-99D5-4798F2CCA842}"/>
                </a:ext>
              </a:extLst>
            </p:cNvPr>
            <p:cNvSpPr/>
            <p:nvPr/>
          </p:nvSpPr>
          <p:spPr>
            <a:xfrm>
              <a:off x="2400745" y="4833815"/>
              <a:ext cx="67898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(ที่มา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เล่ม2 สสวท. หน้า 186)</a:t>
              </a:r>
            </a:p>
          </p:txBody>
        </p:sp>
        <p:sp>
          <p:nvSpPr>
            <p:cNvPr id="161" name="สี่เหลี่ยมผืนผ้า 160">
              <a:extLst>
                <a:ext uri="{FF2B5EF4-FFF2-40B4-BE49-F238E27FC236}">
                  <a16:creationId xmlns:a16="http://schemas.microsoft.com/office/drawing/2014/main" id="{1A68D1B2-7D93-450C-8DAA-2970F5CBE9FB}"/>
                </a:ext>
              </a:extLst>
            </p:cNvPr>
            <p:cNvSpPr/>
            <p:nvPr/>
          </p:nvSpPr>
          <p:spPr>
            <a:xfrm>
              <a:off x="846999" y="1319574"/>
              <a:ext cx="7742582" cy="292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ข้อใดเป็นองค์ประกอบที่มีชีวิตในระบบนิเวศ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ก. น้ำ 	ข. ดิน 		ค. จุลินทรีย์ 		ง. ธาตุอาหาร</a:t>
              </a:r>
            </a:p>
            <a:p>
              <a:endParaRPr lang="th-TH" sz="1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จากสายใยอาหาร ถ้าหนูมีจำนวนประชากรลดลงจะส่งผลกระทบต่อสิ่งมีชีวิตใดบ้าง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ก. นกอินทรีย์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ข. ข้าว กระต่าย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ค. งู กา ตั๊กแตน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ง. สิ่งมีชีวิตทุกชนิด</a:t>
              </a:r>
            </a:p>
          </p:txBody>
        </p:sp>
        <p:pic>
          <p:nvPicPr>
            <p:cNvPr id="162" name="รูปภาพ 161">
              <a:extLst>
                <a:ext uri="{FF2B5EF4-FFF2-40B4-BE49-F238E27FC236}">
                  <a16:creationId xmlns:a16="http://schemas.microsoft.com/office/drawing/2014/main" id="{22E01735-28EB-4281-8B69-FD751D9E0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4186" y="2741264"/>
              <a:ext cx="2229102" cy="1952820"/>
            </a:xfrm>
            <a:prstGeom prst="rect">
              <a:avLst/>
            </a:prstGeom>
          </p:spPr>
        </p:pic>
        <p:cxnSp>
          <p:nvCxnSpPr>
            <p:cNvPr id="163" name="ตัวเชื่อมต่อตรง 162">
              <a:extLst>
                <a:ext uri="{FF2B5EF4-FFF2-40B4-BE49-F238E27FC236}">
                  <a16:creationId xmlns:a16="http://schemas.microsoft.com/office/drawing/2014/main" id="{39345264-1A82-4877-9481-F82C28F6EC6C}"/>
                </a:ext>
              </a:extLst>
            </p:cNvPr>
            <p:cNvCxnSpPr>
              <a:cxnSpLocks/>
            </p:cNvCxnSpPr>
            <p:nvPr/>
          </p:nvCxnSpPr>
          <p:spPr>
            <a:xfrm>
              <a:off x="846999" y="1482715"/>
              <a:ext cx="0" cy="92311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รูปภาพ 163">
              <a:extLst>
                <a:ext uri="{FF2B5EF4-FFF2-40B4-BE49-F238E27FC236}">
                  <a16:creationId xmlns:a16="http://schemas.microsoft.com/office/drawing/2014/main" id="{11D907C4-4427-4174-8A1E-A86A8DABA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7966" y="983670"/>
              <a:ext cx="360000" cy="360000"/>
            </a:xfrm>
            <a:prstGeom prst="rect">
              <a:avLst/>
            </a:prstGeom>
          </p:spPr>
        </p:pic>
        <p:pic>
          <p:nvPicPr>
            <p:cNvPr id="165" name="รูปภาพ 164">
              <a:extLst>
                <a:ext uri="{FF2B5EF4-FFF2-40B4-BE49-F238E27FC236}">
                  <a16:creationId xmlns:a16="http://schemas.microsoft.com/office/drawing/2014/main" id="{989DF402-1C1F-4053-9D5E-3BDB623E9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5199" y="2621808"/>
              <a:ext cx="1080000" cy="1080000"/>
            </a:xfrm>
            <a:prstGeom prst="rect">
              <a:avLst/>
            </a:prstGeom>
          </p:spPr>
        </p:pic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CB4A8CD3-41B5-4F7C-AF79-E4ACBBD1BE54}"/>
                </a:ext>
              </a:extLst>
            </p:cNvPr>
            <p:cNvSpPr/>
            <p:nvPr/>
          </p:nvSpPr>
          <p:spPr>
            <a:xfrm>
              <a:off x="4199857" y="3800980"/>
              <a:ext cx="362073" cy="3800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67" name="รูปภาพ 166">
              <a:extLst>
                <a:ext uri="{FF2B5EF4-FFF2-40B4-BE49-F238E27FC236}">
                  <a16:creationId xmlns:a16="http://schemas.microsoft.com/office/drawing/2014/main" id="{C447550C-1DD9-45B1-BEC7-37A54906A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077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36028ACB-60D0-4AD7-9218-3929FAA8F3D7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10018561-4AB2-4F32-A490-524C8F483D3E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E26A3E68-6111-4884-A3E4-F7F31472DCEA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1CB32350-D89E-4756-92EB-73B580E666BF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7" name="วงรี 16">
                <a:extLst>
                  <a:ext uri="{FF2B5EF4-FFF2-40B4-BE49-F238E27FC236}">
                    <a16:creationId xmlns:a16="http://schemas.microsoft.com/office/drawing/2014/main" id="{B6D54290-5C1B-4D93-9607-684B43449199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8" name="กลุ่ม 17">
                <a:extLst>
                  <a:ext uri="{FF2B5EF4-FFF2-40B4-BE49-F238E27FC236}">
                    <a16:creationId xmlns:a16="http://schemas.microsoft.com/office/drawing/2014/main" id="{ED4764CD-2667-4D41-BEC8-F1BCA82469AE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EC2A28FC-F982-471B-AD72-D65FF2564204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81714D78-5824-4B7D-98BD-7847202C474F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D93DDB6C-94EB-450D-A8E4-B52D0F809131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0" name="รูปแบบอิสระ: รูปร่าง 149">
                  <a:extLst>
                    <a:ext uri="{FF2B5EF4-FFF2-40B4-BE49-F238E27FC236}">
                      <a16:creationId xmlns:a16="http://schemas.microsoft.com/office/drawing/2014/main" id="{E7617DE8-3D86-45DC-8B6E-4FB329E5E44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รูปแบบอิสระ: รูปร่าง 150">
                  <a:extLst>
                    <a:ext uri="{FF2B5EF4-FFF2-40B4-BE49-F238E27FC236}">
                      <a16:creationId xmlns:a16="http://schemas.microsoft.com/office/drawing/2014/main" id="{0972E7B6-4DBC-4BB8-A5FB-4B73D9284062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55F36128-A859-4629-B4A4-5E507C2AC4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956175D9-4C91-46C4-BDEB-4F3A16D2D7D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29FDB1FF-0C46-44FD-B7A6-9B37CF4BB09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2E88A994-64BE-4963-899F-906A793F65E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2C1C77BC-D250-4D38-9C75-8F87D3B48B39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CCDFD537-9524-4BD2-A516-57D12C48166D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75840E75-8196-49CF-BC67-59B20A928EF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3BEB74FD-2EE2-4332-A165-2A42DBEB528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583D3932-B5A4-4511-A1BC-B02B1520475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BE83A5FA-C4A0-4DA8-A518-70BD094555A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6CA4EAD4-5E21-4BC7-9DA2-666B23C79B22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7A848C3E-79DF-4A6C-8E26-C58A3BDF506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A4596123-4258-4206-8840-42E87B4A217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A42FD9DE-88EF-40B1-9275-DB7416F0A56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866F5083-70A4-4D4D-87FC-DBB3272E300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D4618427-1FA4-4E60-9AAF-EDE18E2F0F0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3B49BAA1-8135-4491-B7BE-FDEF9583632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19B65F3F-B762-44C1-9DAC-DFED59B8E5B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BD5B4A8E-8042-4131-AC3F-68BD2C418F0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1F70EB05-A8E6-4D5D-9AE8-AEF5CE04306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E64070D1-A2A5-4B76-9CF5-09D136D0983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CB4E4A04-3368-4290-AABB-F1BF7AB819A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19884AF3-78F4-4B15-93C4-932AA206EF2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8A5E6E24-9D45-4954-BCC9-1B2DEEA95C08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00FD2316-CCF0-4DF1-9278-B4EF72B2730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5F5B3B12-7DBD-41B8-9F42-67567661E5C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43C7BF6E-8434-4045-9483-1B110BE3D28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82E0EEAC-F445-4E20-BF81-E2551F33692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6F56859D-967F-4F08-BA93-8DA30F8D704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146BADA8-DD88-4058-BA6A-D9E948DBC2D9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5C9E0708-9858-4073-A9E6-D887F6DE210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E3C2C794-0740-4494-906E-8A0FE8C16F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D84A6193-5BF2-439A-BDAA-CE8671BD7D8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13586EEF-B94A-4466-B987-CAC21D5D45A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DC9063B4-363C-4C3A-8419-3C8FBDACEC3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9605A8D7-B052-4913-B511-26190E63174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F5EB4469-002F-4370-AFBA-501E9AA70D0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4029ADC6-01D7-46C9-BE13-EA409505E53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34463EFF-5334-42B6-91B3-4DBFE4D44C7A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36CAB914-820A-4FC2-9BEE-7A5C731464F2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E54277D9-DA0E-4CB1-92BB-C876AA1CBC8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647CB3A6-D161-4761-9300-D4B18E57487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0F8F9BFF-50CF-4806-A14A-8FCBB1EAE80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BEB4BC04-BA9E-4BAF-AB4C-A09EE91CB04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84432D08-F17D-451B-A18C-C818667AA8C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4F95FDDA-51E7-4F06-A335-0FD24B08BD5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2B2C6C5F-7732-4CEA-8FD6-4BF48720D91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AA89D189-E8A6-44D0-ADC9-64CE318A299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B6B5F180-D3EA-458F-AC52-F909CED67EF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D4FF8D52-F9B3-4991-962D-C29EEA6C481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16DDB044-2442-4FEC-AF79-6206E657238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BD6E20F9-A2F1-4570-907D-6BBEA907B31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F4F5C756-2D63-40B7-91CD-F1FA8548249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73AC15D5-938E-47E1-A5F3-E18D122046D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F28BF773-6A38-45AD-9A6F-0B3556B67BB4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37E60881-FD20-4859-B51E-C3F2EC8D5D8F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48D61B7F-E9E5-456B-A4DA-978F9A032D0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81D8B9B5-640C-46A0-BB32-084BA7B3465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1388E89C-7B4B-4FA3-B827-7F1FFD9CCE5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539B30B1-DC57-41F8-9597-4B08A3532AB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CEE33256-1B0A-4634-BE05-DECC09B454D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0D952BF8-A0D6-4C85-9C1B-77806310685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192D661E-D56F-4464-B5A8-A7B2691EF88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AA1C4CB1-1033-43F5-BB33-D76677B2426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076FBFA4-BFAA-4BE2-8723-381BDB9EBFE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495918BF-03AC-4E3E-9C26-F531796828B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E0B7F13B-57A6-4F7C-AE27-51634CE81858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554368C1-5BF1-48E6-8133-11248E77381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7315C481-F398-4F0F-9BD0-AF805A84AF0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52BCAC14-C487-45F8-A8AA-66CBBDFD470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803ED785-0D09-4EDE-9106-A6E288647AF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24708C26-C1CF-4F1B-A492-290642A5CEF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2CA0C0E6-69E1-4D54-A17A-3F074BF82D0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75DAAE75-A8C1-4FA9-A299-B70BB8F2753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2C8763D1-3EF8-4BF5-8249-2E0A1459CA3C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922E7734-5F36-43B6-A7BD-91294EB3F3D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DB5DAB32-B76B-437A-9BEC-63201862A14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43487DAA-641F-428E-A5DE-9B18BBB12AC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F9C92084-4499-4761-8722-5C4F31C33B6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77DE0A9A-29E9-458C-A460-74F7CA6855DA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3C7EF9D6-2D92-4EFC-9903-4B02F86F5F0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6DA42085-F21A-4904-9BA7-62640D80AEF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4F0559F6-C512-4419-813F-33388587985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017F119A-D62A-47C6-9E73-25703F6A638B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B3E95921-70E7-4E5B-9959-9455CCDAEDC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1AF8512F-F81B-4962-8A71-FFDE332F6EE4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A1BA93A2-DABB-4404-8718-9EB78774102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CC5FE72C-275C-40A9-90ED-8C2404BE0B3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1E0C050A-CEEB-4A34-8B24-42DA35E02F5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E654A154-AA5C-4112-AAC0-7F624BE4CB1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330FAE2F-3580-44C8-B350-BDCF575F311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1910A2AB-05C3-4186-870C-F5236FBBC159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26AB5CE7-953D-4A12-80CC-DC9DECD822D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3" name="กากบาท 22">
                <a:extLst>
                  <a:ext uri="{FF2B5EF4-FFF2-40B4-BE49-F238E27FC236}">
                    <a16:creationId xmlns:a16="http://schemas.microsoft.com/office/drawing/2014/main" id="{3CF8A85B-BFCF-4FFF-B43D-0D6121E56341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4" name="กากบาท 23">
                <a:extLst>
                  <a:ext uri="{FF2B5EF4-FFF2-40B4-BE49-F238E27FC236}">
                    <a16:creationId xmlns:a16="http://schemas.microsoft.com/office/drawing/2014/main" id="{47E6EE54-8A85-4437-92D5-98776175B0FD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" name="กากบาท 24">
                <a:extLst>
                  <a:ext uri="{FF2B5EF4-FFF2-40B4-BE49-F238E27FC236}">
                    <a16:creationId xmlns:a16="http://schemas.microsoft.com/office/drawing/2014/main" id="{61808521-48D3-4106-A7EC-6DC4C845C4C2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66B9EDEB-BD2A-4E2A-8AD6-5FC40C825F33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7" name="สี่เหลี่ยมผืนผ้า 26">
                <a:extLst>
                  <a:ext uri="{FF2B5EF4-FFF2-40B4-BE49-F238E27FC236}">
                    <a16:creationId xmlns:a16="http://schemas.microsoft.com/office/drawing/2014/main" id="{1D2A2FB8-A2EF-4149-A3AA-18950FA2C6B5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สี่เหลี่ยมผืนผ้า 27">
                <a:extLst>
                  <a:ext uri="{FF2B5EF4-FFF2-40B4-BE49-F238E27FC236}">
                    <a16:creationId xmlns:a16="http://schemas.microsoft.com/office/drawing/2014/main" id="{2ECE765A-A7A4-43E6-AAEF-342EE6C93B16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DF3F03C6-C05E-46C4-B51E-D23C969DE9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0" name="วงรี 29">
                  <a:extLst>
                    <a:ext uri="{FF2B5EF4-FFF2-40B4-BE49-F238E27FC236}">
                      <a16:creationId xmlns:a16="http://schemas.microsoft.com/office/drawing/2014/main" id="{D120DDB2-D978-422D-8EF7-4A1A5AB8DA0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1" name="วงรี 30">
                  <a:extLst>
                    <a:ext uri="{FF2B5EF4-FFF2-40B4-BE49-F238E27FC236}">
                      <a16:creationId xmlns:a16="http://schemas.microsoft.com/office/drawing/2014/main" id="{2F37AA12-65B6-4733-83F4-3B1DA43706BF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B4448328-858B-4F72-9CFC-04257E1E2F1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FE87FACA-846D-4589-AA44-FAF51A22E50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40FF067E-F6E0-44F5-912A-8BC00335D7C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2B2E7235-96D9-49F4-9EF7-C4EED131193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C41CFF1D-7B92-4998-8A78-3A74496177F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7ED19731-8E82-4316-A3D3-6D01B72D1ED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57AFAB36-C155-46F2-B170-34EBD428546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B2B924DC-2287-419D-AD49-C65BF855DF5E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5713160F-15C4-4F72-9CA8-0F4EF6E9AC3B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3E8E13AA-91D2-42E0-BC59-54C1F58DC50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2AB5D67F-3F7B-4224-AECA-29FDFE46FF6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AE3D1F2B-FBC8-4D20-8916-646FD527BF4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5BFA541F-8E21-46C9-971E-4F952F8C48E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F4A80047-6028-45BB-8517-E2ED7A9AE8D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2FA1D04A-8454-41A3-B03C-D8CEDC03BE9E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84D2CA3B-7325-446E-A0C9-68E55B97EAE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BCBB0906-56F5-45C4-8E20-E3EB217AC97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B20F13D6-1D52-4065-9FC0-DA0BD2A51DD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204DC779-BD79-4323-8422-7CB1F663F06C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2434F2B0-F235-4B36-B256-6F1120D6FE2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6953E4DD-4AEC-4B55-AF6D-A6C036B6A36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9B8CFB1-CC95-4231-BE2A-6AB1F227112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FA4A1710-6DC3-445F-8544-0436A34991B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247E7C52-D0AA-4ABF-9BEA-C1C83B75B4C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3680F6F6-8903-4FF3-B8B3-AF2DA332DBD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161BA6AB-6A34-46A9-A513-C1ED4971585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FA569AC6-4BE6-468A-9557-591964BD406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71B7D0BA-19CD-463B-B790-AC4854F7192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4" name="สี่เหลี่ยมผืนผ้า 153">
              <a:extLst>
                <a:ext uri="{FF2B5EF4-FFF2-40B4-BE49-F238E27FC236}">
                  <a16:creationId xmlns:a16="http://schemas.microsoft.com/office/drawing/2014/main" id="{A26D000B-14E7-4723-933E-6316427B2837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754" y="392576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065754" y="245844"/>
              <a:ext cx="612058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ความหลากหลายทางชีวภาพ</a:t>
              </a:r>
              <a:r>
                <a:rPr lang="en-US" sz="3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(biodiversity)</a:t>
              </a:r>
              <a:endParaRPr lang="en-US" sz="3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E7560B35-CD6F-48A5-B68B-05CA209B3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8783" y="1102866"/>
              <a:ext cx="5040000" cy="2506734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C926A73-6E1D-4573-A310-84815585E53A}"/>
                </a:ext>
              </a:extLst>
            </p:cNvPr>
            <p:cNvSpPr/>
            <p:nvPr/>
          </p:nvSpPr>
          <p:spPr>
            <a:xfrm>
              <a:off x="0" y="3745455"/>
              <a:ext cx="913406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บนโลกของเรามีสิ่งมีชีวิตหลายชนิดและในแต่ละชนิดมีหลายพันธุ์ที่มีลักษณะทางพันธุกรรมต่างกัน</a:t>
              </a:r>
            </a:p>
            <a:p>
              <a:pPr algn="ctr"/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อาศัยอยู่ในระบบนิเวศที่แตกต่างกันไป ทำให้เกิดเป็น</a:t>
              </a:r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ความหลากหลายทางชีวภาพที่สามารถแบ่งได้เป็น 3 ระดับ</a:t>
              </a:r>
            </a:p>
            <a:p>
              <a:pPr algn="ctr"/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ได้แก่ ความหลากหลายของระบบนิเวศ ความหลากหลายของชนิดสิ่งมีชีวิต และความหลากหลายทางพันธุกรรม</a:t>
              </a:r>
            </a:p>
          </p:txBody>
        </p: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46082587-4266-4042-92AA-7F1E45240F6F}"/>
                </a:ext>
              </a:extLst>
            </p:cNvPr>
            <p:cNvCxnSpPr>
              <a:cxnSpLocks/>
            </p:cNvCxnSpPr>
            <p:nvPr/>
          </p:nvCxnSpPr>
          <p:spPr>
            <a:xfrm>
              <a:off x="1602488" y="1102866"/>
              <a:ext cx="0" cy="92311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323420B-ACDE-48DC-B656-DCED6B684DE9}"/>
                </a:ext>
              </a:extLst>
            </p:cNvPr>
            <p:cNvCxnSpPr>
              <a:cxnSpLocks/>
            </p:cNvCxnSpPr>
            <p:nvPr/>
          </p:nvCxnSpPr>
          <p:spPr>
            <a:xfrm>
              <a:off x="7124983" y="2659451"/>
              <a:ext cx="0" cy="92311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028849C8-CD9E-46A4-A9DE-DC6CDB6C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2764" y="1773510"/>
              <a:ext cx="1800000" cy="1800000"/>
            </a:xfrm>
            <a:prstGeom prst="rect">
              <a:avLst/>
            </a:prstGeom>
          </p:spPr>
        </p:pic>
        <p:pic>
          <p:nvPicPr>
            <p:cNvPr id="155" name="รูปภาพ 154">
              <a:extLst>
                <a:ext uri="{FF2B5EF4-FFF2-40B4-BE49-F238E27FC236}">
                  <a16:creationId xmlns:a16="http://schemas.microsoft.com/office/drawing/2014/main" id="{2BC09ACC-1510-4925-BC91-4F8FFBE18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230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E1D9A34-81AC-436A-B8B2-FA8EDAED3F88}"/>
              </a:ext>
            </a:extLst>
          </p:cNvPr>
          <p:cNvGrpSpPr/>
          <p:nvPr/>
        </p:nvGrpSpPr>
        <p:grpSpPr>
          <a:xfrm>
            <a:off x="-24524" y="-71791"/>
            <a:ext cx="9188286" cy="5298259"/>
            <a:chOff x="-24524" y="-71791"/>
            <a:chExt cx="9188286" cy="5298259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37AD972C-98C8-42FE-B453-F1D1AA657029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CF46986C-6040-4D91-AB64-049807F55499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720DBE18-0433-421A-8C93-E595A223E6A1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id="{A4861BB8-D313-4E7E-873A-A0EE2A2DE6FB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5CD728E3-F3A8-4F40-836D-2DB8637081DC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A5B435E-72FF-4AEF-A4D4-4EC1CDCDD15B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B0C10524-17C9-4E5D-AA08-518162884C90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C27B86B3-F1FB-4A7A-A040-FE363FBB752B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49705E0F-231F-4B2F-AD73-87E2F5FC2878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663C9980-DCDB-49D5-A36B-ACCB60A81B1B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5DF89BCD-2561-4C51-AE8E-38000A4AD3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E8C9B9E8-AE60-4002-9F48-3E6C763B375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23BF461-8471-4200-93B9-8747A9AEDBA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B5360CF2-687C-4B07-AAC3-EF4D54F5C2D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0CF373F5-BD6E-41A0-BBD3-3D4A7643C70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84C2D7EB-FBED-4158-AF79-0D809EB3FAA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C0E6E8FE-93DE-4974-BF37-89AC76848A7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6D4A4271-4103-453D-B83D-1FB19031455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998532A3-9B26-4D31-A1FE-C58077003B93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7CC83F1C-8F29-489E-AA46-1BCBEAC9875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D11852CC-98D5-4333-A81F-B3634FC2A20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48A7D3C3-86DD-46A9-B261-AE1592D7908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04886069-E556-4AFD-BA82-4AE67D082CCC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AFFF39D8-AEDF-497F-BCB1-F585DD613380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F27AA7B3-7E90-4DC5-BC83-79F43717EBF4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5C4C9D7D-2A8A-4437-8F1D-CCAB38B14E81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C67096EF-33E2-40CD-ADD6-6F7F4C1991E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6B513801-F53C-4142-8FBC-1D90F1659E9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F384BF04-8AE1-48A2-A7F3-29A56E7DDED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D54CC7F9-3D3D-42AE-B651-CA1760D0F728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4B5569DF-09CD-428A-8824-0ABF68BF10F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A1D907F5-9BF0-4914-A345-68F3A9FE65F7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1959F7BE-8A7D-4155-B82A-C681BC5DE5A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E90319C2-5396-4972-B060-11CED54B609A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9223E37A-A028-4BEE-9B2D-4C05365F936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814458FE-4F50-4D03-B0E7-5C22AF612A4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BB5B4398-7BBD-469B-8FA9-C8E54EF9168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4DCCB5A1-ADE9-4212-A175-FA5FF050147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B2ECCD2E-CEAF-4844-A7DC-16569E3BFEB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E363A3C0-E1CC-417E-8360-A0922576C36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A1227A26-70F7-49D2-A338-78D4C224FA9D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73D38926-9F8D-4853-BB8E-4828A06BE7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B64B6567-6928-4D13-825F-150846CEA4C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9F046D14-F24F-4323-982E-954B2B25C11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363A2D03-1D8F-442D-B883-9049035C3A43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29112BB8-FFE0-42DD-8C15-696D228195A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E3290A2D-E7DF-4E37-A222-B9FDA6A48B0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BD61CBFC-4FDF-4C2C-93D2-295019C3394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F47475FA-A182-426D-8444-16BE5F0DCB25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BA942C73-7BAF-4F48-A4A3-DD496D3D90A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E9ABC7F3-9DC6-4EDA-ADCE-0B53795127F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0CE62CBF-DBE4-4805-AD67-12DFAFBEFB3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5B11EA6B-43D1-4BE7-8CBF-72541DBD6B1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A63070AC-181C-4453-B1C6-56A36410E538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303437DE-329C-46E7-87FE-1342D269AA4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A0DA406B-DF81-48E9-B0B7-B0383583600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0B7F1F41-CB55-4BCE-9E2A-A0537A2AA699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88E7497F-36BC-4B22-A488-76B05141E80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38B2AE3D-150E-43CF-8AC9-60153CE6D5D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001B6A3C-7738-474E-8B40-E2586204F15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E518AFEC-B14F-4CFB-B103-3F2607D8AD0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B6E1C010-7A67-4B6A-A836-D1E54FCF88F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4AA0D078-F36B-4A90-B765-285A015694E5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D21F0322-A05F-4D47-93FD-390896CB5EB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5E1BFFDC-44C7-447A-BD75-9A6B918C6292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230C0D19-136C-4353-B8C9-418907ABB10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4D904E15-974E-4BCA-B8CA-BB08A24EB322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1734A635-8B4D-4DDF-8A0E-056D5824C172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BAD78B33-5207-44D5-A195-440DC67195A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6ADB4FF5-FC3F-454E-97D2-B2686CEF115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0F0493D4-79E8-49D8-9E22-E375412B23A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C80FB70C-E0AD-493F-B541-DD31839AAD8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5639513F-DCBE-4423-91BE-DF579D0A5B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43DA4AEC-EA23-4261-9231-CC7849729C9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77806E11-8AE5-43C9-89FE-F1391D1FB39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CA15CCB4-8463-4231-ABBC-2461919669D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25E79075-29E3-4AB1-8986-2F5C8897802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7F08B462-0470-4BF1-AD9B-1C2B1820358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39D89029-F1E8-4784-8D19-99620A232BC6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49E6F46C-C9B2-4B4A-A7B2-5129D1D7FF70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04D1CC33-78A2-4AD7-8050-E3D3B311AF1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D11CB039-D88C-4C89-BF18-CB6802C404C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71F12FD5-35F0-4026-A38C-4EF3B1ACFF7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7496259F-DB0C-4ACC-9E5B-393EC24BB8E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6B2B1C81-3F8B-4E58-A5F6-0640A5705F5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265E1CE0-36BA-4142-80AB-64924CD6091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C79F630F-3477-4D43-98B4-8DC6E72BF71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65F5EDCD-4036-4EA7-A76C-2E3A27B4ABF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BFC2322D-9A5F-40FB-B589-2C5482362E9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63AAB049-47D9-41B9-908F-5D78B499278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2997EE08-08D7-4B32-B4C5-BECA2E4B671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A5FDF21A-1973-4E47-BBD9-144BFEB16424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9F0EF643-7E6F-4219-9918-3DEDC1D93A3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3946A9E5-2117-4069-9AB1-68EB95A38AD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527D9A39-4205-493A-BECE-B62B68170CB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DD882289-CD5A-4596-9726-21F38E98CBC2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32532C68-4DFA-4B64-B890-61ADC131F3E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8D7433A2-4251-4224-ABA0-8D5B8ED5A49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569955BC-A8AD-4CF9-A990-C1E953CA86FD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F069ACB6-64D9-4F26-A772-4483836DDA4E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46E66E00-71E5-4B7E-A35A-A0B24F17543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71F3E4E3-FD9F-46D9-BDFE-5A25F48E561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A90C0B41-54C2-41E7-99D8-75342864710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887CC711-ADF5-4CB3-B0ED-09BFFDDA64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49EAC333-51EA-47CD-8333-2128AE2987B4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C6C2C3CD-2EF4-4C37-AB9F-78395BF5065D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2178666F-C48F-47C8-AE5D-805FD63A138F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D5447ED8-EBE8-403B-AB87-9EE31425ADB2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สี่เหลี่ยมผืนผ้า 31">
                <a:extLst>
                  <a:ext uri="{FF2B5EF4-FFF2-40B4-BE49-F238E27FC236}">
                    <a16:creationId xmlns:a16="http://schemas.microsoft.com/office/drawing/2014/main" id="{CCEBA887-DB58-4A10-9B41-0FC30049B306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3" name="กลุ่ม 32">
                <a:extLst>
                  <a:ext uri="{FF2B5EF4-FFF2-40B4-BE49-F238E27FC236}">
                    <a16:creationId xmlns:a16="http://schemas.microsoft.com/office/drawing/2014/main" id="{9DE3761B-0381-4F8A-B41D-6A1A1E5A75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54FB5AAB-FDB1-4538-8567-F89EADB4AE58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9C21453D-3AA9-4288-83F0-FDE88AAA374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D591A313-B5F8-4918-8B3A-AC8A8750BDB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46CD5B49-071F-41FE-8544-5EA27DA4DC7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F869B560-8361-4CA6-9660-5D181F88F49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4259F4A4-C9D4-4D78-A920-7E169840E44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AC740981-3206-407B-ADA5-AD1CF8182B0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2A35D048-0BF2-41C1-9A8C-32A00486951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971AA326-4862-42B8-B1B2-3BB09199145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D575F202-4C0C-457F-8B8F-179C5B69456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5A894FF3-E356-44D6-96DF-27FB70C5DDEE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7BD7A8F0-7144-4B65-B271-73D9E805AC3B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B725ADD0-0FB8-4409-B04A-580B0530A05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7ED1B5E1-6B84-4379-BE29-1F6A9FE0928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57940434-4FD2-4D99-9C92-56061F1EA4A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F72155A2-5CA8-4D97-9EEA-2A35D45DACE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CD059BCF-4ACA-4569-8DEB-73D59303B16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01151301-80D8-44AE-8D54-F35E053063E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1A195F8E-B6FC-4A17-BDF4-B6B2EC479E61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F975FCB0-18D5-4C93-8FD0-FFA7CCA3ED5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57624B61-308E-4C5D-889D-CF2F98C6FE9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CEFCD180-8F45-41A7-B564-D13E90F6648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433043E2-D3F5-4CDD-8AB7-C2789497627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6F56AE19-A815-4E66-9B65-288A2A5C68B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FF674C40-08C5-4A9E-98EA-BB294FD1E2BC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03DD221F-A3B8-4397-8712-3F62725E365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C56DCB77-F9A3-4955-90C8-331F77DAD3A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16561EF6-212D-4A51-AB06-5D412AC3A59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0A7224C4-C2D6-4C0C-AE75-21623870262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6BB1D861-4C88-4DB9-BD14-BFFF47F74E6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8" name="สี่เหลี่ยมผืนผ้า 157">
              <a:extLst>
                <a:ext uri="{FF2B5EF4-FFF2-40B4-BE49-F238E27FC236}">
                  <a16:creationId xmlns:a16="http://schemas.microsoft.com/office/drawing/2014/main" id="{36B8A498-5634-45AF-A8F6-80761ECB23DC}"/>
                </a:ext>
              </a:extLst>
            </p:cNvPr>
            <p:cNvSpPr/>
            <p:nvPr/>
          </p:nvSpPr>
          <p:spPr>
            <a:xfrm>
              <a:off x="214169" y="309383"/>
              <a:ext cx="8777802" cy="4709858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672" y="344641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375673" y="267362"/>
              <a:ext cx="445506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ความหลากหลายของระบบนิเวศ</a:t>
              </a: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1F3DB174-F508-4DD8-A176-908603703497}"/>
                </a:ext>
              </a:extLst>
            </p:cNvPr>
            <p:cNvSpPr/>
            <p:nvPr/>
          </p:nvSpPr>
          <p:spPr>
            <a:xfrm>
              <a:off x="3045697" y="1335734"/>
              <a:ext cx="5946273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0"/>
                </a:spcAft>
              </a:pP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       </a:t>
              </a:r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โลกของเรามีระบบนิเวศหลากหลาย </a:t>
              </a: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เช่น ระบบนิเวศป่าไม้ ระบบนิเวศทะเลทราย ระบบนิเวศทะเล ระบบนิเวศแต่ละระบบมีองค์ประกอบแตกต่าง เช่น ระบบนิเวศป่าดิบเขา เป็นระบบนิเวศที่มีดินเป็นดินร่วนปนทรายแป้ง                       มีความชื้นสูงอากาศหนาวเย็นและมีฝนตกเป็นประจำ ส่วนระบบนิเวศทะเลทรายมีพื้นที่ส่วนใหญ่เป็นทราย อุณหภูมิสูงมากในช่วงเวลากลางวันและลดต่ำลงอย่างรวดเร็วในช่วงเวลากลางคืน ความชื้นน้อยและปริมาณน้ำฝนเฉลี่ยต่อปีน้อย              พบพืชที่มีการปรับตัวเพื่อลดการสูญเสียน้ำได้ดี เช่น กระบองเพชร ปาล์ม หญ้า ซึ่งการที่แต่ละระบบนิเวศมีองค์ประกอบที่ไม่มีชีวิตและองค์ประกอบที่มีชีวิตแตกต่างกัน ทำให้มีระบบนิเวศนั้นมีความหลากหลายเกิดเป็น</a:t>
              </a:r>
              <a:r>
                <a:rPr lang="th-TH" sz="22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ความหลากหลายของระบบนิเวศ (</a:t>
              </a:r>
              <a:r>
                <a:rPr lang="en-US" sz="22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ecosystem diversity)</a:t>
              </a:r>
              <a:endParaRPr lang="en-US" sz="2200" u="sng" dirty="0">
                <a:solidFill>
                  <a:schemeClr val="accent2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28CEDEEE-82E5-4F85-A4A5-40CB20123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23" y="956218"/>
              <a:ext cx="2520000" cy="1733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DD379651-99B8-4709-A33C-8977F675BD1E}"/>
                </a:ext>
              </a:extLst>
            </p:cNvPr>
            <p:cNvSpPr/>
            <p:nvPr/>
          </p:nvSpPr>
          <p:spPr>
            <a:xfrm>
              <a:off x="393404" y="2689978"/>
              <a:ext cx="2520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ป่าดิบเขา </a:t>
              </a:r>
              <a:r>
                <a:rPr lang="en-US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9462" name="Picture 6" descr="Image result for ระบบนิเวศทะเลทราย">
              <a:extLst>
                <a:ext uri="{FF2B5EF4-FFF2-40B4-BE49-F238E27FC236}">
                  <a16:creationId xmlns:a16="http://schemas.microsoft.com/office/drawing/2014/main" id="{4C8F5609-A019-4705-975F-DA36179FE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15" y="3021318"/>
              <a:ext cx="2466975" cy="184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B369CA9C-0B5E-432F-8796-B0405443AD7A}"/>
                </a:ext>
              </a:extLst>
            </p:cNvPr>
            <p:cNvSpPr/>
            <p:nvPr/>
          </p:nvSpPr>
          <p:spPr>
            <a:xfrm>
              <a:off x="393405" y="4857136"/>
              <a:ext cx="24828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ทะเลทราย</a:t>
              </a:r>
            </a:p>
          </p:txBody>
        </p:sp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2E554590-0699-450F-8C4B-E5E5150B898C}"/>
                </a:ext>
              </a:extLst>
            </p:cNvPr>
            <p:cNvSpPr/>
            <p:nvPr/>
          </p:nvSpPr>
          <p:spPr>
            <a:xfrm>
              <a:off x="3552132" y="838227"/>
              <a:ext cx="53463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  <a:r>
                <a:rPr lang="th-TH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ความหลากหลายของระบบนิเวศ (</a:t>
              </a:r>
              <a:r>
                <a:rPr lang="en-US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ecosystem diversity)</a:t>
              </a:r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E1C1800E-5EBE-4822-99A6-1F235DD5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5840" y="938223"/>
              <a:ext cx="360000" cy="360000"/>
            </a:xfrm>
            <a:prstGeom prst="rect">
              <a:avLst/>
            </a:prstGeom>
          </p:spPr>
        </p:pic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53D967E7-CDA3-4B07-ACC3-9D4214490B9B}"/>
                </a:ext>
              </a:extLst>
            </p:cNvPr>
            <p:cNvSpPr/>
            <p:nvPr/>
          </p:nvSpPr>
          <p:spPr>
            <a:xfrm>
              <a:off x="5679204" y="407563"/>
              <a:ext cx="26196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(ecosystem diversity)</a:t>
              </a:r>
              <a:endParaRPr lang="th-TH" sz="2400" dirty="0"/>
            </a:p>
          </p:txBody>
        </p:sp>
        <p:cxnSp>
          <p:nvCxnSpPr>
            <p:cNvPr id="159" name="ตัวเชื่อมต่อตรง 158">
              <a:extLst>
                <a:ext uri="{FF2B5EF4-FFF2-40B4-BE49-F238E27FC236}">
                  <a16:creationId xmlns:a16="http://schemas.microsoft.com/office/drawing/2014/main" id="{2770A995-1192-49E4-8ADA-E5C6C952F57B}"/>
                </a:ext>
              </a:extLst>
            </p:cNvPr>
            <p:cNvCxnSpPr>
              <a:cxnSpLocks/>
            </p:cNvCxnSpPr>
            <p:nvPr/>
          </p:nvCxnSpPr>
          <p:spPr>
            <a:xfrm>
              <a:off x="3060411" y="3356270"/>
              <a:ext cx="0" cy="14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รูปภาพ 159">
              <a:extLst>
                <a:ext uri="{FF2B5EF4-FFF2-40B4-BE49-F238E27FC236}">
                  <a16:creationId xmlns:a16="http://schemas.microsoft.com/office/drawing/2014/main" id="{2D1EF1D5-6D5E-4EAA-899B-91AF7D11C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680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DE083E6-CFC1-4BCC-9D0F-3A4D8BE9893E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id="{E477FC1E-682C-44A9-A588-3C007ECFF644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2" name="วงรี 21">
                <a:extLst>
                  <a:ext uri="{FF2B5EF4-FFF2-40B4-BE49-F238E27FC236}">
                    <a16:creationId xmlns:a16="http://schemas.microsoft.com/office/drawing/2014/main" id="{583A506B-5260-4CCF-9562-C2ED66185321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3" name="วงรี 22">
                <a:extLst>
                  <a:ext uri="{FF2B5EF4-FFF2-40B4-BE49-F238E27FC236}">
                    <a16:creationId xmlns:a16="http://schemas.microsoft.com/office/drawing/2014/main" id="{021DC322-8FB0-4604-8F37-9779FEA33723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4" name="วงรี 23">
                <a:extLst>
                  <a:ext uri="{FF2B5EF4-FFF2-40B4-BE49-F238E27FC236}">
                    <a16:creationId xmlns:a16="http://schemas.microsoft.com/office/drawing/2014/main" id="{1F756DB4-A164-4465-9B19-7D68DBCDF46E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0690D843-7D3F-48EF-B537-AC33EAD1EED3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9" name="รูปแบบอิสระ: รูปร่าง 158">
                  <a:extLst>
                    <a:ext uri="{FF2B5EF4-FFF2-40B4-BE49-F238E27FC236}">
                      <a16:creationId xmlns:a16="http://schemas.microsoft.com/office/drawing/2014/main" id="{8649DE28-D1B1-4C05-8E68-FF6F53F9BAE4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0" name="รูปแบบอิสระ: รูปร่าง 159">
                  <a:extLst>
                    <a:ext uri="{FF2B5EF4-FFF2-40B4-BE49-F238E27FC236}">
                      <a16:creationId xmlns:a16="http://schemas.microsoft.com/office/drawing/2014/main" id="{04DFFA29-3802-45FD-A2A1-5EAAD6EF2035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9817B82D-413A-4043-88FD-D14D4A6F2117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0DCE6707-3A10-4DC1-83BD-7D40DE686330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รูปแบบอิสระ: รูปร่าง 157">
                  <a:extLst>
                    <a:ext uri="{FF2B5EF4-FFF2-40B4-BE49-F238E27FC236}">
                      <a16:creationId xmlns:a16="http://schemas.microsoft.com/office/drawing/2014/main" id="{1F6D30FE-2A8E-4A23-9C1E-20CBD071AE20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3A5BAB21-7CAC-4544-BD04-9AAD4250F8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31B5E27B-8658-4383-ACFE-3D18C073343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D41C0D83-4AB3-43C4-89AE-02FBE0D64FC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514C2509-F0CB-4F56-B78F-DF96B518C65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C0BED4A7-1054-47F7-8C51-5D29E8560B09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F2E6AB1A-A7AA-4C64-A857-2E8B8240E71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2534D7FD-6648-4B80-BCA0-C079555735B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52C93580-0BBA-4D4C-A5BC-4B2672DCCFC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FE8A416C-6554-4D50-8FD2-BF8ECDF4850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CB08E73F-A897-4FBF-93CF-DA2D6988CEE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22214C3F-38A4-40CD-9B83-0D432872059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3FC5B1DB-F612-4227-AE0A-7C57B069567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3ABD46B0-2F62-4626-AC77-F19BC345714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C7059C7E-E47D-4AEE-91BF-9F0C5812ABC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8FE37D31-B11C-4545-8C27-E3449020951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46BF9AA0-D023-400A-93D4-FBBBA542397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3F9DB7F6-F28C-41A8-9574-0DB1D67170F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38AF92C1-FC36-4F31-BE42-F79FDDD8EE3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1E841521-D23C-44C7-8E02-4E31BD416F4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6DE9F3E-7E1C-4084-A7BD-4156490A149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4612D2BC-6802-4688-9CA6-4A4B4F8B22E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7FA8AE3D-442C-4FC9-852C-744C3C459CDB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A6371853-EB4F-475B-BDB4-5DA526C9FCC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C8718F3C-3F9F-4559-A4E4-8DF78B60075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12413272-4E17-4E6E-AD58-4951C0FA6C8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6C7D57E6-82FD-4133-8624-C539D1AC830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4AA92BF2-2D36-4D57-88EA-6D0EF08B05B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975AC157-52E7-46BF-A82E-96CBFED8915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B4B185BE-AA5F-4504-A333-6CD79E8E7A9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57F27A5D-AE24-4ED2-A8A7-DA2C865EA51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57E51EE1-A69C-4634-8FBB-96834A66CF1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8" name="กลุ่ม 27">
                <a:extLst>
                  <a:ext uri="{FF2B5EF4-FFF2-40B4-BE49-F238E27FC236}">
                    <a16:creationId xmlns:a16="http://schemas.microsoft.com/office/drawing/2014/main" id="{47A4ADD5-A130-4646-9060-E641709870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A3B94F66-E293-4DE4-8A5C-5DC430E15F07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25F52A7A-77A5-416E-B8B6-0B84E61288CB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21CDAA66-78B0-40BD-97B5-2EAB13A8E88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C16B9F6E-5716-4E7B-BFD7-98D2797615C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7F03D811-2ABB-432E-A4F8-4BDC4A8956B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40E3E601-EE92-4DE1-B3E9-56905357281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B8539B82-564B-4FD4-A26C-6C12088B1C7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CDAB1734-65AB-4EF7-B6E7-0B48F0E2943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12449F0A-37D5-4AF0-904E-EC1211EB7CF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FEB6DC79-BF3D-4499-83BD-6D0E01028A3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BE946227-24EB-4340-B839-81A2D708AC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E53AE8C3-CEF2-4E1A-906D-834983C767A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B9AF1589-ADC7-43C9-94D5-9D56FA75DD9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222A5EE7-C928-4A58-850D-A4465C30612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70846CE9-15AE-47DC-BB3C-96B717137A7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F8299A48-387F-4101-BACF-CC4FE7FDCBC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7210AD1A-75E3-4ED3-8C60-A4FCAB5734B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3B8375CE-8D28-421B-898F-5DF17A43E839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D6151CB8-A5B2-42F1-88D4-11CB62E8C6C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8EB31003-644D-4658-80B2-A2B78AFE991F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07CB05B5-44D6-463C-9F19-0724EEB4E84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7D6B1DB2-4990-4266-9665-3E8D1A4456F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BBE0559C-21E9-4D3D-B1C1-5A3053F3137E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49EC3B62-3D6B-48D9-936D-09891F4824EB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9424A9A0-6C5B-4A76-BA90-861162F2E701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DF93F6E8-39D7-44E9-885B-71A948F92A9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E0C9CB84-3EE5-464C-9F44-937053E74FF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6919E3EB-D41A-4713-A98A-AE4EF060ADA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62482DFE-D3E2-4CDA-A46F-8E1A79AC4F5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9C42B2F8-759B-4909-BB5B-2CEE8B67DD3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D71B27EE-77D1-4BFD-AB0B-F738CB22A4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A17B33DF-35FF-46B2-9BF8-B14CEFC12AAB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422FF9F4-97F6-40E3-8F5D-CFF990F69AC1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2BB1EE20-58A4-4747-9672-714D3FAC5AB3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FBCF6882-8D54-423E-B616-CA00156CE28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24DE941B-1E89-47DF-8DEF-FB7E58E4D8E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0BAB2723-D18F-4300-BAD2-1B8699045A6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FC2AE442-FB4F-4C91-A897-47BF10A99C6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9F37FA1A-1107-4996-848C-47B01418FF5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95AE20A9-3A41-4662-9F3C-C487F478054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B1DB22D1-0DF9-4FC8-939C-544DD94AB0C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FC8FD7E0-85EB-4C68-92A1-9405CA5285C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9843EAAD-0328-4CD1-9660-A7230FF3C43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8AB336E2-EEC1-4A2A-8214-755E21E5B2E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526C4DFD-8888-4308-A8AA-65FEAFBCEA49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0FB9A5EC-FE59-4D4D-9044-EDE788D313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BBA57CDD-C118-4974-9516-B88C9FEB64B4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BAE77F61-CC0F-4AF6-9F21-BC76921623A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8DDB1C6C-52F3-46E0-AD91-10251197DB3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AC3C402F-5EE8-4CBC-8736-3683DF10BD6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A7B44E7-9A8D-44E0-BE4D-E1EBF7479E9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B899BBC7-2587-4D89-B901-1F4036B6610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D443CB17-778D-4BE0-BF87-975B0B2F972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69A910AA-5978-4ED8-901E-3680EA567B8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C40F5465-9A14-4DCA-B4E6-09876CDCF76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F701F64F-7337-4AF5-9F28-49EB63F75EE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ADB5B598-DEAE-4CE2-82F6-153DCDD442A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CF61FA24-A9F5-40C3-A7A3-C6307E960DC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F275AA93-89CB-4533-89D0-69263A5221E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22F3CCA7-C830-48D1-9ADF-C3CB27B0C6D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C222CF9A-9262-4E3C-8037-88F4A22C0A0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CD913CF0-6146-402D-A178-3E3616A1DB02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กากบาท 30">
                <a:extLst>
                  <a:ext uri="{FF2B5EF4-FFF2-40B4-BE49-F238E27FC236}">
                    <a16:creationId xmlns:a16="http://schemas.microsoft.com/office/drawing/2014/main" id="{A8AC2AFC-9FCD-475F-A952-A62CE66939E6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กากบาท 31">
                <a:extLst>
                  <a:ext uri="{FF2B5EF4-FFF2-40B4-BE49-F238E27FC236}">
                    <a16:creationId xmlns:a16="http://schemas.microsoft.com/office/drawing/2014/main" id="{9AAC673B-1824-43D6-BC3F-07E2D47491DB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3" name="กากบาท 32">
                <a:extLst>
                  <a:ext uri="{FF2B5EF4-FFF2-40B4-BE49-F238E27FC236}">
                    <a16:creationId xmlns:a16="http://schemas.microsoft.com/office/drawing/2014/main" id="{B9B0B4D3-161D-41D8-AE99-4BA2DC69486A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85EBDDAF-3977-4E05-8663-EE6A8A40919D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FB0BFF56-CA8B-423A-A970-7E3A196BF61B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0A621733-49E2-44EB-BB76-4B08AA305D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76D32B96-30CE-4920-80BD-60779E878974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7145DD98-93D5-49F6-ACA0-78CB81C1B28B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94069F6B-0C81-46D5-977D-472018B8A9F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05BD1AA2-87DC-4DE9-8019-73728E47C16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22F7902C-923E-4569-AE49-A491C4B8CBA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5703A7D5-6722-427E-8EF0-CC84C65C70D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33C6A774-B5CE-4EEF-BDA7-BE5969610D6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936048B5-0F9A-4DEB-939D-1ADEA7982591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7ABFE57F-8A38-4CAA-9F6A-AA4A311CFE7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C23CAF15-AA4C-4211-B9E4-8174B672BD5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056D3AED-7FC6-4CDF-9F92-27A227D01AA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C68AB610-9353-4557-B13A-BA20D06D6FE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9FECA34B-BA4D-45CC-A2B9-D64D2627E31F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6A1F8F6C-4271-48F6-910D-40FC504DFF7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143688F7-1CA4-4AAC-A5CE-3B1BBB610D5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57245DF1-7201-46D0-BFFF-BD7DF9D5A8A2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52A75042-268D-4F90-B9C2-5CE3FEDFE5B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605BCAFA-7BD0-4EB5-8571-DA0E43CC4CA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6577CB44-4CB5-4E68-8992-E9141D3B6D78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87CFEE05-DBC9-41BB-A2B6-FD6F6EEB9E0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06ACE8D5-93C0-4FA7-B21A-9075FC6F7E9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5BAA5F9D-CCCE-40AE-AAAC-E51032DCB10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BE56F517-3EAC-4D6D-A0E4-816FD629506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41A3937D-19AC-4AC6-BBD9-F458545F6FF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D4034A0-39AE-4A07-96EC-E27C97064508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128EDA85-35E1-4A9A-8113-16140A8D07C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EE706884-BF2F-4E78-B1E8-9BD06A8F66EE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0EB83E4A-672D-4070-B705-1859E669F91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D1CC5D8A-0248-47E7-A820-4709A4ECBB1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B24EE31A-F03D-4343-BB5D-877F4B330B3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61" name="สี่เหลี่ยมผืนผ้า 160">
              <a:extLst>
                <a:ext uri="{FF2B5EF4-FFF2-40B4-BE49-F238E27FC236}">
                  <a16:creationId xmlns:a16="http://schemas.microsoft.com/office/drawing/2014/main" id="{0DF8E8BD-60BB-4326-88CE-CB8A4E907A87}"/>
                </a:ext>
              </a:extLst>
            </p:cNvPr>
            <p:cNvSpPr/>
            <p:nvPr/>
          </p:nvSpPr>
          <p:spPr>
            <a:xfrm>
              <a:off x="201559" y="309383"/>
              <a:ext cx="8740882" cy="4709858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 dirty="0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283" y="291411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273128" y="199503"/>
              <a:ext cx="475001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ความหลากหลายของชนิดสิ่งมีชีวิต</a:t>
              </a: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B814BFFA-4821-48E2-9ADD-338A58040B09}"/>
                </a:ext>
              </a:extLst>
            </p:cNvPr>
            <p:cNvCxnSpPr>
              <a:cxnSpLocks/>
            </p:cNvCxnSpPr>
            <p:nvPr/>
          </p:nvCxnSpPr>
          <p:spPr>
            <a:xfrm>
              <a:off x="2960281" y="3217549"/>
              <a:ext cx="0" cy="14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1372A50B-8D21-4E5C-9FD4-1DF59E5929B0}"/>
                </a:ext>
              </a:extLst>
            </p:cNvPr>
            <p:cNvSpPr/>
            <p:nvPr/>
          </p:nvSpPr>
          <p:spPr>
            <a:xfrm>
              <a:off x="3441564" y="842087"/>
              <a:ext cx="52068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ความหลากหลายของชนิดสิ่งมีชีวิต (</a:t>
              </a:r>
              <a:r>
                <a:rPr lang="en-US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species diversity)</a:t>
              </a:r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endPara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80B7746-5B59-4D54-8B82-28D35DFE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4760" y="950449"/>
              <a:ext cx="360000" cy="360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F73FD924-D0EA-46B2-B35C-EE6AA06E3D99}"/>
                </a:ext>
              </a:extLst>
            </p:cNvPr>
            <p:cNvSpPr/>
            <p:nvPr/>
          </p:nvSpPr>
          <p:spPr>
            <a:xfrm>
              <a:off x="2975271" y="1301724"/>
              <a:ext cx="5825274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     ประเทศไทยมีระบบนิเวศที่หลากหลาย เช่น ป่าดิบเขา ป่าเบญจพรรณ                  ป่าดิบขึ้น ป่าชายเลน ทะเล แม่น้ำ ส่วนประเทศซาอุดิอาระเบียมีระบบนิเวศ        ส่วนใหญ่เป็นทะเลทราย จึงทำให้จำนวนชนิดของสิ่งมีชีวิตที่พบในประเทศไทยมีมากกว่าประเทศซาอุดิอาระเบีย ทั้งที่ประเทศไทยมีพื้นที่น้อยกว่าประเทศซาอุดิอาระเบียถึง 4 เท่า ตัวอย่างของสิ่งมีชีวิตที่พบในประเทศไทย เช่น                  ยางนา กวางป่า ชะนีมือขาว ปลาตีน ส่วนตัวอย่างของสิ่งมีชีวิตที่พบ                     ในประเทศซาอุดิอาระเบีย เช่น กระบองเพชร อูฐ งูหางกระดิ่ง สุนัขจิ้งจอกแดง </a:t>
              </a:r>
            </a:p>
            <a:p>
              <a:pPr algn="thaiDist"/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การที่สิ่งมีชีวิตมีหลายชนิดชนิดนี้ทำให้เกิด </a:t>
              </a:r>
              <a:r>
                <a:rPr lang="th-TH" sz="22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ความหลากหลายของชนิดสิ่งมีชีวิต (</a:t>
              </a:r>
              <a:r>
                <a:rPr lang="en-US" sz="22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species diversity)</a:t>
              </a:r>
              <a:r>
                <a:rPr lang="th-TH" sz="2200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จำนวนชนิดสิ่งมีชีวิตที่พบในประเทศต่าง ๆ อาจเปลี่ยนแปลงได้ขึ้นอยู่กับการพบสิ่งมีชีวิตชนิดใหม่และการสูญพันธุ์</a:t>
              </a:r>
              <a:endParaRPr lang="th-TH" sz="2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8674" name="Picture 2">
              <a:extLst>
                <a:ext uri="{FF2B5EF4-FFF2-40B4-BE49-F238E27FC236}">
                  <a16:creationId xmlns:a16="http://schemas.microsoft.com/office/drawing/2014/main" id="{CAC8E55D-ADC3-4EB6-81DE-93B649F92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56" y="896056"/>
              <a:ext cx="2160000" cy="162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A393BA4D-C6BF-4B50-9404-C00D11459383}"/>
                </a:ext>
              </a:extLst>
            </p:cNvPr>
            <p:cNvSpPr/>
            <p:nvPr/>
          </p:nvSpPr>
          <p:spPr>
            <a:xfrm>
              <a:off x="71702" y="2515515"/>
              <a:ext cx="307670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ต้นยางนา 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research.nu.ac.th/G2-NU/rspg/index9.php )</a:t>
              </a:r>
              <a:endParaRPr lang="th-TH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8676" name="Picture 4" descr="Image result for กวางป่า">
              <a:extLst>
                <a:ext uri="{FF2B5EF4-FFF2-40B4-BE49-F238E27FC236}">
                  <a16:creationId xmlns:a16="http://schemas.microsoft.com/office/drawing/2014/main" id="{B839A08A-6C65-4D3F-BF7E-E39F97BBB5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5" t="6517" r="3000" b="5325"/>
            <a:stretch/>
          </p:blipFill>
          <p:spPr bwMode="auto">
            <a:xfrm>
              <a:off x="530056" y="3069513"/>
              <a:ext cx="2160000" cy="148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CE39A4F-1F81-402E-B7AA-9DEA98990A43}"/>
                </a:ext>
              </a:extLst>
            </p:cNvPr>
            <p:cNvSpPr/>
            <p:nvPr/>
          </p:nvSpPr>
          <p:spPr>
            <a:xfrm>
              <a:off x="254318" y="4556658"/>
              <a:ext cx="259109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กวางป่า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pirun.ku.ac.th/~b521030262/data.html)</a:t>
              </a:r>
              <a:endParaRPr lang="th-TH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4350B191-380F-4A86-9FB7-7D58E6D62E59}"/>
                </a:ext>
              </a:extLst>
            </p:cNvPr>
            <p:cNvSpPr/>
            <p:nvPr/>
          </p:nvSpPr>
          <p:spPr>
            <a:xfrm>
              <a:off x="5852208" y="346116"/>
              <a:ext cx="22252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sz="28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species diversity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dirty="0"/>
            </a:p>
          </p:txBody>
        </p:sp>
        <p:pic>
          <p:nvPicPr>
            <p:cNvPr id="162" name="รูปภาพ 161">
              <a:extLst>
                <a:ext uri="{FF2B5EF4-FFF2-40B4-BE49-F238E27FC236}">
                  <a16:creationId xmlns:a16="http://schemas.microsoft.com/office/drawing/2014/main" id="{46008DB8-D70B-4592-82C4-3A0F00C2D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696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D5D0892-398A-4160-9F6D-017FE283FB5B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0" name="กลุ่ม 19">
              <a:extLst>
                <a:ext uri="{FF2B5EF4-FFF2-40B4-BE49-F238E27FC236}">
                  <a16:creationId xmlns:a16="http://schemas.microsoft.com/office/drawing/2014/main" id="{4E85C210-7908-477A-A965-CC009F4763DF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3" name="วงรี 22">
                <a:extLst>
                  <a:ext uri="{FF2B5EF4-FFF2-40B4-BE49-F238E27FC236}">
                    <a16:creationId xmlns:a16="http://schemas.microsoft.com/office/drawing/2014/main" id="{111EBCF0-A9E3-4284-A67B-B21BD977F824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C543F08B-FC9F-4109-A373-6252FD1CC7EC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8" name="วงรี 27">
                <a:extLst>
                  <a:ext uri="{FF2B5EF4-FFF2-40B4-BE49-F238E27FC236}">
                    <a16:creationId xmlns:a16="http://schemas.microsoft.com/office/drawing/2014/main" id="{7326ABBA-714B-4175-B511-F9FB96020D90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0E065231-5378-4DBA-BBEC-F796996F216B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3" name="รูปแบบอิสระ: รูปร่าง 162">
                  <a:extLst>
                    <a:ext uri="{FF2B5EF4-FFF2-40B4-BE49-F238E27FC236}">
                      <a16:creationId xmlns:a16="http://schemas.microsoft.com/office/drawing/2014/main" id="{24FD1773-9B78-4F90-B048-8412FF80DC6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4" name="รูปแบบอิสระ: รูปร่าง 163">
                  <a:extLst>
                    <a:ext uri="{FF2B5EF4-FFF2-40B4-BE49-F238E27FC236}">
                      <a16:creationId xmlns:a16="http://schemas.microsoft.com/office/drawing/2014/main" id="{E25D132F-C637-4BDC-94AC-E28B295CCB69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0" name="กลุ่ม 29">
                <a:extLst>
                  <a:ext uri="{FF2B5EF4-FFF2-40B4-BE49-F238E27FC236}">
                    <a16:creationId xmlns:a16="http://schemas.microsoft.com/office/drawing/2014/main" id="{59534DEF-5B03-402B-A8DB-4A36A00AA60E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1" name="รูปแบบอิสระ: รูปร่าง 160">
                  <a:extLst>
                    <a:ext uri="{FF2B5EF4-FFF2-40B4-BE49-F238E27FC236}">
                      <a16:creationId xmlns:a16="http://schemas.microsoft.com/office/drawing/2014/main" id="{1CED08A1-A4FC-4BB5-AB43-594B48AE818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รูปแบบอิสระ: รูปร่าง 161">
                  <a:extLst>
                    <a:ext uri="{FF2B5EF4-FFF2-40B4-BE49-F238E27FC236}">
                      <a16:creationId xmlns:a16="http://schemas.microsoft.com/office/drawing/2014/main" id="{10404F50-B9A8-4C14-B490-C8A98D079F00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1" name="กลุ่ม 30">
                <a:extLst>
                  <a:ext uri="{FF2B5EF4-FFF2-40B4-BE49-F238E27FC236}">
                    <a16:creationId xmlns:a16="http://schemas.microsoft.com/office/drawing/2014/main" id="{7C72B33F-45AC-4EB6-97FD-C93DC2B428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C5C09194-F3A1-453D-826C-3535A0F3120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F06574C0-F01A-4AE4-A03D-BBCD1645708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45D44319-5F5F-484C-BCBE-AC7067E992C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3FC3D76F-034A-44B3-8814-68C7F052B0C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9911F2DD-674F-48C4-8091-81521D01FE3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F11DC94D-6ED8-409A-8A8C-0D428486B85D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139DFED9-FFD5-427A-B14D-DEECD5CA739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2CF61264-571A-4BB4-AFD2-76A6B1D5D9C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33CDD73A-360D-4F27-BD93-1710FCA92B1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B9CC787A-A33A-452C-B18E-1716AC0FC10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C3F2929D-01D0-4DE4-A717-53465C083A2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70CBBE83-2BD4-4CC2-B2F4-E3679F11893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0AF204AC-4790-4657-A90D-E2669E7DE1A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A419CF30-188D-41D3-B852-555B5A6B3EF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3F73C05F-9D2C-428F-AF53-CF5836D9E45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3DCE5BD2-1C99-4BB8-8D6B-54075C637E4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F436899A-A863-4155-9131-D111F61DE4A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251323DC-1591-4E4E-9108-4970B319B77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DC8E16FF-AD5E-463F-88D7-866C29044CBA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1651509F-2B06-4152-8863-ABC69496F1F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EC1A2D37-3785-480E-AD0C-1504113E2E0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076F937B-B775-4C1B-9C50-7E0E4136F6B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4DC0DDC7-323E-46D1-8365-E0286789BB4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E479E6BF-7BA7-4846-84CC-399D7D898ADF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EEA00DE2-13E6-46E2-A3FD-2841D65E9D42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FCC56BA7-49B2-4107-AA90-8BF1FC4AA14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BB39431F-CD9C-4909-A864-6004E2E7310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B45F3A89-0668-47AD-916E-6067962858D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0086898D-1C46-4305-A65C-462A317C5C8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821A8640-6597-4948-8FFF-E265F12A4E6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DB14D7B6-F9CD-4A23-ACBF-E56640CBF3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61F25593-730B-47D5-989F-6CB9DB1CD71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01FD0027-ACB4-417F-B6B4-E2C34973799B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5E7D21EC-D3CC-4CBF-B4E9-1F724ABB5172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FBFAD956-6C8D-45FC-A5CE-0C87950A957A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87C20209-2D2F-42E4-8562-126BBB0281F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9B324847-5803-4675-9601-75BC96A36D7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33725774-BA30-48EF-8EF0-93A57D76032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387ED1D4-F648-4C91-813F-8072EAC85FB2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3874F31F-56F3-4A93-9DA6-0C38A993A7F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21FB3827-D144-4C94-A01C-C29D3B83868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669379A8-6D61-4292-92FE-0044C6ADB39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F5A1379D-9C69-4882-8D6A-48193EAF4DA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3AAE1DD0-20C6-4D35-ADAE-9617BDC0192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D47FE3BA-EF86-4D98-B20F-411D9BE3D56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B04A0873-95E4-49F5-93FC-8A16CD7123F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5ACC8E5E-EFC1-4967-8C5C-90586A27668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BF75AD5D-EA8E-4FF8-A441-1456B05DFF1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15F776D3-C53B-4633-B3D1-94FE18F26F0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029A2472-070B-4AA4-ADB8-D35BDB67624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6C54CEF6-5544-463A-8635-B6EF9E073A5F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FD01541F-4D90-4289-9F62-39E5C4920CE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97E19DAE-5E25-4EFF-ABEB-B74C41B908C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BE013C70-8263-43C7-BF19-1EFA04C2098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96C515AE-43AE-4946-AF28-DCA098C9D40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81C738EE-D3C6-4121-8E4C-3619F0ECF092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CE764796-9CB2-4620-A36E-15106F49470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0F810ACC-BCF9-4D3D-A1B0-C7E74E93C75A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289A5EA6-7FF8-4E4A-AC61-086187B6525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E233B620-3CF0-42E6-98A4-22FDCD4C2D1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24D1D3C6-033D-4DD0-90B0-BD9A59C0780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3" name="กลุ่ม 32">
                <a:extLst>
                  <a:ext uri="{FF2B5EF4-FFF2-40B4-BE49-F238E27FC236}">
                    <a16:creationId xmlns:a16="http://schemas.microsoft.com/office/drawing/2014/main" id="{368B1105-E015-4F3F-9C44-EA57720A35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B61058FB-EFC8-45ED-8C43-F9871CCDA96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F06D4660-6AB3-4392-98B9-18997A8934B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0EAF9AB4-C160-45BF-B307-393D84ABE3D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6111FCCF-156A-4B51-BD06-BAF64C9CC89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5F136DA6-D840-4A23-A401-13BF2AEADB2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19B8CEC0-A12B-4ABB-8543-FD75CA2FD4C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C0021175-7C4D-45FD-B05A-FE0720F0335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6B6C747C-85D2-49C4-BC39-D606619551B8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B9CBFB8B-8299-47B8-B6BC-9F98729A25C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9C9B203D-0582-47B2-A627-97F4ED1D912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B030CDE5-F25D-46A7-A0FB-1FB76953841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CBDB99B0-F8ED-453A-AC1C-144705F09529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337F6A10-101E-42A2-A71C-D1C2FE09C69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C0F3E1EF-22B9-41D6-82C8-8F914E22AFD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EA9F6DB8-F555-4516-B1C5-9C8EAABF1D32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BEABF3F0-6D1C-44ED-A901-831800F2AAF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A4B9DCAB-562B-4978-9FAB-5756FE20619C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7072D97B-B5D7-4998-9CAC-E27E1033827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F7CE2AF8-BA29-4751-8263-B3ACD7D8839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E989222C-2639-4F15-9328-498C4CA53661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955A5C0F-549B-4FD8-9011-E6817B901A4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B234E2EF-617A-46FE-AE58-E5629592D46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D861D1E2-7779-4067-8D42-15284EC8711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F6DD3E25-B916-4203-8411-0ED7436E72A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DFA6AFED-E00E-46DA-98B5-8CFC8976B41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59A85350-F487-4D43-9EC7-B8D7FD9E195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7E118183-16D1-4790-B53D-35624BB058AF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626D8030-4870-4C8C-8E7F-7DACBB5D5AF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A0CB8BBD-3908-488A-AFB4-FAEFE58C8D4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84660976-3889-4DFA-919C-D302131CD9AB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4" name="กากบาท 33">
                <a:extLst>
                  <a:ext uri="{FF2B5EF4-FFF2-40B4-BE49-F238E27FC236}">
                    <a16:creationId xmlns:a16="http://schemas.microsoft.com/office/drawing/2014/main" id="{0AFD3DA4-44BB-4203-8F27-C764CD9C5190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5" name="กากบาท 34">
                <a:extLst>
                  <a:ext uri="{FF2B5EF4-FFF2-40B4-BE49-F238E27FC236}">
                    <a16:creationId xmlns:a16="http://schemas.microsoft.com/office/drawing/2014/main" id="{61FAACEE-E355-40A4-BFFD-2C52BA906FFA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6" name="กากบาท 35">
                <a:extLst>
                  <a:ext uri="{FF2B5EF4-FFF2-40B4-BE49-F238E27FC236}">
                    <a16:creationId xmlns:a16="http://schemas.microsoft.com/office/drawing/2014/main" id="{74106E72-9562-4D6F-80E9-D4959FE6F552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7" name="กากบาท 36">
                <a:extLst>
                  <a:ext uri="{FF2B5EF4-FFF2-40B4-BE49-F238E27FC236}">
                    <a16:creationId xmlns:a16="http://schemas.microsoft.com/office/drawing/2014/main" id="{0D4CDB75-9408-4DA7-AE47-FEC0F3E2F8D0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E1F71FF4-15F3-4444-B697-3E14F8D595A5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CCDEAC24-FE7C-4DB8-B5FF-A2FFFB78BFC0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40" name="กลุ่ม 39">
                <a:extLst>
                  <a:ext uri="{FF2B5EF4-FFF2-40B4-BE49-F238E27FC236}">
                    <a16:creationId xmlns:a16="http://schemas.microsoft.com/office/drawing/2014/main" id="{5546A4DE-AE05-44AA-A852-5E6A54504D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58D068BB-83EF-4236-9C55-2C16FF0295B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F31CE315-540D-4F5F-8B91-727183772E6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9F510F92-F032-4241-B781-D6690106DC0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66A4BAFB-26A7-47C4-B225-9F130C8F393F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D4BD3683-AE57-4EF5-9720-D232AD00D53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6996E215-EF3A-4612-9C59-74AD28BC435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67777617-18B7-4C8C-A300-B555A96DEAD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05F77E51-453F-4282-8DA4-98802ED7C68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2255999B-DA8F-40CE-B2AD-EAB9152A6E0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54401787-8FE2-4413-80A4-19DAEDE5E50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B766D0C0-36A7-4645-B8BE-3957226CA8A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7F3586D6-320B-4FA3-B508-B2ECB97DEDA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D9FB59B7-3F36-4EAF-89A1-B8147FBDFD5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9933AFE6-71E6-4A18-94AA-BFEE15FFD9F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94C2DAC3-5561-47C4-9F26-00DEF846E6A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826C7029-3D3D-43D4-B78C-CFDF2E95D7AC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682F656B-9CA4-451E-BF77-BF766E56591A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79B235C8-585B-47A6-87A0-6771D30A30D5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4C19F173-08D1-48E5-9930-63E4FA6021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393280E7-D3DB-4119-AB3E-6D643ABB168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11B26345-396F-4D35-80C4-C5FF0E0E38A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73335668-AE8E-4317-B6E1-82DF9F29A72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0CCCA2B7-AFFE-40D3-AF82-DC349B28871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50FA07E4-A0A6-41CE-A354-DF100F79C68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B5D3E2CC-100C-40BC-BF34-AC8CC7EA3138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31578E15-27B3-4ADB-9A73-2F951CFBB19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5A59E2AB-10DE-4F29-B8D1-5A1A37FCC96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9A187FA2-10FE-45AD-8652-C87EF3ECAB1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BE8E3C20-B0F3-46AB-91F7-342435F9FD3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4DB682FA-6D43-4551-95D8-D59926A0078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65" name="สี่เหลี่ยมผืนผ้า 164">
              <a:extLst>
                <a:ext uri="{FF2B5EF4-FFF2-40B4-BE49-F238E27FC236}">
                  <a16:creationId xmlns:a16="http://schemas.microsoft.com/office/drawing/2014/main" id="{BEDBF066-DB69-430A-9E62-FA5413592E01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709" y="425127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337630" y="288871"/>
              <a:ext cx="475001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ความหลากหลายของชนิดสิ่งมีชีวิต</a:t>
              </a: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B814BFFA-4821-48E2-9ADD-338A58040B09}"/>
                </a:ext>
              </a:extLst>
            </p:cNvPr>
            <p:cNvCxnSpPr>
              <a:cxnSpLocks/>
            </p:cNvCxnSpPr>
            <p:nvPr/>
          </p:nvCxnSpPr>
          <p:spPr>
            <a:xfrm>
              <a:off x="1874833" y="1503694"/>
              <a:ext cx="0" cy="14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1372A50B-8D21-4E5C-9FD4-1DF59E5929B0}"/>
                </a:ext>
              </a:extLst>
            </p:cNvPr>
            <p:cNvSpPr/>
            <p:nvPr/>
          </p:nvSpPr>
          <p:spPr>
            <a:xfrm>
              <a:off x="1858429" y="988729"/>
              <a:ext cx="3373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ตัวอย่างความหลากหลายของสิ่งมีชีวิต</a:t>
              </a: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80B7746-5B59-4D54-8B82-28D35DFE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7931" y="1090394"/>
              <a:ext cx="360000" cy="360000"/>
            </a:xfrm>
            <a:prstGeom prst="rect">
              <a:avLst/>
            </a:prstGeom>
          </p:spPr>
        </p:pic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39DC6EFF-5AFF-4AE0-8904-FB0480F8409E}"/>
                </a:ext>
              </a:extLst>
            </p:cNvPr>
            <p:cNvSpPr/>
            <p:nvPr/>
          </p:nvSpPr>
          <p:spPr>
            <a:xfrm>
              <a:off x="5913240" y="440353"/>
              <a:ext cx="22252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sz="28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species diversity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dirty="0"/>
            </a:p>
          </p:txBody>
        </p:sp>
        <p:pic>
          <p:nvPicPr>
            <p:cNvPr id="35842" name="Picture 2" descr="Image result for สัตว์ป่าสงวน">
              <a:extLst>
                <a:ext uri="{FF2B5EF4-FFF2-40B4-BE49-F238E27FC236}">
                  <a16:creationId xmlns:a16="http://schemas.microsoft.com/office/drawing/2014/main" id="{6626C36A-B96A-4913-80C9-BDC101F13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783" y="1475914"/>
              <a:ext cx="5040000" cy="2920551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6692CF72-39E9-4AD0-86EE-A14BA8FE1C95}"/>
                </a:ext>
              </a:extLst>
            </p:cNvPr>
            <p:cNvSpPr/>
            <p:nvPr/>
          </p:nvSpPr>
          <p:spPr>
            <a:xfrm>
              <a:off x="2006604" y="4495042"/>
              <a:ext cx="5052179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สิ่งมีชีวิตประเภทสัตว์ป่าสงวน 15 ชนิดของประเทศไทย</a:t>
              </a: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221221A3-89C5-4451-B93C-FFE5B5C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7243" y="3544823"/>
              <a:ext cx="1080000" cy="1080000"/>
            </a:xfrm>
            <a:prstGeom prst="rect">
              <a:avLst/>
            </a:prstGeom>
          </p:spPr>
        </p:pic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7F61D341-0B57-4418-B190-C316E90F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1665" y="3834424"/>
              <a:ext cx="1080000" cy="1080000"/>
            </a:xfrm>
            <a:prstGeom prst="rect">
              <a:avLst/>
            </a:prstGeom>
          </p:spPr>
        </p:pic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17243B2A-D3AD-42D2-A61F-99632ACB0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217" y="2649885"/>
              <a:ext cx="1080000" cy="1080000"/>
            </a:xfrm>
            <a:prstGeom prst="rect">
              <a:avLst/>
            </a:prstGeom>
          </p:spPr>
        </p:pic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72CBCBCF-216B-42C2-9585-5950D924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61665" y="2254825"/>
              <a:ext cx="1080000" cy="1080000"/>
            </a:xfrm>
            <a:prstGeom prst="rect">
              <a:avLst/>
            </a:prstGeom>
          </p:spPr>
        </p:pic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956A0C41-722E-45F0-8342-E742F65D9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0509" y="3097354"/>
              <a:ext cx="1080000" cy="1080000"/>
            </a:xfrm>
            <a:prstGeom prst="rect">
              <a:avLst/>
            </a:prstGeom>
          </p:spPr>
        </p:pic>
        <p:pic>
          <p:nvPicPr>
            <p:cNvPr id="166" name="รูปภาพ 165">
              <a:extLst>
                <a:ext uri="{FF2B5EF4-FFF2-40B4-BE49-F238E27FC236}">
                  <a16:creationId xmlns:a16="http://schemas.microsoft.com/office/drawing/2014/main" id="{EDBAA68C-385A-46C3-849D-DB9D21C83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6320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D382ABF-1F24-4B44-A7E5-52100DA4D95A}"/>
              </a:ext>
            </a:extLst>
          </p:cNvPr>
          <p:cNvGrpSpPr/>
          <p:nvPr/>
        </p:nvGrpSpPr>
        <p:grpSpPr>
          <a:xfrm>
            <a:off x="-29065" y="-71791"/>
            <a:ext cx="9192827" cy="5266574"/>
            <a:chOff x="-29065" y="-71791"/>
            <a:chExt cx="9192827" cy="5266574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3B1BD60B-16CE-410C-8E14-695238CC60C0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DD53F969-8D82-4CF4-9651-E8101F0EDB13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7" name="วงรี 16">
                <a:extLst>
                  <a:ext uri="{FF2B5EF4-FFF2-40B4-BE49-F238E27FC236}">
                    <a16:creationId xmlns:a16="http://schemas.microsoft.com/office/drawing/2014/main" id="{2022BEF4-3CFE-474A-93EE-EB89ED095668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473492E6-BD81-45D5-988A-9054C1FB50EC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A2D7B9DB-043F-4920-B1F8-0D1F58138BF3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5C3FAE75-FE88-4ABD-92F8-CE5ED2E30540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8" name="รูปแบบอิสระ: รูปร่าง 157">
                  <a:extLst>
                    <a:ext uri="{FF2B5EF4-FFF2-40B4-BE49-F238E27FC236}">
                      <a16:creationId xmlns:a16="http://schemas.microsoft.com/office/drawing/2014/main" id="{4D777075-2666-4673-907C-DBE8682AB8B9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016C9828-C0B2-4EA9-AB25-B7F7FBD58F07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851863E5-2C97-45C2-8E31-A0B2D010617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200B70C6-3301-478C-8BD0-8EA9F9427064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97995094-D963-4E8C-A629-01627C41F9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43A03ABB-1A36-4C03-BABA-9E878233CEE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E01DA544-01EF-4B98-A828-43D6F03ECF6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4D8270CD-1744-4645-AA16-9D44B4ACC6F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15FC586-D364-40E9-BA92-A7A966C3555A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3E7CFFB8-7CF0-4FDF-9B86-D6582C85149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A337684D-C1DB-4B40-BA4B-74266D1FCF3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32B0E3E7-E57F-425E-B148-F3D3E636A92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94168ED4-4DCD-4BC6-8BE7-D9D4A84A5E6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C7335F26-9192-4B94-A419-8FA918FD6EC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1681FD88-8D04-4AAD-AE51-0CB02E24C2D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23E2BB31-4CCF-4308-9380-F49BDB7160C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1404C890-DB94-4F71-888D-41323584953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994B4D90-9397-4983-8385-5A8A00E37D4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38D9F633-47DE-47C8-BC17-A8A904A59D1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4AB6F623-D2F2-4846-9219-C5F15A84B57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26E564D8-DCB0-43BE-BA9B-4785E4B1961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87B0DA9D-5CB7-415E-8276-A0AE2424AA0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E2C20594-546B-4962-8214-C3F6EA1C0D2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5A5EC420-E774-46EE-B054-35BF1075E1C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A4EC3860-830A-4623-93AF-6AEFD4BC735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070B9D2E-0DDA-4644-99C9-285DF1D06B1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AD0C48E0-49E6-4046-AF25-E94423C159A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B39F52AE-2AEB-4DA9-98FF-2F0A1260C65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B38C7B56-76A5-47CF-BEF8-230784F0B5E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2EB7C37D-20B1-4F5A-8A83-CB67C776B84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D466C94A-E526-4AB3-A281-A1BA1E4AC4A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6C74CD21-3397-4F4D-BC5B-F10CE25B375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FA26AC21-2E04-4F49-94E6-8E1A5A8F859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743D6EFC-D0AE-4E6C-8408-1543D681095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99ECABB1-2247-49EB-858F-C9DD7083C99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73327F8D-CC5E-47B6-A1BA-C81EC2100CC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571A6EF2-7AC6-4648-A11D-CC2938E6FC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90FE79C9-06F1-4702-BB00-E6D940CD2E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F2041D70-A2D3-4242-B10C-DEFCE19161E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C9D07B2C-55C4-43B3-92CB-0DE4D108FA9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35657394-1B5F-4F88-A98A-77048E885F1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6D5A5085-B803-4298-ACA5-37F8BD71AB70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066C78EF-1608-447C-BEFD-FBF501A3AA8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E0EE090F-624C-49FD-BE69-E4B210834688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BBDAF445-4FA4-4D9D-B9E1-067AE0460E9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2589FA01-3349-4285-B50B-E497D79D643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51303A11-DE80-4E3B-9DF0-51463EE8225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6C779DAD-F704-4461-8F41-65ED4A523D32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CFB1CEE7-5691-45BB-9C50-A276B66D67C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A87B06DB-4C0E-4194-B000-7E2F9010066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E83AFF5C-FE0F-466B-92C0-BA490ACFDB3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43E66853-D673-458F-8038-BD371D231D2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C6461DFE-FA58-4CF8-839F-611AA90248E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DD8ED61A-7051-4EAC-A230-773D92EBAA6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B1FDB6C0-04C9-4B75-8817-558EB21F0D7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5F9B9A69-C0C6-4960-B54D-FF5C4DF500B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4282F95E-4894-4050-A2F1-526831DE3FC3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30B41694-10BC-4FF2-BEB8-60E776ED4AB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6860B35C-CEEC-44AA-9B1D-528B51BF5AF8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E72AF0E5-A689-4651-9FF8-8093124CA85B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1BF746AF-807C-4ADD-B667-1C976BD2845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0661CE81-A9F5-4A8C-A8D6-CCAB9A9EDB0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44C79A57-4863-4692-86DD-3C4FA76ECB0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1CD3562B-D85D-4C85-B876-460617F15BB0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1DD2A1A7-A29D-40CD-8B4F-DC969BF4992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D49D4BEC-48C4-4F9E-8391-38D567598BD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F8008540-BAAC-45A8-976D-3439C89AFD5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766B44EF-A52E-4878-94C1-0F286CB151E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8EB08064-888D-4313-9208-EAAF317CD63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575FC9AF-9E39-4460-8179-764ACCBD93D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BA3CAD4F-B50A-436E-8554-B33BB326482A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2429718D-CFC7-4E0B-8833-B8684329A73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9243635E-AE73-4C6B-8A33-11764D3BF3E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DE0E89AE-761A-4E30-A09D-2B0BCA862A9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E9D0FBE9-83F2-40B0-881C-CA58BD34D2C1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0DE36A16-27EA-4576-8989-9D90E70377F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3764F662-A7E7-442B-AF60-96D39D7C0E12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11A32722-8620-49AA-ACA6-85B9B503B65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0AF189B4-BBC3-47E8-A808-47D42AF9A0B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49BB25AE-6E23-4EA4-B350-4E3D0FD64FD2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12102310-E44F-4D49-BFF4-F42C855203D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4D7EBB17-D699-4796-BB17-9E22C6B991B2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8F031E4F-6947-4F6D-B34A-60FADAC65EB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E5478F14-1F89-433E-ACDC-A877E10E182E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9A04BD8E-46DD-47BC-B5D4-3D81BD19E594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AD3B8085-0D3A-4413-A994-A5949FC9025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28F383A0-4B30-4FEF-82C0-0E387DE71F54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869E79BB-9740-4D60-8923-91285AE8287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1722B816-59A2-4C9C-88EA-A6A1B309F11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CF4F53D6-C5E3-4595-828B-8F58536854E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2B9EB1F0-0571-43AA-8072-B26E3BB12F0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E464D315-2DBD-4BBD-958D-4E8BBC0C303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F79581C3-48C3-4C1D-BEF9-E0661A5DF2C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E43471AE-7B2B-4A78-97FC-9FBCEE11D60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8C6C44E0-808F-412C-9607-291B72BB0EC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811B0193-3F46-4ABD-9241-CD3AC91D328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2ED252A8-974B-44E8-A397-2DF24D9D68F0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A1CD45EA-F0A3-4A22-BA92-0A642761A65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3044E7C4-5A89-43AD-9B2C-D217F6A35C78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0F14AFB6-2017-4DA2-8CFF-4FD27DB96185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กากบาท 30">
                <a:extLst>
                  <a:ext uri="{FF2B5EF4-FFF2-40B4-BE49-F238E27FC236}">
                    <a16:creationId xmlns:a16="http://schemas.microsoft.com/office/drawing/2014/main" id="{13212489-C7E8-465F-B7B1-704EDC98F727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2" name="สี่เหลี่ยมผืนผ้า 31">
                <a:extLst>
                  <a:ext uri="{FF2B5EF4-FFF2-40B4-BE49-F238E27FC236}">
                    <a16:creationId xmlns:a16="http://schemas.microsoft.com/office/drawing/2014/main" id="{28D95725-D989-47A9-B913-08FF1428F2E5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AAC38D80-6899-4302-AAF8-17F5B576CA12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4" name="กลุ่ม 33">
                <a:extLst>
                  <a:ext uri="{FF2B5EF4-FFF2-40B4-BE49-F238E27FC236}">
                    <a16:creationId xmlns:a16="http://schemas.microsoft.com/office/drawing/2014/main" id="{38F519E4-06E5-423D-B653-58938CC5C0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E926B7C7-3DB5-4116-A933-8806583CA46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9DA7F4A8-39B5-47B8-93B3-4F51F2ADE20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69E350E0-91A2-4BE0-A49B-BBF0E9AD211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7E347847-3637-49C8-B5E9-85052EDE987A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8F0BD74A-64A1-4BB4-8AE9-56346799A97D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70EB90E2-9BB3-455D-8DDE-D8E5B1D37C8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952BC9F7-8A65-43E8-BCE9-018B949D2DE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00A3D252-5CF3-4ACB-A2F3-99A9AFB825A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F6862BF7-9575-4D2F-AA7F-56012F57254A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4D258D25-034B-4FAF-A543-B17CCE69B69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63008F67-91B3-4A58-927F-D5C7B2556F5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53AB8828-B5BB-4707-9B6E-A7006BF0FD3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BDAE1388-C8EF-424E-84D9-066280A6DDA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86B0353F-A0BE-43A8-A6EF-482266852FC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95463A77-6F41-4A2D-8234-A7D5F115C13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4CF743C4-4A3E-439B-AF33-07FD2011098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223AE842-E9F5-4E1D-AA6D-68D15AAA79A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FD138A20-14E1-44AD-84BF-8150D40B38F9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6A4DB617-FA68-4A61-B382-4DCDA7296A0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7289D5A0-40F5-4394-87F0-0FE85E36C824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0CE70794-748A-471C-869F-D081C50CCE0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C1286E41-89F6-48AD-9526-75DA5FCA3A4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8C7B15E1-1B7A-431B-94D3-3F963B13130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49DE1312-4AC0-43A6-924F-AA1E9FA36A3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52BF5674-C81A-4049-B514-AB4349F965F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0F0F10E3-8228-4B4B-9C6A-997BBB196EE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23CCF46B-9035-4D1A-AAB8-B2CB94C7E2EF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42B9636F-E74B-4B2B-BDC5-16F7E23514C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7871080F-244E-49F1-84B0-AE9F5CF2008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E62F886E-1752-44B9-AA8F-E208CCA2EFF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9" name="สี่เหลี่ยมผืนผ้า 158">
              <a:extLst>
                <a:ext uri="{FF2B5EF4-FFF2-40B4-BE49-F238E27FC236}">
                  <a16:creationId xmlns:a16="http://schemas.microsoft.com/office/drawing/2014/main" id="{00D82CA5-8A3A-4424-989E-25C8823F73A4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-29065" y="3261692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557" y="425127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186281" y="273752"/>
              <a:ext cx="4322017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ความหลากหลายทางพันธุกรรม</a:t>
              </a:r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4350B191-380F-4A86-9FB7-7D58E6D62E59}"/>
                </a:ext>
              </a:extLst>
            </p:cNvPr>
            <p:cNvSpPr/>
            <p:nvPr/>
          </p:nvSpPr>
          <p:spPr>
            <a:xfrm>
              <a:off x="5343911" y="419169"/>
              <a:ext cx="22333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(genetic diversity)</a:t>
              </a:r>
              <a:endParaRPr lang="th-TH" sz="2400" dirty="0"/>
            </a:p>
          </p:txBody>
        </p: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6DEDBED-84B4-44CF-AC18-04F7788E5872}"/>
                </a:ext>
              </a:extLst>
            </p:cNvPr>
            <p:cNvCxnSpPr>
              <a:cxnSpLocks/>
            </p:cNvCxnSpPr>
            <p:nvPr/>
          </p:nvCxnSpPr>
          <p:spPr>
            <a:xfrm>
              <a:off x="3215400" y="2587573"/>
              <a:ext cx="0" cy="14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สี่เหลี่ยมผืนผ้า 21">
              <a:extLst>
                <a:ext uri="{FF2B5EF4-FFF2-40B4-BE49-F238E27FC236}">
                  <a16:creationId xmlns:a16="http://schemas.microsoft.com/office/drawing/2014/main" id="{4B6B4A84-9DBB-4638-A918-9E078CDCF562}"/>
                </a:ext>
              </a:extLst>
            </p:cNvPr>
            <p:cNvSpPr/>
            <p:nvPr/>
          </p:nvSpPr>
          <p:spPr>
            <a:xfrm>
              <a:off x="3189165" y="1031101"/>
              <a:ext cx="50048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</a:t>
              </a:r>
              <a:r>
                <a:rPr lang="th-TH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ความหลากหลาย</a:t>
              </a:r>
              <a:r>
                <a:rPr lang="th-TH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ทางพันธุกรรม (</a:t>
              </a:r>
              <a:r>
                <a:rPr lang="th-TH" sz="2400" b="1" u="sng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genetic</a:t>
              </a:r>
              <a:r>
                <a:rPr lang="th-TH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u="sng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diversity</a:t>
              </a:r>
              <a:r>
                <a:rPr lang="th-TH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r>
                <a:rPr lang="en-US" sz="24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)</a:t>
              </a:r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endPara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298F6098-71BB-4620-A649-E3E4B6664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0832" y="1099743"/>
              <a:ext cx="360000" cy="360000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FE55647D-770E-4E0F-813A-82B412C484E5}"/>
                </a:ext>
              </a:extLst>
            </p:cNvPr>
            <p:cNvSpPr/>
            <p:nvPr/>
          </p:nvSpPr>
          <p:spPr>
            <a:xfrm>
              <a:off x="3200495" y="1641646"/>
              <a:ext cx="5640204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นอกจากความหลากหลายของชนิดสิ่งมีชีวิตแล้ว ในสิ่งมีชีวิตแต่ละชนิด ก็ยังสามารถพบความหลากหลายได้เช่นกัน เนื่องจากสิ่งมีชีวิต มีการเปลี่ยนแปลงทางพันธุกรรม บางครั้งอาจทำให้สิ่งมีชีวิตชนิดนั้น มีหลายพันธุ์ ตัวอย่างเช่น สุนัขที่มีหลายพันธุ์ เช่น พันธุ์อิงลิช บูลด็อก พันธุ์ลาบราดอร์ รีทรีฟเวอร์ พันธุ์บาสเซ็ต ฮา</a:t>
              </a:r>
              <a:r>
                <a:rPr lang="th-TH" sz="22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วด์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ซึ่งการเปลี่ยนแปลงทางพันธุกรรม                  อาจเกิดขึ้นเองตามธรรมชาติหรือเกิดจากการปรับปรุงพันธุ์โดยมนุษย์ ส่งผลให้เกิด</a:t>
              </a:r>
              <a:r>
                <a:rPr lang="th-TH" sz="2200" b="1" u="sng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ความหลากหลายทางพันธุกรรม (genetic diversity)</a:t>
              </a:r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2EE4533D-78BF-4025-9730-4457B37C012B}"/>
                </a:ext>
              </a:extLst>
            </p:cNvPr>
            <p:cNvSpPr/>
            <p:nvPr/>
          </p:nvSpPr>
          <p:spPr>
            <a:xfrm>
              <a:off x="399392" y="3781551"/>
              <a:ext cx="27226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mage: Freepik.com)</a:t>
              </a: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2551B6F0-E2C8-4463-98DE-FACB828BC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584" y="1613214"/>
              <a:ext cx="2688120" cy="2150267"/>
            </a:xfrm>
            <a:prstGeom prst="rect">
              <a:avLst/>
            </a:prstGeom>
          </p:spPr>
        </p:pic>
        <p:pic>
          <p:nvPicPr>
            <p:cNvPr id="160" name="รูปภาพ 159">
              <a:extLst>
                <a:ext uri="{FF2B5EF4-FFF2-40B4-BE49-F238E27FC236}">
                  <a16:creationId xmlns:a16="http://schemas.microsoft.com/office/drawing/2014/main" id="{23BB0F9F-71FE-488E-B68D-91112811C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39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4BFCA12C-E535-4F9C-A7AB-236827541A8A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515689F-311D-4670-A92A-7F427835C672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291" name="กลุ่ม 290">
              <a:extLst>
                <a:ext uri="{FF2B5EF4-FFF2-40B4-BE49-F238E27FC236}">
                  <a16:creationId xmlns:a16="http://schemas.microsoft.com/office/drawing/2014/main" id="{80EFB5E9-A516-4DAD-AC5D-34ED28E9F658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292" name="รูปภาพ 291">
                <a:extLst>
                  <a:ext uri="{FF2B5EF4-FFF2-40B4-BE49-F238E27FC236}">
                    <a16:creationId xmlns:a16="http://schemas.microsoft.com/office/drawing/2014/main" id="{E060842A-8D1B-488F-A3E1-1B1B2D19B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293" name="รูปภาพ 292">
                <a:extLst>
                  <a:ext uri="{FF2B5EF4-FFF2-40B4-BE49-F238E27FC236}">
                    <a16:creationId xmlns:a16="http://schemas.microsoft.com/office/drawing/2014/main" id="{8687FDEA-AF40-469E-8285-79E2E1C483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294" name="สี่เหลี่ยมผืนผ้า 293">
              <a:extLst>
                <a:ext uri="{FF2B5EF4-FFF2-40B4-BE49-F238E27FC236}">
                  <a16:creationId xmlns:a16="http://schemas.microsoft.com/office/drawing/2014/main" id="{8AEA2C9C-3D82-4FD9-93FB-87C89B620911}"/>
                </a:ext>
              </a:extLst>
            </p:cNvPr>
            <p:cNvSpPr/>
            <p:nvPr/>
          </p:nvSpPr>
          <p:spPr>
            <a:xfrm>
              <a:off x="392433" y="350888"/>
              <a:ext cx="844826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5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ทบทวนความรู้ก่อนเรียน</a:t>
              </a:r>
            </a:p>
          </p:txBody>
        </p:sp>
        <p:pic>
          <p:nvPicPr>
            <p:cNvPr id="295" name="รูปภาพ 294">
              <a:extLst>
                <a:ext uri="{FF2B5EF4-FFF2-40B4-BE49-F238E27FC236}">
                  <a16:creationId xmlns:a16="http://schemas.microsoft.com/office/drawing/2014/main" id="{685A23E5-0C51-4D2F-951B-B40278BAF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2416" y="552343"/>
              <a:ext cx="487378" cy="487378"/>
            </a:xfrm>
            <a:prstGeom prst="rect">
              <a:avLst/>
            </a:prstGeom>
          </p:spPr>
        </p:pic>
        <p:sp>
          <p:nvSpPr>
            <p:cNvPr id="296" name="สี่เหลี่ยมผืนผ้า 295">
              <a:extLst>
                <a:ext uri="{FF2B5EF4-FFF2-40B4-BE49-F238E27FC236}">
                  <a16:creationId xmlns:a16="http://schemas.microsoft.com/office/drawing/2014/main" id="{EC2F4F4A-255B-4D0C-993D-D4D5735D5D61}"/>
                </a:ext>
              </a:extLst>
            </p:cNvPr>
            <p:cNvSpPr/>
            <p:nvPr/>
          </p:nvSpPr>
          <p:spPr>
            <a:xfrm>
              <a:off x="399393" y="1359442"/>
              <a:ext cx="84413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เขียนเครื่องหมาย 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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หน้าข้อความที่ถูกต้อง และเครื่องหมาย 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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หน้าข้อความที่ไม่ถูกต้อง จำนวน 3 ข้อ</a:t>
              </a:r>
            </a:p>
          </p:txBody>
        </p:sp>
        <p:sp>
          <p:nvSpPr>
            <p:cNvPr id="297" name="สี่เหลี่ยมผืนผ้า 296">
              <a:extLst>
                <a:ext uri="{FF2B5EF4-FFF2-40B4-BE49-F238E27FC236}">
                  <a16:creationId xmlns:a16="http://schemas.microsoft.com/office/drawing/2014/main" id="{9B26EA14-566A-474F-903B-EDDE5A0E648A}"/>
                </a:ext>
              </a:extLst>
            </p:cNvPr>
            <p:cNvSpPr/>
            <p:nvPr/>
          </p:nvSpPr>
          <p:spPr>
            <a:xfrm>
              <a:off x="1635861" y="4549400"/>
              <a:ext cx="71280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(อ้างอิงจาก</a:t>
              </a:r>
              <a:r>
                <a:rPr lang="en-US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เล่ม2 สสวท. หน้า 159)</a:t>
              </a:r>
            </a:p>
          </p:txBody>
        </p:sp>
        <p:sp>
          <p:nvSpPr>
            <p:cNvPr id="298" name="สี่เหลี่ยมผืนผ้า 297">
              <a:extLst>
                <a:ext uri="{FF2B5EF4-FFF2-40B4-BE49-F238E27FC236}">
                  <a16:creationId xmlns:a16="http://schemas.microsoft.com/office/drawing/2014/main" id="{459F17C6-31E4-45A7-A383-60C2CF3EA005}"/>
                </a:ext>
              </a:extLst>
            </p:cNvPr>
            <p:cNvSpPr/>
            <p:nvPr/>
          </p:nvSpPr>
          <p:spPr>
            <a:xfrm>
              <a:off x="814034" y="2136114"/>
              <a:ext cx="800279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 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สิ่งมีชีวิตแบ่งออกเป็น 2 กลุ่ม คือ กลุ่มพืชและกลุ่มสัตว์ </a:t>
              </a: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 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สิ่งมีชีวิตกับสิ่งไม่มีชีวิตในบริเวณเดียวกันมีความสัมพันธ์กัน  </a:t>
              </a: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 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สิ่งมีชีวิตมีการปรับตัวด้านโครงสร้างและลักษณะให้เหมาะสมกับแหล่งที่อยู่ </a:t>
              </a:r>
            </a:p>
          </p:txBody>
        </p:sp>
        <p:pic>
          <p:nvPicPr>
            <p:cNvPr id="299" name="รูปภาพ 298">
              <a:extLst>
                <a:ext uri="{FF2B5EF4-FFF2-40B4-BE49-F238E27FC236}">
                  <a16:creationId xmlns:a16="http://schemas.microsoft.com/office/drawing/2014/main" id="{345A307C-CC4C-4B79-AAE1-A9F73B55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2230" y="1941012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3885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5739D6B-BD74-4A4E-A83F-6064F3C2C39F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56" name="กลุ่ม 155">
              <a:extLst>
                <a:ext uri="{FF2B5EF4-FFF2-40B4-BE49-F238E27FC236}">
                  <a16:creationId xmlns:a16="http://schemas.microsoft.com/office/drawing/2014/main" id="{5B690517-A1A3-475B-BF8C-554C36121466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57" name="วงรี 156">
                <a:extLst>
                  <a:ext uri="{FF2B5EF4-FFF2-40B4-BE49-F238E27FC236}">
                    <a16:creationId xmlns:a16="http://schemas.microsoft.com/office/drawing/2014/main" id="{1B93E421-868A-40BF-9735-EB0A13309B75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8" name="วงรี 157">
                <a:extLst>
                  <a:ext uri="{FF2B5EF4-FFF2-40B4-BE49-F238E27FC236}">
                    <a16:creationId xmlns:a16="http://schemas.microsoft.com/office/drawing/2014/main" id="{E7F846E8-1E00-40E9-AE5A-44473F0D23B1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9" name="วงรี 158">
                <a:extLst>
                  <a:ext uri="{FF2B5EF4-FFF2-40B4-BE49-F238E27FC236}">
                    <a16:creationId xmlns:a16="http://schemas.microsoft.com/office/drawing/2014/main" id="{D07AAA35-07BC-4A82-97DD-5F1B4116FCBA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60" name="กลุ่ม 159">
                <a:extLst>
                  <a:ext uri="{FF2B5EF4-FFF2-40B4-BE49-F238E27FC236}">
                    <a16:creationId xmlns:a16="http://schemas.microsoft.com/office/drawing/2014/main" id="{7D9EC692-10AE-48B5-9B3D-AF85A5C38A62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294" name="รูปแบบอิสระ: รูปร่าง 293">
                  <a:extLst>
                    <a:ext uri="{FF2B5EF4-FFF2-40B4-BE49-F238E27FC236}">
                      <a16:creationId xmlns:a16="http://schemas.microsoft.com/office/drawing/2014/main" id="{976E689E-7B88-4A66-88D0-E4581A17086B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95" name="รูปแบบอิสระ: รูปร่าง 294">
                  <a:extLst>
                    <a:ext uri="{FF2B5EF4-FFF2-40B4-BE49-F238E27FC236}">
                      <a16:creationId xmlns:a16="http://schemas.microsoft.com/office/drawing/2014/main" id="{980CC6D6-213C-48E7-A2B5-01741AD5D1EA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61" name="กลุ่ม 160">
                <a:extLst>
                  <a:ext uri="{FF2B5EF4-FFF2-40B4-BE49-F238E27FC236}">
                    <a16:creationId xmlns:a16="http://schemas.microsoft.com/office/drawing/2014/main" id="{B4A80B5A-64F9-47FE-AB0A-7C94FED8DB47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292" name="รูปแบบอิสระ: รูปร่าง 291">
                  <a:extLst>
                    <a:ext uri="{FF2B5EF4-FFF2-40B4-BE49-F238E27FC236}">
                      <a16:creationId xmlns:a16="http://schemas.microsoft.com/office/drawing/2014/main" id="{AC6D67FE-1854-4CDA-867D-7E25700E1A35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3" name="รูปแบบอิสระ: รูปร่าง 292">
                  <a:extLst>
                    <a:ext uri="{FF2B5EF4-FFF2-40B4-BE49-F238E27FC236}">
                      <a16:creationId xmlns:a16="http://schemas.microsoft.com/office/drawing/2014/main" id="{4B31FF0E-65A2-42A6-924E-1A87DA2C9420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62" name="กลุ่ม 161">
                <a:extLst>
                  <a:ext uri="{FF2B5EF4-FFF2-40B4-BE49-F238E27FC236}">
                    <a16:creationId xmlns:a16="http://schemas.microsoft.com/office/drawing/2014/main" id="{45817A0C-DFA4-4777-89B7-8893DD0A3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1258F021-42C8-4388-B92E-41C4AF0B912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E769BA0B-B263-4B28-A22B-C2631E2DFA5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A8C52989-4071-4AA5-A200-E837A7D3F53B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4E7E25E5-AB38-40DA-A696-CA372BF68C0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27893019-3E5A-4A90-8D26-D383A75F936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4B693931-34A3-4AD0-8EA9-C2B57068572A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133180B9-C941-4C57-8EED-2514F05C589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5DE9D907-36A3-48DD-8D28-7C63D64780F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B60BC86C-1DC5-4CB9-B8F0-34221E1CA6AF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DB26B9EF-766C-4145-9E34-EF5A42BD991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FAD6C90F-3D1A-4366-8E6D-0206E8FBC6FB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79566EF4-A157-48F0-A577-223DD87FBDC8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71319F47-F705-4E75-AD69-F9158FDD6E9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381B02B-2166-4571-A6BB-5E19342E1C9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321F2619-6010-4EA9-BD75-3E6C78C82D6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71EB0B12-E669-40B3-9EFF-04129948325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2CFCB259-F6CF-46EA-8BEE-2323B546E36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350DAE5E-725C-4133-BD7D-6F1CBC5C9C44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EFE5CB60-2B87-4ACC-B36E-EE8327EE4E0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B0B1B674-F693-4F55-B1F0-3D3BE185A4C1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105531E7-DB2B-49B4-B38E-E069FF1578DC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81776454-2986-4327-9A8B-02467A18B9E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17623E69-902B-4025-A0A1-D2B60D3D85D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2B7E2BE3-EE33-4695-AB08-93306568817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2AC55378-F02E-4820-91C5-825FC0AC02C4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9CD4B668-C659-49C2-9207-0B04A184788F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8" name="วงรี 287">
                  <a:extLst>
                    <a:ext uri="{FF2B5EF4-FFF2-40B4-BE49-F238E27FC236}">
                      <a16:creationId xmlns:a16="http://schemas.microsoft.com/office/drawing/2014/main" id="{3258C9D5-9DDD-4952-838D-47C0D27C1A8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9" name="วงรี 288">
                  <a:extLst>
                    <a:ext uri="{FF2B5EF4-FFF2-40B4-BE49-F238E27FC236}">
                      <a16:creationId xmlns:a16="http://schemas.microsoft.com/office/drawing/2014/main" id="{BF3149A5-1F36-4411-ADC1-5EEF8868D19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0" name="วงรี 289">
                  <a:extLst>
                    <a:ext uri="{FF2B5EF4-FFF2-40B4-BE49-F238E27FC236}">
                      <a16:creationId xmlns:a16="http://schemas.microsoft.com/office/drawing/2014/main" id="{70825F91-5ADF-4B62-A5A5-AF814934605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91" name="วงรี 290">
                  <a:extLst>
                    <a:ext uri="{FF2B5EF4-FFF2-40B4-BE49-F238E27FC236}">
                      <a16:creationId xmlns:a16="http://schemas.microsoft.com/office/drawing/2014/main" id="{3D5C6023-B94E-49A4-AA36-58AC435CA88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63" name="กลุ่ม 162">
                <a:extLst>
                  <a:ext uri="{FF2B5EF4-FFF2-40B4-BE49-F238E27FC236}">
                    <a16:creationId xmlns:a16="http://schemas.microsoft.com/office/drawing/2014/main" id="{0975AF7A-6A9F-48B8-A2E9-6E949CACEA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D0813369-338C-4455-AF89-3E01F130589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15D8EF83-3E51-43BF-93EB-CEA20131312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9F5D9307-9E8A-4FA8-AAE0-40708F079B6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485388D0-467D-4A42-A588-542832088EC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83092177-8343-49B1-A59A-9CD80AFDBB0E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E8DC34D8-5AF9-44D0-8423-310407D4DBC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4DA759D4-15A1-4E0D-B5E9-2F03A65FDD9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4ABFC5B9-A833-447A-AACC-95C12E43A72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4A0CB5DB-D013-4F81-BC8A-5EFB315662C5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1DC1E724-5A15-482B-B7C4-943D22639EF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A9ACDE34-DE86-430D-A61B-24763D48D7E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FB0A3C90-6567-49A1-B4BF-1AF56FF0BA6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9E1801F5-009C-44C1-94E1-6C958638E40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AE615BC3-B1F6-411F-8B42-0D826F380959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EECD6A04-4C65-482A-8463-B0C11A620F2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FF5B03D6-1560-4A76-9495-131AB5C2D6C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0F3F5484-AD3D-4817-9690-98D15FF7560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8F62FF83-0C37-4D36-9F78-E5E523C348F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0" name="วงรี 249">
                  <a:extLst>
                    <a:ext uri="{FF2B5EF4-FFF2-40B4-BE49-F238E27FC236}">
                      <a16:creationId xmlns:a16="http://schemas.microsoft.com/office/drawing/2014/main" id="{2B598EE3-CC0A-4E1B-89FA-92FC6D2AE99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1" name="วงรี 250">
                  <a:extLst>
                    <a:ext uri="{FF2B5EF4-FFF2-40B4-BE49-F238E27FC236}">
                      <a16:creationId xmlns:a16="http://schemas.microsoft.com/office/drawing/2014/main" id="{77AAF9B5-1897-4A21-9E73-9695F9C5057D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2" name="วงรี 251">
                  <a:extLst>
                    <a:ext uri="{FF2B5EF4-FFF2-40B4-BE49-F238E27FC236}">
                      <a16:creationId xmlns:a16="http://schemas.microsoft.com/office/drawing/2014/main" id="{2CA34DB7-337C-48FD-8B4E-CBD9B7A2BBA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3" name="วงรี 252">
                  <a:extLst>
                    <a:ext uri="{FF2B5EF4-FFF2-40B4-BE49-F238E27FC236}">
                      <a16:creationId xmlns:a16="http://schemas.microsoft.com/office/drawing/2014/main" id="{3F26C1AF-1559-41C7-A55F-175419D13C3A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4" name="วงรี 253">
                  <a:extLst>
                    <a:ext uri="{FF2B5EF4-FFF2-40B4-BE49-F238E27FC236}">
                      <a16:creationId xmlns:a16="http://schemas.microsoft.com/office/drawing/2014/main" id="{78F07F01-6479-4A0F-BCDE-63AAD4C411A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5" name="วงรี 254">
                  <a:extLst>
                    <a:ext uri="{FF2B5EF4-FFF2-40B4-BE49-F238E27FC236}">
                      <a16:creationId xmlns:a16="http://schemas.microsoft.com/office/drawing/2014/main" id="{93D35F61-F6ED-4875-B521-AAFF8A0683B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6" name="วงรี 255">
                  <a:extLst>
                    <a:ext uri="{FF2B5EF4-FFF2-40B4-BE49-F238E27FC236}">
                      <a16:creationId xmlns:a16="http://schemas.microsoft.com/office/drawing/2014/main" id="{4626299A-085C-4A12-AAF9-E7C3E347DC0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7" name="วงรี 256">
                  <a:extLst>
                    <a:ext uri="{FF2B5EF4-FFF2-40B4-BE49-F238E27FC236}">
                      <a16:creationId xmlns:a16="http://schemas.microsoft.com/office/drawing/2014/main" id="{59CC6927-2FF3-428A-BA1C-8CE8CA6390F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07C1409B-2058-481A-A96B-4A0030BF14A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0AD5A472-38B1-4E18-A4D1-E0B50A47FE3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85E1F17E-9173-4CB3-A207-B85CA4EF669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F7D0D16E-2931-46C9-A481-A812F4A9B61D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64" name="กลุ่ม 163">
                <a:extLst>
                  <a:ext uri="{FF2B5EF4-FFF2-40B4-BE49-F238E27FC236}">
                    <a16:creationId xmlns:a16="http://schemas.microsoft.com/office/drawing/2014/main" id="{849D4848-DA76-4B8F-A68F-637F016E71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85D17C2-C8DF-4DA3-BF7D-076C88E8E1F8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94306034-1945-4A53-B3AC-7C3848ED2327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7517DF1-9786-45BF-9997-3CF7AB2EB5B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BDAC9F1A-AEAF-438C-8462-81186F26E4A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4606D3C3-A5FB-4363-8CB7-A78629D01A0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04416E65-DB71-4E41-A21F-CB14D36DE8F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F7029A35-B4A0-4F50-AAD3-5D13BCF5BE5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D0D65DF9-5392-41FF-9FCD-FB0F3902D81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F9487BE1-36AA-4F63-BAAA-B600F3A0759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B0A1CD35-ED29-4CF8-8A69-E1F90294FDA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32A351E3-9ED8-4732-A868-3741ACC185F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24C36A9C-1E7F-4132-B6B1-63CC48EEEC3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76CD9EF-04C1-4FBB-8584-E4BA76AAC80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795D92CF-8067-46BC-8806-4D61D50C8E6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FA74993D-31DB-4915-8308-6671F813A4C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C427E1E9-BABF-474B-9F89-1BB4181E1E4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E7E0A89D-DBDB-48CE-AABA-D5667C593ADE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9" name="วงรี 218">
                  <a:extLst>
                    <a:ext uri="{FF2B5EF4-FFF2-40B4-BE49-F238E27FC236}">
                      <a16:creationId xmlns:a16="http://schemas.microsoft.com/office/drawing/2014/main" id="{3712ACB8-20EB-4CC6-BA36-45183D12FFF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1854E66-3CDE-4C1F-B2CA-95FF7D2EA45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8536B6DF-C778-49FA-BF0F-B4208852165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DE568D7F-0140-4A3B-B2C1-F1D92717905C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11227CBE-8EB3-4D35-B21D-1D0BB3D3369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03F7D10-5FA2-4C97-BFC8-28E1362C92C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E233306B-AE8E-4C17-B0C2-8985F321CD3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52F20B04-A30E-4B43-BA8C-F05084A7052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3F260808-5D2D-43E9-8C28-148250690C1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815123A7-D9CC-4FE7-AFD2-EAE9C174053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AF5B1D9A-BA52-4978-9B38-B78DFDAB0B3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16B549CB-D7FD-417D-B724-CCC8551189A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077EFCE8-38F2-4E89-937A-039664B9F7B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165" name="กากบาท 164">
                <a:extLst>
                  <a:ext uri="{FF2B5EF4-FFF2-40B4-BE49-F238E27FC236}">
                    <a16:creationId xmlns:a16="http://schemas.microsoft.com/office/drawing/2014/main" id="{31177015-4AF2-447C-B4C5-B56EADDD302B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66" name="กากบาท 165">
                <a:extLst>
                  <a:ext uri="{FF2B5EF4-FFF2-40B4-BE49-F238E27FC236}">
                    <a16:creationId xmlns:a16="http://schemas.microsoft.com/office/drawing/2014/main" id="{F777CAD5-7150-4515-AF7A-A8A4B8DE0107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67" name="กากบาท 166">
                <a:extLst>
                  <a:ext uri="{FF2B5EF4-FFF2-40B4-BE49-F238E27FC236}">
                    <a16:creationId xmlns:a16="http://schemas.microsoft.com/office/drawing/2014/main" id="{11B392D9-25C3-43FB-ACBC-118C018B1A41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68" name="กากบาท 167">
                <a:extLst>
                  <a:ext uri="{FF2B5EF4-FFF2-40B4-BE49-F238E27FC236}">
                    <a16:creationId xmlns:a16="http://schemas.microsoft.com/office/drawing/2014/main" id="{4EE89D0E-F77C-45ED-97BD-F470D82A37F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69" name="สี่เหลี่ยมผืนผ้า 168">
                <a:extLst>
                  <a:ext uri="{FF2B5EF4-FFF2-40B4-BE49-F238E27FC236}">
                    <a16:creationId xmlns:a16="http://schemas.microsoft.com/office/drawing/2014/main" id="{CBAE5C9B-E573-4EAF-81FC-8D11B9E8225A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170" name="สี่เหลี่ยมผืนผ้า 169">
                <a:extLst>
                  <a:ext uri="{FF2B5EF4-FFF2-40B4-BE49-F238E27FC236}">
                    <a16:creationId xmlns:a16="http://schemas.microsoft.com/office/drawing/2014/main" id="{0EE5FD68-9754-4F55-97F1-E1BF454E3E76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171" name="กลุ่ม 170">
                <a:extLst>
                  <a:ext uri="{FF2B5EF4-FFF2-40B4-BE49-F238E27FC236}">
                    <a16:creationId xmlns:a16="http://schemas.microsoft.com/office/drawing/2014/main" id="{EC979B8C-E352-4508-A2FC-899035FE5D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2BCE01DC-855E-469C-A388-5D6C4D73B93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6B61E229-B30F-4B62-AA98-90FD6F6A752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525186EF-3ACC-45F2-AE05-20057BD1F86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7A2F00EC-EB3E-4FC0-9DA5-EF29CBC587BF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B27A5C0B-FF6D-4977-8CC0-34346F735E97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4753A71E-19E6-4142-A677-2B01F63A9D7D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07594AD0-ECFF-46F8-B5C9-03CBDD29187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A9C66E68-26B9-4EA4-9CFA-84E56C4A4D7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12D78B3F-4656-4D55-8F2F-9B8EA28C9AB0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B4C71306-68F3-442F-B0F2-35EC9E7D0172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80DE7458-B8E2-4B27-BEB9-6649C279FCCF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5CE40DD0-C1DD-4D6C-BEB5-063EB4F7856C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56C59140-39D3-4D6D-9698-CCEA4074969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86E3908B-7D77-4F09-BA5E-AD988131EDBF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0B35F91-1C7A-4859-B304-8E2773F764E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21FED08C-05F8-45AD-B7C0-9B1C2EE6B83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8" name="วงรี 187">
                  <a:extLst>
                    <a:ext uri="{FF2B5EF4-FFF2-40B4-BE49-F238E27FC236}">
                      <a16:creationId xmlns:a16="http://schemas.microsoft.com/office/drawing/2014/main" id="{E1D42F4E-6BE5-452B-A7CB-1FAC23A97D3C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1DFA7EEC-D39F-49AD-9858-BAC664C3A77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A9EE1498-946A-4969-B83D-EB0FB29557A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9495766E-D711-4BDF-B71B-A0B3F30F316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BEF775D4-5B91-49EA-8DEC-5BDDE4984C0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C948B28F-6D4D-40AD-A9B9-1BAAFDC7885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64821725-2576-4E89-9D2B-C89811EEA51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48E023F8-CD62-4C12-B08D-3D2716892FD2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AA7D744E-E0AA-491E-979A-DF8CFBE8431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FA5C72D8-1BAF-442E-A4EB-5F1811CE6A1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07ECA779-8614-4E29-A57C-AF8FBA0768D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3A439BE5-4357-4973-BD7E-3DFE790A2F32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602746F1-3D38-45AD-B3F0-A73966FEBB2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A1FD3281-41AD-4D98-88FB-F62129D28A8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296" name="สี่เหลี่ยมผืนผ้า 295">
              <a:extLst>
                <a:ext uri="{FF2B5EF4-FFF2-40B4-BE49-F238E27FC236}">
                  <a16:creationId xmlns:a16="http://schemas.microsoft.com/office/drawing/2014/main" id="{605ACE11-A8DA-4992-B125-D2A8382D0E01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888" y="409361"/>
              <a:ext cx="540000" cy="540000"/>
            </a:xfrm>
            <a:prstGeom prst="rect">
              <a:avLst/>
            </a:prstGeom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298F6098-71BB-4620-A649-E3E4B6664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7777" y="1155183"/>
              <a:ext cx="360000" cy="360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E3A14589-6898-46EE-BB1C-A515C6DB3519}"/>
                </a:ext>
              </a:extLst>
            </p:cNvPr>
            <p:cNvSpPr/>
            <p:nvPr/>
          </p:nvSpPr>
          <p:spPr>
            <a:xfrm>
              <a:off x="852680" y="1625070"/>
              <a:ext cx="7650598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   การที่สิ่งมีชีวิตมีหลายชนิดและในแต่ละชนิดมีหลายพันธุ์ที่มีลักษณะทางพันธุกรรมต่างกัน อาศัยอยู่ในระบบนิเวศแบบต่าง ๆทั่วโลก ทำให้มี </a:t>
              </a:r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ความหลากหลายทางชีวภาพ (</a:t>
              </a:r>
              <a:r>
                <a:rPr lang="en-US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biodiversity)</a:t>
              </a: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ซึ่งมี 3 ระดับ ได้แก่ ความหลากหลายของระบบนิเวศ ความหลากหลายของชนิดสิ่งมีชีวิต และความหลากหลายทางพันธุกรรม </a:t>
              </a:r>
              <a:r>
                <a:rPr lang="th-TH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ซึ่งความหลากหลายทั้ง 3 ระดับนี้มีความสัมพันธ์กันและไม่สามารถแยกออกจากกันได้ การเปลี่ยนแปลงที่เกิดขึ้นในความหลากหลายระดับใดระดับหนึ่ง จะส่งผลต่อความหลากหลายระดับอื่นในระบบนิเวศไปด้วย </a:t>
              </a:r>
              <a:endParaRPr lang="th-TH" sz="2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553F6957-B235-4C95-A5E9-488B880CC44C}"/>
                </a:ext>
              </a:extLst>
            </p:cNvPr>
            <p:cNvSpPr/>
            <p:nvPr/>
          </p:nvSpPr>
          <p:spPr>
            <a:xfrm>
              <a:off x="1925611" y="1087003"/>
              <a:ext cx="573907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6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สรุปประเภทของความหลากหลายทางชีวภาพ (</a:t>
              </a:r>
              <a:r>
                <a:rPr lang="en-US" sz="26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biodiversity)</a:t>
              </a:r>
              <a:endParaRPr lang="th-TH" sz="2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9B70482A-AFD0-4402-B159-DA0A6B550C9F}"/>
                </a:ext>
              </a:extLst>
            </p:cNvPr>
            <p:cNvSpPr/>
            <p:nvPr/>
          </p:nvSpPr>
          <p:spPr>
            <a:xfrm>
              <a:off x="1375673" y="300692"/>
              <a:ext cx="6817892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5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ความหลากหลายทางชีวภาพ</a:t>
              </a:r>
              <a:r>
                <a:rPr lang="en-US" sz="35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(ecosystem diversity)</a:t>
              </a:r>
              <a:endParaRPr lang="en-US" sz="35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10291B0-BD49-470D-BDEF-80F9208C6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D5E5F3"/>
                </a:clrFrom>
                <a:clrTo>
                  <a:srgbClr val="D5E5F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9206" y="3051544"/>
              <a:ext cx="4513714" cy="2091956"/>
            </a:xfrm>
            <a:prstGeom prst="rect">
              <a:avLst/>
            </a:prstGeom>
          </p:spPr>
        </p:pic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0987F6BA-7B69-42B3-AB13-C3EC07BDAC00}"/>
                </a:ext>
              </a:extLst>
            </p:cNvPr>
            <p:cNvSpPr/>
            <p:nvPr/>
          </p:nvSpPr>
          <p:spPr>
            <a:xfrm>
              <a:off x="7492610" y="4834117"/>
              <a:ext cx="16555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mage: Freepik.com)</a:t>
              </a:r>
            </a:p>
          </p:txBody>
        </p:sp>
        <p:pic>
          <p:nvPicPr>
            <p:cNvPr id="150" name="รูปภาพ 149">
              <a:extLst>
                <a:ext uri="{FF2B5EF4-FFF2-40B4-BE49-F238E27FC236}">
                  <a16:creationId xmlns:a16="http://schemas.microsoft.com/office/drawing/2014/main" id="{41B4CA4A-1C64-4136-9DB9-BF12B274A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1507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10465209-C735-4AE6-94B2-2250B82B3431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60574C9C-766B-4911-BAE8-63A95059E02E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DDFA757C-5185-40D8-8B8C-2B03410A342A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0FE371F5-FA96-41F6-AAD9-DC2F5248486C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id="{329645BF-482A-487A-9FB1-99C8439A0FDC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D2EE9135-9C82-4D6E-9F26-210ACD4AA076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7F01CCA0-D047-49E2-8B04-5E461FC60CBF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97DA6BF4-D5BD-4561-8BED-63429AEA26D7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99583F44-7427-45BC-95D8-71526AA7E4EB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BA3E04D8-17D2-4719-BA6D-D600F7D3F2C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D3FF70F0-F7EC-4C9D-8F25-3E5B6B4F8FC4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53299AFE-5FC5-4072-A0D3-E25965969A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38E99786-11AC-4ECB-8F8B-2E377A6E157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CF5A7A2-C3B7-4CAE-9061-6686B9B5D780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E7F59068-7445-4395-A84F-B1D95A1FB66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53E7BA93-F828-47A0-BFD4-1AA3F71239E7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D3245DB6-A907-42E4-9B1D-232FF6A345C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61029C10-EB60-4D25-AF28-55EE937F955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C773F101-A494-47CB-95DF-151967F0522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F2E0ED37-2303-41C5-8860-C856458E67A3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01FD861A-B84E-4011-86AE-4B4A29FD68E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7D97B575-8C6A-4966-9146-DA1393112ABA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4E72C523-15EA-4F9E-A974-180B846FDF6B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32B39D39-8B36-4CF8-856C-50C4455FED7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85A4790F-86FA-4F8B-B9A3-9E21CF1C938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4C506E7F-306E-4191-804D-4A3EBF574D1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678F0F37-D753-4E66-9ADB-BA58DD7B570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BB2301DA-D294-44EE-A0CF-F242FB38EA8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AE98B1F3-90C2-42A3-874A-038DE55CDA5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1978F856-925A-4757-B5A9-5A22BDA9BE0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55A72DB1-397B-4B03-B0A7-6691ABDEEBAB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0366B67C-E1B9-4EEA-B8F9-BD2073711B3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7465323D-8F88-455E-9C60-8EBB504B6DB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709B5CD6-92EF-48F1-8357-330995FB5A9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DE6F210C-C50F-43A2-AF36-A6B97DAE3988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5623A0E6-8D50-4C46-BA94-DFCD31B42CE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E21529FC-0F1E-4364-880D-1D50914D9B0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35B366F6-D391-48F7-9592-DBCE69994E77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3C104292-1429-49E1-A03D-415BBFF5437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A8FD45F1-209C-4CAA-BB7C-7C135D0B240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3329B89D-4C09-4EFF-9EDE-6A253ABC0524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21D80AE3-E4C6-4D83-AE29-99F8F71C241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597699C7-2D63-49CC-99FC-EE6804166C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130CBD08-3F1A-4A98-A646-5D12D11E609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B3D53D78-61F0-45AB-A4BF-8CD5BFF736D3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503699E8-0D77-489E-9CD8-F3A95FF046B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D47A4F1D-38D0-475E-9F74-96AE3B3D6A8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4886C11F-3F43-4BAA-89ED-0B03FA25F8D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973E7B19-B2E5-414B-B5A6-A54B9D0DC8C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01810AEA-BF54-41DC-8BEC-6D273215B69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EFD5998D-2F79-4128-9E36-1AC659A095B3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9D0050D6-8326-473B-8BE0-3BE501DB52F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D31DDF59-2D33-4877-B7B1-8D99EB4C656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14D7CFE8-E061-439E-B111-275CD56F009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BB55FAEA-D082-4298-8CFB-D25F295E6A6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BB504DBC-B97A-4C12-A75E-4B8F99F06B5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EAE483AA-5E06-41B8-8F6E-299303190362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47639C79-ED79-4F65-8C21-CF642B04B19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8D7D5D43-FA75-4984-BB75-EF1EEC3D2930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E06AB1A5-13DF-4B82-BDC9-5321BE67DC7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7907156C-3217-47FE-A456-A6283B94B6C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F1D022EB-BB19-43C8-9EA8-DA72742A91E1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869AEC4F-7503-4C93-9757-539CEA6079E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5CE85234-F48D-4554-AA13-3FFA9CCBA69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6E4244B7-261B-4D2E-9888-1B05280E757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EB972FE5-E494-44D1-ABB9-41E581764544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503DADF5-F9ED-4B12-A08E-E09F3E4520B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ECE11B3D-C6BC-4A9C-9F36-EA3FABB9A90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FA2BE03A-7907-4BBB-A8F8-7B5BA861C19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F2F6563-29F3-430D-BB00-1121F78C47E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B0A64893-6680-4495-8E2B-997B9F99F8A0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9DE64D5C-B8A2-48C8-9C03-06D7D8AD65C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088BC4B4-51AF-482E-B0B5-7E8E441DA5F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1F9B74BA-635E-4CD6-8994-A1E3F199FA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6FB68546-A603-417D-AEA9-271C4A0A46E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8AA400F4-8965-4878-B0D2-8FC8553B59D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6F959AF4-CC4B-4F7C-8668-6521B7B7958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09F1C59-9222-4F16-9A82-9EFCE799302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69EF3589-97D6-4644-9F2E-D06EEF91EE5A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9E08C844-6066-48BB-AA47-DC263C0E21FA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B83B56A9-0E69-4FBB-B64F-6C039CAED70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987B6893-E3A6-4101-ACE4-D8E19FFACCE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DA6AC2F5-7C16-443F-A784-5BF6C1F20D5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8E845B0F-E89E-42D1-98B9-9032691F23E4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B6C5D9E3-BDE8-43BF-B5CD-DD8BB3068F4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174381F6-4D80-4E81-882F-CB77AD5A418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24EF0999-B5BF-42AF-9700-5CCA8A486EB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C8C6367A-6DBE-41B4-ABCA-029AD5B20C4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D1A05E4B-053B-4838-A08A-F3995EEF414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4F3FE833-CC78-4902-9EED-EC007A5AC56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5EF1F302-31D5-4E3B-BDAD-3771B09A1A80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2AF5D142-8B1C-45A9-A32A-82928599D14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7E432F2B-E151-4AD7-B4D9-41192BAA4A5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FCA72976-3C9C-47D5-954B-68E6194601B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A3C0D016-ADAF-4D30-B0F2-F7C1D905BE7C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8B445E4-9A89-4F52-A1A0-91ECAEB3F33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5694550F-E4B5-4D30-BB29-334A39B89FCA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1C040FC8-6079-44FF-ADBE-81056037E32F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D5429D3A-27E9-4319-B83D-6955AB7D782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DCD6523F-0A3C-4F9E-AAB9-826B81258BC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B931BF79-3F29-4FA0-B61F-AEDF99772CF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D2E03EEE-C0D8-4D63-90C5-74165D56F91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CB87D154-C503-4EAB-96FB-42B8D449CA4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1A0E3FF1-8836-4EA0-B521-3A8DF1B4DED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EE683B81-1E4E-4CCD-9FD5-D1EC25BF0535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B3448170-8F0F-416A-BC6F-502884A32984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0670FC30-0B27-4E0E-B334-DF067D3B1211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98FD2FD2-043D-44A1-9577-40D27B5DF2B5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77ECE981-2D47-4800-B46D-6F91484AFB2B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สี่เหลี่ยมผืนผ้า 31">
                <a:extLst>
                  <a:ext uri="{FF2B5EF4-FFF2-40B4-BE49-F238E27FC236}">
                    <a16:creationId xmlns:a16="http://schemas.microsoft.com/office/drawing/2014/main" id="{A0036523-8525-45CA-BA39-565CEBAB79B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3" name="กลุ่ม 32">
                <a:extLst>
                  <a:ext uri="{FF2B5EF4-FFF2-40B4-BE49-F238E27FC236}">
                    <a16:creationId xmlns:a16="http://schemas.microsoft.com/office/drawing/2014/main" id="{F68C6008-344B-45BF-A801-BFF2D3815F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A6309173-3DFD-4141-A85C-419C08895DC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518A81F1-E226-4D6B-A587-14C25EDC00B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128E0EC2-A80D-4A2F-BF19-6DDAE7ABD34B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923AC457-CE65-4710-AA2C-F132C5237E8C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C59CD8B6-D7F2-49AB-BFB7-7F486A2CB6F8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5F8291CD-5FC0-48AD-98EF-080E74E7B77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946CB029-829B-481E-85CF-2CB8729157F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34FF4FDA-5A49-4219-AC24-A56181BD46B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BC996371-19D1-4760-B545-7E7E523AB32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13323A78-DD28-4622-993E-09867362524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C2B3EC31-7CA2-47BA-B59D-4E373BAD3B0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28BBA3C3-75F6-485E-9644-720949E3557C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A877D9A4-33ED-4EAF-884D-3CE35B76DA5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C300848B-C4C0-4054-B30C-513DD3B8213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EBA2FE9C-862B-40A5-A222-1D54E474B18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479164B8-AD22-41D5-9A19-6F0DA0BD78DF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5148D699-79CC-411A-A0C9-8177A4DA4C7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BE9A4722-9003-464A-B5C8-A1E6EBB9702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83131A8C-7126-40F5-BD0C-B3D03B09095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63B94808-1503-4810-A9B7-F58D4F049C94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5A40564A-5597-4464-A57C-31D97181539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34340681-C3BA-4052-9DBE-A597E0D5E0F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606D5D6B-9061-4E98-8C21-1C5D21E66C8B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3E486130-DFB7-4A17-B276-510D98680D9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8D19FE4A-5FFE-4F50-941A-DF41BD6A664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27131692-4C57-4728-B362-A30B1847C16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4F9D6B26-173D-4AD7-9A17-0EAE9731B3DF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7030210E-26CB-4F7F-A2D8-25EB5F6364B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A3906CFA-8A08-493C-BCED-42B2804C728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52DEBABE-F865-4D08-9B7E-050C73F70CD3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8" name="สี่เหลี่ยมผืนผ้า 157">
              <a:extLst>
                <a:ext uri="{FF2B5EF4-FFF2-40B4-BE49-F238E27FC236}">
                  <a16:creationId xmlns:a16="http://schemas.microsoft.com/office/drawing/2014/main" id="{A82D5768-366E-4DF5-9931-CE8F48E82C7C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78" y="401959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486210" y="329472"/>
              <a:ext cx="6357831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ความสำคัญของการรักษาสมดุลของระบบนิเวศ</a:t>
              </a: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B814BFFA-4821-48E2-9ADD-338A58040B09}"/>
                </a:ext>
              </a:extLst>
            </p:cNvPr>
            <p:cNvCxnSpPr>
              <a:cxnSpLocks/>
            </p:cNvCxnSpPr>
            <p:nvPr/>
          </p:nvCxnSpPr>
          <p:spPr>
            <a:xfrm>
              <a:off x="697236" y="3090622"/>
              <a:ext cx="0" cy="14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1372A50B-8D21-4E5C-9FD4-1DF59E5929B0}"/>
                </a:ext>
              </a:extLst>
            </p:cNvPr>
            <p:cNvSpPr/>
            <p:nvPr/>
          </p:nvSpPr>
          <p:spPr>
            <a:xfrm>
              <a:off x="1972290" y="998403"/>
              <a:ext cx="32832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ผลจากความหลากหลายของสิ่งมีชีวิต</a:t>
              </a: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80B7746-5B59-4D54-8B82-28D35DFE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5709" y="1072153"/>
              <a:ext cx="360000" cy="360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0F6DC955-D0FC-4E60-B051-38A7A9454DDC}"/>
                </a:ext>
              </a:extLst>
            </p:cNvPr>
            <p:cNvSpPr/>
            <p:nvPr/>
          </p:nvSpPr>
          <p:spPr>
            <a:xfrm>
              <a:off x="751618" y="1454747"/>
              <a:ext cx="4529045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0"/>
                </a:spcAft>
              </a:pPr>
              <a:r>
                <a:rPr lang="th-TH" sz="20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    ระบบนิเวศที่มีความหลากหลายของชนิดสิ่งมีชีวิต จะส่งผลต่อการรักษาสมดุลของระบบนิเวศ เนื่องจากระบบนิเวศที่มีความหลากหลายทางชีวภาพสูง มักจะมีสายใยอาหารที่ซับซ้อนกว่าระบบนิเวศที่มีความหลากหลายทางชีวภาพต่ำกว่า จึงสามารถรักษาสมดุลไว้ได้ดีกว่า ตัวอย่างเช่น ในระบบนิเวศที่ผู้บริโภคหนึ่งชนิดกินสิ่งมีชีวิตได้หลายชนิด ถ้าสิ่งมีชีวิตชนิดใดชนิดหนึ่งหายไปหรือลดจำนวนลง ผู้บริโภคก็ยังคงสามารถดำรงชีวิตต่อไปได้โดยการกินสิ่งมีชีวิตชนิดอื่น แต่ในระบบนิเวศที่ผู้บริโภคกินสิ่งมีชีวิตเพียงชนิดเดียว ถ้าสิ่งมีชีวิตที่ถูกบริโภคหายไปหรือลดจำนวนลง ผู้บริโภคนั้นก็จะไม่สามารถดำรงชีวิตอยู่ได้</a:t>
              </a:r>
              <a:endParaRPr lang="en-US" sz="20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  <p:pic>
          <p:nvPicPr>
            <p:cNvPr id="32770" name="Picture 2" descr="Image result for ecosystem">
              <a:extLst>
                <a:ext uri="{FF2B5EF4-FFF2-40B4-BE49-F238E27FC236}">
                  <a16:creationId xmlns:a16="http://schemas.microsoft.com/office/drawing/2014/main" id="{63116A93-ADB3-43AC-90DC-89AB00C1F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306" y="1558930"/>
              <a:ext cx="3600000" cy="2198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5A730358-8089-4488-93D6-50CB81BCCA95}"/>
                </a:ext>
              </a:extLst>
            </p:cNvPr>
            <p:cNvSpPr/>
            <p:nvPr/>
          </p:nvSpPr>
          <p:spPr>
            <a:xfrm>
              <a:off x="5280662" y="3854676"/>
              <a:ext cx="36966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ระบบนิเวศทางทะเล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https://youmatter.world/en/definition/</a:t>
              </a:r>
            </a:p>
            <a:p>
              <a:pPr algn="ctr"/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ecosystem-definition-example/)</a:t>
              </a:r>
              <a:endParaRPr lang="th-TH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2DC01679-FFE9-4358-B808-88B50EF4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6555" y="4303219"/>
              <a:ext cx="720000" cy="720000"/>
            </a:xfrm>
            <a:prstGeom prst="rect">
              <a:avLst/>
            </a:prstGeom>
          </p:spPr>
        </p:pic>
        <p:pic>
          <p:nvPicPr>
            <p:cNvPr id="159" name="รูปภาพ 158">
              <a:extLst>
                <a:ext uri="{FF2B5EF4-FFF2-40B4-BE49-F238E27FC236}">
                  <a16:creationId xmlns:a16="http://schemas.microsoft.com/office/drawing/2014/main" id="{43CF606A-54F7-4BED-88C5-A33DA7C7E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47248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EB58E57-3D97-422D-ABB8-4F57F7E3C050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EBE9F9F3-83DE-4C12-A4BA-84E2DF89D7E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31" name="วงรี 30">
                <a:extLst>
                  <a:ext uri="{FF2B5EF4-FFF2-40B4-BE49-F238E27FC236}">
                    <a16:creationId xmlns:a16="http://schemas.microsoft.com/office/drawing/2014/main" id="{3865D5B4-F118-448A-AE17-873F6D41B6F1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4" name="วงรี 33">
                <a:extLst>
                  <a:ext uri="{FF2B5EF4-FFF2-40B4-BE49-F238E27FC236}">
                    <a16:creationId xmlns:a16="http://schemas.microsoft.com/office/drawing/2014/main" id="{5D386D35-73CB-4017-A360-D4F3CEA933B0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5CA3CF3B-B54B-4980-8447-50EE0D88D3CA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97154CFF-F724-4171-9D42-F41C14D392C3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70" name="รูปแบบอิสระ: รูปร่าง 169">
                  <a:extLst>
                    <a:ext uri="{FF2B5EF4-FFF2-40B4-BE49-F238E27FC236}">
                      <a16:creationId xmlns:a16="http://schemas.microsoft.com/office/drawing/2014/main" id="{4CC85A69-BA1A-42EF-8FA9-41844689547E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0317E40B-8782-4032-B7C1-DEA4E94C5D94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210B12F0-D048-43D5-B0E1-AA8D3F086295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68" name="รูปแบบอิสระ: รูปร่าง 167">
                  <a:extLst>
                    <a:ext uri="{FF2B5EF4-FFF2-40B4-BE49-F238E27FC236}">
                      <a16:creationId xmlns:a16="http://schemas.microsoft.com/office/drawing/2014/main" id="{407E80B2-6A94-46F4-901B-23ED0720DA5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รูปแบบอิสระ: รูปร่าง 168">
                  <a:extLst>
                    <a:ext uri="{FF2B5EF4-FFF2-40B4-BE49-F238E27FC236}">
                      <a16:creationId xmlns:a16="http://schemas.microsoft.com/office/drawing/2014/main" id="{2D055F46-29AF-4539-90AE-657A83B72D20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38" name="กลุ่ม 37">
                <a:extLst>
                  <a:ext uri="{FF2B5EF4-FFF2-40B4-BE49-F238E27FC236}">
                    <a16:creationId xmlns:a16="http://schemas.microsoft.com/office/drawing/2014/main" id="{758D8D34-CAE0-4137-AEC5-E8E96C870F6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50140B1A-7DC2-482C-BE7A-6FE142DBD00A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540B6B7B-9221-4E90-B54B-D741215F0A2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19DA7314-E12F-4CA0-9680-69DA69F8368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36CFDC37-9EF5-4455-A887-00B2F51B2CF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1B93C325-EEF8-4208-A1EA-6389A6CF3FC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05D962F4-94DA-4A92-A42C-A25E021C8E3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43FF734A-8D18-4439-9E43-5BC3BB1CCE4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D6E4F4D3-2277-4731-918D-59A6E0E53E9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56E234CD-0DAF-4597-87DF-A6FFDA30B34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9815C1B0-6BB0-46E5-830E-7C23C231671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708EF9E1-F959-43D0-9A15-5376B6FE19A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65942CF9-DF5B-4734-A803-65051D81406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52B5A5A1-650A-4C03-BC86-AAF6C173C6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8CD8E130-2F1E-4B3C-9E13-1E3C68D44A89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00AE1350-6252-4196-8902-68250A3BA7A6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01A24C17-6617-4197-843A-BAEE14908DB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FA812E85-B003-47B0-A0C5-336CF0264BA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BDA5D295-68A4-47EB-B69C-CAAAFB4B9C3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C7845D2C-A7C5-4162-A301-46A2515D758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7" name="วงรี 156">
                  <a:extLst>
                    <a:ext uri="{FF2B5EF4-FFF2-40B4-BE49-F238E27FC236}">
                      <a16:creationId xmlns:a16="http://schemas.microsoft.com/office/drawing/2014/main" id="{2AE53440-46A1-4BD7-B02C-CC04E0F61D0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37F9DEAE-1900-4627-8D45-799444EB8C8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A3B28CF7-76C0-4088-B51A-FA3F244D1E5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934F8290-F3E1-48F1-B4F7-12BC247AE03E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6471EE30-A234-4CE4-BE93-578A72F7814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0DDFBC02-CF70-499E-B103-89E212A070D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EBF7E0EB-74CD-4F85-BB2C-1A936B569A2B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6C9EC19-875E-4CAD-BFBA-07F11E59A828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5400D2E1-1397-46CB-97E5-E2617857269B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765B31CE-53CE-4F87-821E-08E68011B12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25BDACD0-C9C8-49E7-8937-294DDAC3D91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39" name="กลุ่ม 38">
                <a:extLst>
                  <a:ext uri="{FF2B5EF4-FFF2-40B4-BE49-F238E27FC236}">
                    <a16:creationId xmlns:a16="http://schemas.microsoft.com/office/drawing/2014/main" id="{A14A9E4E-F648-497F-B42D-653BB84BAF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CA3254E6-BF89-4431-94D8-E0E4B9A8549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B0203F7B-0A8F-41E1-9F7E-430A6274ABF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BB00D01A-BE37-458E-94B1-5499C5A0D55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F090B222-B2B0-43F4-BA08-F470BF832DE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6D6305EA-198C-445E-9EE9-921EB1AE972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6E3B7D20-5592-4752-A98F-BB7062557E9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03BD9313-BE78-4225-BF1F-1E94D4EA706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6221BB48-40D3-4628-81E0-B5A3596C3FC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BAC08BE9-B512-40B9-80BE-8A172F3E614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D527F920-C4DA-4BD0-AA7D-4823224537F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507547A1-CE3E-428F-A61C-82C85CED521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2477BF68-2438-4BCA-BDF3-1D4E383C2E3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67AAF37A-CE83-4B8B-A730-3C6E6F80D4D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BA28B771-D596-4CAF-81BB-9BA325D55AE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D8C79951-D5B7-4D14-8F0C-48DD3BDD512D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90B6DC8F-58DB-4409-BCF1-86FB8FF17A4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172D6DA4-2D36-4E4D-BE23-ABA9B2F470E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7E60CE0D-1051-4EA3-96CC-CB3AF2590120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6FE3047A-672C-49A4-9216-C2E5A396F45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C4D52190-E3C3-452A-AC80-DDD40252B2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30672ABC-A4AB-4170-8360-76D77104E60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AB0A7E1A-3C6D-40A9-B560-CAF8BCE9503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64CB3CDD-BBD3-467C-A3D4-12C13BB0DE3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DA00844F-C690-4887-A214-8C227657E0FA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4C7C1330-8D4F-4AF4-A012-BEFFE913344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6F0BB683-4AF8-4303-B720-DDF9A7866982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A3EE1495-B9C1-4406-85B3-BC036E6178B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EDF39172-00A8-46BC-86E4-9874B661E9E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77A1F3E3-7A8D-4DEF-843F-E34B0F64077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BC1EF867-D410-42BB-A869-9DCEB343C7E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40" name="กลุ่ม 39">
                <a:extLst>
                  <a:ext uri="{FF2B5EF4-FFF2-40B4-BE49-F238E27FC236}">
                    <a16:creationId xmlns:a16="http://schemas.microsoft.com/office/drawing/2014/main" id="{5E0AE850-96FC-48E6-98CE-3A9AAB1CA2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536BF4A7-A8C8-4F0B-963A-A889E858A8E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60EABF16-828B-4908-9B64-FB2360295C4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2DEEB9C7-8AE3-466D-91B9-7429A4EAA76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C7D70AC9-7B96-4673-920F-7EC69CDF86B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AD1398E4-88ED-4598-8919-844982B9427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0541C5E8-4552-4F74-A405-3A7ED4E31D70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976E207E-B322-4C0C-9F1C-735933DB1FB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0342DD21-404F-478D-A250-9015A48B1A2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826EC2D-C84D-49EE-BFD8-84EEA52C306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1386F203-53D7-471E-994E-9576F226A2F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F8722321-DC90-4A06-BFAE-923CDAD7F08B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C1329B18-D36B-4B1E-AC4F-2311746B407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7C93F5BD-C596-44D9-8968-3B407757952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61D3578A-720C-4455-BF84-B4E6F6A96B8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F60FE060-ED75-4C33-AA0C-C0A0549BA153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969B9091-884F-488D-BD4A-11AA1797D3C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8BBFAC34-B1F0-4486-A718-FA86CF15A4D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9AE960EE-5F63-47B9-8CE8-560BC810057F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3037A4EF-6538-4E08-A41B-273C1159D20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93C132D4-D40E-4E2D-A6FB-AAF404B27344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7FC75406-7254-4511-A33D-D1751E6F7CD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1AA8052E-3AFA-4BDB-BA6A-3D3F40D74FD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B197ABB6-81CA-4F94-A778-A28D8EACECB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13622875-EB8A-4B42-B21C-BB13E246B1C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4DE0E80A-C734-4978-8CE5-224E1EA57D4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71A342CA-B7E7-4ECA-B717-F792773976E8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A3B5B068-DC69-4125-A8C2-6035393D23C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2D7DA9BB-B9CB-4EEE-9448-8F2BCF0FC11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005EAF63-56FF-4A6D-9AB3-C14E89CACDF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C95B048E-1A1E-48C1-B7FC-EEAAA97F789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41" name="กากบาท 40">
                <a:extLst>
                  <a:ext uri="{FF2B5EF4-FFF2-40B4-BE49-F238E27FC236}">
                    <a16:creationId xmlns:a16="http://schemas.microsoft.com/office/drawing/2014/main" id="{47C670DA-5F9D-41D6-A4FF-19530CB69B3C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2" name="กากบาท 41">
                <a:extLst>
                  <a:ext uri="{FF2B5EF4-FFF2-40B4-BE49-F238E27FC236}">
                    <a16:creationId xmlns:a16="http://schemas.microsoft.com/office/drawing/2014/main" id="{CAB5B707-8082-4E62-8ECA-6E1EFF607951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3" name="กากบาท 42">
                <a:extLst>
                  <a:ext uri="{FF2B5EF4-FFF2-40B4-BE49-F238E27FC236}">
                    <a16:creationId xmlns:a16="http://schemas.microsoft.com/office/drawing/2014/main" id="{BA814E9C-7AA0-4D43-BC14-8E5D6496C24C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4" name="กากบาท 43">
                <a:extLst>
                  <a:ext uri="{FF2B5EF4-FFF2-40B4-BE49-F238E27FC236}">
                    <a16:creationId xmlns:a16="http://schemas.microsoft.com/office/drawing/2014/main" id="{7F50A6F3-D71C-438E-8FFF-312ACE652D24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FFF60A10-50BA-418A-A26C-FFBB3D30A251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E43112CC-2707-44A8-B867-4F156AA61854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47" name="กลุ่ม 46">
                <a:extLst>
                  <a:ext uri="{FF2B5EF4-FFF2-40B4-BE49-F238E27FC236}">
                    <a16:creationId xmlns:a16="http://schemas.microsoft.com/office/drawing/2014/main" id="{FFE712DD-92B3-4106-8B44-9A9EA95BD9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4F249BB3-4119-4B67-995E-8029F574C2FD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190766F3-E1EE-4ADB-AF37-841BC799AE5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D4172FA7-065C-41B0-BB3E-A62687346F4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1F7EFE65-52D7-4D47-B854-039B9E68AAC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D5437172-96A9-4B22-A7AC-D9F44077C6A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C61875EB-ECE9-49A6-94C2-1935DE70BF9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C76E9E78-34A5-42BD-9DCE-1DDFBA987F0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35371612-B9EF-4AFF-ACBB-0C9CF50AB6F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DFD66CB4-9C91-47E8-9D7A-382C1D1575F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AD1F7ACC-5872-4FB4-B731-778C7B06EE6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EA2450EF-C0DF-41AD-97A6-9EAB16E5CFC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9D278C31-66FE-4AAE-87D9-790D21EE62B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D4E8F9C2-F0A8-468D-A3C6-23407AF19B4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5A88F1EA-3B9A-4F7F-BF59-38BEBD0F479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DC4B7509-F664-484B-A4EB-8F3DF619FCB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DF5CA4B6-7851-4445-B09C-20751F823EE2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FA37676B-E607-437F-A41C-05EB29CFC38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193B744E-F80D-4EBE-918A-5738FE71D61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BC69F6E6-4CA5-4E49-8A1D-962E4F103B6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F648216C-6B29-4B26-BA00-B34629916C7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CE4B673E-07E8-4CC9-AAF5-B65255A725D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162DF17D-B44B-4C62-8F0B-8C1DB329937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F5414847-5627-4A54-8A2B-D36D9B74200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96B9E01A-9335-438B-9287-60A895E7F28E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FBA89402-96D3-43D6-879E-94F8A99FE87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3100C4A9-985C-4A2F-9907-F642656C922C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825AB826-C2AF-4853-BA44-D90718DED45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727C5A1C-1683-4F7B-8B4A-8FAEFA4EC32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75A997AA-F1C4-43CF-9A2E-D07D0627F4A8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14C6D2EE-783F-444E-BE27-87AD0CADC580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72" name="สี่เหลี่ยมผืนผ้า 171">
              <a:extLst>
                <a:ext uri="{FF2B5EF4-FFF2-40B4-BE49-F238E27FC236}">
                  <a16:creationId xmlns:a16="http://schemas.microsoft.com/office/drawing/2014/main" id="{3137A516-DABF-42BC-9084-528707444981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B814BFFA-4821-48E2-9ADD-338A58040B09}"/>
                </a:ext>
              </a:extLst>
            </p:cNvPr>
            <p:cNvCxnSpPr>
              <a:cxnSpLocks/>
            </p:cNvCxnSpPr>
            <p:nvPr/>
          </p:nvCxnSpPr>
          <p:spPr>
            <a:xfrm>
              <a:off x="706380" y="2599182"/>
              <a:ext cx="0" cy="144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1372A50B-8D21-4E5C-9FD4-1DF59E5929B0}"/>
                </a:ext>
              </a:extLst>
            </p:cNvPr>
            <p:cNvSpPr/>
            <p:nvPr/>
          </p:nvSpPr>
          <p:spPr>
            <a:xfrm>
              <a:off x="1210088" y="1107647"/>
              <a:ext cx="32832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ผลจากความหลากหลายของสิ่งมีชีวิต</a:t>
              </a: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80B7746-5B59-4D54-8B82-28D35DFE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521" y="1216481"/>
              <a:ext cx="360000" cy="360000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BD88E6D8-A4B4-4805-A5FB-CEC63C93C04A}"/>
                </a:ext>
              </a:extLst>
            </p:cNvPr>
            <p:cNvSpPr/>
            <p:nvPr/>
          </p:nvSpPr>
          <p:spPr>
            <a:xfrm>
              <a:off x="795755" y="1664454"/>
              <a:ext cx="4169647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ความหลากหลายทางชีวภาพ นอกจากมีความสำคัญในการรักษาสมดุลของระบบนิเวศแล้ว                ยังมีประโยชน์ในการดำรงชีวิตของมนุษย์ </a:t>
              </a:r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ระบบนิเวศที่มีความหลากหลายทางชีวภาพสูงจะมีสิ่งมีชีวิต                  ให้มนุษย์เลือกใช้ประโยชน์ได้หลายอย่าง เช่น                    เป็นอาหาร ที่อยู่อาศัย เครื่องนุ่งห่ม ยารักษาโรค วัตถุดิบในอุตสาหกรรมต่าง ๆ</a:t>
              </a: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5028B592-75AD-4D7B-A374-E5C1634CD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2229" y="2117280"/>
              <a:ext cx="2088000" cy="2088000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A578E107-0974-41F4-AA7D-79AD1507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5265" y="1508099"/>
              <a:ext cx="1080000" cy="1080000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85401332-98C6-4A47-88E1-7D8457850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4787" y="1524579"/>
              <a:ext cx="1080000" cy="1080000"/>
            </a:xfrm>
            <a:prstGeom prst="rect">
              <a:avLst/>
            </a:prstGeom>
          </p:spPr>
        </p:pic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194C4E12-8C41-4D72-9FE7-EE0E4A26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2112" y="3950386"/>
              <a:ext cx="1080000" cy="1080000"/>
            </a:xfrm>
            <a:prstGeom prst="rect">
              <a:avLst/>
            </a:prstGeom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89182C56-17FE-4BD6-AA8F-9B5A9224C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5099" y="4080852"/>
              <a:ext cx="1080000" cy="1080000"/>
            </a:xfrm>
            <a:prstGeom prst="rect">
              <a:avLst/>
            </a:prstGeom>
          </p:spPr>
        </p:pic>
        <p:sp>
          <p:nvSpPr>
            <p:cNvPr id="24" name="ลูกศร: โค้งขวา 23">
              <a:extLst>
                <a:ext uri="{FF2B5EF4-FFF2-40B4-BE49-F238E27FC236}">
                  <a16:creationId xmlns:a16="http://schemas.microsoft.com/office/drawing/2014/main" id="{8C728BC9-EA9A-430B-AE99-B975D06C2A33}"/>
                </a:ext>
              </a:extLst>
            </p:cNvPr>
            <p:cNvSpPr/>
            <p:nvPr/>
          </p:nvSpPr>
          <p:spPr>
            <a:xfrm rot="13542028">
              <a:off x="7593031" y="2583491"/>
              <a:ext cx="368517" cy="663437"/>
            </a:xfrm>
            <a:prstGeom prst="curved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6" name="ลูกศร: โค้งขวา 25">
              <a:extLst>
                <a:ext uri="{FF2B5EF4-FFF2-40B4-BE49-F238E27FC236}">
                  <a16:creationId xmlns:a16="http://schemas.microsoft.com/office/drawing/2014/main" id="{01CB41CF-1A8E-48D7-8DB2-84E972A534A8}"/>
                </a:ext>
              </a:extLst>
            </p:cNvPr>
            <p:cNvSpPr/>
            <p:nvPr/>
          </p:nvSpPr>
          <p:spPr>
            <a:xfrm rot="8057972" flipH="1">
              <a:off x="5870162" y="2636410"/>
              <a:ext cx="368517" cy="663437"/>
            </a:xfrm>
            <a:prstGeom prst="curved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7" name="ลูกศร: โค้งขวา 26">
              <a:extLst>
                <a:ext uri="{FF2B5EF4-FFF2-40B4-BE49-F238E27FC236}">
                  <a16:creationId xmlns:a16="http://schemas.microsoft.com/office/drawing/2014/main" id="{EFC560A1-2687-4EA0-B304-218B1B6B03A4}"/>
                </a:ext>
              </a:extLst>
            </p:cNvPr>
            <p:cNvSpPr/>
            <p:nvPr/>
          </p:nvSpPr>
          <p:spPr>
            <a:xfrm rot="2657972" flipH="1">
              <a:off x="6067284" y="3451824"/>
              <a:ext cx="368517" cy="663437"/>
            </a:xfrm>
            <a:prstGeom prst="curved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8" name="ลูกศร: โค้งขวา 27">
              <a:extLst>
                <a:ext uri="{FF2B5EF4-FFF2-40B4-BE49-F238E27FC236}">
                  <a16:creationId xmlns:a16="http://schemas.microsoft.com/office/drawing/2014/main" id="{6E34CA43-EAE5-4303-B40D-82A9B08B9EEA}"/>
                </a:ext>
              </a:extLst>
            </p:cNvPr>
            <p:cNvSpPr/>
            <p:nvPr/>
          </p:nvSpPr>
          <p:spPr>
            <a:xfrm rot="18942028">
              <a:off x="7321983" y="3457881"/>
              <a:ext cx="368517" cy="663437"/>
            </a:xfrm>
            <a:prstGeom prst="curved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9" name="สี่เหลี่ยมผืนผ้า 28">
              <a:extLst>
                <a:ext uri="{FF2B5EF4-FFF2-40B4-BE49-F238E27FC236}">
                  <a16:creationId xmlns:a16="http://schemas.microsoft.com/office/drawing/2014/main" id="{930F6C13-DF0D-45F7-A838-8518BAE9E07E}"/>
                </a:ext>
              </a:extLst>
            </p:cNvPr>
            <p:cNvSpPr/>
            <p:nvPr/>
          </p:nvSpPr>
          <p:spPr>
            <a:xfrm>
              <a:off x="5374355" y="1001415"/>
              <a:ext cx="3340979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แผนภาพแสดง ปัจจัย 4 ในการดำรงชีวิต</a:t>
              </a:r>
              <a:endPara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0" name="รูปภาพ 29">
              <a:extLst>
                <a:ext uri="{FF2B5EF4-FFF2-40B4-BE49-F238E27FC236}">
                  <a16:creationId xmlns:a16="http://schemas.microsoft.com/office/drawing/2014/main" id="{32077DB3-8115-4B83-9640-C2E1783B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3202142">
              <a:off x="2428548" y="4490698"/>
              <a:ext cx="540000" cy="540000"/>
            </a:xfrm>
            <a:prstGeom prst="rect">
              <a:avLst/>
            </a:prstGeom>
          </p:spPr>
        </p:pic>
        <p:pic>
          <p:nvPicPr>
            <p:cNvPr id="32" name="รูปภาพ 31">
              <a:extLst>
                <a:ext uri="{FF2B5EF4-FFF2-40B4-BE49-F238E27FC236}">
                  <a16:creationId xmlns:a16="http://schemas.microsoft.com/office/drawing/2014/main" id="{A826FC38-66B7-49D0-916A-5BB39F744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646050">
              <a:off x="3025741" y="4157270"/>
              <a:ext cx="540000" cy="540000"/>
            </a:xfrm>
            <a:prstGeom prst="rect">
              <a:avLst/>
            </a:prstGeom>
          </p:spPr>
        </p:pic>
        <p:pic>
          <p:nvPicPr>
            <p:cNvPr id="33" name="รูปภาพ 32">
              <a:extLst>
                <a:ext uri="{FF2B5EF4-FFF2-40B4-BE49-F238E27FC236}">
                  <a16:creationId xmlns:a16="http://schemas.microsoft.com/office/drawing/2014/main" id="{B1DFC17C-92AF-4BE3-A868-71A1AA577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864495">
              <a:off x="3583625" y="3838596"/>
              <a:ext cx="540000" cy="540000"/>
            </a:xfrm>
            <a:prstGeom prst="rect">
              <a:avLst/>
            </a:prstGeom>
          </p:spPr>
        </p:pic>
        <p:pic>
          <p:nvPicPr>
            <p:cNvPr id="173" name="รูปภาพ 172">
              <a:extLst>
                <a:ext uri="{FF2B5EF4-FFF2-40B4-BE49-F238E27FC236}">
                  <a16:creationId xmlns:a16="http://schemas.microsoft.com/office/drawing/2014/main" id="{7E6D3675-9DE6-4C7D-A1F6-7F4C20A8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7978" y="401959"/>
              <a:ext cx="540000" cy="540000"/>
            </a:xfrm>
            <a:prstGeom prst="rect">
              <a:avLst/>
            </a:prstGeom>
          </p:spPr>
        </p:pic>
        <p:sp>
          <p:nvSpPr>
            <p:cNvPr id="174" name="สี่เหลี่ยมผืนผ้า 173">
              <a:extLst>
                <a:ext uri="{FF2B5EF4-FFF2-40B4-BE49-F238E27FC236}">
                  <a16:creationId xmlns:a16="http://schemas.microsoft.com/office/drawing/2014/main" id="{651DC715-1E11-437F-9E6D-15BEAB2713CF}"/>
                </a:ext>
              </a:extLst>
            </p:cNvPr>
            <p:cNvSpPr/>
            <p:nvPr/>
          </p:nvSpPr>
          <p:spPr>
            <a:xfrm>
              <a:off x="1486210" y="329472"/>
              <a:ext cx="6357831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ความสำคัญของการรักษาสมดุลของระบบนิเวศ</a:t>
              </a:r>
            </a:p>
          </p:txBody>
        </p:sp>
        <p:pic>
          <p:nvPicPr>
            <p:cNvPr id="175" name="รูปภาพ 174">
              <a:extLst>
                <a:ext uri="{FF2B5EF4-FFF2-40B4-BE49-F238E27FC236}">
                  <a16:creationId xmlns:a16="http://schemas.microsoft.com/office/drawing/2014/main" id="{229EA1B3-3AC6-47D4-BA98-941A55D2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972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317D0E87-7955-4CF9-BE7A-6F7043817166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B74CAB44-4EA0-4F5C-BB4E-2D875240F4F1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20A048D4-2646-4DFC-8BC6-A85721CA26C5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50B25DD7-40BB-4AAD-93BB-0A4601FB351C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839FD333-63DE-45D2-86BB-29148D756DC6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51ADCCF0-989D-4907-8878-AD27F4923593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235F6F5A-D36C-43BD-A953-78F9229B2BFE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091FE0DC-96AC-4FC7-9162-D114D324D01B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AE1FF14E-1339-43EC-8B8A-A9CE247631FA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C5E81107-CE24-4752-926D-0C0FBDA61F06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B8295573-569C-4E3A-B7AC-D97C5D7AECE9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D5C2085F-7F12-4298-B6BD-5F1E2469D9E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A4B24BA0-EE2C-4C77-BF88-FC46D9CEEA8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8BE0320A-28E5-448C-8A0A-2EB6AB0CA14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0DA03C1A-FC81-45CD-843B-EBB1C7502CCF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9D8C648C-26C6-4964-ADBF-848770C5C28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708190EF-F325-46A1-9CB1-100DD4FD67EE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B8F917FB-3824-464B-996E-991F4A1C92C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2ACA055C-4807-4C8B-88DA-3F857583479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9A4C2AE1-E8A5-4A05-82D4-4B09C772403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431AA576-099A-43C2-9F4E-7074E556DEC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D6DF1006-D439-4910-86AE-64BD1C988F6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21B52A29-196F-4456-8539-6861A87DC7EF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977AEB12-AADF-4BC0-86C4-58DED934844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40144D0B-88E0-4D39-A7A8-475368D581EF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24039BFA-B999-40E4-A87B-2475B9DC7395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F93E641A-64AF-4EE8-ACCE-2FBBA090B63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E07E3746-DA06-4BEB-BFAA-4A02865D364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360BCDF9-251E-49F3-9862-7BBC6AC589A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8C4EF06B-6CBF-4595-843A-93280F6D123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10716145-4B6D-42D0-830A-66E59B72734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2B4239EC-9EE1-48F4-81D1-6ACFF3BA74F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88EF39F5-5689-4E28-8DD3-A3452B19AA8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C7873AAE-74C4-4F4C-8B5C-CB0B44D23D83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D28D3B0C-C646-42B7-946A-EB7D2A121757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AAA0D70E-CE38-4EA4-979D-2E5E71CD7B1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8A3615E3-4706-4A14-9883-E6E5C5F642D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C2FF8CE0-FB04-4E53-819A-16A9D112034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1CBECDD7-B616-4E89-BF33-858F233B94D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94996415-087D-4BC4-87AC-A72EE19817A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684A6235-C44D-449A-B539-F98FB9134CF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420B7779-2AC9-4FD5-BB17-8F4A152985D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5B1456CC-74B7-4084-9871-295EFB4AA0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64AC85AE-D086-44EE-822A-00258F83838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9DBB8BB0-36CD-4A21-9AFD-B6215FB4518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135C9182-CDFE-4D41-B5EE-18AC593F7556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FEBF1DBB-0CBE-49B2-A273-65EF5A8BDCA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3F08D328-2969-49D6-9842-E3B58C3F132E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C7910312-98B4-42E9-8F6D-C83BA98778CE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07F21A36-8151-4137-8D88-2CEFF75FCE72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2D6DF445-124E-4B22-9D70-377DC03F132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F2A503EA-8B90-4E2B-B1A0-1B87D8C79C3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12D27C26-CC46-42C2-BDA3-EC20B24D461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DEF51A7A-6B36-4EFB-8BBE-293459E18A30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2B122A1C-0C81-42A0-90C9-C93D85B4A44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F55CB470-DA2C-4DBE-875D-0D2C13DA5FA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D9001712-5744-4DC6-B418-E84080D3793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F55739FF-5432-46FE-946C-897E82EBEFC1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17D694E4-7B38-47B1-B340-BF9A5E81963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1CD434ED-2315-4C8F-927F-427C4DDA288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2507A1C4-FB6D-423C-AD80-81CAE04EEED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6BEC97E2-3707-4CF7-B29D-30B3372B8E3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C1AD1E2F-CC66-495C-827E-27BF19628C9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6B601CF4-41CB-42A7-A104-CF5B809659B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1FD820D7-1C67-4F40-ADDC-3BCC97FF487D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F7BA2AD8-D45E-4147-9B75-3910AA3DB57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2192E7AB-73E7-4A47-A651-AE882DABEB9F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9F6CF525-1BF0-49FE-B71B-6D77D690E8C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AB8F5991-7336-41E5-AB84-5E3727E66143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892B7033-5F00-4268-9017-061FC89A618F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17AC0686-7200-4AB6-B883-065C67D1204B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EF396D21-2085-4A5A-AA5D-B1C4BB41748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833D7970-24D5-48FE-9D0B-EA53B18A7B4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EB5574DA-8576-409A-B982-7C902FA6E7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6A7DA4FC-4941-4504-8B5D-08DACED1384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433FD942-649B-4BFD-8455-2152AC97DEF5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66D10FF4-07B2-42BC-8B49-F49DD517735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174CC807-CC20-4D15-8F6D-66E5C0EB086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D25B0F8-E71E-498D-9ADC-822CCE5E7D2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FDB66AD0-1E14-430C-93B9-0674D5BA129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67FD01E3-16A8-42C6-AF28-A34EB0A50EE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BD5F008E-7026-4F6C-B18D-2F44F7CB1EC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C353935B-00FE-4938-939D-12D62A6AB5B2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CC572428-E363-4D14-B5C3-ABA3B3A6F1E0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97F1D289-0460-45BC-8D23-7014000D88CF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AB7ADD43-5B9A-4622-92D6-0B816C21CBE7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F1E4C5C8-974A-40BA-B6BF-738B70D3188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A2F002FD-958C-48D7-88DD-DDF62A52F4A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CFD0CA97-6889-4A24-AC66-F3329858A8CA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3D282C56-3FB1-48B9-8B40-CA8075C9DF0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79B7564C-0F03-4AD1-862E-D0605DC0E35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F5A7010A-8B13-4DA3-B446-71A48CC88EE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4699C444-ED0A-43B8-8544-6247129E7A2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2671D255-37DF-4DBA-959B-E9A2D22CF5B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328BDEE8-FF09-4C39-83BC-A7AEE9541D17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6FD1CD86-14EC-4EBA-8976-CBDD8B535206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6F4F378D-004E-452A-ADD5-D90C9BC81B8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B5B8509-7F02-475A-801C-B30F9F7F8DD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A4C6ED52-7780-4334-AB50-143BFD47C8F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8D128FBA-2D1B-4F1C-8D1E-8917B44F025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27E6B3B5-DDDA-4506-A8B8-0B847EA709A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49A6EC48-C94B-4BE3-8857-13F41B1BD4A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6ED53AC1-158B-4F6F-BFB3-3AF0DB1A10B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45A8D406-D759-4356-A774-98D3F07809FB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FAAF9682-2545-4463-95EB-C521F45404DB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00CC8013-E79E-4E7C-9707-74C0BD113D3B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70487215-AE6F-460F-B49F-A53C733424CD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82B5859E-F5AE-4547-BE90-3BDECD61BA20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AAFB8F97-35EE-4B5B-B590-3BD4669BFFD4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DD8AFAFB-2E0D-4F09-9405-0107472F2F1B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9EEAF667-59CA-4787-9E0A-048B3B5EB3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9309334B-0A93-4BEA-A59C-D9AE7D1232A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1F1860B7-AE00-4E8C-83AB-296EEFEA25D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632E3D2E-2876-409E-8EF5-7892F7ED7CA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1D229445-9C13-4D39-8C2A-131155908839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F576ED6D-F295-4358-AA46-2D5D78ED98A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9945429B-DD15-4B52-9CB4-016C598B12F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94BE77F0-0343-4BB1-83EF-191FB7763BE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A723C160-D552-4A20-9CFF-82094907C7D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130523BA-E094-449E-9CC0-0482039E4CE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E5D5DD95-1E68-4CA4-AD35-77FEEED6201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4C0CE83C-8EEB-48CA-9F73-0DADA36BB59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A8124F29-907B-48E6-A284-240489B9ADE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49A0B8F3-A256-4E66-9103-C9BF2A1A8A5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EAF7ACB0-36E9-482F-AF5C-E78DA590030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90DE0164-849F-47B2-BC65-BC2125BFED91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0D707187-EB81-4F4D-AB92-0327A090DF63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B0635E74-EB25-4B5F-AD16-3777B41E6EC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3569F2F3-007F-4971-A6C7-75138B31A01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F33FB79C-BE8D-483E-84BC-D3B81244CDF8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D2C64628-BF59-49D3-9F1B-0E833876D3F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BB58953-2E5A-4F98-821B-F145E967471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8390B717-BBF7-458E-82C1-952ECAE5894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990A2D99-7328-473B-877A-FBB5A96C4154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01241CA5-CBE1-47A1-BCF1-EBD73D1E177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DEF30DAE-F06A-4692-94FD-EAA17A11401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2FB420CB-49A6-4675-AFEB-EC18D214F82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8B634EC5-B97F-44C5-A597-D7C2984D54E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435B3489-4737-4CE0-B711-33B3A0FCA2B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E4A8AB5-C180-4879-8C8E-6AEB540425F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A1E31050-509E-4E37-B134-20B3663476B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7" name="สี่เหลี่ยมผืนผ้า 156">
              <a:extLst>
                <a:ext uri="{FF2B5EF4-FFF2-40B4-BE49-F238E27FC236}">
                  <a16:creationId xmlns:a16="http://schemas.microsoft.com/office/drawing/2014/main" id="{9B4F4E6C-7C25-496D-BCD1-37D8B9416554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BBD6B6CF-24B5-4ADA-BCF8-4FF000ABE32C}"/>
                </a:ext>
              </a:extLst>
            </p:cNvPr>
            <p:cNvSpPr txBox="1">
              <a:spLocks/>
            </p:cNvSpPr>
            <p:nvPr/>
          </p:nvSpPr>
          <p:spPr>
            <a:xfrm>
              <a:off x="1735087" y="458945"/>
              <a:ext cx="2215974" cy="7111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คำถามชวนคิด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5F8DD05-3662-4085-83EC-0E710B33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71" y="322012"/>
              <a:ext cx="900000" cy="900000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7B29B730-33CF-43AC-A432-269E519D0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177" y="356998"/>
              <a:ext cx="720000" cy="72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E8864BA3-AA77-46A4-AE16-C77D6A177EB4}"/>
                </a:ext>
              </a:extLst>
            </p:cNvPr>
            <p:cNvSpPr/>
            <p:nvPr/>
          </p:nvSpPr>
          <p:spPr>
            <a:xfrm>
              <a:off x="3626340" y="4717512"/>
              <a:ext cx="53987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 2 สสวท. หน้า 194</a:t>
              </a: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67756748-6F4C-40F4-8055-5132BBF0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80" y="1265780"/>
              <a:ext cx="5760000" cy="3312090"/>
            </a:xfrm>
            <a:prstGeom prst="rect">
              <a:avLst/>
            </a:prstGeom>
          </p:spPr>
        </p:pic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ADE6628C-260C-4897-A167-1F154B43C5E1}"/>
                </a:ext>
              </a:extLst>
            </p:cNvPr>
            <p:cNvSpPr/>
            <p:nvPr/>
          </p:nvSpPr>
          <p:spPr>
            <a:xfrm>
              <a:off x="6675689" y="2051473"/>
              <a:ext cx="200052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ถ้ากบหายไปจากสายใยอาหาร ระบบนิเวศนี้</a:t>
              </a:r>
            </a:p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จะเปลี่ยนแปลงอย่างไร</a:t>
              </a: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46F9827F-30C7-4F5E-ABA1-3A1237BD5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6763" y="1632203"/>
              <a:ext cx="432000" cy="432000"/>
            </a:xfrm>
            <a:prstGeom prst="rect">
              <a:avLst/>
            </a:prstGeom>
          </p:spPr>
        </p:pic>
        <p:cxnSp>
          <p:nvCxnSpPr>
            <p:cNvPr id="158" name="ตัวเชื่อมต่อตรง 157">
              <a:extLst>
                <a:ext uri="{FF2B5EF4-FFF2-40B4-BE49-F238E27FC236}">
                  <a16:creationId xmlns:a16="http://schemas.microsoft.com/office/drawing/2014/main" id="{AAF28847-C323-42C0-AED9-4EA36D2F415B}"/>
                </a:ext>
              </a:extLst>
            </p:cNvPr>
            <p:cNvCxnSpPr>
              <a:cxnSpLocks/>
            </p:cNvCxnSpPr>
            <p:nvPr/>
          </p:nvCxnSpPr>
          <p:spPr>
            <a:xfrm>
              <a:off x="6686763" y="2268939"/>
              <a:ext cx="0" cy="1872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รูปภาพ 158">
              <a:extLst>
                <a:ext uri="{FF2B5EF4-FFF2-40B4-BE49-F238E27FC236}">
                  <a16:creationId xmlns:a16="http://schemas.microsoft.com/office/drawing/2014/main" id="{3FB68021-FB3B-460D-AF75-E8AFB4BF1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264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A6A4559F-AB5D-409A-AE52-B8175837C22B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5C7F80C8-49AF-4B13-9528-EC11A3DE0F83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093263B2-5E92-4E54-80A8-0AA43DCBAE38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DEBCF842-CFB4-4877-A909-EFB310B1B65B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F5C599BA-20DD-4AE9-BD60-2F62F38444E9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EBF297AA-6F7B-4D58-829F-23735C090DE9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68332705-BA35-41EA-839E-1EE0516EF1B0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709091AA-1C0B-4EB3-90B7-D8FB1AD3B714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9476036E-0EA6-433B-B315-2CD7A6483887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F62CB18A-6A73-41E8-B245-91EDDBF4CEB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B25ABDC0-C0C1-4FE1-B140-1401F7625C5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A5B10A9C-6EC4-4207-BD8B-4E36389A6F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C08225C4-8FA6-48B1-8D10-805ED65DCD7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6E3EA276-54CE-4E36-AD11-DEDAB8685F6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D98F7F6-3683-46CA-BF2B-E36D895DB05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33F5FD0F-5523-46BB-9A29-DC807C37BE99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48432153-5B84-4F32-96E6-6559E988E32E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4CE23338-EC55-4078-9A88-E355D9E9141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457401A6-16F4-4946-A847-BDD41EF2E03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7D86051D-1E14-4BA9-A72F-1EA3C27F85CC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E031B987-996A-4EDA-8F7F-06EB46E44194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E7993A0D-79C5-418A-B11C-0FC1D062620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CFF532D2-43C9-4B1E-82A4-44716345AED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67844EC3-95CC-4BD9-9A99-A52B360A60B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C7CB4FE7-250F-4DBE-87FA-E22AC9EC89E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C267EDE4-A2EC-4C2C-87A1-641C76AD88E1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9EAA1A39-1CBB-4FC4-8417-6427677C0625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F074535A-6F19-4762-B9C1-F92B4A479CFB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1D94201B-6E16-4DDA-A6B3-DE8BBF5013B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114D17D5-71D6-4B73-A10F-D915B56292F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21778893-72ED-41D9-935E-A802723B53CA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F576DED6-53CF-4E44-9C38-31D6540BD879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213E6642-A8B3-497B-B408-8693EEAE996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074DB50F-A4CD-4117-A5AB-B900DB35AB34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51A6CEBC-75A7-4E77-A7A4-AB4910E89F9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F21612EE-7063-4C1B-907B-F71BC5E988F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AC735B3B-C9F4-4DFE-84A6-4A1832AE394A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9EB58238-779F-463F-9C7D-C6735482AAE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5E3B0900-8853-4DC7-8CC4-A4B521E3887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8E001DB6-810D-4A46-9D55-D8AFEEB13A2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890627C8-DBBA-4480-AB9E-C9B792BF5F55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D29357C0-D9E9-4A6D-AA45-470DEEC7D35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745245EF-4C83-42B1-B40B-AE0D2A5803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445E0241-BC80-413B-9973-C13DBFE46EB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5435023A-3C56-4127-B60C-AD3E8964143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BAB148DB-CEA7-479B-B275-76F4DC58528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10D8AE75-E6F5-42D4-8591-2347FF9039D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F48E666F-50FD-4610-812F-D92AEFBC7790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98D99256-CBE0-42D5-86F6-5954022E6C5A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AA8ACEFD-8095-4501-9202-DEECA4696AD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05CE2AD9-3776-43C3-A36F-E78F50D3EAA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E43BE7A1-6639-4679-8C26-BC8EED0CA16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10C9EC09-00DD-4A8B-A76A-B781EF40069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914FE8F4-ABF4-45C9-AFCA-871748F4876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B60E0279-DA26-4E77-B6E3-EB433A05B0F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906EA932-2C89-4E1B-8445-A434562EF26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F7E84D71-DA67-4EDD-86A3-67C6C8FE2D5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9261B4B7-1DAA-45DA-8FFD-9D93CCA4474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6FCDE238-5506-4419-B5F0-AD115B2F47E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0003B78A-DC37-432B-AE8B-127A90EC937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F792AFA3-0A23-47BF-B4F4-B0891E1CD0D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1D32383F-2006-4432-8ADE-1363A48A62F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3E761B6F-6E64-4B48-A204-D14D162D1307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E4B78E58-267E-4CC6-9244-2F7A143E274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F5896EDB-21CA-471F-848B-D97800B3F2E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5335413F-AB04-4DBF-9016-206A3CC3C04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C7D8A315-BE6E-429C-ADAD-24031E9381C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6730266D-B96E-4FA6-AECB-4DB4CE4B88D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F325DE8F-8AB9-490B-9DE3-8BE9E9316ABC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2E9662B8-396F-4568-AEC3-B21A8B24BA8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39D76069-946B-4E57-9D7A-895A91FDD85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74E7600A-F2C5-4B6C-8FCF-647D7D77C75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9CF6D732-FBD1-4D09-B077-C64ADF1159C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4AC9F472-3DE1-47C0-8069-A13CAAD270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8553BC97-479A-4FFF-A345-6786BC0AD4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DB4CFEF7-A360-4CCE-8971-FCEEA5087C9B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CC21E46C-429D-43B1-BDD6-947421591273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9CC38F10-702A-4EF1-AD43-80DE2E7CB07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6F34A10B-9213-4BDF-A5CF-97AA3DA13A7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61B93EED-969D-4BEB-9C41-8A15F7F7937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F5888991-562E-4E5E-81E8-D0BEAB78F21E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4544F78E-C5A7-4F67-A618-798B91187229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2C850E05-7C5F-4CA2-AAA7-8F745FFC861A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2F50DD7C-1703-4167-89D2-246D4EDC6DC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FE061936-8BF0-429C-BF96-5C598CF55841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4B23E15D-D922-46CD-82B5-252E899E44F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AC932901-0AEA-47BF-BA57-8CDA18F28D67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FC343B73-92D3-404A-B95A-A49F5007F49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DCC7F70F-0C8F-4D6C-ACCF-C6725E271B93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C68914A7-3D7C-4BF1-9ABC-0E23E60B37C2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FD0B7DCB-04F3-4944-9009-BDBAE1FBFD6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4F1B3599-772C-4A51-9ACE-3543EB2DC6F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5C167679-29F3-46ED-A11F-3C35B4C3ED6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F676E958-B1E4-42AF-9E84-3728B110B02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D242DB21-86E4-4F75-9C69-A97320F0BA07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93429DD3-915B-4267-AD9E-A9517F8EFB9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EF065608-9291-45B2-B185-EC786C51985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273F9DE-3A61-4D73-BDBD-FD1655DA3E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052E9432-83FE-4EA8-A078-DCDF54602D7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AB308F2C-D904-4E97-A2B2-1ADC1EE75AC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9DDACDBB-20C0-43F0-B510-FE60B4E49F6C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AB43BC67-3928-45C0-B05A-2126FC925C4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511CABED-A5EB-4D4A-9BB2-91B52A4A0C8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E785AB48-B96C-427A-8848-8DFE8878FEB8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45DAAF6B-9856-43E1-B173-0F213DAE79E2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274DCFFE-ED1F-4DDD-B3D8-0319F7F12ACB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AEB170FD-8498-435D-B2A3-7E9623BB9FBE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6C7AC1AB-D508-45CD-B50B-789A50FD2B5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B3F06129-09DC-45E0-B96B-6DC72655FDFB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32AD5E47-675A-4DC6-B9B7-00F440C54A6C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6EE02415-8228-4FBE-A8D9-E300BE2E59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D601EC9C-5536-464B-992A-F37C3293F6F8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CE6B1187-CC54-44DB-AC36-61A49BFAA67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8722E6EE-F13E-4C62-9A37-1C2DA21D682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D7CDDAF9-80E2-4646-B10C-00D3F86B4D78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70D58B14-5A6B-4468-868C-20F29B62D88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0AFFA218-9ECD-4CE1-97F5-12D46FB4220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E43EF405-8ED7-48AF-8A0E-BBB39F0A461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69DEE0F0-F503-426A-9847-FED63AED3C7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29F4CE7E-FFAF-431C-8DC7-8D358302F2D5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D53D9087-AC00-444D-9A05-AE40E4645D9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2F07EDE1-1BA9-4E48-8C9C-B09597E9F7B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121FC016-8EDC-471E-9599-FD430EFAB0E6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6C8A39D9-CE25-41BC-9EC0-AC85E2508683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1AD20FC1-0118-44C5-8E60-9069E28D8ABC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A0C4DE07-58C8-4191-BB15-D18B36D6ADF1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0C8F0D8F-4B5B-40C3-9FCE-F27BF956447B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00483769-5857-4B0B-8A85-3092E97BC742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F796A6A6-64A4-4831-893B-1A8D91E7D97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CC1A7458-0D87-4BA9-8A6E-712A5F0CF5B9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4A5C71EE-62D4-43D7-AA62-C1B4262C90D8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20ECE70C-795A-408C-9309-A3E8F7590C8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4D75208F-1B1B-43DC-97BB-F301A0D67DA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E368BB70-A201-4323-BB89-1CF63B9621AF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EB1E79D8-15CB-4CE0-A418-F90DAD754DCD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DFAC9F9E-EEDB-43AD-BF6A-8A7468D9A719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DA32C185-3E17-46A1-A952-94839E759F22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514A3E50-D129-4E64-BEC0-8706ACF0CE6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FBB67616-0872-4DA0-B76B-9D168ABF8A0C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3F3B9BA7-96C2-4823-B13B-F723401A5C2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6AECF158-B4EC-4857-81E2-5F44C0EF985D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7" name="สี่เหลี่ยมผืนผ้า 156">
              <a:extLst>
                <a:ext uri="{FF2B5EF4-FFF2-40B4-BE49-F238E27FC236}">
                  <a16:creationId xmlns:a16="http://schemas.microsoft.com/office/drawing/2014/main" id="{9F539080-B8EA-4CE1-AA4F-B78E2CCC3D70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BBD6B6CF-24B5-4ADA-BCF8-4FF000ABE32C}"/>
                </a:ext>
              </a:extLst>
            </p:cNvPr>
            <p:cNvSpPr txBox="1">
              <a:spLocks/>
            </p:cNvSpPr>
            <p:nvPr/>
          </p:nvSpPr>
          <p:spPr>
            <a:xfrm>
              <a:off x="1744848" y="423579"/>
              <a:ext cx="2896940" cy="71119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altLang="ko-KR" sz="40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เฉลย</a:t>
              </a:r>
              <a:r>
                <a:rPr lang="th-TH" altLang="ko-KR" sz="40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คำถามชวนคิด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5F8DD05-3662-4085-83EC-0E710B33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37" y="322039"/>
              <a:ext cx="900000" cy="900000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7B29B730-33CF-43AC-A432-269E519D0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850" y="339627"/>
              <a:ext cx="720000" cy="720000"/>
            </a:xfrm>
            <a:prstGeom prst="rect">
              <a:avLst/>
            </a:prstGeom>
          </p:spPr>
        </p:pic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67756748-6F4C-40F4-8055-5132BBF0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535" y="1362918"/>
              <a:ext cx="3600000" cy="2070056"/>
            </a:xfrm>
            <a:prstGeom prst="rect">
              <a:avLst/>
            </a:prstGeom>
          </p:spPr>
        </p:pic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ADE6628C-260C-4897-A167-1F154B43C5E1}"/>
                </a:ext>
              </a:extLst>
            </p:cNvPr>
            <p:cNvSpPr/>
            <p:nvPr/>
          </p:nvSpPr>
          <p:spPr>
            <a:xfrm>
              <a:off x="5295034" y="1581541"/>
              <a:ext cx="318919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ถ้ากบหายไปจากสายใยอาหาร ระบบนิเวศนี้</a:t>
              </a:r>
            </a:p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จะเปลี่ยนแปลงอย่างไร</a:t>
              </a: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46F9827F-30C7-4F5E-ABA1-3A1237BD5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8880" y="1446768"/>
              <a:ext cx="432000" cy="432000"/>
            </a:xfrm>
            <a:prstGeom prst="rect">
              <a:avLst/>
            </a:prstGeom>
          </p:spPr>
        </p:pic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5F0AD86C-0167-444D-BC94-1D8C3AB4C850}"/>
                </a:ext>
              </a:extLst>
            </p:cNvPr>
            <p:cNvCxnSpPr>
              <a:cxnSpLocks/>
            </p:cNvCxnSpPr>
            <p:nvPr/>
          </p:nvCxnSpPr>
          <p:spPr>
            <a:xfrm>
              <a:off x="5223535" y="1978771"/>
              <a:ext cx="0" cy="92311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B5B3E3CB-2A22-4E57-A3EE-3952F6CF973A}"/>
                </a:ext>
              </a:extLst>
            </p:cNvPr>
            <p:cNvSpPr/>
            <p:nvPr/>
          </p:nvSpPr>
          <p:spPr>
            <a:xfrm>
              <a:off x="399393" y="3470004"/>
              <a:ext cx="863950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2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แนวคำตอบ</a:t>
              </a:r>
              <a:r>
                <a:rPr lang="th-TH" sz="22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</a:t>
              </a:r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ถ้ากบหายไปจากสายใยอาหารนี้ ผีเสื้อและตั๊กแตนที่เป็นอาหารของกบจะเพิ่มจำนวนมากขึ้น</a:t>
              </a:r>
            </a:p>
            <a:p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เพราะไม่มีผู้ล่า มะม่วงและข้าวจะลดจำนวนลงเพราะถูกกินมากขึ้นจากการเพิ่มของผีเสื้อและตั๊กแตน </a:t>
              </a:r>
            </a:p>
            <a:p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งูที่กินกบเป็นอาหารจะขาดแคลนอาหารและกินนกมากขึ้น นกจะถูกงูกินมากขึ้น แต่ในขณะเดียวกัน</a:t>
              </a:r>
            </a:p>
            <a:p>
              <a:r>
                <a:rPr lang="th-TH" sz="22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 นกก็จะเพิ่มจำนวนขึ้นเช่นกันเพราะตั๊กแตนที่เป็นอาหารของนกเพิ่มขึ้น</a:t>
              </a:r>
            </a:p>
          </p:txBody>
        </p:sp>
        <p:pic>
          <p:nvPicPr>
            <p:cNvPr id="158" name="รูปภาพ 157">
              <a:extLst>
                <a:ext uri="{FF2B5EF4-FFF2-40B4-BE49-F238E27FC236}">
                  <a16:creationId xmlns:a16="http://schemas.microsoft.com/office/drawing/2014/main" id="{511594BF-B0FA-47B5-A6DA-A3FFEE052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9085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09C516A-8581-481E-8E1F-EFA8F297E6FF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7D57E224-7102-4E84-BBEA-982160ADF7C1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22" name="วงรี 21">
                <a:extLst>
                  <a:ext uri="{FF2B5EF4-FFF2-40B4-BE49-F238E27FC236}">
                    <a16:creationId xmlns:a16="http://schemas.microsoft.com/office/drawing/2014/main" id="{A53DBF31-DFB5-45A9-914A-A3DA0DF39A20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3" name="วงรี 22">
                <a:extLst>
                  <a:ext uri="{FF2B5EF4-FFF2-40B4-BE49-F238E27FC236}">
                    <a16:creationId xmlns:a16="http://schemas.microsoft.com/office/drawing/2014/main" id="{4A336617-7C92-4662-9578-93CA425C4225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4" name="วงรี 23">
                <a:extLst>
                  <a:ext uri="{FF2B5EF4-FFF2-40B4-BE49-F238E27FC236}">
                    <a16:creationId xmlns:a16="http://schemas.microsoft.com/office/drawing/2014/main" id="{ECC26C81-813E-4530-9580-7E0B8299932C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817FFC7C-00D3-4C7F-812D-BF39BBF41FCA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9" name="รูปแบบอิสระ: รูปร่าง 158">
                  <a:extLst>
                    <a:ext uri="{FF2B5EF4-FFF2-40B4-BE49-F238E27FC236}">
                      <a16:creationId xmlns:a16="http://schemas.microsoft.com/office/drawing/2014/main" id="{8A677974-41BD-4249-9B88-4BF5BDDFF9BD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0" name="รูปแบบอิสระ: รูปร่าง 159">
                  <a:extLst>
                    <a:ext uri="{FF2B5EF4-FFF2-40B4-BE49-F238E27FC236}">
                      <a16:creationId xmlns:a16="http://schemas.microsoft.com/office/drawing/2014/main" id="{3CCDA0A1-2AE4-42D4-B5F8-8999B0E4A211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6" name="กลุ่ม 25">
                <a:extLst>
                  <a:ext uri="{FF2B5EF4-FFF2-40B4-BE49-F238E27FC236}">
                    <a16:creationId xmlns:a16="http://schemas.microsoft.com/office/drawing/2014/main" id="{A686DB4F-C4E7-44B8-93CC-457985CCE042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7" name="รูปแบบอิสระ: รูปร่าง 156">
                  <a:extLst>
                    <a:ext uri="{FF2B5EF4-FFF2-40B4-BE49-F238E27FC236}">
                      <a16:creationId xmlns:a16="http://schemas.microsoft.com/office/drawing/2014/main" id="{981FA278-95DB-47B4-8EA5-878230360A5E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8" name="รูปแบบอิสระ: รูปร่าง 157">
                  <a:extLst>
                    <a:ext uri="{FF2B5EF4-FFF2-40B4-BE49-F238E27FC236}">
                      <a16:creationId xmlns:a16="http://schemas.microsoft.com/office/drawing/2014/main" id="{B6874FBE-ABFB-4135-B4B2-06E3C88F7C52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BF84BE7E-2A67-45F4-98B4-93B36A6D3A5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B3540D4B-13E6-47B8-8425-3D9F6CB619E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8063BAEE-B128-418B-910E-6B8B52ADB8E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D5291F81-B7FD-4980-864E-56268B2CDEF1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E43559BE-85E0-4D76-A241-00BB5E73878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B770CB49-08E7-43C0-9844-C31B2FEAD35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44B7905C-82E0-40F6-9929-B53745939B24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5B07BB5E-F9FA-4A3E-936B-82BD6A1349B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0D60E604-DE96-437E-830C-265F5191B90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BD9088EB-21E4-4386-A483-B35539D031FD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A354D8A5-B4E2-46E7-9DA1-00A2591295C7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E4E65E1C-8827-425C-A733-05499C637BC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7634E6D3-B1BD-476F-8CDC-5FDDC4D15B60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F404F5F9-E77A-41B3-B623-9526D42A641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2E7E7946-73DD-482F-B60C-AD49A61590E6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7FF592F5-193C-4B72-AAB5-A8AC4B67F36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9A3B69F1-0D52-4896-B022-E27F19D98867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BCC7BEB9-3000-41F8-AA1D-D04D82B2165A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67111B35-4AF0-46E5-8A7B-FB1146EFB86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2033624F-9024-4CC8-BBF4-C5A715FE6A13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DC6ED21A-1DE2-459D-8037-6E0BAACF147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63FEE860-6FFE-49A2-949E-097241E15B0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0D3E826C-2F2D-4CC9-A7B8-12C3AB478C9E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BE7B48B9-19AE-4007-94CC-7787593FB4B9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E5C8C0C4-AF61-48D5-9EC5-811466DE565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C0265B44-168F-4191-AF10-73E174B4A3F9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FC74DE6A-1E6D-4038-B6E3-EEAA1D4363E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วงรี 152">
                  <a:extLst>
                    <a:ext uri="{FF2B5EF4-FFF2-40B4-BE49-F238E27FC236}">
                      <a16:creationId xmlns:a16="http://schemas.microsoft.com/office/drawing/2014/main" id="{BEB1D55E-75AA-4849-AEE8-40EF7CE9BE7F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วงรี 153">
                  <a:extLst>
                    <a:ext uri="{FF2B5EF4-FFF2-40B4-BE49-F238E27FC236}">
                      <a16:creationId xmlns:a16="http://schemas.microsoft.com/office/drawing/2014/main" id="{0633EBF8-0D03-4CD1-A571-3CC1BD01224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5" name="วงรี 154">
                  <a:extLst>
                    <a:ext uri="{FF2B5EF4-FFF2-40B4-BE49-F238E27FC236}">
                      <a16:creationId xmlns:a16="http://schemas.microsoft.com/office/drawing/2014/main" id="{C3ED22F0-3A95-4125-8EAE-F75CB341CF11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วงรี 155">
                  <a:extLst>
                    <a:ext uri="{FF2B5EF4-FFF2-40B4-BE49-F238E27FC236}">
                      <a16:creationId xmlns:a16="http://schemas.microsoft.com/office/drawing/2014/main" id="{99E6DB76-E081-4290-82EA-23EC8B12182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8" name="กลุ่ม 27">
                <a:extLst>
                  <a:ext uri="{FF2B5EF4-FFF2-40B4-BE49-F238E27FC236}">
                    <a16:creationId xmlns:a16="http://schemas.microsoft.com/office/drawing/2014/main" id="{4507FF00-DF99-4344-974F-995CAD6710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5D12E62A-0833-4E33-856D-DD82C0E0F9A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C27C5803-7E6B-4359-9F22-ADB9DD43D3E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2EC2FA7E-1BCE-4450-A162-B0D71D1D3849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6A8DEFC1-91E7-4E7F-BE80-62A611CDD65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95BE1A57-4829-45F1-A464-AD059F829E1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E741B28B-09E6-4AB1-974F-4DB98F2E7D5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E4826802-B78C-45F7-B5D8-880C9014A32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41311979-E9C7-4BE7-9A9E-EC2421F0B9E6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73702B96-A893-4BA8-807E-78B262C4B2E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E84612A6-B22E-4C21-BA36-81E26EF6B864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09691D78-ACF1-4CD9-95E6-BF6262C8F366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6A76AEA5-A5FD-447B-839E-AA8226E0040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8891AA25-C8A1-4C27-8902-AAB2ECD0CA9B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9D33D5C6-2173-47CB-855E-DD41D630770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841984D5-3341-4338-A1D4-050FB4440CE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93E85D85-C5D0-4520-9487-B141D60C1CF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28E426DD-B2E8-4386-9901-E7AEE99C00D1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896E44DE-9009-41C7-90EB-7C57C11FEAA9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223DE597-4FAC-4255-B7D3-C513795871B6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E32AE43E-3904-4424-90E8-DB1909E67F0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64D8C340-03B5-4141-BBB9-C5ABA09D6A5D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13D112D2-7475-48D3-89E8-C006BDED7DA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05347B99-6734-444A-89AB-15D5641DE7B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8689A5A0-6A5F-44FA-AB38-41D21C5835F5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3E32ECA3-CD3C-40D8-A945-FDF889C35260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FFB39139-1BA0-4BF5-9BFA-46916A15CF16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1FDE7CC0-74D2-4748-A54F-DCB725C4A550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68EE472B-C58B-4E59-A958-27C06361D17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3AF6910D-1114-4559-9237-A2A2CEBC261F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8EEED214-6DCF-43BC-BFAF-5C3EF02AC2DA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9" name="กลุ่ม 28">
                <a:extLst>
                  <a:ext uri="{FF2B5EF4-FFF2-40B4-BE49-F238E27FC236}">
                    <a16:creationId xmlns:a16="http://schemas.microsoft.com/office/drawing/2014/main" id="{4668B734-3D07-49FA-AFD1-D1E40DF1B51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52CDE552-06EB-4EB1-8DDD-03E10F03BFF6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BD6C03E8-A06E-4E91-A28E-77524937F2A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BD89B73E-197E-4BAB-8943-1F51BED4CD0F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149BE7F9-CC46-4233-96C3-E7A9AA91CAFE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CC3F6E94-8B0B-4B05-B445-0A3738AC2E16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1B0CCC0D-B218-4DC7-8C6E-8B5F5B7504B5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E8B00A1D-22AA-4D04-A9FE-14C1A0AF62AD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C3AFAA23-40B5-4358-9001-421ADA365A23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5010FF85-0782-4DE2-A532-9AE5547CA14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C513C734-8F4B-4AEB-8C78-B4826DCF0322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9AE3423A-B615-410F-B3F7-4E2EB5DE975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E6D827F1-33C4-491E-92CC-E4C61B490F18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27D293D8-6B18-4D17-A113-87373030932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6B46ADDF-1DC6-40C7-974F-8DE97A301EB7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BD39E94D-8B3A-4307-BD14-5B24AAC609F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D561F565-DDA3-4FEC-80F6-698DB1B5B1B6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4E439BFE-F5DF-4933-A2E3-0B5B8CCC7E93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274F7082-6378-4144-B6BE-AFD00159D2E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43ECA3DE-4FCB-4C5A-A436-4CE3D464422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DFFAFD0F-B962-43ED-A07F-B4C87009BB7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343DA96B-CA6A-4CE1-8FF4-916EBE20A67B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61E909FB-C680-4809-9065-AB6BC9A41E48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3B9911E5-DE2C-4C17-A176-99E120CE6263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384AFD8E-D498-46EA-9891-F30B043038C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0B09B457-470A-4EA4-89B0-EC8B8756920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47F6E352-860B-4A25-9F2D-96B7D73EB935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E55065F4-C4E0-43D9-9780-0D6D0A1E6C75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619458EC-EA01-4F54-9A1D-E0E1A98AC640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27A901F8-B5F9-46D7-A837-15C323313776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C9D59861-6D04-4087-B747-F7ACE00DD84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30" name="กากบาท 29">
                <a:extLst>
                  <a:ext uri="{FF2B5EF4-FFF2-40B4-BE49-F238E27FC236}">
                    <a16:creationId xmlns:a16="http://schemas.microsoft.com/office/drawing/2014/main" id="{25009056-2705-45A9-A8C8-153107ADB558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กากบาท 30">
                <a:extLst>
                  <a:ext uri="{FF2B5EF4-FFF2-40B4-BE49-F238E27FC236}">
                    <a16:creationId xmlns:a16="http://schemas.microsoft.com/office/drawing/2014/main" id="{239893E3-3393-4CC0-B544-107B5205DE5A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2" name="กากบาท 31">
                <a:extLst>
                  <a:ext uri="{FF2B5EF4-FFF2-40B4-BE49-F238E27FC236}">
                    <a16:creationId xmlns:a16="http://schemas.microsoft.com/office/drawing/2014/main" id="{C387A9F3-0839-431F-AF70-C03BE5574E39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3" name="กากบาท 32">
                <a:extLst>
                  <a:ext uri="{FF2B5EF4-FFF2-40B4-BE49-F238E27FC236}">
                    <a16:creationId xmlns:a16="http://schemas.microsoft.com/office/drawing/2014/main" id="{40D479D1-6170-4F6A-9675-F7D3E8A8AE35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C823108E-181F-4AC4-BE62-2A1462639F96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92506DE5-3CDA-4B45-9A63-C363035D845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6" name="กลุ่ม 35">
                <a:extLst>
                  <a:ext uri="{FF2B5EF4-FFF2-40B4-BE49-F238E27FC236}">
                    <a16:creationId xmlns:a16="http://schemas.microsoft.com/office/drawing/2014/main" id="{330E7965-2415-4279-B4A6-7BA72A075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A1E1E009-E0D1-4A2B-9AB1-FA868A9AF0B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A3161CD0-1AE0-42E4-ACD1-1DCBAA8DADE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7A14DA18-85F1-453A-8680-F633FCA1680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F67DFB9A-0E9E-4372-9CF0-490121C32973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4E29B927-C419-4B40-A201-189F82B171D2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C391E280-1435-4B04-B5F8-5B0C554ACF4C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C54B50B5-A952-4799-AFEF-514A03517058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CCD195B4-128C-44ED-A495-660E42F86E2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0332C61A-59EB-4D43-80FD-0B7AE29705D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20DD7A36-A24E-41CE-9889-D3A24E452A4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B197B133-833F-4FC6-A4E1-E50737D07EB7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397F89D0-D267-46C1-B97F-BAFF1DD87A0D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30AF4E0C-C965-4B6C-93F1-9395D2C3578C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09822984-9BFE-4AA4-970A-1031BF53A1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F6AD8B6B-0644-4CB4-A2B7-57F1ECF1585E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F65CD0D8-813F-47A0-8228-F400B1AE613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308A063-2A1D-4640-B4CA-BD7BFE6C9700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4DFCE9D2-FFB9-43AF-ABB5-FFF508F1607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0C58F4EE-A56C-4269-9AA6-6C076BD8849B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ECA03ABB-88C3-4645-8D1C-9FF4CB2FA0A2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7FA1B9BD-EF98-4D43-8695-7E3D5F91079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534A8116-1C41-48FA-829A-FC9B5E90689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8E208385-E628-4B8F-9186-E90F6AE10D7C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C863AB77-25BF-4D72-9711-2A1E4D6A4331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3D8B59C-07CC-404A-83EA-89BA140B0B3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69D0F201-CC37-4EF8-BA0A-BED8FFA6C94F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B9ADC3E9-54F6-4BC7-B248-0DB45882C5E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677ED0E0-61F2-483B-B24B-3E46917C21E7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28DEC69D-25FE-460C-AA79-6598D7A0FFB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557EE9C2-C550-4673-8C99-EBA93BE45100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61" name="สี่เหลี่ยมผืนผ้า 160">
              <a:extLst>
                <a:ext uri="{FF2B5EF4-FFF2-40B4-BE49-F238E27FC236}">
                  <a16:creationId xmlns:a16="http://schemas.microsoft.com/office/drawing/2014/main" id="{DAE182CB-ECE5-4953-9FF3-E24623224D06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2833676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673" y="289731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324129" y="207797"/>
              <a:ext cx="6357831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ความสำคัญของการรักษาสมดุลของระบบนิเวศ</a:t>
              </a: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B814BFFA-4821-48E2-9ADD-338A58040B09}"/>
                </a:ext>
              </a:extLst>
            </p:cNvPr>
            <p:cNvCxnSpPr>
              <a:cxnSpLocks/>
            </p:cNvCxnSpPr>
            <p:nvPr/>
          </p:nvCxnSpPr>
          <p:spPr>
            <a:xfrm>
              <a:off x="795754" y="1384038"/>
              <a:ext cx="0" cy="1332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1372A50B-8D21-4E5C-9FD4-1DF59E5929B0}"/>
                </a:ext>
              </a:extLst>
            </p:cNvPr>
            <p:cNvSpPr/>
            <p:nvPr/>
          </p:nvSpPr>
          <p:spPr>
            <a:xfrm>
              <a:off x="1833290" y="837340"/>
              <a:ext cx="37080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ผลกระทบจากการใช้ทรัพยากรทางชีวภาพ</a:t>
              </a: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80B7746-5B59-4D54-8B82-28D35DFE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5036" y="917319"/>
              <a:ext cx="360000" cy="360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8A75F415-2C67-4DF5-8D54-324A860AC29C}"/>
                </a:ext>
              </a:extLst>
            </p:cNvPr>
            <p:cNvSpPr/>
            <p:nvPr/>
          </p:nvSpPr>
          <p:spPr>
            <a:xfrm>
              <a:off x="859809" y="1320691"/>
              <a:ext cx="768268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กิจกรรมบางอย่างของมนุษย์ทำให้ความหลากหลายทางชีวภาพลดลง เช่น </a:t>
              </a:r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การตัดไม้ การปล่อยน้ำเสียลงในแหล่งน้ำ การทิ้งขยะ การทอดสมอเรือบริเวณแนวปะการัง กิจกรรมเหล่านี้เป็นการทำลายแหล่งที่อยู่ของสิ่งมีชีวิต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ทำให้ประชากรของสิ่งมีชีวิตลดจำนวนลง อาจเป็นสาเหตุที่ทำให้เกิดการสูญพันธุ์ของสิ่งมีชีวิตและทำให้ระบบนิเวศเสียสมดุล ซึ่งจะส่งผลต่อการดำรงชีวิตของมนุษย์เองในที่สุด</a:t>
              </a:r>
            </a:p>
          </p:txBody>
        </p:sp>
        <p:pic>
          <p:nvPicPr>
            <p:cNvPr id="37890" name="Picture 2" descr="Image result for การตัดไม้">
              <a:extLst>
                <a:ext uri="{FF2B5EF4-FFF2-40B4-BE49-F238E27FC236}">
                  <a16:creationId xmlns:a16="http://schemas.microsoft.com/office/drawing/2014/main" id="{2DB8050A-90BA-4831-BFCD-92B84EDEC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243" y="2833676"/>
              <a:ext cx="2160000" cy="140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Image result for การปล่อยน้ำเสียลงในแหล่งน้ำ">
              <a:extLst>
                <a:ext uri="{FF2B5EF4-FFF2-40B4-BE49-F238E27FC236}">
                  <a16:creationId xmlns:a16="http://schemas.microsoft.com/office/drawing/2014/main" id="{0956175D-A013-400F-B0C5-EAF530867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759" y="2885804"/>
              <a:ext cx="2160000" cy="138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4" name="Picture 6" descr="Image result for สัตว์กินในขยะ">
              <a:extLst>
                <a:ext uri="{FF2B5EF4-FFF2-40B4-BE49-F238E27FC236}">
                  <a16:creationId xmlns:a16="http://schemas.microsoft.com/office/drawing/2014/main" id="{925ACFC2-5EAC-4F1C-B833-6057C809B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220" y="2885803"/>
              <a:ext cx="2407472" cy="1354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2EF6E92D-083C-463E-B62C-2E3CDEEFE31A}"/>
                </a:ext>
              </a:extLst>
            </p:cNvPr>
            <p:cNvSpPr/>
            <p:nvPr/>
          </p:nvSpPr>
          <p:spPr>
            <a:xfrm>
              <a:off x="1197768" y="4323974"/>
              <a:ext cx="21914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การตัดต้นไม้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21247703-A80B-4F41-8E25-B9F97F7DE7C4}"/>
                </a:ext>
              </a:extLst>
            </p:cNvPr>
            <p:cNvSpPr/>
            <p:nvPr/>
          </p:nvSpPr>
          <p:spPr>
            <a:xfrm>
              <a:off x="3594759" y="4274949"/>
              <a:ext cx="21914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การปล่อยน้ำเสีย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http://dpm.nida.ac.th/)</a:t>
              </a:r>
              <a:endParaRPr lang="th-TH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CCC3D895-F85F-421B-B94F-2EF1D10DC647}"/>
                </a:ext>
              </a:extLst>
            </p:cNvPr>
            <p:cNvSpPr/>
            <p:nvPr/>
          </p:nvSpPr>
          <p:spPr>
            <a:xfrm>
              <a:off x="5923220" y="4274949"/>
              <a:ext cx="24074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การทิ้งขยะ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https://www.matichon.co.th</a:t>
              </a:r>
            </a:p>
            <a:p>
              <a:pPr algn="ctr"/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/local/quality-life/news_1192992)</a:t>
              </a:r>
              <a:endParaRPr lang="th-TH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0149EFD1-C693-4793-BCA5-F29020E4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768" y="4208753"/>
              <a:ext cx="720000" cy="720000"/>
            </a:xfrm>
            <a:prstGeom prst="rect">
              <a:avLst/>
            </a:prstGeom>
          </p:spPr>
        </p:pic>
        <p:pic>
          <p:nvPicPr>
            <p:cNvPr id="162" name="รูปภาพ 161">
              <a:extLst>
                <a:ext uri="{FF2B5EF4-FFF2-40B4-BE49-F238E27FC236}">
                  <a16:creationId xmlns:a16="http://schemas.microsoft.com/office/drawing/2014/main" id="{99692E1C-6B5D-4AE6-ACC3-A770B33D6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479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02AF1D61-F420-4F06-A32E-D55A1040F67E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678255A6-F656-4592-B65F-BA941D1171C7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D801B639-DE00-4B1E-A56A-1ECEC6D2E6C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E2DDB91A-417D-4C32-B7CD-FAF61B34E471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C02A545D-5975-495C-8AEA-2833FA155561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2036B2F4-D488-4DA5-9955-6D7A427A424C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1E77F30D-3B46-48F6-B9CE-8653B97FE535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98847BD6-8735-44FD-8C36-EB5C27DC5BE2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B20C372F-C41C-4D59-B955-F0E3B76524D2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A1A5B9F9-EC4C-4A9C-8C9A-3A9F006B634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10731D73-6079-4D20-A4CF-EF0A4EBCB25C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5A899A7E-5CC9-46B6-A13B-7B9FC6B3F22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E412F9D5-0F47-418D-98A8-73033E4543C0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685C3C52-9AA0-4D03-9780-B6C44C9D0B76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A2877772-E408-42E2-86C6-F6907E07EDA0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97502D0C-D3D3-4AAC-881E-921487698112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28D105B5-6713-4CCA-9CC7-79962266C91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5E303E8E-8D6D-42E3-9C13-1339E34200E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5442A7BC-ED8B-42FB-B5B2-D5B52E447A49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D3BF3306-DAEF-410B-BD7F-F2FAFC06BB9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72EBB83A-D2CB-416E-847D-913C81F972E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25B904C1-5C99-458B-B864-008BFDD8AAFB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6C71329F-3FCB-44A3-9128-1A1A419EF9D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03655E18-0426-40D0-B582-44A44B0A5979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0A9A9AB0-67B2-4F39-A769-9D541ACD951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35650F8F-9802-4C06-AFD3-71CFC4252877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AAB71752-906C-404B-8081-B3336C014B7F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8B0B6205-7B50-4700-A555-BD5390C8A6BD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B731B7E5-2C64-4E68-B286-86BB2B3C7BB8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5C34EBD5-6D5B-4441-8ECD-80250AE25BAD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E0F3481F-9B81-4A2B-ACDA-B488ABAFB73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4C66656E-1CC7-43FA-A7AE-7B3122B278DD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6A60582A-6B0F-42D9-9999-7AAE8E51FA5E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A78C200A-FF9F-43E8-9842-4A172B458F2F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8214E800-9D01-43F0-B03F-13F066A73F9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52028526-EB1F-4EA7-B7F8-3212BA627A9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437E7BF8-6E2F-411F-8FC6-291A74DBC74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F5B629AA-D182-4FE6-95E7-750E0FE752E1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6668B116-FF1B-4344-B46D-6C60363400DD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C2910267-104B-4066-8900-57EB4522837E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16E1DFE8-F605-4852-9D9A-ED01A2AA249A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2" name="วงรี 151">
                  <a:extLst>
                    <a:ext uri="{FF2B5EF4-FFF2-40B4-BE49-F238E27FC236}">
                      <a16:creationId xmlns:a16="http://schemas.microsoft.com/office/drawing/2014/main" id="{00EFADB8-394F-49B7-8D59-3402CCD19C2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74C1ADF5-77EA-4281-919B-8B4668EF8F2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ACEEB9F4-244B-41F8-B039-5D28AA1C3729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63B742D8-C781-48F2-B567-C1799393649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6740085E-49C9-471A-8408-9138FB505EAC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07F31593-7020-436F-98C1-9C195F94A9BB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020AF703-DEB3-476B-936D-13D546573ECF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E32E287C-E1B8-4B4E-BF66-8430A495C86A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6B6D78A4-A76A-438C-B90D-1620D5B2C8F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2BD4DA26-FB46-458F-9785-74063CDD106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7F0CF502-BD62-47D2-B280-B7BC67F853D6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25C3C24D-E265-46C8-8D5E-1459570BC93F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9402D93E-E340-47E2-A311-804E6F38E244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C85D26CE-914E-4DE9-B76A-8DEE81125A6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83B68687-D3BC-4F62-92B5-7EC3C1598C39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5334B1BA-EA80-47C9-ABDE-0141FE7EE68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5B7836DB-3FCB-4784-B04F-450DC7E6EEB0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BFC41358-0DF7-4859-AD7B-0C0E43892844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E63AF7A1-5441-470C-BF52-AE96EE4050E7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2CBDA6B0-A1AB-4402-9F13-934B343CEF4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CDDC2F22-4155-465C-A9BD-864786B58A2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AA0F1CDB-463B-49C3-B69C-A7D31E874D9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E7FA500A-8412-468F-9635-66B0BF4037A2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687D823D-E628-455D-A730-505D9700E457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6B377862-171F-42FC-B718-94FDEFD9820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90E1BAA2-18D9-41AC-961A-2B3EDE336CB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AB0CF53F-2162-4DE9-9698-45D1D99872B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D84A6C93-FCE2-4792-97F4-0732CC96AEB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3B7B119D-0E8F-425D-A0D4-598FB911D25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E13D1D9C-C94E-4572-9245-227024DB7214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A3FB457F-1C0B-46B6-9FC6-BB110CFE8CD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8A5A9669-A8BC-4CB4-B589-4E036D60CDCC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F9D184F6-0F27-4D6D-A8E4-A1922765B93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1B5B7A0B-319E-4853-870B-51A7A2F03E3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DB3B6E5C-3A80-4302-A0B7-FC3F9E02185E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D65976BC-C1D7-4AA3-91E0-87E39557BCA5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1069A099-9A30-4FDF-9E8B-8579DE973F88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9648F1E4-B86B-4E5D-B298-B5E57605833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7101EC23-C97F-41A9-B4CF-7EAC7EFAD18D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CBFC18A2-6077-4E62-8657-938ABF0BC983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F90E977C-BD48-494F-A3E3-44A40B6EA2DD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D247DB74-EBF4-4F1E-88A8-30373850187E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4D2246A3-3629-48AA-9482-05213DEA8F3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D7853EBB-E559-47CB-A4D9-32EB0CA4309B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857AC05F-1067-431C-823D-1AA5B41A127B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A38A85C9-43E3-4649-A7E0-58FB01418983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C44B3463-D4F9-4507-A72B-22E8078E2B8E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1B45DCBF-AC0C-40EB-A300-A69F5401431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2A021FD0-2D4C-4A71-A315-7A64C272C8D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C19EF883-3536-49DF-806A-98633DC4D07A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59C78C41-7704-460B-86B9-0057BBB15583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9D806A59-662B-450F-9611-866E00859B6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924BB36D-C7C0-490D-B06D-66D81AF37047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0B3C410E-5A3F-4394-9111-DFAE5C177EF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7931A27A-DFC1-45AA-ADEB-554E0BE07940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00DE0074-FD1A-4CAB-B984-4D5E08B104E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07F40D21-5B2E-441C-A07E-F3DE1168628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FD82E844-D4A8-4182-B1C3-1D99EF85DA77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36E1BE29-CD97-44B8-9791-7B3970BB1624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C3771A38-2042-4B5F-9A9F-26A67F9B4C93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9380E4FC-98CC-405E-B968-22C47046CFE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16CE70A0-E7C4-4047-B9AA-FD1614ACAFFB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AFC85278-6045-4831-BF69-E98C1AD4026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CF5F8460-A5FD-4F3C-975D-9021FFD9CCD8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F0AD45C1-1545-42AA-905B-6A6AF3853DF1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475D885A-FCAC-456F-A7DB-B7562BF70369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9" name="กากบาท 28">
                <a:extLst>
                  <a:ext uri="{FF2B5EF4-FFF2-40B4-BE49-F238E27FC236}">
                    <a16:creationId xmlns:a16="http://schemas.microsoft.com/office/drawing/2014/main" id="{6AA0D143-A155-4FD4-99E2-3B41EEB47D35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E5A4C005-191C-4BBF-86D3-50998B3CA697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1" name="สี่เหลี่ยมผืนผ้า 30">
                <a:extLst>
                  <a:ext uri="{FF2B5EF4-FFF2-40B4-BE49-F238E27FC236}">
                    <a16:creationId xmlns:a16="http://schemas.microsoft.com/office/drawing/2014/main" id="{4D20B381-A05F-4D5E-8D44-882BB2AC2866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F819C11F-FEDF-44FF-9F01-17FBBB99C9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F04C64FF-7C54-4638-A133-2C610AB7DB3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D514DD32-2167-4F7A-92CD-07D0DDCAA842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CDA03BCB-AB63-45F6-9B8C-1D2E7D7291F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03FD62D0-85ED-4EEE-9679-D1B07F2FA1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7351B82E-3065-4205-BFF7-DB0EBB64989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5CA4369E-BE19-4166-8AE2-63C4C075632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A0B7CAB5-8A6C-488C-BFF7-85F732B4A07B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5A6EA589-BFAF-451D-B69A-4A7AAF4A89FE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6A42A876-A295-4B9A-A3FB-542528CA14C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F9522AE5-3854-4859-8A13-12084E6AB583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CD010C56-F9F0-4223-8675-6275BAFCEB15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C4E6FFD8-2910-442C-88D3-D8E366440F03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9AA596B1-A975-42B9-9108-31D69796366A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7A4F5628-DB84-46F5-ADEC-96284D04123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2E379000-2F33-4C4A-9BFF-8D37D7D36DC3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A5926C49-A67C-4FF2-83D2-03A7A41AC912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70E9B802-CFA4-470E-9A66-6CD87A524CF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54EF6E9D-17C2-44AD-AD71-2932C501808B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18544CB1-43ED-4AFA-960A-4D702E5A53B2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2092777B-2A61-4C3C-BEB4-049653854E9C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6D1127BE-2536-4804-BF6B-2E9FD7DE543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EE3583A0-DB03-49F8-B08D-34D49155EC45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27A19BBB-A906-45DB-967B-73136F446888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6FA276AB-7960-4955-A2A0-0E2BDA750A13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A89D3AF0-743E-48D1-B414-4B8EC82A2D9B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37B6B177-06B1-401C-9A4B-34E106FF78AC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473DFAFC-24FF-448A-B6C0-E0A6271181B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C60CA621-210F-4D3E-894F-214359DEFCE6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E97146B9-AB4D-4F30-84BD-8F7D7D65A50E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738CDF24-C5C8-47F3-879F-7D23C007355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7" name="สี่เหลี่ยมผืนผ้า 156">
              <a:extLst>
                <a:ext uri="{FF2B5EF4-FFF2-40B4-BE49-F238E27FC236}">
                  <a16:creationId xmlns:a16="http://schemas.microsoft.com/office/drawing/2014/main" id="{6E3CA560-52B5-4CEB-959C-2B23E74E979A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BC04D460-5ABA-4CE4-83CD-4A54AF6186F1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A41EAE71-51ED-461C-9F22-45DB6E8B81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C8671E4A-5EAA-42F9-9EAC-737118D7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FD189EA5-6A28-4F67-AFA4-2889D6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338" y="383363"/>
              <a:ext cx="540000" cy="540000"/>
            </a:xfrm>
            <a:prstGeom prst="rect">
              <a:avLst/>
            </a:prstGeom>
          </p:spPr>
        </p:pic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9B1B59-2F1D-45B5-871A-B9ED6BC45269}"/>
                </a:ext>
              </a:extLst>
            </p:cNvPr>
            <p:cNvSpPr/>
            <p:nvPr/>
          </p:nvSpPr>
          <p:spPr>
            <a:xfrm>
              <a:off x="1274139" y="222651"/>
              <a:ext cx="6357831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ความสำคัญของการรักษาสมดุลของระบบนิเวศ</a:t>
              </a: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B814BFFA-4821-48E2-9ADD-338A58040B09}"/>
                </a:ext>
              </a:extLst>
            </p:cNvPr>
            <p:cNvCxnSpPr>
              <a:cxnSpLocks/>
            </p:cNvCxnSpPr>
            <p:nvPr/>
          </p:nvCxnSpPr>
          <p:spPr>
            <a:xfrm>
              <a:off x="4352808" y="1460104"/>
              <a:ext cx="0" cy="180000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1372A50B-8D21-4E5C-9FD4-1DF59E5929B0}"/>
                </a:ext>
              </a:extLst>
            </p:cNvPr>
            <p:cNvSpPr/>
            <p:nvPr/>
          </p:nvSpPr>
          <p:spPr>
            <a:xfrm>
              <a:off x="4693839" y="834391"/>
              <a:ext cx="35958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การดูแลรักษาสมดุลของระบบนิเวศ</a:t>
              </a: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80B7746-5B59-4D54-8B82-28D35DFE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4924" y="956971"/>
              <a:ext cx="360000" cy="360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8A75F415-2C67-4DF5-8D54-324A860AC29C}"/>
                </a:ext>
              </a:extLst>
            </p:cNvPr>
            <p:cNvSpPr/>
            <p:nvPr/>
          </p:nvSpPr>
          <p:spPr>
            <a:xfrm>
              <a:off x="4346504" y="1384582"/>
              <a:ext cx="4499152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จากผลของความเสียหายของระบบนิเวศ ทำให้เกิดการรณรงค์ให้ทุกคนตระหนักถึงความสำคัญและการมีส่วนร่วมในการรักษาความหลากหลายทางชีวภาพ </a:t>
              </a:r>
              <a:r>
                <a:rPr lang="th-TH" sz="22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เช่น การไม่บุกรุกพื้นที่ป่าเพื่อทำการเกษตรและที่อยู่อาศัย การปลูกป่าและดูแลรักษาป่า การอนุรักษ์ทรัพยากรธรรมชาติ การปลูกป่าชายเลน เพื่อเป็นแหล่งอนุบาลสัตว์น้ำ การสร้างแนวปะการังเทียม เพื่อสร้างแนวปะการังใหม่หรือซ่อมแซมแนวปะการังเดิม </a:t>
              </a:r>
              <a:r>
                <a:rPr lang="th-TH" sz="2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้งนี้เพื่อให้สภาพแวดล้อมเหมาะสมต่อการดำรงชีวิตของสิ่งมีชีวิตและเป็นการดูแลรักษาความหลากหลายทางชีวภาพให้คงอยู่ต่อไป</a:t>
              </a:r>
            </a:p>
          </p:txBody>
        </p:sp>
        <p:pic>
          <p:nvPicPr>
            <p:cNvPr id="36866" name="Picture 2" descr="Image result for แหล่งอนุบาลปู">
              <a:extLst>
                <a:ext uri="{FF2B5EF4-FFF2-40B4-BE49-F238E27FC236}">
                  <a16:creationId xmlns:a16="http://schemas.microsoft.com/office/drawing/2014/main" id="{0563AA4D-DE05-440C-84B8-1B22FEF7E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4" y="1460104"/>
              <a:ext cx="3876497" cy="256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39194757-0F95-4E69-8222-24232F58ABD5}"/>
                </a:ext>
              </a:extLst>
            </p:cNvPr>
            <p:cNvSpPr/>
            <p:nvPr/>
          </p:nvSpPr>
          <p:spPr>
            <a:xfrm>
              <a:off x="324004" y="4110778"/>
              <a:ext cx="396000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ภาพแสดง ปลูกป่าชายเลน เพื่อเป็นแหล่งอนุบาลสัตว์น้ำ </a:t>
              </a:r>
            </a:p>
            <a:p>
              <a:pPr algn="ctr"/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ที่มา</a:t>
              </a:r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https://www.si.mahidol.ac.th/th/</a:t>
              </a:r>
            </a:p>
            <a:p>
              <a:pPr algn="ctr"/>
              <a:r>
                <a:rPr lang="en-US" sz="1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division/csr/volunteersiriraj/viewnews.asp?id=205)</a:t>
              </a:r>
              <a:endParaRPr lang="th-TH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063F1480-736A-43AC-AF87-8BF1816E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4550" y="1068580"/>
              <a:ext cx="792000" cy="792000"/>
            </a:xfrm>
            <a:prstGeom prst="rect">
              <a:avLst/>
            </a:prstGeom>
          </p:spPr>
        </p:pic>
        <p:pic>
          <p:nvPicPr>
            <p:cNvPr id="158" name="รูปภาพ 157">
              <a:extLst>
                <a:ext uri="{FF2B5EF4-FFF2-40B4-BE49-F238E27FC236}">
                  <a16:creationId xmlns:a16="http://schemas.microsoft.com/office/drawing/2014/main" id="{F52E88D0-6EFB-48B0-8ECF-7465AD7C9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221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770A9E0-1A97-4B69-90E5-745FFA6A9F39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96760463-768E-4537-8AF1-FA2F94B8F8A0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7" name="วงรี 16">
                <a:extLst>
                  <a:ext uri="{FF2B5EF4-FFF2-40B4-BE49-F238E27FC236}">
                    <a16:creationId xmlns:a16="http://schemas.microsoft.com/office/drawing/2014/main" id="{865E6E7E-F88A-4A29-95BB-AEC4062DA2A2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6BBAC95F-7585-42B9-975C-B35946AD130D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D921ABF2-8F0F-45A5-A893-4EEDEF44AF8D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FC80C8BC-7500-4906-AD31-0C4689684092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759D3662-10C0-4D73-B611-C53C390B2B5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54627F77-7155-48BF-A8B4-FB950EEEEB5F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00134D80-5A09-4AE6-8002-D8AA0B8DFA49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5504DE4B-D543-44E7-BA7C-8BC70686D3D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CA6D7F12-0A34-417F-9637-F8DC9453021A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B15A6064-F10A-42EB-B603-EA1D8000BB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BA81DAE3-29D5-462B-97C1-BF99B68735D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301BEA5E-8396-4133-BF8C-E947EF568C23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9B063C94-C213-468A-92BE-6EFEF905655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8C0177E8-A4A9-4C9D-8ADD-D8CC6EA6227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6DD35F76-0DEC-4F02-BCBB-6971D247D51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BCFBF3C5-38B5-4707-9658-A800BB03694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5A538F4-1F3E-4308-8813-B6495244548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2A0E7CD3-F74F-4EE3-9C3D-1008F48F52E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73DA3151-CB14-4C28-AB6D-BF1BC94DEF2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16380F5D-1850-482A-A760-D71F1651C31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541D1E77-B44F-4030-A25A-0A2C5E5D42B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B4538937-8631-4A92-A449-53B64779AD0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9E2A966D-97CD-4A33-BC55-98FA0866A2D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A82923B1-3F78-4449-BA99-3D7F32821D2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08E11291-5A27-45ED-91AF-02DCC1C2910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193A3732-1B50-4D9A-BB79-C43AFBFD27D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92C7D733-E7E8-4124-85DA-9B236E0103F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0050B8A4-E46F-463F-8249-F18E7E4528A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63F040E9-C757-432E-8D7D-982E92D166B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66536B91-8112-4441-8D4A-CC3C5C14627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7295233A-1677-4DB0-8027-B35667165F4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5FD9F60C-F6B6-47F3-9B3F-CE6F6F066C1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48586C23-4B99-42F6-9D8C-4136BDD15AC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B2EBE55-AB3A-42EC-B79D-6E9D2118E0B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95E0182E-9A40-49CA-A908-B05B57272E7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88BC63FE-E41C-4C9C-B43F-AA74A7B0B0B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2AEC8F70-6177-4C1E-B01B-8C341190AE4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800985CA-0BFA-4936-B7B7-6BABE06201F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11293B54-F529-46BE-8771-A8638E09346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481F475D-C0CC-479D-8062-46FE2BD8B17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48C354B2-A6B6-4011-AE0C-76E9EC8B31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7E2A338C-4670-437B-9073-783C7C93A25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2311B6CF-1F8B-445D-B727-89CCD3CE893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B087361B-E8AB-42AB-ABF6-69007FBDDE3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DA854E4C-2131-4938-A3A7-C0A258FFBCE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ABEC146E-831A-41C2-B6C8-D59EABD3822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8B0FEB69-77C8-4E5E-BB58-2EE781A97DA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CC28F1E2-C933-4A70-ACC1-DB961336995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567E4A44-1B1A-4744-98E3-B754CC9E1CA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28B03C56-9F0F-4A87-88B7-B18269869DB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027602A8-B342-41B7-ACBE-E56456B947E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904CAC15-6BF1-40F7-8F8E-536CC8EFF3D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1FC694AB-CF28-4A0C-8CF7-6F5D4CEAAF5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79D22C1C-AD1F-42BC-8C66-6BD3CEB80B5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603F2A37-76E6-4401-AAD7-4C3B667FCC3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904B0D09-68EE-4D8B-9630-E3EF350B1F7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B90A46B1-63D5-46E6-99ED-EBBC47548A5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A7D018A4-C70E-4ADF-838B-5D72C610B56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3B63F9D0-9F2E-46A2-83E1-A0FA1C90F31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859EACE7-A04B-4959-88D2-E4902EA0B51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2620B7CC-A0A8-48CC-8078-32C60555936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D6714E89-CCF3-4291-B15A-4EF1C20C0A7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49A1AD41-6687-41DB-A63F-FD694474EC8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70A34BBD-E624-480B-BA98-5334FA902A3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30F71DCC-7CB7-421D-B455-1C3B1C8088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3CFF72BB-5DCC-44C6-8CC3-7728380A2D4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07FB821A-FF8E-4115-A53E-7A7EBD86D84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3C7B320F-C450-4EF8-AB88-FE1BFC12591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42ABAC7F-2513-44D8-A003-DF20B54476F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1489CEAF-FDA3-4228-ACFC-36EBCDEE433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7EC2542C-45C4-498D-A1CF-787B07701E8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E7B70532-3B77-4C6A-A41B-466CA43134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31C85DDC-ED30-419C-B3B9-0578D17ACB0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3C27A391-3B4E-467C-9F5E-E746565A557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15DAECD4-A37B-4F77-893A-B1E9A33433B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45EF1040-07B8-4175-8BE6-47B9C40F94A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AD58C46C-C989-4B60-B7FC-B6D20AE63C9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F2671ED-6E78-4C44-9C0A-CB70EFF5E82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B6ABD043-A05F-4208-A656-19A52949850A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3244CDF9-9535-447F-B967-AE39165C640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AA5175D1-1F34-4FC9-AC12-9BC1511F8F8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CBCCE385-BA49-47B9-A53F-2679DCDE11E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0E8F847C-B047-4759-9100-3F7B5CF9FC8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1EA17E59-8684-49AB-BF1D-54F1A91F66ED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8589F34C-5A1E-4106-B4A8-FF26E49C0F8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9FBA9012-61A7-41C8-97E8-4F6657152454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9F52811C-742E-434B-8E6A-F5780266B33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1F6211E0-4AF7-4815-A83D-57C2ADFD8B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828B5A3C-15D2-466F-A2B8-07ABEA433FE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8563C03E-0BBD-4528-988B-5BD34E56C6D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84CB9CCA-59FA-42EC-9271-203B1CB8A60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7E543C60-8692-42FE-A807-04D748F8498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FD8C2563-118A-4DFE-B5AB-4A34F2839EF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365D2F38-BC7B-433D-85D4-3E253C86F8B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8F3C1712-0894-4E4E-B36D-F5049B28BBD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4E46836-AC74-48F0-BE8B-C655D225AAE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9337380-222B-4EAD-A8CA-C80A15F822F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983277CB-7FA5-48F5-8FAC-A93C1879909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B74EE57D-B11C-4D8D-9894-408991A1ADE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A16AC1B5-F191-41DD-A59E-7F814F0430C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3855C6F8-F113-43E4-AB18-2355C50C77A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9F0DA366-A582-4486-A127-0F87F10640E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" name="กากบาท 24">
                <a:extLst>
                  <a:ext uri="{FF2B5EF4-FFF2-40B4-BE49-F238E27FC236}">
                    <a16:creationId xmlns:a16="http://schemas.microsoft.com/office/drawing/2014/main" id="{D4797110-61B9-4CE6-A8E2-92BB82043115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487BCD74-0D29-496A-8E5D-0B5FB075AC36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FA2DD684-CE8D-4B9C-ABCE-6566A37D6BD5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4CC92456-E575-4B99-A3EA-E2923B70E776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9" name="สี่เหลี่ยมผืนผ้า 28">
                <a:extLst>
                  <a:ext uri="{FF2B5EF4-FFF2-40B4-BE49-F238E27FC236}">
                    <a16:creationId xmlns:a16="http://schemas.microsoft.com/office/drawing/2014/main" id="{99DD0C2F-5455-47BB-93F0-A83521A419D2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ACAD7F28-AC5D-4CEF-9EDE-8C437AA789FF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1" name="กลุ่ม 30">
                <a:extLst>
                  <a:ext uri="{FF2B5EF4-FFF2-40B4-BE49-F238E27FC236}">
                    <a16:creationId xmlns:a16="http://schemas.microsoft.com/office/drawing/2014/main" id="{3A3B3348-642B-4FE7-AE11-57653AB89E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237FC85E-D7BA-4FFC-A663-F594E589DF7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ABD4F8D1-2AA2-4B40-8A26-4DD56D0814C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718A029A-E6C2-4962-914A-8BDA3EBFA1E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2D4C8CA4-D080-436B-B09F-FB550A91924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30F71175-957B-41FD-A829-5F556305CA2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48552E52-A17D-4EBA-ADA5-589CA5E8D13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8BBC06FF-1843-4A89-ABDF-24E7C0256CB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792B1012-F3EA-4CBB-8365-1D4630F1F16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8629F36F-F7A7-44CF-B411-4F429CBF27F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CAE078E3-DE2C-46B3-9177-10F29E000A1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5D6E4C41-E005-4B76-A0B6-7F3CBF1B455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5514CFC6-1880-4D39-B1ED-8E03CBF2D94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27AAB1B1-A3E9-4BF6-A41A-7D9F222AF4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CBCC7BB2-2CBC-4F6F-994A-73B0AF4F746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D5C53273-FC0F-4454-AB16-2AECC3C1AA9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3B119565-03A9-4CC5-AC43-8ACEA3CAD36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504E1019-4B01-4598-9B8A-EF24B4D7048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148ACC87-D50A-4558-83D3-6CAB7D203D9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B295EAE5-825F-414C-B130-980E51DD361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72342FCB-B7C9-4F70-8B21-0B9A3F20B53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C4398033-D028-4ADB-82AE-2DEF51F2253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416B297-F334-406E-843B-774C239EF7D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7843C20A-BE4E-479A-B65A-4CDB84151B9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8415DCC8-18D5-49A7-9FA2-E98A3DE54CE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1D4019B7-63E0-4A39-A093-9DD0B47C3B7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70054F81-DD18-4D3D-91DB-C312A32A88E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E7B25C5E-8F3A-4B19-AA6A-0F3C1C8D3E3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233BC29A-BBB1-4DDF-9165-751357C9224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2E154F62-A485-422E-8B8B-1C46AE1CF61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484F671-2A36-48D1-A8F9-6F841D8E921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6" name="สี่เหลี่ยมผืนผ้า 155">
              <a:extLst>
                <a:ext uri="{FF2B5EF4-FFF2-40B4-BE49-F238E27FC236}">
                  <a16:creationId xmlns:a16="http://schemas.microsoft.com/office/drawing/2014/main" id="{99BD82D0-447C-4165-8A80-684FAE3AAABD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00CA76E0-51C2-42EA-B709-6F9E303B94E0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1763FD98-6A8F-4545-8213-C6854F8CAD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01A10FC4-7923-4B7A-B3D6-A3B760C3F9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8EB6ADC7-00B0-4727-9D6F-3A5819D35B74}"/>
                </a:ext>
              </a:extLst>
            </p:cNvPr>
            <p:cNvSpPr txBox="1"/>
            <p:nvPr/>
          </p:nvSpPr>
          <p:spPr>
            <a:xfrm>
              <a:off x="5261092" y="1821145"/>
              <a:ext cx="335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ความหลากหลายของชนิดสิ่งมีชีวิต</a:t>
              </a: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F6DEC0A1-228B-4720-8F65-9BAB2189A4D5}"/>
                </a:ext>
              </a:extLst>
            </p:cNvPr>
            <p:cNvSpPr/>
            <p:nvPr/>
          </p:nvSpPr>
          <p:spPr>
            <a:xfrm>
              <a:off x="1860931" y="2422658"/>
              <a:ext cx="6686757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ความหลากหลายทางชีวภาพ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biodiversity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ความหลากหลายของระบบนิเวศ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ecosystem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diversity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ความหลากหลายของชนิดสิ่งมีชีวิต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species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diversity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ความหลากหลายทางพันธุกรรม (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genetic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6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diversity</a:t>
              </a:r>
              <a:r>
                <a:rPr lang="th-TH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</p:txBody>
        </p:sp>
        <p:sp>
          <p:nvSpPr>
            <p:cNvPr id="157" name="Text Placeholder 2">
              <a:extLst>
                <a:ext uri="{FF2B5EF4-FFF2-40B4-BE49-F238E27FC236}">
                  <a16:creationId xmlns:a16="http://schemas.microsoft.com/office/drawing/2014/main" id="{DEC6AC8E-37D7-4476-AAF9-425E75A6C9EC}"/>
                </a:ext>
              </a:extLst>
            </p:cNvPr>
            <p:cNvSpPr txBox="1">
              <a:spLocks/>
            </p:cNvSpPr>
            <p:nvPr/>
          </p:nvSpPr>
          <p:spPr>
            <a:xfrm>
              <a:off x="3237885" y="1279094"/>
              <a:ext cx="5393741" cy="60934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th-TH"/>
              </a:defPPr>
              <a:lvl1pPr marL="0" algn="ctr" defTabSz="6858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th-TH" altLang="ko-KR" sz="3500" b="1" u="sng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บทที่ 2 </a:t>
              </a:r>
              <a:r>
                <a:rPr lang="th-TH" altLang="ko-KR" sz="35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ความหลากหลายทางชีวภาพ </a:t>
              </a:r>
              <a:endParaRPr lang="th-TH" altLang="ko-KR" sz="35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58" name="รูปภาพ 157">
              <a:extLst>
                <a:ext uri="{FF2B5EF4-FFF2-40B4-BE49-F238E27FC236}">
                  <a16:creationId xmlns:a16="http://schemas.microsoft.com/office/drawing/2014/main" id="{514B4B7A-6104-44FF-87BF-7B5D3822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059" y="544385"/>
              <a:ext cx="1062798" cy="1062798"/>
            </a:xfrm>
            <a:prstGeom prst="rect">
              <a:avLst/>
            </a:prstGeom>
          </p:spPr>
        </p:pic>
        <p:sp>
          <p:nvSpPr>
            <p:cNvPr id="159" name="สี่เหลี่ยมผืนผ้า 1">
              <a:extLst>
                <a:ext uri="{FF2B5EF4-FFF2-40B4-BE49-F238E27FC236}">
                  <a16:creationId xmlns:a16="http://schemas.microsoft.com/office/drawing/2014/main" id="{F7EB25E1-54D7-478D-9C10-A71685EA53A8}"/>
                </a:ext>
              </a:extLst>
            </p:cNvPr>
            <p:cNvSpPr/>
            <p:nvPr/>
          </p:nvSpPr>
          <p:spPr>
            <a:xfrm>
              <a:off x="4382805" y="414233"/>
              <a:ext cx="436180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6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สรุปคำศัพท์ท้ายบท</a:t>
              </a:r>
              <a:endParaRPr lang="th-TH" sz="6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242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A85FA6B-233A-4F59-8467-4DC87DCA2DFA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96760463-768E-4537-8AF1-FA2F94B8F8A0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7" name="วงรี 16">
                <a:extLst>
                  <a:ext uri="{FF2B5EF4-FFF2-40B4-BE49-F238E27FC236}">
                    <a16:creationId xmlns:a16="http://schemas.microsoft.com/office/drawing/2014/main" id="{865E6E7E-F88A-4A29-95BB-AEC4062DA2A2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6BBAC95F-7585-42B9-975C-B35946AD130D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D921ABF2-8F0F-45A5-A893-4EEDEF44AF8D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20" name="กลุ่ม 19">
                <a:extLst>
                  <a:ext uri="{FF2B5EF4-FFF2-40B4-BE49-F238E27FC236}">
                    <a16:creationId xmlns:a16="http://schemas.microsoft.com/office/drawing/2014/main" id="{FC80C8BC-7500-4906-AD31-0C4689684092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4" name="รูปแบบอิสระ: รูปร่าง 153">
                  <a:extLst>
                    <a:ext uri="{FF2B5EF4-FFF2-40B4-BE49-F238E27FC236}">
                      <a16:creationId xmlns:a16="http://schemas.microsoft.com/office/drawing/2014/main" id="{759D3662-10C0-4D73-B611-C53C390B2B53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54627F77-7155-48BF-A8B4-FB950EEEEB5F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1" name="กลุ่ม 20">
                <a:extLst>
                  <a:ext uri="{FF2B5EF4-FFF2-40B4-BE49-F238E27FC236}">
                    <a16:creationId xmlns:a16="http://schemas.microsoft.com/office/drawing/2014/main" id="{00134D80-5A09-4AE6-8002-D8AA0B8DFA49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5504DE4B-D543-44E7-BA7C-8BC70686D3D2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CA6D7F12-0A34-417F-9637-F8DC9453021A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B15A6064-F10A-42EB-B603-EA1D8000BB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BA81DAE3-29D5-462B-97C1-BF99B68735DF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301BEA5E-8396-4133-BF8C-E947EF568C23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9B063C94-C213-468A-92BE-6EFEF905655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8C0177E8-A4A9-4C9D-8ADD-D8CC6EA62276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6DD35F76-0DEC-4F02-BCBB-6971D247D51B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7" name="วงรี 126">
                  <a:extLst>
                    <a:ext uri="{FF2B5EF4-FFF2-40B4-BE49-F238E27FC236}">
                      <a16:creationId xmlns:a16="http://schemas.microsoft.com/office/drawing/2014/main" id="{BCFBF3C5-38B5-4707-9658-A800BB03694B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A5A538F4-1F3E-4308-8813-B64952445481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2A0E7CD3-F74F-4EE3-9C3D-1008F48F52E4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0" name="วงรี 129">
                  <a:extLst>
                    <a:ext uri="{FF2B5EF4-FFF2-40B4-BE49-F238E27FC236}">
                      <a16:creationId xmlns:a16="http://schemas.microsoft.com/office/drawing/2014/main" id="{73DA3151-CB14-4C28-AB6D-BF1BC94DEF23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31" name="วงรี 130">
                  <a:extLst>
                    <a:ext uri="{FF2B5EF4-FFF2-40B4-BE49-F238E27FC236}">
                      <a16:creationId xmlns:a16="http://schemas.microsoft.com/office/drawing/2014/main" id="{16380F5D-1850-482A-A760-D71F1651C311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541D1E77-B44F-4030-A25A-0A2C5E5D42B8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3" name="วงรี 132">
                  <a:extLst>
                    <a:ext uri="{FF2B5EF4-FFF2-40B4-BE49-F238E27FC236}">
                      <a16:creationId xmlns:a16="http://schemas.microsoft.com/office/drawing/2014/main" id="{B4538937-8631-4A92-A449-53B64779AD0A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4" name="วงรี 133">
                  <a:extLst>
                    <a:ext uri="{FF2B5EF4-FFF2-40B4-BE49-F238E27FC236}">
                      <a16:creationId xmlns:a16="http://schemas.microsoft.com/office/drawing/2014/main" id="{9E2A966D-97CD-4A33-BC55-98FA0866A2D5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5" name="วงรี 134">
                  <a:extLst>
                    <a:ext uri="{FF2B5EF4-FFF2-40B4-BE49-F238E27FC236}">
                      <a16:creationId xmlns:a16="http://schemas.microsoft.com/office/drawing/2014/main" id="{A82923B1-3F78-4449-BA99-3D7F32821D2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6" name="วงรี 135">
                  <a:extLst>
                    <a:ext uri="{FF2B5EF4-FFF2-40B4-BE49-F238E27FC236}">
                      <a16:creationId xmlns:a16="http://schemas.microsoft.com/office/drawing/2014/main" id="{08E11291-5A27-45ED-91AF-02DCC1C2910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7" name="วงรี 136">
                  <a:extLst>
                    <a:ext uri="{FF2B5EF4-FFF2-40B4-BE49-F238E27FC236}">
                      <a16:creationId xmlns:a16="http://schemas.microsoft.com/office/drawing/2014/main" id="{193A3732-1B50-4D9A-BB79-C43AFBFD27D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8" name="วงรี 137">
                  <a:extLst>
                    <a:ext uri="{FF2B5EF4-FFF2-40B4-BE49-F238E27FC236}">
                      <a16:creationId xmlns:a16="http://schemas.microsoft.com/office/drawing/2014/main" id="{92C7D733-E7E8-4124-85DA-9B236E0103FD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39" name="วงรี 138">
                  <a:extLst>
                    <a:ext uri="{FF2B5EF4-FFF2-40B4-BE49-F238E27FC236}">
                      <a16:creationId xmlns:a16="http://schemas.microsoft.com/office/drawing/2014/main" id="{0050B8A4-E46F-463F-8249-F18E7E4528A7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0" name="วงรี 139">
                  <a:extLst>
                    <a:ext uri="{FF2B5EF4-FFF2-40B4-BE49-F238E27FC236}">
                      <a16:creationId xmlns:a16="http://schemas.microsoft.com/office/drawing/2014/main" id="{63F040E9-C757-432E-8D7D-982E92D166BC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1" name="วงรี 140">
                  <a:extLst>
                    <a:ext uri="{FF2B5EF4-FFF2-40B4-BE49-F238E27FC236}">
                      <a16:creationId xmlns:a16="http://schemas.microsoft.com/office/drawing/2014/main" id="{66536B91-8112-4441-8D4A-CC3C5C14627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2" name="วงรี 141">
                  <a:extLst>
                    <a:ext uri="{FF2B5EF4-FFF2-40B4-BE49-F238E27FC236}">
                      <a16:creationId xmlns:a16="http://schemas.microsoft.com/office/drawing/2014/main" id="{7295233A-1677-4DB0-8027-B35667165F4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3" name="วงรี 142">
                  <a:extLst>
                    <a:ext uri="{FF2B5EF4-FFF2-40B4-BE49-F238E27FC236}">
                      <a16:creationId xmlns:a16="http://schemas.microsoft.com/office/drawing/2014/main" id="{5FD9F60C-F6B6-47F3-9B3F-CE6F6F066C1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4" name="วงรี 143">
                  <a:extLst>
                    <a:ext uri="{FF2B5EF4-FFF2-40B4-BE49-F238E27FC236}">
                      <a16:creationId xmlns:a16="http://schemas.microsoft.com/office/drawing/2014/main" id="{48586C23-4B99-42F6-9D8C-4136BDD15AC1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5" name="วงรี 144">
                  <a:extLst>
                    <a:ext uri="{FF2B5EF4-FFF2-40B4-BE49-F238E27FC236}">
                      <a16:creationId xmlns:a16="http://schemas.microsoft.com/office/drawing/2014/main" id="{CB2EBE55-AB3A-42EC-B79D-6E9D2118E0B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6" name="วงรี 145">
                  <a:extLst>
                    <a:ext uri="{FF2B5EF4-FFF2-40B4-BE49-F238E27FC236}">
                      <a16:creationId xmlns:a16="http://schemas.microsoft.com/office/drawing/2014/main" id="{95E0182E-9A40-49CA-A908-B05B57272E75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7" name="วงรี 146">
                  <a:extLst>
                    <a:ext uri="{FF2B5EF4-FFF2-40B4-BE49-F238E27FC236}">
                      <a16:creationId xmlns:a16="http://schemas.microsoft.com/office/drawing/2014/main" id="{88BC63FE-E41C-4C9C-B43F-AA74A7B0B0B9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8" name="วงรี 147">
                  <a:extLst>
                    <a:ext uri="{FF2B5EF4-FFF2-40B4-BE49-F238E27FC236}">
                      <a16:creationId xmlns:a16="http://schemas.microsoft.com/office/drawing/2014/main" id="{2AEC8F70-6177-4C1E-B01B-8C341190AE47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49" name="วงรี 148">
                  <a:extLst>
                    <a:ext uri="{FF2B5EF4-FFF2-40B4-BE49-F238E27FC236}">
                      <a16:creationId xmlns:a16="http://schemas.microsoft.com/office/drawing/2014/main" id="{800985CA-0BFA-4936-B7B7-6BABE06201F5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0" name="วงรี 149">
                  <a:extLst>
                    <a:ext uri="{FF2B5EF4-FFF2-40B4-BE49-F238E27FC236}">
                      <a16:creationId xmlns:a16="http://schemas.microsoft.com/office/drawing/2014/main" id="{11293B54-F529-46BE-8771-A8638E09346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1" name="วงรี 150">
                  <a:extLst>
                    <a:ext uri="{FF2B5EF4-FFF2-40B4-BE49-F238E27FC236}">
                      <a16:creationId xmlns:a16="http://schemas.microsoft.com/office/drawing/2014/main" id="{481F475D-C0CC-479D-8062-46FE2BD8B175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id="{48C354B2-A6B6-4011-AE0C-76E9EC8B31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7E2A338C-4670-437B-9073-783C7C93A25E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2311B6CF-1F8B-445D-B727-89CCD3CE893D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B087361B-E8AB-42AB-ABF6-69007FBDDE3A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5" name="วงรี 94">
                  <a:extLst>
                    <a:ext uri="{FF2B5EF4-FFF2-40B4-BE49-F238E27FC236}">
                      <a16:creationId xmlns:a16="http://schemas.microsoft.com/office/drawing/2014/main" id="{DA854E4C-2131-4938-A3A7-C0A258FFBCE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6" name="วงรี 95">
                  <a:extLst>
                    <a:ext uri="{FF2B5EF4-FFF2-40B4-BE49-F238E27FC236}">
                      <a16:creationId xmlns:a16="http://schemas.microsoft.com/office/drawing/2014/main" id="{ABEC146E-831A-41C2-B6C8-D59EABD3822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7" name="วงรี 96">
                  <a:extLst>
                    <a:ext uri="{FF2B5EF4-FFF2-40B4-BE49-F238E27FC236}">
                      <a16:creationId xmlns:a16="http://schemas.microsoft.com/office/drawing/2014/main" id="{8B0FEB69-77C8-4E5E-BB58-2EE781A97DA7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8" name="วงรี 97">
                  <a:extLst>
                    <a:ext uri="{FF2B5EF4-FFF2-40B4-BE49-F238E27FC236}">
                      <a16:creationId xmlns:a16="http://schemas.microsoft.com/office/drawing/2014/main" id="{CC28F1E2-C933-4A70-ACC1-DB9613369956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9" name="วงรี 98">
                  <a:extLst>
                    <a:ext uri="{FF2B5EF4-FFF2-40B4-BE49-F238E27FC236}">
                      <a16:creationId xmlns:a16="http://schemas.microsoft.com/office/drawing/2014/main" id="{567E4A44-1B1A-4744-98E3-B754CC9E1CAA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0" name="วงรี 99">
                  <a:extLst>
                    <a:ext uri="{FF2B5EF4-FFF2-40B4-BE49-F238E27FC236}">
                      <a16:creationId xmlns:a16="http://schemas.microsoft.com/office/drawing/2014/main" id="{28B03C56-9F0F-4A87-88B7-B18269869DB9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01" name="วงรี 100">
                  <a:extLst>
                    <a:ext uri="{FF2B5EF4-FFF2-40B4-BE49-F238E27FC236}">
                      <a16:creationId xmlns:a16="http://schemas.microsoft.com/office/drawing/2014/main" id="{027602A8-B342-41B7-ACBE-E56456B947E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2" name="วงรี 101">
                  <a:extLst>
                    <a:ext uri="{FF2B5EF4-FFF2-40B4-BE49-F238E27FC236}">
                      <a16:creationId xmlns:a16="http://schemas.microsoft.com/office/drawing/2014/main" id="{904CAC15-6BF1-40F7-8F8E-536CC8EFF3D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3" name="วงรี 102">
                  <a:extLst>
                    <a:ext uri="{FF2B5EF4-FFF2-40B4-BE49-F238E27FC236}">
                      <a16:creationId xmlns:a16="http://schemas.microsoft.com/office/drawing/2014/main" id="{1FC694AB-CF28-4A0C-8CF7-6F5D4CEAAF55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79D22C1C-AD1F-42BC-8C66-6BD3CEB80B56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5" name="วงรี 104">
                  <a:extLst>
                    <a:ext uri="{FF2B5EF4-FFF2-40B4-BE49-F238E27FC236}">
                      <a16:creationId xmlns:a16="http://schemas.microsoft.com/office/drawing/2014/main" id="{603F2A37-76E6-4401-AAD7-4C3B667FCC3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6" name="วงรี 105">
                  <a:extLst>
                    <a:ext uri="{FF2B5EF4-FFF2-40B4-BE49-F238E27FC236}">
                      <a16:creationId xmlns:a16="http://schemas.microsoft.com/office/drawing/2014/main" id="{904B0D09-68EE-4D8B-9630-E3EF350B1F7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7" name="วงรี 106">
                  <a:extLst>
                    <a:ext uri="{FF2B5EF4-FFF2-40B4-BE49-F238E27FC236}">
                      <a16:creationId xmlns:a16="http://schemas.microsoft.com/office/drawing/2014/main" id="{B90A46B1-63D5-46E6-99ED-EBBC47548A59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8" name="วงรี 107">
                  <a:extLst>
                    <a:ext uri="{FF2B5EF4-FFF2-40B4-BE49-F238E27FC236}">
                      <a16:creationId xmlns:a16="http://schemas.microsoft.com/office/drawing/2014/main" id="{A7D018A4-C70E-4ADF-838B-5D72C610B569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09" name="วงรี 108">
                  <a:extLst>
                    <a:ext uri="{FF2B5EF4-FFF2-40B4-BE49-F238E27FC236}">
                      <a16:creationId xmlns:a16="http://schemas.microsoft.com/office/drawing/2014/main" id="{3B63F9D0-9F2E-46A2-83E1-A0FA1C90F31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0" name="วงรี 109">
                  <a:extLst>
                    <a:ext uri="{FF2B5EF4-FFF2-40B4-BE49-F238E27FC236}">
                      <a16:creationId xmlns:a16="http://schemas.microsoft.com/office/drawing/2014/main" id="{859EACE7-A04B-4959-88D2-E4902EA0B51E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1" name="วงรี 110">
                  <a:extLst>
                    <a:ext uri="{FF2B5EF4-FFF2-40B4-BE49-F238E27FC236}">
                      <a16:creationId xmlns:a16="http://schemas.microsoft.com/office/drawing/2014/main" id="{2620B7CC-A0A8-48CC-8078-32C605559360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2" name="วงรี 111">
                  <a:extLst>
                    <a:ext uri="{FF2B5EF4-FFF2-40B4-BE49-F238E27FC236}">
                      <a16:creationId xmlns:a16="http://schemas.microsoft.com/office/drawing/2014/main" id="{D6714E89-CCF3-4291-B15A-4EF1C20C0A70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3" name="วงรี 112">
                  <a:extLst>
                    <a:ext uri="{FF2B5EF4-FFF2-40B4-BE49-F238E27FC236}">
                      <a16:creationId xmlns:a16="http://schemas.microsoft.com/office/drawing/2014/main" id="{49A1AD41-6687-41DB-A63F-FD694474EC8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4" name="วงรี 113">
                  <a:extLst>
                    <a:ext uri="{FF2B5EF4-FFF2-40B4-BE49-F238E27FC236}">
                      <a16:creationId xmlns:a16="http://schemas.microsoft.com/office/drawing/2014/main" id="{70A34BBD-E624-480B-BA98-5334FA902A3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5" name="วงรี 114">
                  <a:extLst>
                    <a:ext uri="{FF2B5EF4-FFF2-40B4-BE49-F238E27FC236}">
                      <a16:creationId xmlns:a16="http://schemas.microsoft.com/office/drawing/2014/main" id="{30F71DCC-7CB7-421D-B455-1C3B1C8088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6" name="วงรี 115">
                  <a:extLst>
                    <a:ext uri="{FF2B5EF4-FFF2-40B4-BE49-F238E27FC236}">
                      <a16:creationId xmlns:a16="http://schemas.microsoft.com/office/drawing/2014/main" id="{3CFF72BB-5DCC-44C6-8CC3-7728380A2D4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7" name="วงรี 116">
                  <a:extLst>
                    <a:ext uri="{FF2B5EF4-FFF2-40B4-BE49-F238E27FC236}">
                      <a16:creationId xmlns:a16="http://schemas.microsoft.com/office/drawing/2014/main" id="{07FB821A-FF8E-4115-A53E-7A7EBD86D84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8" name="วงรี 117">
                  <a:extLst>
                    <a:ext uri="{FF2B5EF4-FFF2-40B4-BE49-F238E27FC236}">
                      <a16:creationId xmlns:a16="http://schemas.microsoft.com/office/drawing/2014/main" id="{3C7B320F-C450-4EF8-AB88-FE1BFC12591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19" name="วงรี 118">
                  <a:extLst>
                    <a:ext uri="{FF2B5EF4-FFF2-40B4-BE49-F238E27FC236}">
                      <a16:creationId xmlns:a16="http://schemas.microsoft.com/office/drawing/2014/main" id="{42ABAC7F-2513-44D8-A003-DF20B54476FF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1489CEAF-FDA3-4228-ACFC-36EBCDEE433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21" name="วงรี 120">
                  <a:extLst>
                    <a:ext uri="{FF2B5EF4-FFF2-40B4-BE49-F238E27FC236}">
                      <a16:creationId xmlns:a16="http://schemas.microsoft.com/office/drawing/2014/main" id="{7EC2542C-45C4-498D-A1CF-787B07701E86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E7B70532-3B77-4C6A-A41B-466CA43134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31C85DDC-ED30-419C-B3B9-0578D17ACB0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3C27A391-3B4E-467C-9F5E-E746565A5574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15DAECD4-A37B-4F77-893A-B1E9A33433B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5" name="วงรี 64">
                  <a:extLst>
                    <a:ext uri="{FF2B5EF4-FFF2-40B4-BE49-F238E27FC236}">
                      <a16:creationId xmlns:a16="http://schemas.microsoft.com/office/drawing/2014/main" id="{45EF1040-07B8-4175-8BE6-47B9C40F94A1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AD58C46C-C989-4B60-B7FC-B6D20AE63C9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3F2671ED-6E78-4C44-9C0A-CB70EFF5E829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B6ABD043-A05F-4208-A656-19A52949850A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3244CDF9-9535-447F-B967-AE39165C6400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0" name="วงรี 69">
                  <a:extLst>
                    <a:ext uri="{FF2B5EF4-FFF2-40B4-BE49-F238E27FC236}">
                      <a16:creationId xmlns:a16="http://schemas.microsoft.com/office/drawing/2014/main" id="{AA5175D1-1F34-4FC9-AC12-9BC1511F8F87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CBCCE385-BA49-47B9-A53F-2679DCDE11E6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0E8F847C-B047-4759-9100-3F7B5CF9FC82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1EA17E59-8684-49AB-BF1D-54F1A91F66ED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8589F34C-5A1E-4106-B4A8-FF26E49C0F81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5" name="วงรี 74">
                  <a:extLst>
                    <a:ext uri="{FF2B5EF4-FFF2-40B4-BE49-F238E27FC236}">
                      <a16:creationId xmlns:a16="http://schemas.microsoft.com/office/drawing/2014/main" id="{9FBA9012-61A7-41C8-97E8-4F6657152454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9F52811C-742E-434B-8E6A-F5780266B33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1F6211E0-4AF7-4815-A83D-57C2ADFD8B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828B5A3C-15D2-466F-A2B8-07ABEA433FE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8563C03E-0BBD-4528-988B-5BD34E56C6D1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0" name="วงรี 79">
                  <a:extLst>
                    <a:ext uri="{FF2B5EF4-FFF2-40B4-BE49-F238E27FC236}">
                      <a16:creationId xmlns:a16="http://schemas.microsoft.com/office/drawing/2014/main" id="{84CB9CCA-59FA-42EC-9271-203B1CB8A60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7E543C60-8692-42FE-A807-04D748F8498A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FD8C2563-118A-4DFE-B5AB-4A34F2839EF4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365D2F38-BC7B-433D-85D4-3E253C86F8B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8F3C1712-0894-4E4E-B36D-F5049B28BBD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5" name="วงรี 84">
                  <a:extLst>
                    <a:ext uri="{FF2B5EF4-FFF2-40B4-BE49-F238E27FC236}">
                      <a16:creationId xmlns:a16="http://schemas.microsoft.com/office/drawing/2014/main" id="{C4E46836-AC74-48F0-BE8B-C655D225AAE9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69337380-222B-4EAD-A8CA-C80A15F822FE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983277CB-7FA5-48F5-8FAC-A93C1879909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B74EE57D-B11C-4D8D-9894-408991A1ADE4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A16AC1B5-F191-41DD-A59E-7F814F0430C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3855C6F8-F113-43E4-AB18-2355C50C77AD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9F0DA366-A582-4486-A127-0F87F10640E1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" name="กากบาท 24">
                <a:extLst>
                  <a:ext uri="{FF2B5EF4-FFF2-40B4-BE49-F238E27FC236}">
                    <a16:creationId xmlns:a16="http://schemas.microsoft.com/office/drawing/2014/main" id="{D4797110-61B9-4CE6-A8E2-92BB82043115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6" name="กากบาท 25">
                <a:extLst>
                  <a:ext uri="{FF2B5EF4-FFF2-40B4-BE49-F238E27FC236}">
                    <a16:creationId xmlns:a16="http://schemas.microsoft.com/office/drawing/2014/main" id="{487BCD74-0D29-496A-8E5D-0B5FB075AC36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7" name="กากบาท 26">
                <a:extLst>
                  <a:ext uri="{FF2B5EF4-FFF2-40B4-BE49-F238E27FC236}">
                    <a16:creationId xmlns:a16="http://schemas.microsoft.com/office/drawing/2014/main" id="{FA2DD684-CE8D-4B9C-ABCE-6566A37D6BD5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8" name="กากบาท 27">
                <a:extLst>
                  <a:ext uri="{FF2B5EF4-FFF2-40B4-BE49-F238E27FC236}">
                    <a16:creationId xmlns:a16="http://schemas.microsoft.com/office/drawing/2014/main" id="{4CC92456-E575-4B99-A3EA-E2923B70E776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9" name="สี่เหลี่ยมผืนผ้า 28">
                <a:extLst>
                  <a:ext uri="{FF2B5EF4-FFF2-40B4-BE49-F238E27FC236}">
                    <a16:creationId xmlns:a16="http://schemas.microsoft.com/office/drawing/2014/main" id="{99DD0C2F-5455-47BB-93F0-A83521A419D2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ACAD7F28-AC5D-4CEF-9EDE-8C437AA789FF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31" name="กลุ่ม 30">
                <a:extLst>
                  <a:ext uri="{FF2B5EF4-FFF2-40B4-BE49-F238E27FC236}">
                    <a16:creationId xmlns:a16="http://schemas.microsoft.com/office/drawing/2014/main" id="{3A3B3348-642B-4FE7-AE11-57653AB89E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32" name="วงรี 31">
                  <a:extLst>
                    <a:ext uri="{FF2B5EF4-FFF2-40B4-BE49-F238E27FC236}">
                      <a16:creationId xmlns:a16="http://schemas.microsoft.com/office/drawing/2014/main" id="{237FC85E-D7BA-4FFC-A663-F594E589DF72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3" name="วงรี 32">
                  <a:extLst>
                    <a:ext uri="{FF2B5EF4-FFF2-40B4-BE49-F238E27FC236}">
                      <a16:creationId xmlns:a16="http://schemas.microsoft.com/office/drawing/2014/main" id="{ABD4F8D1-2AA2-4B40-8A26-4DD56D0814CC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4" name="วงรี 33">
                  <a:extLst>
                    <a:ext uri="{FF2B5EF4-FFF2-40B4-BE49-F238E27FC236}">
                      <a16:creationId xmlns:a16="http://schemas.microsoft.com/office/drawing/2014/main" id="{718A029A-E6C2-4962-914A-8BDA3EBFA1E7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5" name="วงรี 34">
                  <a:extLst>
                    <a:ext uri="{FF2B5EF4-FFF2-40B4-BE49-F238E27FC236}">
                      <a16:creationId xmlns:a16="http://schemas.microsoft.com/office/drawing/2014/main" id="{2D4C8CA4-D080-436B-B09F-FB550A919245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6" name="วงรี 35">
                  <a:extLst>
                    <a:ext uri="{FF2B5EF4-FFF2-40B4-BE49-F238E27FC236}">
                      <a16:creationId xmlns:a16="http://schemas.microsoft.com/office/drawing/2014/main" id="{30F71175-957B-41FD-A829-5F556305CA21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7" name="วงรี 36">
                  <a:extLst>
                    <a:ext uri="{FF2B5EF4-FFF2-40B4-BE49-F238E27FC236}">
                      <a16:creationId xmlns:a16="http://schemas.microsoft.com/office/drawing/2014/main" id="{48552E52-A17D-4EBA-ADA5-589CA5E8D138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8" name="วงรี 37">
                  <a:extLst>
                    <a:ext uri="{FF2B5EF4-FFF2-40B4-BE49-F238E27FC236}">
                      <a16:creationId xmlns:a16="http://schemas.microsoft.com/office/drawing/2014/main" id="{8BBC06FF-1843-4A89-ABDF-24E7C0256CB7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39" name="วงรี 38">
                  <a:extLst>
                    <a:ext uri="{FF2B5EF4-FFF2-40B4-BE49-F238E27FC236}">
                      <a16:creationId xmlns:a16="http://schemas.microsoft.com/office/drawing/2014/main" id="{792B1012-F3EA-4CBB-8365-1D4630F1F16B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8629F36F-F7A7-44CF-B411-4F429CBF27F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41" name="วงรี 40">
                  <a:extLst>
                    <a:ext uri="{FF2B5EF4-FFF2-40B4-BE49-F238E27FC236}">
                      <a16:creationId xmlns:a16="http://schemas.microsoft.com/office/drawing/2014/main" id="{CAE078E3-DE2C-46B3-9177-10F29E000A1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2" name="วงรี 41">
                  <a:extLst>
                    <a:ext uri="{FF2B5EF4-FFF2-40B4-BE49-F238E27FC236}">
                      <a16:creationId xmlns:a16="http://schemas.microsoft.com/office/drawing/2014/main" id="{5D6E4C41-E005-4B76-A0B6-7F3CBF1B455D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3" name="วงรี 42">
                  <a:extLst>
                    <a:ext uri="{FF2B5EF4-FFF2-40B4-BE49-F238E27FC236}">
                      <a16:creationId xmlns:a16="http://schemas.microsoft.com/office/drawing/2014/main" id="{5514CFC6-1880-4D39-B1ED-8E03CBF2D94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27AAB1B1-A3E9-4BF6-A41A-7D9F222AF4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CBCC7BB2-2CBC-4F6F-994A-73B0AF4F746B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6" name="วงรี 45">
                  <a:extLst>
                    <a:ext uri="{FF2B5EF4-FFF2-40B4-BE49-F238E27FC236}">
                      <a16:creationId xmlns:a16="http://schemas.microsoft.com/office/drawing/2014/main" id="{D5C53273-FC0F-4454-AB16-2AECC3C1AA94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3B119565-03A9-4CC5-AC43-8ACEA3CAD36A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504E1019-4B01-4598-9B8A-EF24B4D70485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148ACC87-D50A-4558-83D3-6CAB7D203D96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B295EAE5-825F-414C-B130-980E51DD361F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1" name="วงรี 50">
                  <a:extLst>
                    <a:ext uri="{FF2B5EF4-FFF2-40B4-BE49-F238E27FC236}">
                      <a16:creationId xmlns:a16="http://schemas.microsoft.com/office/drawing/2014/main" id="{72342FCB-B7C9-4F70-8B21-0B9A3F20B535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2" name="วงรี 51">
                  <a:extLst>
                    <a:ext uri="{FF2B5EF4-FFF2-40B4-BE49-F238E27FC236}">
                      <a16:creationId xmlns:a16="http://schemas.microsoft.com/office/drawing/2014/main" id="{C4398033-D028-4ADB-82AE-2DEF51F22536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3416B297-F334-406E-843B-774C239EF7D1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4" name="วงรี 53">
                  <a:extLst>
                    <a:ext uri="{FF2B5EF4-FFF2-40B4-BE49-F238E27FC236}">
                      <a16:creationId xmlns:a16="http://schemas.microsoft.com/office/drawing/2014/main" id="{7843C20A-BE4E-479A-B65A-4CDB84151B9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5" name="วงรี 54">
                  <a:extLst>
                    <a:ext uri="{FF2B5EF4-FFF2-40B4-BE49-F238E27FC236}">
                      <a16:creationId xmlns:a16="http://schemas.microsoft.com/office/drawing/2014/main" id="{8415DCC8-18D5-49A7-9FA2-E98A3DE54CE8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6" name="วงรี 55">
                  <a:extLst>
                    <a:ext uri="{FF2B5EF4-FFF2-40B4-BE49-F238E27FC236}">
                      <a16:creationId xmlns:a16="http://schemas.microsoft.com/office/drawing/2014/main" id="{1D4019B7-63E0-4A39-A093-9DD0B47C3B7F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7" name="วงรี 56">
                  <a:extLst>
                    <a:ext uri="{FF2B5EF4-FFF2-40B4-BE49-F238E27FC236}">
                      <a16:creationId xmlns:a16="http://schemas.microsoft.com/office/drawing/2014/main" id="{70054F81-DD18-4D3D-91DB-C312A32A88E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8" name="วงรี 57">
                  <a:extLst>
                    <a:ext uri="{FF2B5EF4-FFF2-40B4-BE49-F238E27FC236}">
                      <a16:creationId xmlns:a16="http://schemas.microsoft.com/office/drawing/2014/main" id="{E7B25C5E-8F3A-4B19-AA6A-0F3C1C8D3E36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59" name="วงรี 58">
                  <a:extLst>
                    <a:ext uri="{FF2B5EF4-FFF2-40B4-BE49-F238E27FC236}">
                      <a16:creationId xmlns:a16="http://schemas.microsoft.com/office/drawing/2014/main" id="{233BC29A-BBB1-4DDF-9165-751357C92243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0" name="วงรี 59">
                  <a:extLst>
                    <a:ext uri="{FF2B5EF4-FFF2-40B4-BE49-F238E27FC236}">
                      <a16:creationId xmlns:a16="http://schemas.microsoft.com/office/drawing/2014/main" id="{2E154F62-A485-422E-8B8B-1C46AE1CF610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F484F671-2A36-48D1-A8F9-6F841D8E9219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56" name="สี่เหลี่ยมผืนผ้า 155">
              <a:extLst>
                <a:ext uri="{FF2B5EF4-FFF2-40B4-BE49-F238E27FC236}">
                  <a16:creationId xmlns:a16="http://schemas.microsoft.com/office/drawing/2014/main" id="{99BD82D0-447C-4165-8A80-684FAE3AAABD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00CA76E0-51C2-42EA-B709-6F9E303B94E0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1763FD98-6A8F-4545-8213-C6854F8CAD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01A10FC4-7923-4B7A-B3D6-A3B760C3F9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60" name="สี่เหลี่ยมผืนผ้า 1">
              <a:extLst>
                <a:ext uri="{FF2B5EF4-FFF2-40B4-BE49-F238E27FC236}">
                  <a16:creationId xmlns:a16="http://schemas.microsoft.com/office/drawing/2014/main" id="{99941218-211D-4B70-84A1-5A018F278DEB}"/>
                </a:ext>
              </a:extLst>
            </p:cNvPr>
            <p:cNvSpPr/>
            <p:nvPr/>
          </p:nvSpPr>
          <p:spPr>
            <a:xfrm>
              <a:off x="1031691" y="1584200"/>
              <a:ext cx="779186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คู่มือการใช้หลักสูตรกลุ่มสาระการเรียนรู้วิทยาศาสตร์ (ฉบับปรับปรุง พ.ศ. 2560)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ตามหลักสูตรแกนกลางการศึกษาขั้นพื้นฐาน พุทธศักราช 2551 ระดับมัธยมศึกษาตอนต้น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จัดทำโดยสถาบันส่งเสริมการสอนวิทยาศาสตร์และเทคโนโลยี กระทรวงศึกษาธิการ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ศึกษาตัวชี้วัดและสาระการเรียนรู้แกนกลางกลุ่มสาระการเรียนรู้วิทยาศาสตร์ (ฉบับปรับปรุง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พ.ศ. 2560) ตามหลักสูตรแกนกลางการศึกษาขั้นพื้นฐาน พุทธศักราช 2551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หนังสือเรียนรายวิชาพื้นฐานวิทยาศาสตร์และเทคโนโลยี ชั้นมัธยมศึกษาปีที่ 3 เล่ม 2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ตามหลักสูตรแกนกลางการศึกษาขั้นพื้นฐาน พุทธศักราช 2551 (ฉบับปรับปรุง พ.ศ. 2560)    </a:t>
              </a: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สสวท. กระทรวงศึกษาธิการ</a:t>
              </a:r>
            </a:p>
          </p:txBody>
        </p:sp>
        <p:sp>
          <p:nvSpPr>
            <p:cNvPr id="161" name="Oval 35">
              <a:extLst>
                <a:ext uri="{FF2B5EF4-FFF2-40B4-BE49-F238E27FC236}">
                  <a16:creationId xmlns:a16="http://schemas.microsoft.com/office/drawing/2014/main" id="{6893BCC3-EA93-41AA-8AC0-E70A4E7EAC37}"/>
                </a:ext>
              </a:extLst>
            </p:cNvPr>
            <p:cNvSpPr/>
            <p:nvPr/>
          </p:nvSpPr>
          <p:spPr>
            <a:xfrm>
              <a:off x="638303" y="730752"/>
              <a:ext cx="527982" cy="584709"/>
            </a:xfrm>
            <a:custGeom>
              <a:avLst/>
              <a:gdLst/>
              <a:ahLst/>
              <a:cxnLst/>
              <a:rect l="l" t="t" r="r" b="b"/>
              <a:pathLst>
                <a:path w="2548531" h="3213371">
                  <a:moveTo>
                    <a:pt x="792000" y="2498954"/>
                  </a:moveTo>
                  <a:lnTo>
                    <a:pt x="792000" y="2641726"/>
                  </a:lnTo>
                  <a:cubicBezTo>
                    <a:pt x="463357" y="2661706"/>
                    <a:pt x="216000" y="2748872"/>
                    <a:pt x="216000" y="2853371"/>
                  </a:cubicBezTo>
                  <a:cubicBezTo>
                    <a:pt x="216000" y="2972665"/>
                    <a:pt x="538355" y="3069371"/>
                    <a:pt x="936000" y="3069371"/>
                  </a:cubicBezTo>
                  <a:cubicBezTo>
                    <a:pt x="1333645" y="3069371"/>
                    <a:pt x="1656000" y="2972665"/>
                    <a:pt x="1656000" y="2853371"/>
                  </a:cubicBezTo>
                  <a:cubicBezTo>
                    <a:pt x="1656000" y="2748872"/>
                    <a:pt x="1408644" y="2661706"/>
                    <a:pt x="1080000" y="2641726"/>
                  </a:cubicBezTo>
                  <a:lnTo>
                    <a:pt x="1080000" y="2498954"/>
                  </a:lnTo>
                  <a:cubicBezTo>
                    <a:pt x="1528614" y="2524263"/>
                    <a:pt x="1872000" y="2673393"/>
                    <a:pt x="1872000" y="2853371"/>
                  </a:cubicBezTo>
                  <a:cubicBezTo>
                    <a:pt x="1872000" y="3052194"/>
                    <a:pt x="1452939" y="3213371"/>
                    <a:pt x="936000" y="3213371"/>
                  </a:cubicBezTo>
                  <a:cubicBezTo>
                    <a:pt x="419061" y="3213371"/>
                    <a:pt x="0" y="3052194"/>
                    <a:pt x="0" y="2853371"/>
                  </a:cubicBezTo>
                  <a:cubicBezTo>
                    <a:pt x="0" y="2673393"/>
                    <a:pt x="343386" y="2524263"/>
                    <a:pt x="792000" y="2498954"/>
                  </a:cubicBezTo>
                  <a:close/>
                  <a:moveTo>
                    <a:pt x="2190403" y="180020"/>
                  </a:moveTo>
                  <a:cubicBezTo>
                    <a:pt x="2388233" y="180020"/>
                    <a:pt x="2548531" y="236495"/>
                    <a:pt x="2548531" y="306081"/>
                  </a:cubicBezTo>
                  <a:lnTo>
                    <a:pt x="2548531" y="1314569"/>
                  </a:lnTo>
                  <a:cubicBezTo>
                    <a:pt x="2548531" y="1244983"/>
                    <a:pt x="2388233" y="1188508"/>
                    <a:pt x="2190403" y="1188508"/>
                  </a:cubicBezTo>
                  <a:cubicBezTo>
                    <a:pt x="1992574" y="1188508"/>
                    <a:pt x="1832276" y="1244983"/>
                    <a:pt x="1832276" y="1314569"/>
                  </a:cubicBezTo>
                  <a:cubicBezTo>
                    <a:pt x="1832276" y="1384155"/>
                    <a:pt x="1671978" y="1440630"/>
                    <a:pt x="1474148" y="1440630"/>
                  </a:cubicBezTo>
                  <a:cubicBezTo>
                    <a:pt x="1276318" y="1440630"/>
                    <a:pt x="1116020" y="1384155"/>
                    <a:pt x="1116020" y="1314569"/>
                  </a:cubicBezTo>
                  <a:lnTo>
                    <a:pt x="1116020" y="306081"/>
                  </a:lnTo>
                  <a:cubicBezTo>
                    <a:pt x="1116020" y="375667"/>
                    <a:pt x="1276318" y="432142"/>
                    <a:pt x="1474148" y="432142"/>
                  </a:cubicBezTo>
                  <a:cubicBezTo>
                    <a:pt x="1671978" y="432142"/>
                    <a:pt x="1832276" y="375667"/>
                    <a:pt x="1832276" y="306081"/>
                  </a:cubicBezTo>
                  <a:cubicBezTo>
                    <a:pt x="1832276" y="236495"/>
                    <a:pt x="1992574" y="180020"/>
                    <a:pt x="2190403" y="180020"/>
                  </a:cubicBezTo>
                  <a:close/>
                  <a:moveTo>
                    <a:pt x="936000" y="0"/>
                  </a:moveTo>
                  <a:cubicBezTo>
                    <a:pt x="1035422" y="0"/>
                    <a:pt x="1116020" y="80598"/>
                    <a:pt x="1116020" y="180020"/>
                  </a:cubicBezTo>
                  <a:cubicBezTo>
                    <a:pt x="1116020" y="246019"/>
                    <a:pt x="1080504" y="303723"/>
                    <a:pt x="1026000" y="332457"/>
                  </a:cubicBezTo>
                  <a:lnTo>
                    <a:pt x="1026000" y="2887874"/>
                  </a:lnTo>
                  <a:lnTo>
                    <a:pt x="846000" y="2887874"/>
                  </a:lnTo>
                  <a:lnTo>
                    <a:pt x="846000" y="332457"/>
                  </a:lnTo>
                  <a:cubicBezTo>
                    <a:pt x="791497" y="303723"/>
                    <a:pt x="755980" y="246019"/>
                    <a:pt x="755980" y="180020"/>
                  </a:cubicBezTo>
                  <a:cubicBezTo>
                    <a:pt x="755980" y="80598"/>
                    <a:pt x="836578" y="0"/>
                    <a:pt x="9360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002060"/>
                </a:solidFill>
              </a:endParaRPr>
            </a:p>
          </p:txBody>
        </p:sp>
        <p:pic>
          <p:nvPicPr>
            <p:cNvPr id="162" name="Picture 4" descr="http://www.google.rs/blank.html | งานฝีมือเด็กก่อนวัยเรียน, สติก ...">
              <a:extLst>
                <a:ext uri="{FF2B5EF4-FFF2-40B4-BE49-F238E27FC236}">
                  <a16:creationId xmlns:a16="http://schemas.microsoft.com/office/drawing/2014/main" id="{2EFBF768-90D1-4720-8800-C04A21A9ED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2" t="27884" r="16129" b="52035"/>
            <a:stretch/>
          </p:blipFill>
          <p:spPr bwMode="auto">
            <a:xfrm>
              <a:off x="1243936" y="564640"/>
              <a:ext cx="3149318" cy="94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235" descr="Chemical, green, medical, potion, science icon">
              <a:extLst>
                <a:ext uri="{FF2B5EF4-FFF2-40B4-BE49-F238E27FC236}">
                  <a16:creationId xmlns:a16="http://schemas.microsoft.com/office/drawing/2014/main" id="{26829E91-7491-4871-A165-99785A4FC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970" y="432999"/>
              <a:ext cx="1154949" cy="1154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" name="สี่เหลี่ยมผืนผ้า 5">
              <a:extLst>
                <a:ext uri="{FF2B5EF4-FFF2-40B4-BE49-F238E27FC236}">
                  <a16:creationId xmlns:a16="http://schemas.microsoft.com/office/drawing/2014/main" id="{D78A12C4-EF9B-4136-AFFA-59AD03F7BB45}"/>
                </a:ext>
              </a:extLst>
            </p:cNvPr>
            <p:cNvSpPr/>
            <p:nvPr/>
          </p:nvSpPr>
          <p:spPr>
            <a:xfrm>
              <a:off x="1430823" y="602950"/>
              <a:ext cx="26400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ข้อมูลอ้างอิงจาก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390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65298CA-3CC8-4C78-B421-B8656D14DC0B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sp>
          <p:nvSpPr>
            <p:cNvPr id="148" name="วงรี 147">
              <a:extLst>
                <a:ext uri="{FF2B5EF4-FFF2-40B4-BE49-F238E27FC236}">
                  <a16:creationId xmlns:a16="http://schemas.microsoft.com/office/drawing/2014/main" id="{50F10C64-7D2F-4F87-9AE0-895F6DA3099D}"/>
                </a:ext>
              </a:extLst>
            </p:cNvPr>
            <p:cNvSpPr/>
            <p:nvPr/>
          </p:nvSpPr>
          <p:spPr>
            <a:xfrm rot="2025166">
              <a:off x="4547239" y="364187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9" name="วงรี 148">
              <a:extLst>
                <a:ext uri="{FF2B5EF4-FFF2-40B4-BE49-F238E27FC236}">
                  <a16:creationId xmlns:a16="http://schemas.microsoft.com/office/drawing/2014/main" id="{41F42128-0578-4B01-B852-161C2BA94A6A}"/>
                </a:ext>
              </a:extLst>
            </p:cNvPr>
            <p:cNvSpPr/>
            <p:nvPr/>
          </p:nvSpPr>
          <p:spPr>
            <a:xfrm rot="2025166">
              <a:off x="248763" y="2075931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0" name="วงรี 149">
              <a:extLst>
                <a:ext uri="{FF2B5EF4-FFF2-40B4-BE49-F238E27FC236}">
                  <a16:creationId xmlns:a16="http://schemas.microsoft.com/office/drawing/2014/main" id="{0A67277D-97FE-405E-8D24-46ADAF810AA2}"/>
                </a:ext>
              </a:extLst>
            </p:cNvPr>
            <p:cNvSpPr/>
            <p:nvPr/>
          </p:nvSpPr>
          <p:spPr>
            <a:xfrm rot="2025166">
              <a:off x="6990495" y="1782658"/>
              <a:ext cx="1654232" cy="1528124"/>
            </a:xfrm>
            <a:prstGeom prst="ellipse">
              <a:avLst/>
            </a:prstGeom>
            <a:pattFill prst="dkHorz">
              <a:fgClr>
                <a:srgbClr val="3DADD4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51" name="กลุ่ม 150">
              <a:extLst>
                <a:ext uri="{FF2B5EF4-FFF2-40B4-BE49-F238E27FC236}">
                  <a16:creationId xmlns:a16="http://schemas.microsoft.com/office/drawing/2014/main" id="{19C56B3C-9585-47CB-B78B-AE6D6D707205}"/>
                </a:ext>
              </a:extLst>
            </p:cNvPr>
            <p:cNvGrpSpPr/>
            <p:nvPr/>
          </p:nvGrpSpPr>
          <p:grpSpPr>
            <a:xfrm>
              <a:off x="-24524" y="-71791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2" name="รูปแบบอิสระ: รูปร่าง 151">
                <a:extLst>
                  <a:ext uri="{FF2B5EF4-FFF2-40B4-BE49-F238E27FC236}">
                    <a16:creationId xmlns:a16="http://schemas.microsoft.com/office/drawing/2014/main" id="{2F33E7AC-D7FC-4855-A7D8-B3FE2F041B99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3" name="รูปแบบอิสระ: รูปร่าง 152">
                <a:extLst>
                  <a:ext uri="{FF2B5EF4-FFF2-40B4-BE49-F238E27FC236}">
                    <a16:creationId xmlns:a16="http://schemas.microsoft.com/office/drawing/2014/main" id="{E03E2855-24A7-45B8-AFE1-8D5AA83C6128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54" name="กลุ่ม 153">
              <a:extLst>
                <a:ext uri="{FF2B5EF4-FFF2-40B4-BE49-F238E27FC236}">
                  <a16:creationId xmlns:a16="http://schemas.microsoft.com/office/drawing/2014/main" id="{E1EFBA0B-52BD-41CE-924A-51CE253C1E93}"/>
                </a:ext>
              </a:extLst>
            </p:cNvPr>
            <p:cNvGrpSpPr/>
            <p:nvPr/>
          </p:nvGrpSpPr>
          <p:grpSpPr>
            <a:xfrm flipH="1" flipV="1">
              <a:off x="3659829" y="569056"/>
              <a:ext cx="5503933" cy="4625727"/>
              <a:chOff x="-13854" y="-53779"/>
              <a:chExt cx="5988928" cy="5448712"/>
            </a:xfrm>
            <a:gradFill>
              <a:gsLst>
                <a:gs pos="0">
                  <a:srgbClr val="99B5DA"/>
                </a:gs>
                <a:gs pos="73000">
                  <a:srgbClr val="99B5DA">
                    <a:lumMod val="80000"/>
                    <a:lumOff val="20000"/>
                  </a:srgbClr>
                </a:gs>
                <a:gs pos="100000">
                  <a:srgbClr val="99B5DA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55" name="รูปแบบอิสระ: รูปร่าง 154">
                <a:extLst>
                  <a:ext uri="{FF2B5EF4-FFF2-40B4-BE49-F238E27FC236}">
                    <a16:creationId xmlns:a16="http://schemas.microsoft.com/office/drawing/2014/main" id="{B8DBF276-5AC1-4A18-90B3-675B403A650C}"/>
                  </a:ext>
                </a:extLst>
              </p:cNvPr>
              <p:cNvSpPr/>
              <p:nvPr/>
            </p:nvSpPr>
            <p:spPr>
              <a:xfrm>
                <a:off x="-13854" y="415635"/>
                <a:ext cx="3654961" cy="4979298"/>
              </a:xfrm>
              <a:custGeom>
                <a:avLst/>
                <a:gdLst>
                  <a:gd name="connsiteX0" fmla="*/ 3034146 w 3034146"/>
                  <a:gd name="connsiteY0" fmla="*/ 0 h 4724400"/>
                  <a:gd name="connsiteX1" fmla="*/ 1676400 w 3034146"/>
                  <a:gd name="connsiteY1" fmla="*/ 1939636 h 4724400"/>
                  <a:gd name="connsiteX2" fmla="*/ 831273 w 3034146"/>
                  <a:gd name="connsiteY2" fmla="*/ 2521527 h 4724400"/>
                  <a:gd name="connsiteX3" fmla="*/ 498764 w 3034146"/>
                  <a:gd name="connsiteY3" fmla="*/ 4322618 h 4724400"/>
                  <a:gd name="connsiteX4" fmla="*/ 13855 w 3034146"/>
                  <a:gd name="connsiteY4" fmla="*/ 4724400 h 4724400"/>
                  <a:gd name="connsiteX5" fmla="*/ 0 w 3034146"/>
                  <a:gd name="connsiteY5" fmla="*/ 41564 h 4724400"/>
                  <a:gd name="connsiteX6" fmla="*/ 3034146 w 3034146"/>
                  <a:gd name="connsiteY6" fmla="*/ 0 h 4724400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34146"/>
                  <a:gd name="connsiteY0" fmla="*/ 0 h 5021667"/>
                  <a:gd name="connsiteX1" fmla="*/ 1676400 w 3034146"/>
                  <a:gd name="connsiteY1" fmla="*/ 1939636 h 5021667"/>
                  <a:gd name="connsiteX2" fmla="*/ 831273 w 3034146"/>
                  <a:gd name="connsiteY2" fmla="*/ 2521527 h 5021667"/>
                  <a:gd name="connsiteX3" fmla="*/ 498764 w 3034146"/>
                  <a:gd name="connsiteY3" fmla="*/ 4322618 h 5021667"/>
                  <a:gd name="connsiteX4" fmla="*/ 13855 w 3034146"/>
                  <a:gd name="connsiteY4" fmla="*/ 4724400 h 5021667"/>
                  <a:gd name="connsiteX5" fmla="*/ 0 w 3034146"/>
                  <a:gd name="connsiteY5" fmla="*/ 41564 h 5021667"/>
                  <a:gd name="connsiteX6" fmla="*/ 3034146 w 3034146"/>
                  <a:gd name="connsiteY6" fmla="*/ 0 h 5021667"/>
                  <a:gd name="connsiteX0" fmla="*/ 3034146 w 3073956"/>
                  <a:gd name="connsiteY0" fmla="*/ 0 h 5021667"/>
                  <a:gd name="connsiteX1" fmla="*/ 1676400 w 3073956"/>
                  <a:gd name="connsiteY1" fmla="*/ 1939636 h 5021667"/>
                  <a:gd name="connsiteX2" fmla="*/ 831273 w 3073956"/>
                  <a:gd name="connsiteY2" fmla="*/ 2521527 h 5021667"/>
                  <a:gd name="connsiteX3" fmla="*/ 498764 w 3073956"/>
                  <a:gd name="connsiteY3" fmla="*/ 4322618 h 5021667"/>
                  <a:gd name="connsiteX4" fmla="*/ 13855 w 3073956"/>
                  <a:gd name="connsiteY4" fmla="*/ 4724400 h 5021667"/>
                  <a:gd name="connsiteX5" fmla="*/ 0 w 3073956"/>
                  <a:gd name="connsiteY5" fmla="*/ 41564 h 5021667"/>
                  <a:gd name="connsiteX6" fmla="*/ 3034146 w 3073956"/>
                  <a:gd name="connsiteY6" fmla="*/ 0 h 5021667"/>
                  <a:gd name="connsiteX0" fmla="*/ 3034146 w 3101237"/>
                  <a:gd name="connsiteY0" fmla="*/ 0 h 5021667"/>
                  <a:gd name="connsiteX1" fmla="*/ 2286000 w 3101237"/>
                  <a:gd name="connsiteY1" fmla="*/ 2119745 h 5021667"/>
                  <a:gd name="connsiteX2" fmla="*/ 831273 w 3101237"/>
                  <a:gd name="connsiteY2" fmla="*/ 2521527 h 5021667"/>
                  <a:gd name="connsiteX3" fmla="*/ 498764 w 3101237"/>
                  <a:gd name="connsiteY3" fmla="*/ 4322618 h 5021667"/>
                  <a:gd name="connsiteX4" fmla="*/ 13855 w 3101237"/>
                  <a:gd name="connsiteY4" fmla="*/ 4724400 h 5021667"/>
                  <a:gd name="connsiteX5" fmla="*/ 0 w 3101237"/>
                  <a:gd name="connsiteY5" fmla="*/ 41564 h 5021667"/>
                  <a:gd name="connsiteX6" fmla="*/ 3034146 w 3101237"/>
                  <a:gd name="connsiteY6" fmla="*/ 0 h 5021667"/>
                  <a:gd name="connsiteX0" fmla="*/ 3740728 w 3780989"/>
                  <a:gd name="connsiteY0" fmla="*/ 13854 h 4980103"/>
                  <a:gd name="connsiteX1" fmla="*/ 2286000 w 3780989"/>
                  <a:gd name="connsiteY1" fmla="*/ 2078181 h 4980103"/>
                  <a:gd name="connsiteX2" fmla="*/ 831273 w 3780989"/>
                  <a:gd name="connsiteY2" fmla="*/ 2479963 h 4980103"/>
                  <a:gd name="connsiteX3" fmla="*/ 498764 w 3780989"/>
                  <a:gd name="connsiteY3" fmla="*/ 4281054 h 4980103"/>
                  <a:gd name="connsiteX4" fmla="*/ 13855 w 3780989"/>
                  <a:gd name="connsiteY4" fmla="*/ 4682836 h 4980103"/>
                  <a:gd name="connsiteX5" fmla="*/ 0 w 3780989"/>
                  <a:gd name="connsiteY5" fmla="*/ 0 h 4980103"/>
                  <a:gd name="connsiteX6" fmla="*/ 3740728 w 3780989"/>
                  <a:gd name="connsiteY6" fmla="*/ 13854 h 4980103"/>
                  <a:gd name="connsiteX0" fmla="*/ 3740728 w 3803936"/>
                  <a:gd name="connsiteY0" fmla="*/ 13854 h 4980103"/>
                  <a:gd name="connsiteX1" fmla="*/ 2826327 w 3803936"/>
                  <a:gd name="connsiteY1" fmla="*/ 1884217 h 4980103"/>
                  <a:gd name="connsiteX2" fmla="*/ 831273 w 3803936"/>
                  <a:gd name="connsiteY2" fmla="*/ 2479963 h 4980103"/>
                  <a:gd name="connsiteX3" fmla="*/ 498764 w 3803936"/>
                  <a:gd name="connsiteY3" fmla="*/ 4281054 h 4980103"/>
                  <a:gd name="connsiteX4" fmla="*/ 13855 w 3803936"/>
                  <a:gd name="connsiteY4" fmla="*/ 4682836 h 4980103"/>
                  <a:gd name="connsiteX5" fmla="*/ 0 w 3803936"/>
                  <a:gd name="connsiteY5" fmla="*/ 0 h 4980103"/>
                  <a:gd name="connsiteX6" fmla="*/ 3740728 w 3803936"/>
                  <a:gd name="connsiteY6" fmla="*/ 13854 h 4980103"/>
                  <a:gd name="connsiteX0" fmla="*/ 3740728 w 3819518"/>
                  <a:gd name="connsiteY0" fmla="*/ 13854 h 4980103"/>
                  <a:gd name="connsiteX1" fmla="*/ 2826327 w 3819518"/>
                  <a:gd name="connsiteY1" fmla="*/ 1884217 h 4980103"/>
                  <a:gd name="connsiteX2" fmla="*/ 831273 w 3819518"/>
                  <a:gd name="connsiteY2" fmla="*/ 2479963 h 4980103"/>
                  <a:gd name="connsiteX3" fmla="*/ 498764 w 3819518"/>
                  <a:gd name="connsiteY3" fmla="*/ 4281054 h 4980103"/>
                  <a:gd name="connsiteX4" fmla="*/ 13855 w 3819518"/>
                  <a:gd name="connsiteY4" fmla="*/ 4682836 h 4980103"/>
                  <a:gd name="connsiteX5" fmla="*/ 0 w 3819518"/>
                  <a:gd name="connsiteY5" fmla="*/ 0 h 4980103"/>
                  <a:gd name="connsiteX6" fmla="*/ 3740728 w 3819518"/>
                  <a:gd name="connsiteY6" fmla="*/ 13854 h 4980103"/>
                  <a:gd name="connsiteX0" fmla="*/ 3699165 w 3764759"/>
                  <a:gd name="connsiteY0" fmla="*/ 0 h 4980103"/>
                  <a:gd name="connsiteX1" fmla="*/ 2826327 w 3764759"/>
                  <a:gd name="connsiteY1" fmla="*/ 1884217 h 4980103"/>
                  <a:gd name="connsiteX2" fmla="*/ 831273 w 3764759"/>
                  <a:gd name="connsiteY2" fmla="*/ 2479963 h 4980103"/>
                  <a:gd name="connsiteX3" fmla="*/ 498764 w 3764759"/>
                  <a:gd name="connsiteY3" fmla="*/ 4281054 h 4980103"/>
                  <a:gd name="connsiteX4" fmla="*/ 13855 w 3764759"/>
                  <a:gd name="connsiteY4" fmla="*/ 4682836 h 4980103"/>
                  <a:gd name="connsiteX5" fmla="*/ 0 w 3764759"/>
                  <a:gd name="connsiteY5" fmla="*/ 0 h 4980103"/>
                  <a:gd name="connsiteX6" fmla="*/ 3699165 w 3764759"/>
                  <a:gd name="connsiteY6" fmla="*/ 0 h 4980103"/>
                  <a:gd name="connsiteX0" fmla="*/ 3408220 w 3496956"/>
                  <a:gd name="connsiteY0" fmla="*/ 0 h 4993957"/>
                  <a:gd name="connsiteX1" fmla="*/ 2826327 w 3496956"/>
                  <a:gd name="connsiteY1" fmla="*/ 1898071 h 4993957"/>
                  <a:gd name="connsiteX2" fmla="*/ 831273 w 3496956"/>
                  <a:gd name="connsiteY2" fmla="*/ 2493817 h 4993957"/>
                  <a:gd name="connsiteX3" fmla="*/ 498764 w 3496956"/>
                  <a:gd name="connsiteY3" fmla="*/ 4294908 h 4993957"/>
                  <a:gd name="connsiteX4" fmla="*/ 13855 w 3496956"/>
                  <a:gd name="connsiteY4" fmla="*/ 4696690 h 4993957"/>
                  <a:gd name="connsiteX5" fmla="*/ 0 w 3496956"/>
                  <a:gd name="connsiteY5" fmla="*/ 13854 h 4993957"/>
                  <a:gd name="connsiteX6" fmla="*/ 3408220 w 3496956"/>
                  <a:gd name="connsiteY6" fmla="*/ 0 h 4993957"/>
                  <a:gd name="connsiteX0" fmla="*/ 3408220 w 3460882"/>
                  <a:gd name="connsiteY0" fmla="*/ 0 h 4993957"/>
                  <a:gd name="connsiteX1" fmla="*/ 2355272 w 3460882"/>
                  <a:gd name="connsiteY1" fmla="*/ 1787235 h 4993957"/>
                  <a:gd name="connsiteX2" fmla="*/ 831273 w 3460882"/>
                  <a:gd name="connsiteY2" fmla="*/ 2493817 h 4993957"/>
                  <a:gd name="connsiteX3" fmla="*/ 498764 w 3460882"/>
                  <a:gd name="connsiteY3" fmla="*/ 4294908 h 4993957"/>
                  <a:gd name="connsiteX4" fmla="*/ 13855 w 3460882"/>
                  <a:gd name="connsiteY4" fmla="*/ 4696690 h 4993957"/>
                  <a:gd name="connsiteX5" fmla="*/ 0 w 3460882"/>
                  <a:gd name="connsiteY5" fmla="*/ 13854 h 4993957"/>
                  <a:gd name="connsiteX6" fmla="*/ 3408220 w 3460882"/>
                  <a:gd name="connsiteY6" fmla="*/ 0 h 4993957"/>
                  <a:gd name="connsiteX0" fmla="*/ 3408220 w 3461814"/>
                  <a:gd name="connsiteY0" fmla="*/ 0 h 4997951"/>
                  <a:gd name="connsiteX1" fmla="*/ 2355272 w 3461814"/>
                  <a:gd name="connsiteY1" fmla="*/ 1787235 h 4997951"/>
                  <a:gd name="connsiteX2" fmla="*/ 706582 w 3461814"/>
                  <a:gd name="connsiteY2" fmla="*/ 2369126 h 4997951"/>
                  <a:gd name="connsiteX3" fmla="*/ 498764 w 3461814"/>
                  <a:gd name="connsiteY3" fmla="*/ 4294908 h 4997951"/>
                  <a:gd name="connsiteX4" fmla="*/ 13855 w 3461814"/>
                  <a:gd name="connsiteY4" fmla="*/ 4696690 h 4997951"/>
                  <a:gd name="connsiteX5" fmla="*/ 0 w 3461814"/>
                  <a:gd name="connsiteY5" fmla="*/ 13854 h 4997951"/>
                  <a:gd name="connsiteX6" fmla="*/ 3408220 w 3461814"/>
                  <a:gd name="connsiteY6" fmla="*/ 0 h 4997951"/>
                  <a:gd name="connsiteX0" fmla="*/ 3505202 w 3555152"/>
                  <a:gd name="connsiteY0" fmla="*/ 13855 h 4984097"/>
                  <a:gd name="connsiteX1" fmla="*/ 2355272 w 3555152"/>
                  <a:gd name="connsiteY1" fmla="*/ 1773381 h 4984097"/>
                  <a:gd name="connsiteX2" fmla="*/ 706582 w 3555152"/>
                  <a:gd name="connsiteY2" fmla="*/ 2355272 h 4984097"/>
                  <a:gd name="connsiteX3" fmla="*/ 498764 w 3555152"/>
                  <a:gd name="connsiteY3" fmla="*/ 4281054 h 4984097"/>
                  <a:gd name="connsiteX4" fmla="*/ 13855 w 3555152"/>
                  <a:gd name="connsiteY4" fmla="*/ 4682836 h 4984097"/>
                  <a:gd name="connsiteX5" fmla="*/ 0 w 3555152"/>
                  <a:gd name="connsiteY5" fmla="*/ 0 h 4984097"/>
                  <a:gd name="connsiteX6" fmla="*/ 3505202 w 3555152"/>
                  <a:gd name="connsiteY6" fmla="*/ 13855 h 4984097"/>
                  <a:gd name="connsiteX0" fmla="*/ 3505202 w 3509945"/>
                  <a:gd name="connsiteY0" fmla="*/ 13855 h 4984097"/>
                  <a:gd name="connsiteX1" fmla="*/ 2355272 w 3509945"/>
                  <a:gd name="connsiteY1" fmla="*/ 1773381 h 4984097"/>
                  <a:gd name="connsiteX2" fmla="*/ 706582 w 3509945"/>
                  <a:gd name="connsiteY2" fmla="*/ 2355272 h 4984097"/>
                  <a:gd name="connsiteX3" fmla="*/ 498764 w 3509945"/>
                  <a:gd name="connsiteY3" fmla="*/ 4281054 h 4984097"/>
                  <a:gd name="connsiteX4" fmla="*/ 13855 w 3509945"/>
                  <a:gd name="connsiteY4" fmla="*/ 4682836 h 4984097"/>
                  <a:gd name="connsiteX5" fmla="*/ 0 w 3509945"/>
                  <a:gd name="connsiteY5" fmla="*/ 0 h 4984097"/>
                  <a:gd name="connsiteX6" fmla="*/ 3505202 w 3509945"/>
                  <a:gd name="connsiteY6" fmla="*/ 13855 h 4984097"/>
                  <a:gd name="connsiteX0" fmla="*/ 3505202 w 3510195"/>
                  <a:gd name="connsiteY0" fmla="*/ 13855 h 4984097"/>
                  <a:gd name="connsiteX1" fmla="*/ 2355272 w 3510195"/>
                  <a:gd name="connsiteY1" fmla="*/ 1773381 h 4984097"/>
                  <a:gd name="connsiteX2" fmla="*/ 706582 w 3510195"/>
                  <a:gd name="connsiteY2" fmla="*/ 2355272 h 4984097"/>
                  <a:gd name="connsiteX3" fmla="*/ 498764 w 3510195"/>
                  <a:gd name="connsiteY3" fmla="*/ 4281054 h 4984097"/>
                  <a:gd name="connsiteX4" fmla="*/ 13855 w 3510195"/>
                  <a:gd name="connsiteY4" fmla="*/ 4682836 h 4984097"/>
                  <a:gd name="connsiteX5" fmla="*/ 0 w 3510195"/>
                  <a:gd name="connsiteY5" fmla="*/ 0 h 4984097"/>
                  <a:gd name="connsiteX6" fmla="*/ 3505202 w 3510195"/>
                  <a:gd name="connsiteY6" fmla="*/ 13855 h 4984097"/>
                  <a:gd name="connsiteX0" fmla="*/ 3505202 w 3510379"/>
                  <a:gd name="connsiteY0" fmla="*/ 13855 h 4984097"/>
                  <a:gd name="connsiteX1" fmla="*/ 2382981 w 3510379"/>
                  <a:gd name="connsiteY1" fmla="*/ 1911927 h 4984097"/>
                  <a:gd name="connsiteX2" fmla="*/ 706582 w 3510379"/>
                  <a:gd name="connsiteY2" fmla="*/ 2355272 h 4984097"/>
                  <a:gd name="connsiteX3" fmla="*/ 498764 w 3510379"/>
                  <a:gd name="connsiteY3" fmla="*/ 4281054 h 4984097"/>
                  <a:gd name="connsiteX4" fmla="*/ 13855 w 3510379"/>
                  <a:gd name="connsiteY4" fmla="*/ 4682836 h 4984097"/>
                  <a:gd name="connsiteX5" fmla="*/ 0 w 3510379"/>
                  <a:gd name="connsiteY5" fmla="*/ 0 h 4984097"/>
                  <a:gd name="connsiteX6" fmla="*/ 3505202 w 3510379"/>
                  <a:gd name="connsiteY6" fmla="*/ 13855 h 4984097"/>
                  <a:gd name="connsiteX0" fmla="*/ 3865420 w 3868973"/>
                  <a:gd name="connsiteY0" fmla="*/ 13855 h 4984097"/>
                  <a:gd name="connsiteX1" fmla="*/ 2382981 w 3868973"/>
                  <a:gd name="connsiteY1" fmla="*/ 1911927 h 4984097"/>
                  <a:gd name="connsiteX2" fmla="*/ 706582 w 3868973"/>
                  <a:gd name="connsiteY2" fmla="*/ 2355272 h 4984097"/>
                  <a:gd name="connsiteX3" fmla="*/ 498764 w 3868973"/>
                  <a:gd name="connsiteY3" fmla="*/ 4281054 h 4984097"/>
                  <a:gd name="connsiteX4" fmla="*/ 13855 w 3868973"/>
                  <a:gd name="connsiteY4" fmla="*/ 4682836 h 4984097"/>
                  <a:gd name="connsiteX5" fmla="*/ 0 w 3868973"/>
                  <a:gd name="connsiteY5" fmla="*/ 0 h 4984097"/>
                  <a:gd name="connsiteX6" fmla="*/ 3865420 w 3868973"/>
                  <a:gd name="connsiteY6" fmla="*/ 13855 h 4984097"/>
                  <a:gd name="connsiteX0" fmla="*/ 3865420 w 3873426"/>
                  <a:gd name="connsiteY0" fmla="*/ 13855 h 4984097"/>
                  <a:gd name="connsiteX1" fmla="*/ 2992581 w 3873426"/>
                  <a:gd name="connsiteY1" fmla="*/ 1717964 h 4984097"/>
                  <a:gd name="connsiteX2" fmla="*/ 706582 w 3873426"/>
                  <a:gd name="connsiteY2" fmla="*/ 2355272 h 4984097"/>
                  <a:gd name="connsiteX3" fmla="*/ 498764 w 3873426"/>
                  <a:gd name="connsiteY3" fmla="*/ 4281054 h 4984097"/>
                  <a:gd name="connsiteX4" fmla="*/ 13855 w 3873426"/>
                  <a:gd name="connsiteY4" fmla="*/ 4682836 h 4984097"/>
                  <a:gd name="connsiteX5" fmla="*/ 0 w 3873426"/>
                  <a:gd name="connsiteY5" fmla="*/ 0 h 4984097"/>
                  <a:gd name="connsiteX6" fmla="*/ 3865420 w 3873426"/>
                  <a:gd name="connsiteY6" fmla="*/ 13855 h 4984097"/>
                  <a:gd name="connsiteX0" fmla="*/ 3865420 w 3873179"/>
                  <a:gd name="connsiteY0" fmla="*/ 13855 h 4980543"/>
                  <a:gd name="connsiteX1" fmla="*/ 2992581 w 3873179"/>
                  <a:gd name="connsiteY1" fmla="*/ 1717964 h 4980543"/>
                  <a:gd name="connsiteX2" fmla="*/ 803564 w 3873179"/>
                  <a:gd name="connsiteY2" fmla="*/ 2466109 h 4980543"/>
                  <a:gd name="connsiteX3" fmla="*/ 498764 w 3873179"/>
                  <a:gd name="connsiteY3" fmla="*/ 4281054 h 4980543"/>
                  <a:gd name="connsiteX4" fmla="*/ 13855 w 3873179"/>
                  <a:gd name="connsiteY4" fmla="*/ 4682836 h 4980543"/>
                  <a:gd name="connsiteX5" fmla="*/ 0 w 3873179"/>
                  <a:gd name="connsiteY5" fmla="*/ 0 h 4980543"/>
                  <a:gd name="connsiteX6" fmla="*/ 3865420 w 3873179"/>
                  <a:gd name="connsiteY6" fmla="*/ 13855 h 4980543"/>
                  <a:gd name="connsiteX0" fmla="*/ 3532911 w 3549464"/>
                  <a:gd name="connsiteY0" fmla="*/ 138545 h 4980543"/>
                  <a:gd name="connsiteX1" fmla="*/ 2992581 w 3549464"/>
                  <a:gd name="connsiteY1" fmla="*/ 1717964 h 4980543"/>
                  <a:gd name="connsiteX2" fmla="*/ 803564 w 3549464"/>
                  <a:gd name="connsiteY2" fmla="*/ 2466109 h 4980543"/>
                  <a:gd name="connsiteX3" fmla="*/ 498764 w 3549464"/>
                  <a:gd name="connsiteY3" fmla="*/ 4281054 h 4980543"/>
                  <a:gd name="connsiteX4" fmla="*/ 13855 w 3549464"/>
                  <a:gd name="connsiteY4" fmla="*/ 4682836 h 4980543"/>
                  <a:gd name="connsiteX5" fmla="*/ 0 w 3549464"/>
                  <a:gd name="connsiteY5" fmla="*/ 0 h 4980543"/>
                  <a:gd name="connsiteX6" fmla="*/ 3532911 w 3549464"/>
                  <a:gd name="connsiteY6" fmla="*/ 138545 h 4980543"/>
                  <a:gd name="connsiteX0" fmla="*/ 3546766 w 3562611"/>
                  <a:gd name="connsiteY0" fmla="*/ 0 h 5008253"/>
                  <a:gd name="connsiteX1" fmla="*/ 2992581 w 3562611"/>
                  <a:gd name="connsiteY1" fmla="*/ 1745674 h 5008253"/>
                  <a:gd name="connsiteX2" fmla="*/ 803564 w 3562611"/>
                  <a:gd name="connsiteY2" fmla="*/ 2493819 h 5008253"/>
                  <a:gd name="connsiteX3" fmla="*/ 498764 w 3562611"/>
                  <a:gd name="connsiteY3" fmla="*/ 4308764 h 5008253"/>
                  <a:gd name="connsiteX4" fmla="*/ 13855 w 3562611"/>
                  <a:gd name="connsiteY4" fmla="*/ 4710546 h 5008253"/>
                  <a:gd name="connsiteX5" fmla="*/ 0 w 3562611"/>
                  <a:gd name="connsiteY5" fmla="*/ 27710 h 5008253"/>
                  <a:gd name="connsiteX6" fmla="*/ 3546766 w 3562611"/>
                  <a:gd name="connsiteY6" fmla="*/ 0 h 5008253"/>
                  <a:gd name="connsiteX0" fmla="*/ 3546766 w 3706909"/>
                  <a:gd name="connsiteY0" fmla="*/ 0 h 5008253"/>
                  <a:gd name="connsiteX1" fmla="*/ 2992581 w 3706909"/>
                  <a:gd name="connsiteY1" fmla="*/ 1745674 h 5008253"/>
                  <a:gd name="connsiteX2" fmla="*/ 803564 w 3706909"/>
                  <a:gd name="connsiteY2" fmla="*/ 2493819 h 5008253"/>
                  <a:gd name="connsiteX3" fmla="*/ 498764 w 3706909"/>
                  <a:gd name="connsiteY3" fmla="*/ 4308764 h 5008253"/>
                  <a:gd name="connsiteX4" fmla="*/ 13855 w 3706909"/>
                  <a:gd name="connsiteY4" fmla="*/ 4710546 h 5008253"/>
                  <a:gd name="connsiteX5" fmla="*/ 0 w 3706909"/>
                  <a:gd name="connsiteY5" fmla="*/ 27710 h 5008253"/>
                  <a:gd name="connsiteX6" fmla="*/ 3546766 w 3706909"/>
                  <a:gd name="connsiteY6" fmla="*/ 0 h 5008253"/>
                  <a:gd name="connsiteX0" fmla="*/ 3546766 w 3576888"/>
                  <a:gd name="connsiteY0" fmla="*/ 0 h 5008253"/>
                  <a:gd name="connsiteX1" fmla="*/ 2992581 w 3576888"/>
                  <a:gd name="connsiteY1" fmla="*/ 1745674 h 5008253"/>
                  <a:gd name="connsiteX2" fmla="*/ 803564 w 3576888"/>
                  <a:gd name="connsiteY2" fmla="*/ 2493819 h 5008253"/>
                  <a:gd name="connsiteX3" fmla="*/ 498764 w 3576888"/>
                  <a:gd name="connsiteY3" fmla="*/ 4308764 h 5008253"/>
                  <a:gd name="connsiteX4" fmla="*/ 13855 w 3576888"/>
                  <a:gd name="connsiteY4" fmla="*/ 4710546 h 5008253"/>
                  <a:gd name="connsiteX5" fmla="*/ 0 w 3576888"/>
                  <a:gd name="connsiteY5" fmla="*/ 27710 h 5008253"/>
                  <a:gd name="connsiteX6" fmla="*/ 3546766 w 3576888"/>
                  <a:gd name="connsiteY6" fmla="*/ 0 h 5008253"/>
                  <a:gd name="connsiteX0" fmla="*/ 3546766 w 3560729"/>
                  <a:gd name="connsiteY0" fmla="*/ 0 h 5008253"/>
                  <a:gd name="connsiteX1" fmla="*/ 2604653 w 3560729"/>
                  <a:gd name="connsiteY1" fmla="*/ 1814947 h 5008253"/>
                  <a:gd name="connsiteX2" fmla="*/ 803564 w 3560729"/>
                  <a:gd name="connsiteY2" fmla="*/ 2493819 h 5008253"/>
                  <a:gd name="connsiteX3" fmla="*/ 498764 w 3560729"/>
                  <a:gd name="connsiteY3" fmla="*/ 4308764 h 5008253"/>
                  <a:gd name="connsiteX4" fmla="*/ 13855 w 3560729"/>
                  <a:gd name="connsiteY4" fmla="*/ 4710546 h 5008253"/>
                  <a:gd name="connsiteX5" fmla="*/ 0 w 3560729"/>
                  <a:gd name="connsiteY5" fmla="*/ 27710 h 5008253"/>
                  <a:gd name="connsiteX6" fmla="*/ 3546766 w 3560729"/>
                  <a:gd name="connsiteY6" fmla="*/ 0 h 5008253"/>
                  <a:gd name="connsiteX0" fmla="*/ 3546766 w 3560729"/>
                  <a:gd name="connsiteY0" fmla="*/ 0 h 5022108"/>
                  <a:gd name="connsiteX1" fmla="*/ 2604653 w 3560729"/>
                  <a:gd name="connsiteY1" fmla="*/ 1828802 h 5022108"/>
                  <a:gd name="connsiteX2" fmla="*/ 803564 w 3560729"/>
                  <a:gd name="connsiteY2" fmla="*/ 2507674 h 5022108"/>
                  <a:gd name="connsiteX3" fmla="*/ 498764 w 3560729"/>
                  <a:gd name="connsiteY3" fmla="*/ 4322619 h 5022108"/>
                  <a:gd name="connsiteX4" fmla="*/ 13855 w 3560729"/>
                  <a:gd name="connsiteY4" fmla="*/ 4724401 h 5022108"/>
                  <a:gd name="connsiteX5" fmla="*/ 0 w 3560729"/>
                  <a:gd name="connsiteY5" fmla="*/ 41565 h 5022108"/>
                  <a:gd name="connsiteX6" fmla="*/ 3546766 w 3560729"/>
                  <a:gd name="connsiteY6" fmla="*/ 0 h 5022108"/>
                  <a:gd name="connsiteX0" fmla="*/ 3546766 w 3560729"/>
                  <a:gd name="connsiteY0" fmla="*/ 0 h 5028368"/>
                  <a:gd name="connsiteX1" fmla="*/ 2604653 w 3560729"/>
                  <a:gd name="connsiteY1" fmla="*/ 1828802 h 5028368"/>
                  <a:gd name="connsiteX2" fmla="*/ 803564 w 3560729"/>
                  <a:gd name="connsiteY2" fmla="*/ 2313710 h 5028368"/>
                  <a:gd name="connsiteX3" fmla="*/ 498764 w 3560729"/>
                  <a:gd name="connsiteY3" fmla="*/ 4322619 h 5028368"/>
                  <a:gd name="connsiteX4" fmla="*/ 13855 w 3560729"/>
                  <a:gd name="connsiteY4" fmla="*/ 4724401 h 5028368"/>
                  <a:gd name="connsiteX5" fmla="*/ 0 w 3560729"/>
                  <a:gd name="connsiteY5" fmla="*/ 41565 h 5028368"/>
                  <a:gd name="connsiteX6" fmla="*/ 3546766 w 3560729"/>
                  <a:gd name="connsiteY6" fmla="*/ 0 h 5028368"/>
                  <a:gd name="connsiteX0" fmla="*/ 3546766 w 3567061"/>
                  <a:gd name="connsiteY0" fmla="*/ 0 h 5028368"/>
                  <a:gd name="connsiteX1" fmla="*/ 2826326 w 3567061"/>
                  <a:gd name="connsiteY1" fmla="*/ 1731820 h 5028368"/>
                  <a:gd name="connsiteX2" fmla="*/ 803564 w 3567061"/>
                  <a:gd name="connsiteY2" fmla="*/ 2313710 h 5028368"/>
                  <a:gd name="connsiteX3" fmla="*/ 498764 w 3567061"/>
                  <a:gd name="connsiteY3" fmla="*/ 4322619 h 5028368"/>
                  <a:gd name="connsiteX4" fmla="*/ 13855 w 3567061"/>
                  <a:gd name="connsiteY4" fmla="*/ 4724401 h 5028368"/>
                  <a:gd name="connsiteX5" fmla="*/ 0 w 3567061"/>
                  <a:gd name="connsiteY5" fmla="*/ 41565 h 5028368"/>
                  <a:gd name="connsiteX6" fmla="*/ 3546766 w 3567061"/>
                  <a:gd name="connsiteY6" fmla="*/ 0 h 5028368"/>
                  <a:gd name="connsiteX0" fmla="*/ 3546766 w 3567061"/>
                  <a:gd name="connsiteY0" fmla="*/ 0 h 4939815"/>
                  <a:gd name="connsiteX1" fmla="*/ 2826326 w 3567061"/>
                  <a:gd name="connsiteY1" fmla="*/ 1731820 h 4939815"/>
                  <a:gd name="connsiteX2" fmla="*/ 803564 w 3567061"/>
                  <a:gd name="connsiteY2" fmla="*/ 2313710 h 4939815"/>
                  <a:gd name="connsiteX3" fmla="*/ 1066801 w 3567061"/>
                  <a:gd name="connsiteY3" fmla="*/ 3782292 h 4939815"/>
                  <a:gd name="connsiteX4" fmla="*/ 13855 w 3567061"/>
                  <a:gd name="connsiteY4" fmla="*/ 4724401 h 4939815"/>
                  <a:gd name="connsiteX5" fmla="*/ 0 w 3567061"/>
                  <a:gd name="connsiteY5" fmla="*/ 41565 h 4939815"/>
                  <a:gd name="connsiteX6" fmla="*/ 3546766 w 3567061"/>
                  <a:gd name="connsiteY6" fmla="*/ 0 h 4939815"/>
                  <a:gd name="connsiteX0" fmla="*/ 3546766 w 3567427"/>
                  <a:gd name="connsiteY0" fmla="*/ 0 h 4944652"/>
                  <a:gd name="connsiteX1" fmla="*/ 2826326 w 3567427"/>
                  <a:gd name="connsiteY1" fmla="*/ 1731820 h 4944652"/>
                  <a:gd name="connsiteX2" fmla="*/ 748145 w 3567427"/>
                  <a:gd name="connsiteY2" fmla="*/ 2050474 h 4944652"/>
                  <a:gd name="connsiteX3" fmla="*/ 1066801 w 3567427"/>
                  <a:gd name="connsiteY3" fmla="*/ 3782292 h 4944652"/>
                  <a:gd name="connsiteX4" fmla="*/ 13855 w 3567427"/>
                  <a:gd name="connsiteY4" fmla="*/ 4724401 h 4944652"/>
                  <a:gd name="connsiteX5" fmla="*/ 0 w 3567427"/>
                  <a:gd name="connsiteY5" fmla="*/ 41565 h 4944652"/>
                  <a:gd name="connsiteX6" fmla="*/ 3546766 w 3567427"/>
                  <a:gd name="connsiteY6" fmla="*/ 0 h 4944652"/>
                  <a:gd name="connsiteX0" fmla="*/ 3546766 w 3566619"/>
                  <a:gd name="connsiteY0" fmla="*/ 0 h 4940065"/>
                  <a:gd name="connsiteX1" fmla="*/ 2826326 w 3566619"/>
                  <a:gd name="connsiteY1" fmla="*/ 1731820 h 4940065"/>
                  <a:gd name="connsiteX2" fmla="*/ 872836 w 3566619"/>
                  <a:gd name="connsiteY2" fmla="*/ 2299856 h 4940065"/>
                  <a:gd name="connsiteX3" fmla="*/ 1066801 w 3566619"/>
                  <a:gd name="connsiteY3" fmla="*/ 3782292 h 4940065"/>
                  <a:gd name="connsiteX4" fmla="*/ 13855 w 3566619"/>
                  <a:gd name="connsiteY4" fmla="*/ 4724401 h 4940065"/>
                  <a:gd name="connsiteX5" fmla="*/ 0 w 3566619"/>
                  <a:gd name="connsiteY5" fmla="*/ 41565 h 4940065"/>
                  <a:gd name="connsiteX6" fmla="*/ 3546766 w 3566619"/>
                  <a:gd name="connsiteY6" fmla="*/ 0 h 4940065"/>
                  <a:gd name="connsiteX0" fmla="*/ 3546766 w 3566619"/>
                  <a:gd name="connsiteY0" fmla="*/ 0 h 4943391"/>
                  <a:gd name="connsiteX1" fmla="*/ 2826326 w 3566619"/>
                  <a:gd name="connsiteY1" fmla="*/ 1731820 h 4943391"/>
                  <a:gd name="connsiteX2" fmla="*/ 872836 w 3566619"/>
                  <a:gd name="connsiteY2" fmla="*/ 2299856 h 4943391"/>
                  <a:gd name="connsiteX3" fmla="*/ 1343891 w 3566619"/>
                  <a:gd name="connsiteY3" fmla="*/ 3810001 h 4943391"/>
                  <a:gd name="connsiteX4" fmla="*/ 13855 w 3566619"/>
                  <a:gd name="connsiteY4" fmla="*/ 4724401 h 4943391"/>
                  <a:gd name="connsiteX5" fmla="*/ 0 w 3566619"/>
                  <a:gd name="connsiteY5" fmla="*/ 41565 h 4943391"/>
                  <a:gd name="connsiteX6" fmla="*/ 3546766 w 3566619"/>
                  <a:gd name="connsiteY6" fmla="*/ 0 h 4943391"/>
                  <a:gd name="connsiteX0" fmla="*/ 3546766 w 3566619"/>
                  <a:gd name="connsiteY0" fmla="*/ 0 h 4955848"/>
                  <a:gd name="connsiteX1" fmla="*/ 2826326 w 3566619"/>
                  <a:gd name="connsiteY1" fmla="*/ 1731820 h 4955848"/>
                  <a:gd name="connsiteX2" fmla="*/ 872836 w 3566619"/>
                  <a:gd name="connsiteY2" fmla="*/ 2299856 h 4955848"/>
                  <a:gd name="connsiteX3" fmla="*/ 1136073 w 3566619"/>
                  <a:gd name="connsiteY3" fmla="*/ 3906983 h 4955848"/>
                  <a:gd name="connsiteX4" fmla="*/ 13855 w 3566619"/>
                  <a:gd name="connsiteY4" fmla="*/ 4724401 h 4955848"/>
                  <a:gd name="connsiteX5" fmla="*/ 0 w 3566619"/>
                  <a:gd name="connsiteY5" fmla="*/ 41565 h 4955848"/>
                  <a:gd name="connsiteX6" fmla="*/ 3546766 w 3566619"/>
                  <a:gd name="connsiteY6" fmla="*/ 0 h 4955848"/>
                  <a:gd name="connsiteX0" fmla="*/ 3546766 w 3609882"/>
                  <a:gd name="connsiteY0" fmla="*/ 0 h 4955848"/>
                  <a:gd name="connsiteX1" fmla="*/ 3214254 w 3609882"/>
                  <a:gd name="connsiteY1" fmla="*/ 1579420 h 4955848"/>
                  <a:gd name="connsiteX2" fmla="*/ 872836 w 3609882"/>
                  <a:gd name="connsiteY2" fmla="*/ 2299856 h 4955848"/>
                  <a:gd name="connsiteX3" fmla="*/ 1136073 w 3609882"/>
                  <a:gd name="connsiteY3" fmla="*/ 3906983 h 4955848"/>
                  <a:gd name="connsiteX4" fmla="*/ 13855 w 3609882"/>
                  <a:gd name="connsiteY4" fmla="*/ 4724401 h 4955848"/>
                  <a:gd name="connsiteX5" fmla="*/ 0 w 3609882"/>
                  <a:gd name="connsiteY5" fmla="*/ 41565 h 4955848"/>
                  <a:gd name="connsiteX6" fmla="*/ 3546766 w 3609882"/>
                  <a:gd name="connsiteY6" fmla="*/ 0 h 4955848"/>
                  <a:gd name="connsiteX0" fmla="*/ 3546766 w 3609882"/>
                  <a:gd name="connsiteY0" fmla="*/ 0 h 4957825"/>
                  <a:gd name="connsiteX1" fmla="*/ 3214254 w 3609882"/>
                  <a:gd name="connsiteY1" fmla="*/ 1579420 h 4957825"/>
                  <a:gd name="connsiteX2" fmla="*/ 872836 w 3609882"/>
                  <a:gd name="connsiteY2" fmla="*/ 2299856 h 4957825"/>
                  <a:gd name="connsiteX3" fmla="*/ 1136073 w 3609882"/>
                  <a:gd name="connsiteY3" fmla="*/ 3906983 h 4957825"/>
                  <a:gd name="connsiteX4" fmla="*/ 13855 w 3609882"/>
                  <a:gd name="connsiteY4" fmla="*/ 4724401 h 4957825"/>
                  <a:gd name="connsiteX5" fmla="*/ 0 w 3609882"/>
                  <a:gd name="connsiteY5" fmla="*/ 41565 h 4957825"/>
                  <a:gd name="connsiteX6" fmla="*/ 3546766 w 3609882"/>
                  <a:gd name="connsiteY6" fmla="*/ 0 h 4957825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635098 w 3698214"/>
                  <a:gd name="connsiteY0" fmla="*/ 0 h 4956688"/>
                  <a:gd name="connsiteX1" fmla="*/ 3302586 w 3698214"/>
                  <a:gd name="connsiteY1" fmla="*/ 1579420 h 4956688"/>
                  <a:gd name="connsiteX2" fmla="*/ 961168 w 3698214"/>
                  <a:gd name="connsiteY2" fmla="*/ 2299856 h 4956688"/>
                  <a:gd name="connsiteX3" fmla="*/ 1432223 w 3698214"/>
                  <a:gd name="connsiteY3" fmla="*/ 4045529 h 4956688"/>
                  <a:gd name="connsiteX4" fmla="*/ 102187 w 3698214"/>
                  <a:gd name="connsiteY4" fmla="*/ 4724401 h 4956688"/>
                  <a:gd name="connsiteX5" fmla="*/ 88332 w 3698214"/>
                  <a:gd name="connsiteY5" fmla="*/ 41565 h 4956688"/>
                  <a:gd name="connsiteX6" fmla="*/ 3635098 w 3698214"/>
                  <a:gd name="connsiteY6" fmla="*/ 0 h 4956688"/>
                  <a:gd name="connsiteX0" fmla="*/ 3591845 w 3654961"/>
                  <a:gd name="connsiteY0" fmla="*/ 0 h 4968373"/>
                  <a:gd name="connsiteX1" fmla="*/ 3259333 w 3654961"/>
                  <a:gd name="connsiteY1" fmla="*/ 1579420 h 4968373"/>
                  <a:gd name="connsiteX2" fmla="*/ 917915 w 3654961"/>
                  <a:gd name="connsiteY2" fmla="*/ 2299856 h 4968373"/>
                  <a:gd name="connsiteX3" fmla="*/ 1388970 w 3654961"/>
                  <a:gd name="connsiteY3" fmla="*/ 4045529 h 4968373"/>
                  <a:gd name="connsiteX4" fmla="*/ 58934 w 3654961"/>
                  <a:gd name="connsiteY4" fmla="*/ 4724401 h 4968373"/>
                  <a:gd name="connsiteX5" fmla="*/ 45079 w 3654961"/>
                  <a:gd name="connsiteY5" fmla="*/ 41565 h 4968373"/>
                  <a:gd name="connsiteX6" fmla="*/ 3591845 w 3654961"/>
                  <a:gd name="connsiteY6" fmla="*/ 0 h 4968373"/>
                  <a:gd name="connsiteX0" fmla="*/ 3591845 w 3654961"/>
                  <a:gd name="connsiteY0" fmla="*/ 0 h 4967280"/>
                  <a:gd name="connsiteX1" fmla="*/ 3259333 w 3654961"/>
                  <a:gd name="connsiteY1" fmla="*/ 1579420 h 4967280"/>
                  <a:gd name="connsiteX2" fmla="*/ 917915 w 3654961"/>
                  <a:gd name="connsiteY2" fmla="*/ 2299856 h 4967280"/>
                  <a:gd name="connsiteX3" fmla="*/ 1388970 w 3654961"/>
                  <a:gd name="connsiteY3" fmla="*/ 4045529 h 4967280"/>
                  <a:gd name="connsiteX4" fmla="*/ 58934 w 3654961"/>
                  <a:gd name="connsiteY4" fmla="*/ 4724401 h 4967280"/>
                  <a:gd name="connsiteX5" fmla="*/ 45079 w 3654961"/>
                  <a:gd name="connsiteY5" fmla="*/ 41565 h 4967280"/>
                  <a:gd name="connsiteX6" fmla="*/ 3591845 w 3654961"/>
                  <a:gd name="connsiteY6" fmla="*/ 0 h 4967280"/>
                  <a:gd name="connsiteX0" fmla="*/ 3591845 w 3654961"/>
                  <a:gd name="connsiteY0" fmla="*/ 0 h 4979298"/>
                  <a:gd name="connsiteX1" fmla="*/ 3259333 w 3654961"/>
                  <a:gd name="connsiteY1" fmla="*/ 1579420 h 4979298"/>
                  <a:gd name="connsiteX2" fmla="*/ 917915 w 3654961"/>
                  <a:gd name="connsiteY2" fmla="*/ 2299856 h 4979298"/>
                  <a:gd name="connsiteX3" fmla="*/ 1388970 w 3654961"/>
                  <a:gd name="connsiteY3" fmla="*/ 4045529 h 4979298"/>
                  <a:gd name="connsiteX4" fmla="*/ 58934 w 3654961"/>
                  <a:gd name="connsiteY4" fmla="*/ 4738255 h 4979298"/>
                  <a:gd name="connsiteX5" fmla="*/ 45079 w 3654961"/>
                  <a:gd name="connsiteY5" fmla="*/ 41565 h 4979298"/>
                  <a:gd name="connsiteX6" fmla="*/ 3591845 w 3654961"/>
                  <a:gd name="connsiteY6" fmla="*/ 0 h 497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4961" h="4979298">
                    <a:moveTo>
                      <a:pt x="3591845" y="0"/>
                    </a:moveTo>
                    <a:cubicBezTo>
                      <a:pt x="3704991" y="635000"/>
                      <a:pt x="3704988" y="1196111"/>
                      <a:pt x="3259333" y="1579420"/>
                    </a:cubicBezTo>
                    <a:cubicBezTo>
                      <a:pt x="2813678" y="1962729"/>
                      <a:pt x="1229642" y="1888838"/>
                      <a:pt x="917915" y="2299856"/>
                    </a:cubicBezTo>
                    <a:cubicBezTo>
                      <a:pt x="606188" y="2710874"/>
                      <a:pt x="1532133" y="3639129"/>
                      <a:pt x="1388970" y="4045529"/>
                    </a:cubicBezTo>
                    <a:cubicBezTo>
                      <a:pt x="1245807" y="4451929"/>
                      <a:pt x="185461" y="5430703"/>
                      <a:pt x="58934" y="4738255"/>
                    </a:cubicBezTo>
                    <a:cubicBezTo>
                      <a:pt x="-67593" y="4045807"/>
                      <a:pt x="49697" y="1602510"/>
                      <a:pt x="45079" y="41565"/>
                    </a:cubicBezTo>
                    <a:lnTo>
                      <a:pt x="35918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6" name="รูปแบบอิสระ: รูปร่าง 155">
                <a:extLst>
                  <a:ext uri="{FF2B5EF4-FFF2-40B4-BE49-F238E27FC236}">
                    <a16:creationId xmlns:a16="http://schemas.microsoft.com/office/drawing/2014/main" id="{660083B4-BD63-4C22-B55F-B554F2FBE33E}"/>
                  </a:ext>
                </a:extLst>
              </p:cNvPr>
              <p:cNvSpPr/>
              <p:nvPr/>
            </p:nvSpPr>
            <p:spPr>
              <a:xfrm>
                <a:off x="-13854" y="-53779"/>
                <a:ext cx="5988928" cy="3844532"/>
              </a:xfrm>
              <a:custGeom>
                <a:avLst/>
                <a:gdLst>
                  <a:gd name="connsiteX0" fmla="*/ 5791200 w 5791200"/>
                  <a:gd name="connsiteY0" fmla="*/ 13854 h 3574472"/>
                  <a:gd name="connsiteX1" fmla="*/ 3061855 w 5791200"/>
                  <a:gd name="connsiteY1" fmla="*/ 678872 h 3574472"/>
                  <a:gd name="connsiteX2" fmla="*/ 2992582 w 5791200"/>
                  <a:gd name="connsiteY2" fmla="*/ 1607127 h 3574472"/>
                  <a:gd name="connsiteX3" fmla="*/ 1413164 w 5791200"/>
                  <a:gd name="connsiteY3" fmla="*/ 1870363 h 3574472"/>
                  <a:gd name="connsiteX4" fmla="*/ 0 w 5791200"/>
                  <a:gd name="connsiteY4" fmla="*/ 3574472 h 3574472"/>
                  <a:gd name="connsiteX5" fmla="*/ 55418 w 5791200"/>
                  <a:gd name="connsiteY5" fmla="*/ 0 h 3574472"/>
                  <a:gd name="connsiteX6" fmla="*/ 5791200 w 5791200"/>
                  <a:gd name="connsiteY6" fmla="*/ 13854 h 3574472"/>
                  <a:gd name="connsiteX0" fmla="*/ 5822003 w 5822003"/>
                  <a:gd name="connsiteY0" fmla="*/ 28151 h 3588769"/>
                  <a:gd name="connsiteX1" fmla="*/ 3092658 w 5822003"/>
                  <a:gd name="connsiteY1" fmla="*/ 693169 h 3588769"/>
                  <a:gd name="connsiteX2" fmla="*/ 3023385 w 5822003"/>
                  <a:gd name="connsiteY2" fmla="*/ 1621424 h 3588769"/>
                  <a:gd name="connsiteX3" fmla="*/ 1443967 w 5822003"/>
                  <a:gd name="connsiteY3" fmla="*/ 1884660 h 3588769"/>
                  <a:gd name="connsiteX4" fmla="*/ 30803 w 5822003"/>
                  <a:gd name="connsiteY4" fmla="*/ 3588769 h 3588769"/>
                  <a:gd name="connsiteX5" fmla="*/ 0 w 5822003"/>
                  <a:gd name="connsiteY5" fmla="*/ 0 h 3588769"/>
                  <a:gd name="connsiteX6" fmla="*/ 5822003 w 5822003"/>
                  <a:gd name="connsiteY6" fmla="*/ 28151 h 3588769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88284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5879484 w 5879484"/>
                  <a:gd name="connsiteY0" fmla="*/ 42449 h 3603067"/>
                  <a:gd name="connsiteX1" fmla="*/ 3150139 w 5879484"/>
                  <a:gd name="connsiteY1" fmla="*/ 707467 h 3603067"/>
                  <a:gd name="connsiteX2" fmla="*/ 3080866 w 5879484"/>
                  <a:gd name="connsiteY2" fmla="*/ 1635722 h 3603067"/>
                  <a:gd name="connsiteX3" fmla="*/ 1501448 w 5879484"/>
                  <a:gd name="connsiteY3" fmla="*/ 1898958 h 3603067"/>
                  <a:gd name="connsiteX4" fmla="*/ 2063 w 5879484"/>
                  <a:gd name="connsiteY4" fmla="*/ 3603067 h 3603067"/>
                  <a:gd name="connsiteX5" fmla="*/ 0 w 5879484"/>
                  <a:gd name="connsiteY5" fmla="*/ 0 h 3603067"/>
                  <a:gd name="connsiteX6" fmla="*/ 5879484 w 5879484"/>
                  <a:gd name="connsiteY6" fmla="*/ 42449 h 3603067"/>
                  <a:gd name="connsiteX0" fmla="*/ 6021126 w 6021126"/>
                  <a:gd name="connsiteY0" fmla="*/ 42449 h 3688855"/>
                  <a:gd name="connsiteX1" fmla="*/ 3291781 w 6021126"/>
                  <a:gd name="connsiteY1" fmla="*/ 707467 h 3688855"/>
                  <a:gd name="connsiteX2" fmla="*/ 3222508 w 6021126"/>
                  <a:gd name="connsiteY2" fmla="*/ 1635722 h 3688855"/>
                  <a:gd name="connsiteX3" fmla="*/ 1643090 w 6021126"/>
                  <a:gd name="connsiteY3" fmla="*/ 1898958 h 3688855"/>
                  <a:gd name="connsiteX4" fmla="*/ 2 w 6021126"/>
                  <a:gd name="connsiteY4" fmla="*/ 3688855 h 3688855"/>
                  <a:gd name="connsiteX5" fmla="*/ 141642 w 6021126"/>
                  <a:gd name="connsiteY5" fmla="*/ 0 h 3688855"/>
                  <a:gd name="connsiteX6" fmla="*/ 6021126 w 6021126"/>
                  <a:gd name="connsiteY6" fmla="*/ 42449 h 3688855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109408 w 6109408"/>
                  <a:gd name="connsiteY0" fmla="*/ 128236 h 3774642"/>
                  <a:gd name="connsiteX1" fmla="*/ 3380063 w 6109408"/>
                  <a:gd name="connsiteY1" fmla="*/ 793254 h 3774642"/>
                  <a:gd name="connsiteX2" fmla="*/ 3310790 w 6109408"/>
                  <a:gd name="connsiteY2" fmla="*/ 1721509 h 3774642"/>
                  <a:gd name="connsiteX3" fmla="*/ 1731372 w 6109408"/>
                  <a:gd name="connsiteY3" fmla="*/ 1984745 h 3774642"/>
                  <a:gd name="connsiteX4" fmla="*/ 88284 w 6109408"/>
                  <a:gd name="connsiteY4" fmla="*/ 3774642 h 3774642"/>
                  <a:gd name="connsiteX5" fmla="*/ 0 w 6109408"/>
                  <a:gd name="connsiteY5" fmla="*/ 0 h 3774642"/>
                  <a:gd name="connsiteX6" fmla="*/ 6109408 w 6109408"/>
                  <a:gd name="connsiteY6" fmla="*/ 128236 h 3774642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037557 w 6037557"/>
                  <a:gd name="connsiteY0" fmla="*/ 142533 h 3788939"/>
                  <a:gd name="connsiteX1" fmla="*/ 3308212 w 6037557"/>
                  <a:gd name="connsiteY1" fmla="*/ 807551 h 3788939"/>
                  <a:gd name="connsiteX2" fmla="*/ 3238939 w 6037557"/>
                  <a:gd name="connsiteY2" fmla="*/ 1735806 h 3788939"/>
                  <a:gd name="connsiteX3" fmla="*/ 1659521 w 6037557"/>
                  <a:gd name="connsiteY3" fmla="*/ 1999042 h 3788939"/>
                  <a:gd name="connsiteX4" fmla="*/ 16433 w 6037557"/>
                  <a:gd name="connsiteY4" fmla="*/ 3788939 h 3788939"/>
                  <a:gd name="connsiteX5" fmla="*/ 0 w 6037557"/>
                  <a:gd name="connsiteY5" fmla="*/ 0 h 3788939"/>
                  <a:gd name="connsiteX6" fmla="*/ 6037557 w 6037557"/>
                  <a:gd name="connsiteY6" fmla="*/ 142533 h 3788939"/>
                  <a:gd name="connsiteX0" fmla="*/ 6109407 w 6109407"/>
                  <a:gd name="connsiteY0" fmla="*/ 0 h 3789385"/>
                  <a:gd name="connsiteX1" fmla="*/ 3308212 w 6109407"/>
                  <a:gd name="connsiteY1" fmla="*/ 807997 h 3789385"/>
                  <a:gd name="connsiteX2" fmla="*/ 3238939 w 6109407"/>
                  <a:gd name="connsiteY2" fmla="*/ 1736252 h 3789385"/>
                  <a:gd name="connsiteX3" fmla="*/ 1659521 w 6109407"/>
                  <a:gd name="connsiteY3" fmla="*/ 1999488 h 3789385"/>
                  <a:gd name="connsiteX4" fmla="*/ 16433 w 6109407"/>
                  <a:gd name="connsiteY4" fmla="*/ 3789385 h 3789385"/>
                  <a:gd name="connsiteX5" fmla="*/ 0 w 6109407"/>
                  <a:gd name="connsiteY5" fmla="*/ 446 h 3789385"/>
                  <a:gd name="connsiteX6" fmla="*/ 6109407 w 6109407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789385"/>
                  <a:gd name="connsiteX1" fmla="*/ 3308212 w 6179364"/>
                  <a:gd name="connsiteY1" fmla="*/ 807997 h 3789385"/>
                  <a:gd name="connsiteX2" fmla="*/ 3238939 w 6179364"/>
                  <a:gd name="connsiteY2" fmla="*/ 1736252 h 3789385"/>
                  <a:gd name="connsiteX3" fmla="*/ 1659521 w 6179364"/>
                  <a:gd name="connsiteY3" fmla="*/ 1999488 h 3789385"/>
                  <a:gd name="connsiteX4" fmla="*/ 16433 w 6179364"/>
                  <a:gd name="connsiteY4" fmla="*/ 3789385 h 3789385"/>
                  <a:gd name="connsiteX5" fmla="*/ 0 w 6179364"/>
                  <a:gd name="connsiteY5" fmla="*/ 446 h 3789385"/>
                  <a:gd name="connsiteX6" fmla="*/ 6109407 w 6179364"/>
                  <a:gd name="connsiteY6" fmla="*/ 0 h 3789385"/>
                  <a:gd name="connsiteX0" fmla="*/ 6109407 w 6179364"/>
                  <a:gd name="connsiteY0" fmla="*/ 0 h 3826203"/>
                  <a:gd name="connsiteX1" fmla="*/ 3308212 w 6179364"/>
                  <a:gd name="connsiteY1" fmla="*/ 807997 h 3826203"/>
                  <a:gd name="connsiteX2" fmla="*/ 3238939 w 6179364"/>
                  <a:gd name="connsiteY2" fmla="*/ 1736252 h 3826203"/>
                  <a:gd name="connsiteX3" fmla="*/ 1659521 w 6179364"/>
                  <a:gd name="connsiteY3" fmla="*/ 1999488 h 3826203"/>
                  <a:gd name="connsiteX4" fmla="*/ 16433 w 6179364"/>
                  <a:gd name="connsiteY4" fmla="*/ 3789385 h 3826203"/>
                  <a:gd name="connsiteX5" fmla="*/ 0 w 6179364"/>
                  <a:gd name="connsiteY5" fmla="*/ 446 h 3826203"/>
                  <a:gd name="connsiteX6" fmla="*/ 6109407 w 6179364"/>
                  <a:gd name="connsiteY6" fmla="*/ 0 h 3826203"/>
                  <a:gd name="connsiteX0" fmla="*/ 6109407 w 6194666"/>
                  <a:gd name="connsiteY0" fmla="*/ 0 h 3826203"/>
                  <a:gd name="connsiteX1" fmla="*/ 3897392 w 6194666"/>
                  <a:gd name="connsiteY1" fmla="*/ 636422 h 3826203"/>
                  <a:gd name="connsiteX2" fmla="*/ 3238939 w 6194666"/>
                  <a:gd name="connsiteY2" fmla="*/ 1736252 h 3826203"/>
                  <a:gd name="connsiteX3" fmla="*/ 1659521 w 6194666"/>
                  <a:gd name="connsiteY3" fmla="*/ 1999488 h 3826203"/>
                  <a:gd name="connsiteX4" fmla="*/ 16433 w 6194666"/>
                  <a:gd name="connsiteY4" fmla="*/ 3789385 h 3826203"/>
                  <a:gd name="connsiteX5" fmla="*/ 0 w 6194666"/>
                  <a:gd name="connsiteY5" fmla="*/ 446 h 3826203"/>
                  <a:gd name="connsiteX6" fmla="*/ 6109407 w 6194666"/>
                  <a:gd name="connsiteY6" fmla="*/ 0 h 3826203"/>
                  <a:gd name="connsiteX0" fmla="*/ 6109407 w 6195622"/>
                  <a:gd name="connsiteY0" fmla="*/ 0 h 3830610"/>
                  <a:gd name="connsiteX1" fmla="*/ 3897392 w 6195622"/>
                  <a:gd name="connsiteY1" fmla="*/ 636422 h 3830610"/>
                  <a:gd name="connsiteX2" fmla="*/ 3052127 w 6195622"/>
                  <a:gd name="connsiteY2" fmla="*/ 1764848 h 3830610"/>
                  <a:gd name="connsiteX3" fmla="*/ 1659521 w 6195622"/>
                  <a:gd name="connsiteY3" fmla="*/ 1999488 h 3830610"/>
                  <a:gd name="connsiteX4" fmla="*/ 16433 w 6195622"/>
                  <a:gd name="connsiteY4" fmla="*/ 3789385 h 3830610"/>
                  <a:gd name="connsiteX5" fmla="*/ 0 w 6195622"/>
                  <a:gd name="connsiteY5" fmla="*/ 446 h 3830610"/>
                  <a:gd name="connsiteX6" fmla="*/ 6109407 w 6195622"/>
                  <a:gd name="connsiteY6" fmla="*/ 0 h 3830610"/>
                  <a:gd name="connsiteX0" fmla="*/ 6109407 w 6200522"/>
                  <a:gd name="connsiteY0" fmla="*/ 0 h 3830610"/>
                  <a:gd name="connsiteX1" fmla="*/ 4041094 w 6200522"/>
                  <a:gd name="connsiteY1" fmla="*/ 893784 h 3830610"/>
                  <a:gd name="connsiteX2" fmla="*/ 3052127 w 6200522"/>
                  <a:gd name="connsiteY2" fmla="*/ 1764848 h 3830610"/>
                  <a:gd name="connsiteX3" fmla="*/ 1659521 w 6200522"/>
                  <a:gd name="connsiteY3" fmla="*/ 1999488 h 3830610"/>
                  <a:gd name="connsiteX4" fmla="*/ 16433 w 6200522"/>
                  <a:gd name="connsiteY4" fmla="*/ 3789385 h 3830610"/>
                  <a:gd name="connsiteX5" fmla="*/ 0 w 6200522"/>
                  <a:gd name="connsiteY5" fmla="*/ 446 h 3830610"/>
                  <a:gd name="connsiteX6" fmla="*/ 6109407 w 6200522"/>
                  <a:gd name="connsiteY6" fmla="*/ 0 h 3830610"/>
                  <a:gd name="connsiteX0" fmla="*/ 6109407 w 6200522"/>
                  <a:gd name="connsiteY0" fmla="*/ 0 h 3906887"/>
                  <a:gd name="connsiteX1" fmla="*/ 4041094 w 6200522"/>
                  <a:gd name="connsiteY1" fmla="*/ 893784 h 3906887"/>
                  <a:gd name="connsiteX2" fmla="*/ 3052127 w 6200522"/>
                  <a:gd name="connsiteY2" fmla="*/ 1764848 h 3906887"/>
                  <a:gd name="connsiteX3" fmla="*/ 1659521 w 6200522"/>
                  <a:gd name="connsiteY3" fmla="*/ 1999488 h 3906887"/>
                  <a:gd name="connsiteX4" fmla="*/ 921756 w 6200522"/>
                  <a:gd name="connsiteY4" fmla="*/ 2860023 h 3906887"/>
                  <a:gd name="connsiteX5" fmla="*/ 16433 w 6200522"/>
                  <a:gd name="connsiteY5" fmla="*/ 3789385 h 3906887"/>
                  <a:gd name="connsiteX6" fmla="*/ 0 w 6200522"/>
                  <a:gd name="connsiteY6" fmla="*/ 446 h 3906887"/>
                  <a:gd name="connsiteX7" fmla="*/ 6109407 w 6200522"/>
                  <a:gd name="connsiteY7" fmla="*/ 0 h 3906887"/>
                  <a:gd name="connsiteX0" fmla="*/ 6109407 w 6210247"/>
                  <a:gd name="connsiteY0" fmla="*/ 0 h 3906887"/>
                  <a:gd name="connsiteX1" fmla="*/ 4285388 w 6210247"/>
                  <a:gd name="connsiteY1" fmla="*/ 793699 h 3906887"/>
                  <a:gd name="connsiteX2" fmla="*/ 3052127 w 6210247"/>
                  <a:gd name="connsiteY2" fmla="*/ 1764848 h 3906887"/>
                  <a:gd name="connsiteX3" fmla="*/ 1659521 w 6210247"/>
                  <a:gd name="connsiteY3" fmla="*/ 1999488 h 3906887"/>
                  <a:gd name="connsiteX4" fmla="*/ 921756 w 6210247"/>
                  <a:gd name="connsiteY4" fmla="*/ 2860023 h 3906887"/>
                  <a:gd name="connsiteX5" fmla="*/ 16433 w 6210247"/>
                  <a:gd name="connsiteY5" fmla="*/ 3789385 h 3906887"/>
                  <a:gd name="connsiteX6" fmla="*/ 0 w 6210247"/>
                  <a:gd name="connsiteY6" fmla="*/ 446 h 3906887"/>
                  <a:gd name="connsiteX7" fmla="*/ 6109407 w 6210247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1659521 w 6214422"/>
                  <a:gd name="connsiteY3" fmla="*/ 1999488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6887"/>
                  <a:gd name="connsiteX1" fmla="*/ 4285388 w 6214422"/>
                  <a:gd name="connsiteY1" fmla="*/ 793699 h 3906887"/>
                  <a:gd name="connsiteX2" fmla="*/ 2477318 w 6214422"/>
                  <a:gd name="connsiteY2" fmla="*/ 964165 h 3906887"/>
                  <a:gd name="connsiteX3" fmla="*/ 2033147 w 6214422"/>
                  <a:gd name="connsiteY3" fmla="*/ 2285446 h 3906887"/>
                  <a:gd name="connsiteX4" fmla="*/ 921756 w 6214422"/>
                  <a:gd name="connsiteY4" fmla="*/ 2860023 h 3906887"/>
                  <a:gd name="connsiteX5" fmla="*/ 16433 w 6214422"/>
                  <a:gd name="connsiteY5" fmla="*/ 3789385 h 3906887"/>
                  <a:gd name="connsiteX6" fmla="*/ 0 w 6214422"/>
                  <a:gd name="connsiteY6" fmla="*/ 446 h 3906887"/>
                  <a:gd name="connsiteX7" fmla="*/ 6109407 w 6214422"/>
                  <a:gd name="connsiteY7" fmla="*/ 0 h 3906887"/>
                  <a:gd name="connsiteX0" fmla="*/ 6109407 w 6214422"/>
                  <a:gd name="connsiteY0" fmla="*/ 0 h 3903573"/>
                  <a:gd name="connsiteX1" fmla="*/ 4285388 w 6214422"/>
                  <a:gd name="connsiteY1" fmla="*/ 793699 h 3903573"/>
                  <a:gd name="connsiteX2" fmla="*/ 2477318 w 6214422"/>
                  <a:gd name="connsiteY2" fmla="*/ 964165 h 3903573"/>
                  <a:gd name="connsiteX3" fmla="*/ 2033147 w 6214422"/>
                  <a:gd name="connsiteY3" fmla="*/ 2285446 h 3903573"/>
                  <a:gd name="connsiteX4" fmla="*/ 849905 w 6214422"/>
                  <a:gd name="connsiteY4" fmla="*/ 2817129 h 3903573"/>
                  <a:gd name="connsiteX5" fmla="*/ 16433 w 6214422"/>
                  <a:gd name="connsiteY5" fmla="*/ 3789385 h 3903573"/>
                  <a:gd name="connsiteX6" fmla="*/ 0 w 6214422"/>
                  <a:gd name="connsiteY6" fmla="*/ 446 h 3903573"/>
                  <a:gd name="connsiteX7" fmla="*/ 6109407 w 6214422"/>
                  <a:gd name="connsiteY7" fmla="*/ 0 h 3903573"/>
                  <a:gd name="connsiteX0" fmla="*/ 6109407 w 6214422"/>
                  <a:gd name="connsiteY0" fmla="*/ 0 h 3912056"/>
                  <a:gd name="connsiteX1" fmla="*/ 4285388 w 6214422"/>
                  <a:gd name="connsiteY1" fmla="*/ 793699 h 3912056"/>
                  <a:gd name="connsiteX2" fmla="*/ 2477318 w 6214422"/>
                  <a:gd name="connsiteY2" fmla="*/ 964165 h 3912056"/>
                  <a:gd name="connsiteX3" fmla="*/ 2033147 w 6214422"/>
                  <a:gd name="connsiteY3" fmla="*/ 2285446 h 3912056"/>
                  <a:gd name="connsiteX4" fmla="*/ 849905 w 6214422"/>
                  <a:gd name="connsiteY4" fmla="*/ 2817129 h 3912056"/>
                  <a:gd name="connsiteX5" fmla="*/ 16433 w 6214422"/>
                  <a:gd name="connsiteY5" fmla="*/ 3789385 h 3912056"/>
                  <a:gd name="connsiteX6" fmla="*/ 0 w 6214422"/>
                  <a:gd name="connsiteY6" fmla="*/ 446 h 3912056"/>
                  <a:gd name="connsiteX7" fmla="*/ 6109407 w 6214422"/>
                  <a:gd name="connsiteY7" fmla="*/ 0 h 3912056"/>
                  <a:gd name="connsiteX0" fmla="*/ 6109407 w 6220180"/>
                  <a:gd name="connsiteY0" fmla="*/ 0 h 3912056"/>
                  <a:gd name="connsiteX1" fmla="*/ 4400350 w 6220180"/>
                  <a:gd name="connsiteY1" fmla="*/ 993869 h 3912056"/>
                  <a:gd name="connsiteX2" fmla="*/ 2477318 w 6220180"/>
                  <a:gd name="connsiteY2" fmla="*/ 964165 h 3912056"/>
                  <a:gd name="connsiteX3" fmla="*/ 2033147 w 6220180"/>
                  <a:gd name="connsiteY3" fmla="*/ 2285446 h 3912056"/>
                  <a:gd name="connsiteX4" fmla="*/ 849905 w 6220180"/>
                  <a:gd name="connsiteY4" fmla="*/ 2817129 h 3912056"/>
                  <a:gd name="connsiteX5" fmla="*/ 16433 w 6220180"/>
                  <a:gd name="connsiteY5" fmla="*/ 3789385 h 3912056"/>
                  <a:gd name="connsiteX6" fmla="*/ 0 w 6220180"/>
                  <a:gd name="connsiteY6" fmla="*/ 446 h 3912056"/>
                  <a:gd name="connsiteX7" fmla="*/ 6109407 w 6220180"/>
                  <a:gd name="connsiteY7" fmla="*/ 0 h 3912056"/>
                  <a:gd name="connsiteX0" fmla="*/ 6109407 w 6221637"/>
                  <a:gd name="connsiteY0" fmla="*/ 0 h 3912056"/>
                  <a:gd name="connsiteX1" fmla="*/ 4400350 w 6221637"/>
                  <a:gd name="connsiteY1" fmla="*/ 993869 h 3912056"/>
                  <a:gd name="connsiteX2" fmla="*/ 2477318 w 6221637"/>
                  <a:gd name="connsiteY2" fmla="*/ 964165 h 3912056"/>
                  <a:gd name="connsiteX3" fmla="*/ 2033147 w 6221637"/>
                  <a:gd name="connsiteY3" fmla="*/ 2285446 h 3912056"/>
                  <a:gd name="connsiteX4" fmla="*/ 849905 w 6221637"/>
                  <a:gd name="connsiteY4" fmla="*/ 2817129 h 3912056"/>
                  <a:gd name="connsiteX5" fmla="*/ 16433 w 6221637"/>
                  <a:gd name="connsiteY5" fmla="*/ 3789385 h 3912056"/>
                  <a:gd name="connsiteX6" fmla="*/ 0 w 6221637"/>
                  <a:gd name="connsiteY6" fmla="*/ 446 h 3912056"/>
                  <a:gd name="connsiteX7" fmla="*/ 6109407 w 6221637"/>
                  <a:gd name="connsiteY7" fmla="*/ 0 h 3912056"/>
                  <a:gd name="connsiteX0" fmla="*/ 6109407 w 6217155"/>
                  <a:gd name="connsiteY0" fmla="*/ 0 h 3912056"/>
                  <a:gd name="connsiteX1" fmla="*/ 4314129 w 6217155"/>
                  <a:gd name="connsiteY1" fmla="*/ 765103 h 3912056"/>
                  <a:gd name="connsiteX2" fmla="*/ 2477318 w 6217155"/>
                  <a:gd name="connsiteY2" fmla="*/ 964165 h 3912056"/>
                  <a:gd name="connsiteX3" fmla="*/ 2033147 w 6217155"/>
                  <a:gd name="connsiteY3" fmla="*/ 2285446 h 3912056"/>
                  <a:gd name="connsiteX4" fmla="*/ 849905 w 6217155"/>
                  <a:gd name="connsiteY4" fmla="*/ 2817129 h 3912056"/>
                  <a:gd name="connsiteX5" fmla="*/ 16433 w 6217155"/>
                  <a:gd name="connsiteY5" fmla="*/ 3789385 h 3912056"/>
                  <a:gd name="connsiteX6" fmla="*/ 0 w 6217155"/>
                  <a:gd name="connsiteY6" fmla="*/ 446 h 3912056"/>
                  <a:gd name="connsiteX7" fmla="*/ 6109407 w 6217155"/>
                  <a:gd name="connsiteY7" fmla="*/ 0 h 3912056"/>
                  <a:gd name="connsiteX0" fmla="*/ 6109407 w 6216702"/>
                  <a:gd name="connsiteY0" fmla="*/ 0 h 3912056"/>
                  <a:gd name="connsiteX1" fmla="*/ 4314129 w 6216702"/>
                  <a:gd name="connsiteY1" fmla="*/ 765103 h 3912056"/>
                  <a:gd name="connsiteX2" fmla="*/ 2362355 w 6216702"/>
                  <a:gd name="connsiteY2" fmla="*/ 721101 h 3912056"/>
                  <a:gd name="connsiteX3" fmla="*/ 2033147 w 6216702"/>
                  <a:gd name="connsiteY3" fmla="*/ 2285446 h 3912056"/>
                  <a:gd name="connsiteX4" fmla="*/ 849905 w 6216702"/>
                  <a:gd name="connsiteY4" fmla="*/ 2817129 h 3912056"/>
                  <a:gd name="connsiteX5" fmla="*/ 16433 w 6216702"/>
                  <a:gd name="connsiteY5" fmla="*/ 3789385 h 3912056"/>
                  <a:gd name="connsiteX6" fmla="*/ 0 w 6216702"/>
                  <a:gd name="connsiteY6" fmla="*/ 446 h 3912056"/>
                  <a:gd name="connsiteX7" fmla="*/ 6109407 w 6216702"/>
                  <a:gd name="connsiteY7" fmla="*/ 0 h 3912056"/>
                  <a:gd name="connsiteX0" fmla="*/ 6109407 w 6212589"/>
                  <a:gd name="connsiteY0" fmla="*/ 0 h 3912056"/>
                  <a:gd name="connsiteX1" fmla="*/ 4227908 w 6212589"/>
                  <a:gd name="connsiteY1" fmla="*/ 622123 h 3912056"/>
                  <a:gd name="connsiteX2" fmla="*/ 2362355 w 6212589"/>
                  <a:gd name="connsiteY2" fmla="*/ 721101 h 3912056"/>
                  <a:gd name="connsiteX3" fmla="*/ 2033147 w 6212589"/>
                  <a:gd name="connsiteY3" fmla="*/ 2285446 h 3912056"/>
                  <a:gd name="connsiteX4" fmla="*/ 849905 w 6212589"/>
                  <a:gd name="connsiteY4" fmla="*/ 2817129 h 3912056"/>
                  <a:gd name="connsiteX5" fmla="*/ 16433 w 6212589"/>
                  <a:gd name="connsiteY5" fmla="*/ 3789385 h 3912056"/>
                  <a:gd name="connsiteX6" fmla="*/ 0 w 6212589"/>
                  <a:gd name="connsiteY6" fmla="*/ 446 h 3912056"/>
                  <a:gd name="connsiteX7" fmla="*/ 6109407 w 6212589"/>
                  <a:gd name="connsiteY7" fmla="*/ 0 h 3912056"/>
                  <a:gd name="connsiteX0" fmla="*/ 6109407 w 6213116"/>
                  <a:gd name="connsiteY0" fmla="*/ 0 h 3912056"/>
                  <a:gd name="connsiteX1" fmla="*/ 4227908 w 6213116"/>
                  <a:gd name="connsiteY1" fmla="*/ 622123 h 3912056"/>
                  <a:gd name="connsiteX2" fmla="*/ 2290505 w 6213116"/>
                  <a:gd name="connsiteY2" fmla="*/ 721102 h 3912056"/>
                  <a:gd name="connsiteX3" fmla="*/ 2033147 w 6213116"/>
                  <a:gd name="connsiteY3" fmla="*/ 2285446 h 3912056"/>
                  <a:gd name="connsiteX4" fmla="*/ 849905 w 6213116"/>
                  <a:gd name="connsiteY4" fmla="*/ 2817129 h 3912056"/>
                  <a:gd name="connsiteX5" fmla="*/ 16433 w 6213116"/>
                  <a:gd name="connsiteY5" fmla="*/ 3789385 h 3912056"/>
                  <a:gd name="connsiteX6" fmla="*/ 0 w 6213116"/>
                  <a:gd name="connsiteY6" fmla="*/ 446 h 3912056"/>
                  <a:gd name="connsiteX7" fmla="*/ 6109407 w 6213116"/>
                  <a:gd name="connsiteY7" fmla="*/ 0 h 3912056"/>
                  <a:gd name="connsiteX0" fmla="*/ 6109407 w 6214399"/>
                  <a:gd name="connsiteY0" fmla="*/ 0 h 3912056"/>
                  <a:gd name="connsiteX1" fmla="*/ 4227908 w 6214399"/>
                  <a:gd name="connsiteY1" fmla="*/ 622123 h 3912056"/>
                  <a:gd name="connsiteX2" fmla="*/ 2290505 w 6214399"/>
                  <a:gd name="connsiteY2" fmla="*/ 721102 h 3912056"/>
                  <a:gd name="connsiteX3" fmla="*/ 2033147 w 6214399"/>
                  <a:gd name="connsiteY3" fmla="*/ 2285446 h 3912056"/>
                  <a:gd name="connsiteX4" fmla="*/ 849905 w 6214399"/>
                  <a:gd name="connsiteY4" fmla="*/ 2817129 h 3912056"/>
                  <a:gd name="connsiteX5" fmla="*/ 16433 w 6214399"/>
                  <a:gd name="connsiteY5" fmla="*/ 3789385 h 3912056"/>
                  <a:gd name="connsiteX6" fmla="*/ 0 w 6214399"/>
                  <a:gd name="connsiteY6" fmla="*/ 446 h 3912056"/>
                  <a:gd name="connsiteX7" fmla="*/ 6109407 w 6214399"/>
                  <a:gd name="connsiteY7" fmla="*/ 0 h 3912056"/>
                  <a:gd name="connsiteX0" fmla="*/ 6109407 w 6231869"/>
                  <a:gd name="connsiteY0" fmla="*/ 0 h 3912056"/>
                  <a:gd name="connsiteX1" fmla="*/ 4227908 w 6231869"/>
                  <a:gd name="connsiteY1" fmla="*/ 622123 h 3912056"/>
                  <a:gd name="connsiteX2" fmla="*/ 2290505 w 6231869"/>
                  <a:gd name="connsiteY2" fmla="*/ 721102 h 3912056"/>
                  <a:gd name="connsiteX3" fmla="*/ 2033147 w 6231869"/>
                  <a:gd name="connsiteY3" fmla="*/ 2285446 h 3912056"/>
                  <a:gd name="connsiteX4" fmla="*/ 849905 w 6231869"/>
                  <a:gd name="connsiteY4" fmla="*/ 2817129 h 3912056"/>
                  <a:gd name="connsiteX5" fmla="*/ 16433 w 6231869"/>
                  <a:gd name="connsiteY5" fmla="*/ 3789385 h 3912056"/>
                  <a:gd name="connsiteX6" fmla="*/ 0 w 6231869"/>
                  <a:gd name="connsiteY6" fmla="*/ 446 h 3912056"/>
                  <a:gd name="connsiteX7" fmla="*/ 6109407 w 6231869"/>
                  <a:gd name="connsiteY7" fmla="*/ 0 h 3912056"/>
                  <a:gd name="connsiteX0" fmla="*/ 6109407 w 6263187"/>
                  <a:gd name="connsiteY0" fmla="*/ 0 h 3912056"/>
                  <a:gd name="connsiteX1" fmla="*/ 4227908 w 6263187"/>
                  <a:gd name="connsiteY1" fmla="*/ 622123 h 3912056"/>
                  <a:gd name="connsiteX2" fmla="*/ 2290505 w 6263187"/>
                  <a:gd name="connsiteY2" fmla="*/ 721102 h 3912056"/>
                  <a:gd name="connsiteX3" fmla="*/ 2033147 w 6263187"/>
                  <a:gd name="connsiteY3" fmla="*/ 2285446 h 3912056"/>
                  <a:gd name="connsiteX4" fmla="*/ 849905 w 6263187"/>
                  <a:gd name="connsiteY4" fmla="*/ 2817129 h 3912056"/>
                  <a:gd name="connsiteX5" fmla="*/ 16433 w 6263187"/>
                  <a:gd name="connsiteY5" fmla="*/ 3789385 h 3912056"/>
                  <a:gd name="connsiteX6" fmla="*/ 0 w 6263187"/>
                  <a:gd name="connsiteY6" fmla="*/ 446 h 3912056"/>
                  <a:gd name="connsiteX7" fmla="*/ 6109407 w 6263187"/>
                  <a:gd name="connsiteY7" fmla="*/ 0 h 3912056"/>
                  <a:gd name="connsiteX0" fmla="*/ 6109407 w 6251157"/>
                  <a:gd name="connsiteY0" fmla="*/ 53381 h 3965437"/>
                  <a:gd name="connsiteX1" fmla="*/ 4141687 w 6251157"/>
                  <a:gd name="connsiteY1" fmla="*/ 775590 h 3965437"/>
                  <a:gd name="connsiteX2" fmla="*/ 2290505 w 6251157"/>
                  <a:gd name="connsiteY2" fmla="*/ 774483 h 3965437"/>
                  <a:gd name="connsiteX3" fmla="*/ 2033147 w 6251157"/>
                  <a:gd name="connsiteY3" fmla="*/ 2338827 h 3965437"/>
                  <a:gd name="connsiteX4" fmla="*/ 849905 w 6251157"/>
                  <a:gd name="connsiteY4" fmla="*/ 2870510 h 3965437"/>
                  <a:gd name="connsiteX5" fmla="*/ 16433 w 6251157"/>
                  <a:gd name="connsiteY5" fmla="*/ 3842766 h 3965437"/>
                  <a:gd name="connsiteX6" fmla="*/ 0 w 6251157"/>
                  <a:gd name="connsiteY6" fmla="*/ 53827 h 3965437"/>
                  <a:gd name="connsiteX7" fmla="*/ 6109407 w 6251157"/>
                  <a:gd name="connsiteY7" fmla="*/ 53381 h 3965437"/>
                  <a:gd name="connsiteX0" fmla="*/ 6109407 w 6249177"/>
                  <a:gd name="connsiteY0" fmla="*/ 53381 h 3965437"/>
                  <a:gd name="connsiteX1" fmla="*/ 4141687 w 6249177"/>
                  <a:gd name="connsiteY1" fmla="*/ 775590 h 3965437"/>
                  <a:gd name="connsiteX2" fmla="*/ 2520428 w 6249177"/>
                  <a:gd name="connsiteY2" fmla="*/ 1131930 h 3965437"/>
                  <a:gd name="connsiteX3" fmla="*/ 2033147 w 6249177"/>
                  <a:gd name="connsiteY3" fmla="*/ 2338827 h 3965437"/>
                  <a:gd name="connsiteX4" fmla="*/ 849905 w 6249177"/>
                  <a:gd name="connsiteY4" fmla="*/ 2870510 h 3965437"/>
                  <a:gd name="connsiteX5" fmla="*/ 16433 w 6249177"/>
                  <a:gd name="connsiteY5" fmla="*/ 3842766 h 3965437"/>
                  <a:gd name="connsiteX6" fmla="*/ 0 w 6249177"/>
                  <a:gd name="connsiteY6" fmla="*/ 53827 h 3965437"/>
                  <a:gd name="connsiteX7" fmla="*/ 6109407 w 6249177"/>
                  <a:gd name="connsiteY7" fmla="*/ 53381 h 3965437"/>
                  <a:gd name="connsiteX0" fmla="*/ 6109407 w 6258571"/>
                  <a:gd name="connsiteY0" fmla="*/ 72445 h 3984501"/>
                  <a:gd name="connsiteX1" fmla="*/ 4227908 w 6258571"/>
                  <a:gd name="connsiteY1" fmla="*/ 1052016 h 3984501"/>
                  <a:gd name="connsiteX2" fmla="*/ 2520428 w 6258571"/>
                  <a:gd name="connsiteY2" fmla="*/ 1150994 h 3984501"/>
                  <a:gd name="connsiteX3" fmla="*/ 2033147 w 6258571"/>
                  <a:gd name="connsiteY3" fmla="*/ 2357891 h 3984501"/>
                  <a:gd name="connsiteX4" fmla="*/ 849905 w 6258571"/>
                  <a:gd name="connsiteY4" fmla="*/ 2889574 h 3984501"/>
                  <a:gd name="connsiteX5" fmla="*/ 16433 w 6258571"/>
                  <a:gd name="connsiteY5" fmla="*/ 3861830 h 3984501"/>
                  <a:gd name="connsiteX6" fmla="*/ 0 w 6258571"/>
                  <a:gd name="connsiteY6" fmla="*/ 72891 h 3984501"/>
                  <a:gd name="connsiteX7" fmla="*/ 6109407 w 6258571"/>
                  <a:gd name="connsiteY7" fmla="*/ 72445 h 3984501"/>
                  <a:gd name="connsiteX0" fmla="*/ 6109407 w 6224172"/>
                  <a:gd name="connsiteY0" fmla="*/ 72445 h 3984501"/>
                  <a:gd name="connsiteX1" fmla="*/ 4227908 w 6224172"/>
                  <a:gd name="connsiteY1" fmla="*/ 1052016 h 3984501"/>
                  <a:gd name="connsiteX2" fmla="*/ 2520428 w 6224172"/>
                  <a:gd name="connsiteY2" fmla="*/ 1150994 h 3984501"/>
                  <a:gd name="connsiteX3" fmla="*/ 2033147 w 6224172"/>
                  <a:gd name="connsiteY3" fmla="*/ 2357891 h 3984501"/>
                  <a:gd name="connsiteX4" fmla="*/ 849905 w 6224172"/>
                  <a:gd name="connsiteY4" fmla="*/ 2889574 h 3984501"/>
                  <a:gd name="connsiteX5" fmla="*/ 16433 w 6224172"/>
                  <a:gd name="connsiteY5" fmla="*/ 3861830 h 3984501"/>
                  <a:gd name="connsiteX6" fmla="*/ 0 w 6224172"/>
                  <a:gd name="connsiteY6" fmla="*/ 72891 h 3984501"/>
                  <a:gd name="connsiteX7" fmla="*/ 6109407 w 6224172"/>
                  <a:gd name="connsiteY7" fmla="*/ 72445 h 3984501"/>
                  <a:gd name="connsiteX0" fmla="*/ 6109407 w 6241461"/>
                  <a:gd name="connsiteY0" fmla="*/ 72445 h 3984501"/>
                  <a:gd name="connsiteX1" fmla="*/ 4227908 w 6241461"/>
                  <a:gd name="connsiteY1" fmla="*/ 1052016 h 3984501"/>
                  <a:gd name="connsiteX2" fmla="*/ 2520428 w 6241461"/>
                  <a:gd name="connsiteY2" fmla="*/ 1150994 h 3984501"/>
                  <a:gd name="connsiteX3" fmla="*/ 2033147 w 6241461"/>
                  <a:gd name="connsiteY3" fmla="*/ 2357891 h 3984501"/>
                  <a:gd name="connsiteX4" fmla="*/ 849905 w 6241461"/>
                  <a:gd name="connsiteY4" fmla="*/ 2889574 h 3984501"/>
                  <a:gd name="connsiteX5" fmla="*/ 16433 w 6241461"/>
                  <a:gd name="connsiteY5" fmla="*/ 3861830 h 3984501"/>
                  <a:gd name="connsiteX6" fmla="*/ 0 w 6241461"/>
                  <a:gd name="connsiteY6" fmla="*/ 72891 h 3984501"/>
                  <a:gd name="connsiteX7" fmla="*/ 6109407 w 6241461"/>
                  <a:gd name="connsiteY7" fmla="*/ 72445 h 3984501"/>
                  <a:gd name="connsiteX0" fmla="*/ 6109407 w 6201346"/>
                  <a:gd name="connsiteY0" fmla="*/ 55500 h 3967556"/>
                  <a:gd name="connsiteX1" fmla="*/ 3739321 w 6201346"/>
                  <a:gd name="connsiteY1" fmla="*/ 806305 h 3967556"/>
                  <a:gd name="connsiteX2" fmla="*/ 2520428 w 6201346"/>
                  <a:gd name="connsiteY2" fmla="*/ 1134049 h 3967556"/>
                  <a:gd name="connsiteX3" fmla="*/ 2033147 w 6201346"/>
                  <a:gd name="connsiteY3" fmla="*/ 2340946 h 3967556"/>
                  <a:gd name="connsiteX4" fmla="*/ 849905 w 6201346"/>
                  <a:gd name="connsiteY4" fmla="*/ 2872629 h 3967556"/>
                  <a:gd name="connsiteX5" fmla="*/ 16433 w 6201346"/>
                  <a:gd name="connsiteY5" fmla="*/ 3844885 h 3967556"/>
                  <a:gd name="connsiteX6" fmla="*/ 0 w 6201346"/>
                  <a:gd name="connsiteY6" fmla="*/ 55946 h 3967556"/>
                  <a:gd name="connsiteX7" fmla="*/ 6109407 w 6201346"/>
                  <a:gd name="connsiteY7" fmla="*/ 55500 h 3967556"/>
                  <a:gd name="connsiteX0" fmla="*/ 6109407 w 6211840"/>
                  <a:gd name="connsiteY0" fmla="*/ 55500 h 3967556"/>
                  <a:gd name="connsiteX1" fmla="*/ 3739321 w 6211840"/>
                  <a:gd name="connsiteY1" fmla="*/ 806305 h 3967556"/>
                  <a:gd name="connsiteX2" fmla="*/ 2549169 w 6211840"/>
                  <a:gd name="connsiteY2" fmla="*/ 1405710 h 3967556"/>
                  <a:gd name="connsiteX3" fmla="*/ 2033147 w 6211840"/>
                  <a:gd name="connsiteY3" fmla="*/ 2340946 h 3967556"/>
                  <a:gd name="connsiteX4" fmla="*/ 849905 w 6211840"/>
                  <a:gd name="connsiteY4" fmla="*/ 2872629 h 3967556"/>
                  <a:gd name="connsiteX5" fmla="*/ 16433 w 6211840"/>
                  <a:gd name="connsiteY5" fmla="*/ 3844885 h 3967556"/>
                  <a:gd name="connsiteX6" fmla="*/ 0 w 6211840"/>
                  <a:gd name="connsiteY6" fmla="*/ 55946 h 3967556"/>
                  <a:gd name="connsiteX7" fmla="*/ 6109407 w 6211840"/>
                  <a:gd name="connsiteY7" fmla="*/ 55500 h 396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1840" h="3967556">
                    <a:moveTo>
                      <a:pt x="6109407" y="55500"/>
                    </a:moveTo>
                    <a:cubicBezTo>
                      <a:pt x="6732627" y="180560"/>
                      <a:pt x="4332694" y="581270"/>
                      <a:pt x="3739321" y="806305"/>
                    </a:cubicBezTo>
                    <a:cubicBezTo>
                      <a:pt x="3145948" y="1031340"/>
                      <a:pt x="2833531" y="1149936"/>
                      <a:pt x="2549169" y="1405710"/>
                    </a:cubicBezTo>
                    <a:cubicBezTo>
                      <a:pt x="2264807" y="1661484"/>
                      <a:pt x="2316358" y="2096460"/>
                      <a:pt x="2033147" y="2340946"/>
                    </a:cubicBezTo>
                    <a:cubicBezTo>
                      <a:pt x="1749936" y="2585432"/>
                      <a:pt x="1123753" y="2574313"/>
                      <a:pt x="849905" y="2872629"/>
                    </a:cubicBezTo>
                    <a:cubicBezTo>
                      <a:pt x="576057" y="3170945"/>
                      <a:pt x="16720" y="4345629"/>
                      <a:pt x="16433" y="3844885"/>
                    </a:cubicBezTo>
                    <a:cubicBezTo>
                      <a:pt x="15745" y="2643863"/>
                      <a:pt x="15057" y="1171182"/>
                      <a:pt x="0" y="55946"/>
                    </a:cubicBezTo>
                    <a:cubicBezTo>
                      <a:pt x="2036469" y="55797"/>
                      <a:pt x="5486187" y="-69560"/>
                      <a:pt x="6109407" y="555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57" name="กลุ่ม 156">
              <a:extLst>
                <a:ext uri="{FF2B5EF4-FFF2-40B4-BE49-F238E27FC236}">
                  <a16:creationId xmlns:a16="http://schemas.microsoft.com/office/drawing/2014/main" id="{F7EBEA43-96F6-4CF0-A642-D0CC1A38EA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55808" y="373919"/>
              <a:ext cx="376162" cy="907724"/>
              <a:chOff x="6264894" y="1446698"/>
              <a:chExt cx="759640" cy="1984379"/>
            </a:xfrm>
          </p:grpSpPr>
          <p:sp>
            <p:nvSpPr>
              <p:cNvPr id="158" name="วงรี 157">
                <a:extLst>
                  <a:ext uri="{FF2B5EF4-FFF2-40B4-BE49-F238E27FC236}">
                    <a16:creationId xmlns:a16="http://schemas.microsoft.com/office/drawing/2014/main" id="{C98B8AEE-152A-48E5-9A73-91E3DB50A89C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9" name="วงรี 158">
                <a:extLst>
                  <a:ext uri="{FF2B5EF4-FFF2-40B4-BE49-F238E27FC236}">
                    <a16:creationId xmlns:a16="http://schemas.microsoft.com/office/drawing/2014/main" id="{FC3534C9-A33D-4A6A-94BB-5670042C6818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0" name="วงรี 159">
                <a:extLst>
                  <a:ext uri="{FF2B5EF4-FFF2-40B4-BE49-F238E27FC236}">
                    <a16:creationId xmlns:a16="http://schemas.microsoft.com/office/drawing/2014/main" id="{F4B2FD01-C073-4EA4-899D-A29D17933618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1" name="วงรี 160">
                <a:extLst>
                  <a:ext uri="{FF2B5EF4-FFF2-40B4-BE49-F238E27FC236}">
                    <a16:creationId xmlns:a16="http://schemas.microsoft.com/office/drawing/2014/main" id="{28EC3B10-D689-40CD-A4FD-998062A0849D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2" name="วงรี 161">
                <a:extLst>
                  <a:ext uri="{FF2B5EF4-FFF2-40B4-BE49-F238E27FC236}">
                    <a16:creationId xmlns:a16="http://schemas.microsoft.com/office/drawing/2014/main" id="{A0A75E81-20A3-4F05-9A1E-9A0D1F8C33A9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3" name="วงรี 162">
                <a:extLst>
                  <a:ext uri="{FF2B5EF4-FFF2-40B4-BE49-F238E27FC236}">
                    <a16:creationId xmlns:a16="http://schemas.microsoft.com/office/drawing/2014/main" id="{8BD92DF7-B189-46C0-87A2-AC95D8748212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4" name="วงรี 163">
                <a:extLst>
                  <a:ext uri="{FF2B5EF4-FFF2-40B4-BE49-F238E27FC236}">
                    <a16:creationId xmlns:a16="http://schemas.microsoft.com/office/drawing/2014/main" id="{6E3100C3-92C4-4AD8-B019-F51E11D7065C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5" name="วงรี 164">
                <a:extLst>
                  <a:ext uri="{FF2B5EF4-FFF2-40B4-BE49-F238E27FC236}">
                    <a16:creationId xmlns:a16="http://schemas.microsoft.com/office/drawing/2014/main" id="{BD95E526-84AB-4AFC-814E-C16F1B24C707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6" name="วงรี 165">
                <a:extLst>
                  <a:ext uri="{FF2B5EF4-FFF2-40B4-BE49-F238E27FC236}">
                    <a16:creationId xmlns:a16="http://schemas.microsoft.com/office/drawing/2014/main" id="{4142FEAD-B50A-4ECE-9C22-D97B65A7383C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7" name="วงรี 166">
                <a:extLst>
                  <a:ext uri="{FF2B5EF4-FFF2-40B4-BE49-F238E27FC236}">
                    <a16:creationId xmlns:a16="http://schemas.microsoft.com/office/drawing/2014/main" id="{9E8BFA4F-4EA7-4D34-89CE-F78AFA4C70B9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8" name="วงรี 167">
                <a:extLst>
                  <a:ext uri="{FF2B5EF4-FFF2-40B4-BE49-F238E27FC236}">
                    <a16:creationId xmlns:a16="http://schemas.microsoft.com/office/drawing/2014/main" id="{74DACD62-A6B9-463F-9876-C5DB76E1B579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9" name="วงรี 168">
                <a:extLst>
                  <a:ext uri="{FF2B5EF4-FFF2-40B4-BE49-F238E27FC236}">
                    <a16:creationId xmlns:a16="http://schemas.microsoft.com/office/drawing/2014/main" id="{6B72D151-37ED-4641-853D-B1FAB8AD2201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0" name="วงรี 169">
                <a:extLst>
                  <a:ext uri="{FF2B5EF4-FFF2-40B4-BE49-F238E27FC236}">
                    <a16:creationId xmlns:a16="http://schemas.microsoft.com/office/drawing/2014/main" id="{88A0FBDE-A694-4EEA-9D1E-215EAA03EEAD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1" name="วงรี 170">
                <a:extLst>
                  <a:ext uri="{FF2B5EF4-FFF2-40B4-BE49-F238E27FC236}">
                    <a16:creationId xmlns:a16="http://schemas.microsoft.com/office/drawing/2014/main" id="{E32E4CCF-F423-46FC-9A9E-12F3EF21B033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2" name="วงรี 171">
                <a:extLst>
                  <a:ext uri="{FF2B5EF4-FFF2-40B4-BE49-F238E27FC236}">
                    <a16:creationId xmlns:a16="http://schemas.microsoft.com/office/drawing/2014/main" id="{82B8AE28-5024-498E-871D-8707E4E24597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3" name="วงรี 172">
                <a:extLst>
                  <a:ext uri="{FF2B5EF4-FFF2-40B4-BE49-F238E27FC236}">
                    <a16:creationId xmlns:a16="http://schemas.microsoft.com/office/drawing/2014/main" id="{3CB30208-6DAB-4DB7-A798-BC0F5EBF92CE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4" name="วงรี 173">
                <a:extLst>
                  <a:ext uri="{FF2B5EF4-FFF2-40B4-BE49-F238E27FC236}">
                    <a16:creationId xmlns:a16="http://schemas.microsoft.com/office/drawing/2014/main" id="{9D47D4F5-9F11-4CD4-9F7D-66D81F612B26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5" name="วงรี 174">
                <a:extLst>
                  <a:ext uri="{FF2B5EF4-FFF2-40B4-BE49-F238E27FC236}">
                    <a16:creationId xmlns:a16="http://schemas.microsoft.com/office/drawing/2014/main" id="{D94DE23A-C455-4C83-87D3-7B4182735DD8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6" name="วงรี 175">
                <a:extLst>
                  <a:ext uri="{FF2B5EF4-FFF2-40B4-BE49-F238E27FC236}">
                    <a16:creationId xmlns:a16="http://schemas.microsoft.com/office/drawing/2014/main" id="{E004020E-5844-4BF8-AA24-0594AC7AD0C0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7" name="วงรี 176">
                <a:extLst>
                  <a:ext uri="{FF2B5EF4-FFF2-40B4-BE49-F238E27FC236}">
                    <a16:creationId xmlns:a16="http://schemas.microsoft.com/office/drawing/2014/main" id="{55E68BA3-2175-44EE-A495-819A6F839FBE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8" name="วงรี 177">
                <a:extLst>
                  <a:ext uri="{FF2B5EF4-FFF2-40B4-BE49-F238E27FC236}">
                    <a16:creationId xmlns:a16="http://schemas.microsoft.com/office/drawing/2014/main" id="{66617B34-8EFF-4B7E-8E0B-3C2756EDF571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79" name="วงรี 178">
                <a:extLst>
                  <a:ext uri="{FF2B5EF4-FFF2-40B4-BE49-F238E27FC236}">
                    <a16:creationId xmlns:a16="http://schemas.microsoft.com/office/drawing/2014/main" id="{5996C84B-3AFD-46AF-89A1-BD5E0195FFE9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0" name="วงรี 179">
                <a:extLst>
                  <a:ext uri="{FF2B5EF4-FFF2-40B4-BE49-F238E27FC236}">
                    <a16:creationId xmlns:a16="http://schemas.microsoft.com/office/drawing/2014/main" id="{EA5108A8-D080-47A2-A2E5-FFD443C846A5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1" name="วงรี 180">
                <a:extLst>
                  <a:ext uri="{FF2B5EF4-FFF2-40B4-BE49-F238E27FC236}">
                    <a16:creationId xmlns:a16="http://schemas.microsoft.com/office/drawing/2014/main" id="{AAED46E2-B963-40E9-B3EA-53D29B13C696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2" name="วงรี 181">
                <a:extLst>
                  <a:ext uri="{FF2B5EF4-FFF2-40B4-BE49-F238E27FC236}">
                    <a16:creationId xmlns:a16="http://schemas.microsoft.com/office/drawing/2014/main" id="{0ACDFBEB-9518-4980-882F-BF41E47B26B3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3" name="วงรี 182">
                <a:extLst>
                  <a:ext uri="{FF2B5EF4-FFF2-40B4-BE49-F238E27FC236}">
                    <a16:creationId xmlns:a16="http://schemas.microsoft.com/office/drawing/2014/main" id="{65722611-0429-4381-AD6D-280665EC521E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4" name="วงรี 183">
                <a:extLst>
                  <a:ext uri="{FF2B5EF4-FFF2-40B4-BE49-F238E27FC236}">
                    <a16:creationId xmlns:a16="http://schemas.microsoft.com/office/drawing/2014/main" id="{ED563F05-8E99-4A75-BAA7-FBDF612E139B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5" name="วงรี 184">
                <a:extLst>
                  <a:ext uri="{FF2B5EF4-FFF2-40B4-BE49-F238E27FC236}">
                    <a16:creationId xmlns:a16="http://schemas.microsoft.com/office/drawing/2014/main" id="{7B0C7CD1-732F-4EBC-90F0-37FD3E8D390A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6" name="วงรี 185">
                <a:extLst>
                  <a:ext uri="{FF2B5EF4-FFF2-40B4-BE49-F238E27FC236}">
                    <a16:creationId xmlns:a16="http://schemas.microsoft.com/office/drawing/2014/main" id="{A36DDF9D-BD6E-431A-8559-136106DF09DC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7" name="วงรี 186">
                <a:extLst>
                  <a:ext uri="{FF2B5EF4-FFF2-40B4-BE49-F238E27FC236}">
                    <a16:creationId xmlns:a16="http://schemas.microsoft.com/office/drawing/2014/main" id="{410CE938-66E6-43DE-AFEB-C5A5C49A2FD7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88" name="กลุ่ม 187">
              <a:extLst>
                <a:ext uri="{FF2B5EF4-FFF2-40B4-BE49-F238E27FC236}">
                  <a16:creationId xmlns:a16="http://schemas.microsoft.com/office/drawing/2014/main" id="{98E7AED2-E9BF-4D29-AEDA-1D4192A807E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133939" y="4354181"/>
              <a:ext cx="347486" cy="982634"/>
              <a:chOff x="6264894" y="1446698"/>
              <a:chExt cx="759640" cy="1984379"/>
            </a:xfrm>
          </p:grpSpPr>
          <p:sp>
            <p:nvSpPr>
              <p:cNvPr id="189" name="วงรี 188">
                <a:extLst>
                  <a:ext uri="{FF2B5EF4-FFF2-40B4-BE49-F238E27FC236}">
                    <a16:creationId xmlns:a16="http://schemas.microsoft.com/office/drawing/2014/main" id="{522D86FC-384B-461C-8E50-37BC95BD0DA1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0" name="วงรี 189">
                <a:extLst>
                  <a:ext uri="{FF2B5EF4-FFF2-40B4-BE49-F238E27FC236}">
                    <a16:creationId xmlns:a16="http://schemas.microsoft.com/office/drawing/2014/main" id="{BC84C45A-533E-417D-B7F5-8F366524E5B9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1" name="วงรี 190">
                <a:extLst>
                  <a:ext uri="{FF2B5EF4-FFF2-40B4-BE49-F238E27FC236}">
                    <a16:creationId xmlns:a16="http://schemas.microsoft.com/office/drawing/2014/main" id="{0D014683-09EA-4F48-B8A5-8D6BBCD657C4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2" name="วงรี 191">
                <a:extLst>
                  <a:ext uri="{FF2B5EF4-FFF2-40B4-BE49-F238E27FC236}">
                    <a16:creationId xmlns:a16="http://schemas.microsoft.com/office/drawing/2014/main" id="{0EF8B198-CB28-4179-BFF6-DA7701EE4400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3" name="วงรี 192">
                <a:extLst>
                  <a:ext uri="{FF2B5EF4-FFF2-40B4-BE49-F238E27FC236}">
                    <a16:creationId xmlns:a16="http://schemas.microsoft.com/office/drawing/2014/main" id="{F071CFCE-CF2F-4D9D-A476-037921FA5533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4" name="วงรี 193">
                <a:extLst>
                  <a:ext uri="{FF2B5EF4-FFF2-40B4-BE49-F238E27FC236}">
                    <a16:creationId xmlns:a16="http://schemas.microsoft.com/office/drawing/2014/main" id="{0BB0DB7A-1B48-41A1-A789-9344E38FE37F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5" name="วงรี 194">
                <a:extLst>
                  <a:ext uri="{FF2B5EF4-FFF2-40B4-BE49-F238E27FC236}">
                    <a16:creationId xmlns:a16="http://schemas.microsoft.com/office/drawing/2014/main" id="{6584DD8E-7A15-496A-970C-F52225B624E4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6" name="วงรี 195">
                <a:extLst>
                  <a:ext uri="{FF2B5EF4-FFF2-40B4-BE49-F238E27FC236}">
                    <a16:creationId xmlns:a16="http://schemas.microsoft.com/office/drawing/2014/main" id="{EE0D585F-E3AB-4D5B-A3DC-B2B83F5E3F6F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7" name="วงรี 196">
                <a:extLst>
                  <a:ext uri="{FF2B5EF4-FFF2-40B4-BE49-F238E27FC236}">
                    <a16:creationId xmlns:a16="http://schemas.microsoft.com/office/drawing/2014/main" id="{0ACA84EA-906A-4634-8F91-65F427F8725B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8" name="วงรี 197">
                <a:extLst>
                  <a:ext uri="{FF2B5EF4-FFF2-40B4-BE49-F238E27FC236}">
                    <a16:creationId xmlns:a16="http://schemas.microsoft.com/office/drawing/2014/main" id="{2BCAF95E-126B-4B7D-B24F-AC5B8524E708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9" name="วงรี 198">
                <a:extLst>
                  <a:ext uri="{FF2B5EF4-FFF2-40B4-BE49-F238E27FC236}">
                    <a16:creationId xmlns:a16="http://schemas.microsoft.com/office/drawing/2014/main" id="{8DB3408F-F959-4FAD-958A-77C8E3A3702C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0" name="วงรี 199">
                <a:extLst>
                  <a:ext uri="{FF2B5EF4-FFF2-40B4-BE49-F238E27FC236}">
                    <a16:creationId xmlns:a16="http://schemas.microsoft.com/office/drawing/2014/main" id="{CA4CC295-B497-4F0F-A688-B9DCDCA8E894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1" name="วงรี 200">
                <a:extLst>
                  <a:ext uri="{FF2B5EF4-FFF2-40B4-BE49-F238E27FC236}">
                    <a16:creationId xmlns:a16="http://schemas.microsoft.com/office/drawing/2014/main" id="{BE85FF95-D2DC-4922-968B-75116BCDFCB8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2" name="วงรี 201">
                <a:extLst>
                  <a:ext uri="{FF2B5EF4-FFF2-40B4-BE49-F238E27FC236}">
                    <a16:creationId xmlns:a16="http://schemas.microsoft.com/office/drawing/2014/main" id="{54402649-4928-49B4-95A6-6A4D6C16C150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3" name="วงรี 202">
                <a:extLst>
                  <a:ext uri="{FF2B5EF4-FFF2-40B4-BE49-F238E27FC236}">
                    <a16:creationId xmlns:a16="http://schemas.microsoft.com/office/drawing/2014/main" id="{C4E91EF9-9144-4ADC-9224-60E65A2DF55B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4" name="วงรี 203">
                <a:extLst>
                  <a:ext uri="{FF2B5EF4-FFF2-40B4-BE49-F238E27FC236}">
                    <a16:creationId xmlns:a16="http://schemas.microsoft.com/office/drawing/2014/main" id="{915A6F4B-E5AE-4340-AD11-7070FA905105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5" name="วงรี 204">
                <a:extLst>
                  <a:ext uri="{FF2B5EF4-FFF2-40B4-BE49-F238E27FC236}">
                    <a16:creationId xmlns:a16="http://schemas.microsoft.com/office/drawing/2014/main" id="{DED81577-FEF7-48AD-808F-EEC659588474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6" name="วงรี 205">
                <a:extLst>
                  <a:ext uri="{FF2B5EF4-FFF2-40B4-BE49-F238E27FC236}">
                    <a16:creationId xmlns:a16="http://schemas.microsoft.com/office/drawing/2014/main" id="{B27A8E75-180D-468B-B633-6F91D68A3F42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7" name="วงรี 206">
                <a:extLst>
                  <a:ext uri="{FF2B5EF4-FFF2-40B4-BE49-F238E27FC236}">
                    <a16:creationId xmlns:a16="http://schemas.microsoft.com/office/drawing/2014/main" id="{B5ABD8E5-5D68-40AF-BF54-1CF5D3DA353D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8" name="วงรี 207">
                <a:extLst>
                  <a:ext uri="{FF2B5EF4-FFF2-40B4-BE49-F238E27FC236}">
                    <a16:creationId xmlns:a16="http://schemas.microsoft.com/office/drawing/2014/main" id="{2BA5B9E1-596D-48BE-ACFF-8A991672C773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9" name="วงรี 208">
                <a:extLst>
                  <a:ext uri="{FF2B5EF4-FFF2-40B4-BE49-F238E27FC236}">
                    <a16:creationId xmlns:a16="http://schemas.microsoft.com/office/drawing/2014/main" id="{EFD858F4-867F-430F-A997-AC1111F203BA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0" name="วงรี 209">
                <a:extLst>
                  <a:ext uri="{FF2B5EF4-FFF2-40B4-BE49-F238E27FC236}">
                    <a16:creationId xmlns:a16="http://schemas.microsoft.com/office/drawing/2014/main" id="{EA083AF1-610C-4E02-A526-1B1B600616EB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1" name="วงรี 210">
                <a:extLst>
                  <a:ext uri="{FF2B5EF4-FFF2-40B4-BE49-F238E27FC236}">
                    <a16:creationId xmlns:a16="http://schemas.microsoft.com/office/drawing/2014/main" id="{C894BC08-4EB8-4D84-A8F2-9ECF31C9691D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2" name="วงรี 211">
                <a:extLst>
                  <a:ext uri="{FF2B5EF4-FFF2-40B4-BE49-F238E27FC236}">
                    <a16:creationId xmlns:a16="http://schemas.microsoft.com/office/drawing/2014/main" id="{6E2DE854-7CD6-493A-9B1B-34B58139BA97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3" name="วงรี 212">
                <a:extLst>
                  <a:ext uri="{FF2B5EF4-FFF2-40B4-BE49-F238E27FC236}">
                    <a16:creationId xmlns:a16="http://schemas.microsoft.com/office/drawing/2014/main" id="{8C96BC26-EDAE-40A9-97A4-D91E3AEAFB1D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4" name="วงรี 213">
                <a:extLst>
                  <a:ext uri="{FF2B5EF4-FFF2-40B4-BE49-F238E27FC236}">
                    <a16:creationId xmlns:a16="http://schemas.microsoft.com/office/drawing/2014/main" id="{FB3DD032-503F-4DAF-A43F-E394551E84EA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5" name="วงรี 214">
                <a:extLst>
                  <a:ext uri="{FF2B5EF4-FFF2-40B4-BE49-F238E27FC236}">
                    <a16:creationId xmlns:a16="http://schemas.microsoft.com/office/drawing/2014/main" id="{C49EC48E-48E7-486A-B29B-F33B99F8037B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6" name="วงรี 215">
                <a:extLst>
                  <a:ext uri="{FF2B5EF4-FFF2-40B4-BE49-F238E27FC236}">
                    <a16:creationId xmlns:a16="http://schemas.microsoft.com/office/drawing/2014/main" id="{BC9040B2-AB91-4B1B-8157-3917FAE51FD9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7" name="วงรี 216">
                <a:extLst>
                  <a:ext uri="{FF2B5EF4-FFF2-40B4-BE49-F238E27FC236}">
                    <a16:creationId xmlns:a16="http://schemas.microsoft.com/office/drawing/2014/main" id="{378E9290-7A95-4677-9C53-CCA37B2CD922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8" name="วงรี 217">
                <a:extLst>
                  <a:ext uri="{FF2B5EF4-FFF2-40B4-BE49-F238E27FC236}">
                    <a16:creationId xmlns:a16="http://schemas.microsoft.com/office/drawing/2014/main" id="{A4543711-1F00-43F4-BBAC-BF4902F21FB2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19" name="กลุ่ม 218">
              <a:extLst>
                <a:ext uri="{FF2B5EF4-FFF2-40B4-BE49-F238E27FC236}">
                  <a16:creationId xmlns:a16="http://schemas.microsoft.com/office/drawing/2014/main" id="{C0CD1EE3-3F84-4059-AF39-E56D468692A1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466326" y="573401"/>
              <a:ext cx="347486" cy="982634"/>
              <a:chOff x="6264894" y="1446698"/>
              <a:chExt cx="759640" cy="1984379"/>
            </a:xfrm>
          </p:grpSpPr>
          <p:sp>
            <p:nvSpPr>
              <p:cNvPr id="220" name="วงรี 219">
                <a:extLst>
                  <a:ext uri="{FF2B5EF4-FFF2-40B4-BE49-F238E27FC236}">
                    <a16:creationId xmlns:a16="http://schemas.microsoft.com/office/drawing/2014/main" id="{640E84F4-1349-4937-BB07-5981D7C2E643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1" name="วงรี 220">
                <a:extLst>
                  <a:ext uri="{FF2B5EF4-FFF2-40B4-BE49-F238E27FC236}">
                    <a16:creationId xmlns:a16="http://schemas.microsoft.com/office/drawing/2014/main" id="{A35B0C15-E8B5-4ACA-B636-F5E29EB54E7A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2" name="วงรี 221">
                <a:extLst>
                  <a:ext uri="{FF2B5EF4-FFF2-40B4-BE49-F238E27FC236}">
                    <a16:creationId xmlns:a16="http://schemas.microsoft.com/office/drawing/2014/main" id="{E634ADE6-2A9F-48C9-8C2A-93B097CB3FBD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3" name="วงรี 222">
                <a:extLst>
                  <a:ext uri="{FF2B5EF4-FFF2-40B4-BE49-F238E27FC236}">
                    <a16:creationId xmlns:a16="http://schemas.microsoft.com/office/drawing/2014/main" id="{0FFEDA1D-A2B5-42BA-9F12-2B1BAA18C61D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4" name="วงรี 223">
                <a:extLst>
                  <a:ext uri="{FF2B5EF4-FFF2-40B4-BE49-F238E27FC236}">
                    <a16:creationId xmlns:a16="http://schemas.microsoft.com/office/drawing/2014/main" id="{2841EAA3-2590-4515-8173-8DBD39E6FC34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5" name="วงรี 224">
                <a:extLst>
                  <a:ext uri="{FF2B5EF4-FFF2-40B4-BE49-F238E27FC236}">
                    <a16:creationId xmlns:a16="http://schemas.microsoft.com/office/drawing/2014/main" id="{59FB8309-5B49-4377-8A72-A1BA8C335E23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6" name="วงรี 225">
                <a:extLst>
                  <a:ext uri="{FF2B5EF4-FFF2-40B4-BE49-F238E27FC236}">
                    <a16:creationId xmlns:a16="http://schemas.microsoft.com/office/drawing/2014/main" id="{F945B760-30A4-4BD5-8765-4938D5DA87E4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7" name="วงรี 226">
                <a:extLst>
                  <a:ext uri="{FF2B5EF4-FFF2-40B4-BE49-F238E27FC236}">
                    <a16:creationId xmlns:a16="http://schemas.microsoft.com/office/drawing/2014/main" id="{7347027A-88A0-4CAA-92E9-94A925464565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8" name="วงรี 227">
                <a:extLst>
                  <a:ext uri="{FF2B5EF4-FFF2-40B4-BE49-F238E27FC236}">
                    <a16:creationId xmlns:a16="http://schemas.microsoft.com/office/drawing/2014/main" id="{CCCE8F6B-EB05-43D2-A0C0-73D487F44A28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9" name="วงรี 228">
                <a:extLst>
                  <a:ext uri="{FF2B5EF4-FFF2-40B4-BE49-F238E27FC236}">
                    <a16:creationId xmlns:a16="http://schemas.microsoft.com/office/drawing/2014/main" id="{C4276941-105C-4E85-AABA-C3876174223C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0" name="วงรี 229">
                <a:extLst>
                  <a:ext uri="{FF2B5EF4-FFF2-40B4-BE49-F238E27FC236}">
                    <a16:creationId xmlns:a16="http://schemas.microsoft.com/office/drawing/2014/main" id="{5EFB69F4-56EF-462F-87D4-3BFCE51829DA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1" name="วงรี 230">
                <a:extLst>
                  <a:ext uri="{FF2B5EF4-FFF2-40B4-BE49-F238E27FC236}">
                    <a16:creationId xmlns:a16="http://schemas.microsoft.com/office/drawing/2014/main" id="{61C492DF-427F-474B-82F9-40A1F2B9997E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2" name="วงรี 231">
                <a:extLst>
                  <a:ext uri="{FF2B5EF4-FFF2-40B4-BE49-F238E27FC236}">
                    <a16:creationId xmlns:a16="http://schemas.microsoft.com/office/drawing/2014/main" id="{5C9F8A56-C077-44E6-830A-364D0064CC94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3" name="วงรี 232">
                <a:extLst>
                  <a:ext uri="{FF2B5EF4-FFF2-40B4-BE49-F238E27FC236}">
                    <a16:creationId xmlns:a16="http://schemas.microsoft.com/office/drawing/2014/main" id="{4E0D0335-E0E4-434B-AA5E-AD5E1DFB86CD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4" name="วงรี 233">
                <a:extLst>
                  <a:ext uri="{FF2B5EF4-FFF2-40B4-BE49-F238E27FC236}">
                    <a16:creationId xmlns:a16="http://schemas.microsoft.com/office/drawing/2014/main" id="{29265E21-5B93-4495-96D8-1E33C3C38928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5" name="วงรี 234">
                <a:extLst>
                  <a:ext uri="{FF2B5EF4-FFF2-40B4-BE49-F238E27FC236}">
                    <a16:creationId xmlns:a16="http://schemas.microsoft.com/office/drawing/2014/main" id="{78ACE244-0C4B-4293-8491-7642DDF1C741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6" name="วงรี 235">
                <a:extLst>
                  <a:ext uri="{FF2B5EF4-FFF2-40B4-BE49-F238E27FC236}">
                    <a16:creationId xmlns:a16="http://schemas.microsoft.com/office/drawing/2014/main" id="{6EBB7ABD-F241-4F26-8794-1819A221A44F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7" name="วงรี 236">
                <a:extLst>
                  <a:ext uri="{FF2B5EF4-FFF2-40B4-BE49-F238E27FC236}">
                    <a16:creationId xmlns:a16="http://schemas.microsoft.com/office/drawing/2014/main" id="{0252513B-466B-49CA-B526-75A35224A19E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8" name="วงรี 237">
                <a:extLst>
                  <a:ext uri="{FF2B5EF4-FFF2-40B4-BE49-F238E27FC236}">
                    <a16:creationId xmlns:a16="http://schemas.microsoft.com/office/drawing/2014/main" id="{8229729D-87BA-497D-9086-294996E7AAB5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39" name="วงรี 238">
                <a:extLst>
                  <a:ext uri="{FF2B5EF4-FFF2-40B4-BE49-F238E27FC236}">
                    <a16:creationId xmlns:a16="http://schemas.microsoft.com/office/drawing/2014/main" id="{050614D7-AA8E-4D88-9287-148D91713EA6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0" name="วงรี 239">
                <a:extLst>
                  <a:ext uri="{FF2B5EF4-FFF2-40B4-BE49-F238E27FC236}">
                    <a16:creationId xmlns:a16="http://schemas.microsoft.com/office/drawing/2014/main" id="{6B9E7A4A-16A7-485C-BE7E-13BB0A85E9F8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1" name="วงรี 240">
                <a:extLst>
                  <a:ext uri="{FF2B5EF4-FFF2-40B4-BE49-F238E27FC236}">
                    <a16:creationId xmlns:a16="http://schemas.microsoft.com/office/drawing/2014/main" id="{C6E75218-5BC5-4C62-B3E1-2F328A8B3E22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2" name="วงรี 241">
                <a:extLst>
                  <a:ext uri="{FF2B5EF4-FFF2-40B4-BE49-F238E27FC236}">
                    <a16:creationId xmlns:a16="http://schemas.microsoft.com/office/drawing/2014/main" id="{C9CC7F2D-3EF2-4C9C-8FA5-270A2B91E980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3" name="วงรี 242">
                <a:extLst>
                  <a:ext uri="{FF2B5EF4-FFF2-40B4-BE49-F238E27FC236}">
                    <a16:creationId xmlns:a16="http://schemas.microsoft.com/office/drawing/2014/main" id="{E5D26E4F-CBC1-42BB-8D98-6B1D4D4F6A40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4" name="วงรี 243">
                <a:extLst>
                  <a:ext uri="{FF2B5EF4-FFF2-40B4-BE49-F238E27FC236}">
                    <a16:creationId xmlns:a16="http://schemas.microsoft.com/office/drawing/2014/main" id="{7DA33365-90D8-4988-90B6-D8C656AD6656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5" name="วงรี 244">
                <a:extLst>
                  <a:ext uri="{FF2B5EF4-FFF2-40B4-BE49-F238E27FC236}">
                    <a16:creationId xmlns:a16="http://schemas.microsoft.com/office/drawing/2014/main" id="{3BFFF6C3-C8B9-4CC4-97C6-6EC2DE000920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6" name="วงรี 245">
                <a:extLst>
                  <a:ext uri="{FF2B5EF4-FFF2-40B4-BE49-F238E27FC236}">
                    <a16:creationId xmlns:a16="http://schemas.microsoft.com/office/drawing/2014/main" id="{C04AC8D8-2CD6-47C9-A5E8-03811216F0C2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7" name="วงรี 246">
                <a:extLst>
                  <a:ext uri="{FF2B5EF4-FFF2-40B4-BE49-F238E27FC236}">
                    <a16:creationId xmlns:a16="http://schemas.microsoft.com/office/drawing/2014/main" id="{51CDF668-6563-4D7C-B12D-05747EEB01BD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8" name="วงรี 247">
                <a:extLst>
                  <a:ext uri="{FF2B5EF4-FFF2-40B4-BE49-F238E27FC236}">
                    <a16:creationId xmlns:a16="http://schemas.microsoft.com/office/drawing/2014/main" id="{23FFE4DD-95F5-40E8-8555-52DA14A46763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9" name="วงรี 248">
                <a:extLst>
                  <a:ext uri="{FF2B5EF4-FFF2-40B4-BE49-F238E27FC236}">
                    <a16:creationId xmlns:a16="http://schemas.microsoft.com/office/drawing/2014/main" id="{D15C712D-8222-4823-AD11-D42EC9D45584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51" name="กากบาท 250">
              <a:extLst>
                <a:ext uri="{FF2B5EF4-FFF2-40B4-BE49-F238E27FC236}">
                  <a16:creationId xmlns:a16="http://schemas.microsoft.com/office/drawing/2014/main" id="{1982D335-B975-4E30-8111-41E27E021E4F}"/>
                </a:ext>
              </a:extLst>
            </p:cNvPr>
            <p:cNvSpPr/>
            <p:nvPr/>
          </p:nvSpPr>
          <p:spPr>
            <a:xfrm rot="1087668">
              <a:off x="1191653" y="445197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2" name="กากบาท 251">
              <a:extLst>
                <a:ext uri="{FF2B5EF4-FFF2-40B4-BE49-F238E27FC236}">
                  <a16:creationId xmlns:a16="http://schemas.microsoft.com/office/drawing/2014/main" id="{E2D92B9F-D5BA-4955-9C77-A5CEF62B269C}"/>
                </a:ext>
              </a:extLst>
            </p:cNvPr>
            <p:cNvSpPr/>
            <p:nvPr/>
          </p:nvSpPr>
          <p:spPr>
            <a:xfrm rot="1087668">
              <a:off x="6767399" y="1518757"/>
              <a:ext cx="368040" cy="320174"/>
            </a:xfrm>
            <a:prstGeom prst="plus">
              <a:avLst>
                <a:gd name="adj" fmla="val 35728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3" name="กากบาท 252">
              <a:extLst>
                <a:ext uri="{FF2B5EF4-FFF2-40B4-BE49-F238E27FC236}">
                  <a16:creationId xmlns:a16="http://schemas.microsoft.com/office/drawing/2014/main" id="{2CCED37B-62F2-4CE9-A3DA-FD3858A3B9C3}"/>
                </a:ext>
              </a:extLst>
            </p:cNvPr>
            <p:cNvSpPr/>
            <p:nvPr/>
          </p:nvSpPr>
          <p:spPr>
            <a:xfrm rot="1087668">
              <a:off x="574800" y="1446281"/>
              <a:ext cx="620284" cy="50022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4" name="กากบาท 253">
              <a:extLst>
                <a:ext uri="{FF2B5EF4-FFF2-40B4-BE49-F238E27FC236}">
                  <a16:creationId xmlns:a16="http://schemas.microsoft.com/office/drawing/2014/main" id="{9ECBEE69-E5E8-4ACD-953B-CE0A5C925A12}"/>
                </a:ext>
              </a:extLst>
            </p:cNvPr>
            <p:cNvSpPr/>
            <p:nvPr/>
          </p:nvSpPr>
          <p:spPr>
            <a:xfrm rot="20237040">
              <a:off x="1318434" y="452353"/>
              <a:ext cx="552915" cy="426604"/>
            </a:xfrm>
            <a:prstGeom prst="plus">
              <a:avLst>
                <a:gd name="adj" fmla="val 357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5" name="สี่เหลี่ยมผืนผ้า 254">
              <a:extLst>
                <a:ext uri="{FF2B5EF4-FFF2-40B4-BE49-F238E27FC236}">
                  <a16:creationId xmlns:a16="http://schemas.microsoft.com/office/drawing/2014/main" id="{D6529D92-9717-44D5-ABE2-751DC56B8C0F}"/>
                </a:ext>
              </a:extLst>
            </p:cNvPr>
            <p:cNvSpPr/>
            <p:nvPr/>
          </p:nvSpPr>
          <p:spPr>
            <a:xfrm>
              <a:off x="6241377" y="425127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6" name="สี่เหลี่ยมผืนผ้า 255">
              <a:extLst>
                <a:ext uri="{FF2B5EF4-FFF2-40B4-BE49-F238E27FC236}">
                  <a16:creationId xmlns:a16="http://schemas.microsoft.com/office/drawing/2014/main" id="{690CCCD7-9540-4BA6-9B83-FB9B2C937F35}"/>
                </a:ext>
              </a:extLst>
            </p:cNvPr>
            <p:cNvSpPr/>
            <p:nvPr/>
          </p:nvSpPr>
          <p:spPr>
            <a:xfrm>
              <a:off x="7961308" y="4240268"/>
              <a:ext cx="330847" cy="3056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257" name="กลุ่ม 256">
              <a:extLst>
                <a:ext uri="{FF2B5EF4-FFF2-40B4-BE49-F238E27FC236}">
                  <a16:creationId xmlns:a16="http://schemas.microsoft.com/office/drawing/2014/main" id="{67241811-F125-4FEF-9A1C-5F68C1436D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0805" y="3407851"/>
              <a:ext cx="376162" cy="907724"/>
              <a:chOff x="6264894" y="1446698"/>
              <a:chExt cx="759640" cy="1984379"/>
            </a:xfrm>
          </p:grpSpPr>
          <p:sp>
            <p:nvSpPr>
              <p:cNvPr id="258" name="วงรี 257">
                <a:extLst>
                  <a:ext uri="{FF2B5EF4-FFF2-40B4-BE49-F238E27FC236}">
                    <a16:creationId xmlns:a16="http://schemas.microsoft.com/office/drawing/2014/main" id="{1653157D-3E74-4944-8035-CEEE7E4EF21C}"/>
                  </a:ext>
                </a:extLst>
              </p:cNvPr>
              <p:cNvSpPr/>
              <p:nvPr/>
            </p:nvSpPr>
            <p:spPr>
              <a:xfrm>
                <a:off x="6264894" y="14508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9" name="วงรี 258">
                <a:extLst>
                  <a:ext uri="{FF2B5EF4-FFF2-40B4-BE49-F238E27FC236}">
                    <a16:creationId xmlns:a16="http://schemas.microsoft.com/office/drawing/2014/main" id="{6E6738D3-B430-4262-B4BB-106150A065BA}"/>
                  </a:ext>
                </a:extLst>
              </p:cNvPr>
              <p:cNvSpPr/>
              <p:nvPr/>
            </p:nvSpPr>
            <p:spPr>
              <a:xfrm>
                <a:off x="6264894" y="16508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0" name="วงรี 259">
                <a:extLst>
                  <a:ext uri="{FF2B5EF4-FFF2-40B4-BE49-F238E27FC236}">
                    <a16:creationId xmlns:a16="http://schemas.microsoft.com/office/drawing/2014/main" id="{1132377D-8A94-4CB1-9533-E91ACC43E13E}"/>
                  </a:ext>
                </a:extLst>
              </p:cNvPr>
              <p:cNvSpPr/>
              <p:nvPr/>
            </p:nvSpPr>
            <p:spPr>
              <a:xfrm>
                <a:off x="6264894" y="18509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1" name="วงรี 260">
                <a:extLst>
                  <a:ext uri="{FF2B5EF4-FFF2-40B4-BE49-F238E27FC236}">
                    <a16:creationId xmlns:a16="http://schemas.microsoft.com/office/drawing/2014/main" id="{8D26A92F-7634-42B2-A3C4-6488914F6654}"/>
                  </a:ext>
                </a:extLst>
              </p:cNvPr>
              <p:cNvSpPr/>
              <p:nvPr/>
            </p:nvSpPr>
            <p:spPr>
              <a:xfrm>
                <a:off x="6264894" y="20509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2" name="วงรี 261">
                <a:extLst>
                  <a:ext uri="{FF2B5EF4-FFF2-40B4-BE49-F238E27FC236}">
                    <a16:creationId xmlns:a16="http://schemas.microsoft.com/office/drawing/2014/main" id="{4893FD7C-700A-45B1-91B3-D9FAA75A24BC}"/>
                  </a:ext>
                </a:extLst>
              </p:cNvPr>
              <p:cNvSpPr/>
              <p:nvPr/>
            </p:nvSpPr>
            <p:spPr>
              <a:xfrm>
                <a:off x="6264894" y="22509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3" name="วงรี 262">
                <a:extLst>
                  <a:ext uri="{FF2B5EF4-FFF2-40B4-BE49-F238E27FC236}">
                    <a16:creationId xmlns:a16="http://schemas.microsoft.com/office/drawing/2014/main" id="{01E0679B-8846-411C-B3B4-41A91E09BB91}"/>
                  </a:ext>
                </a:extLst>
              </p:cNvPr>
              <p:cNvSpPr/>
              <p:nvPr/>
            </p:nvSpPr>
            <p:spPr>
              <a:xfrm>
                <a:off x="6264894" y="24509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4" name="วงรี 263">
                <a:extLst>
                  <a:ext uri="{FF2B5EF4-FFF2-40B4-BE49-F238E27FC236}">
                    <a16:creationId xmlns:a16="http://schemas.microsoft.com/office/drawing/2014/main" id="{BBD26576-9D07-4A24-AC88-CE31B4DF8E6F}"/>
                  </a:ext>
                </a:extLst>
              </p:cNvPr>
              <p:cNvSpPr/>
              <p:nvPr/>
            </p:nvSpPr>
            <p:spPr>
              <a:xfrm>
                <a:off x="6264894" y="265100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5" name="วงรี 264">
                <a:extLst>
                  <a:ext uri="{FF2B5EF4-FFF2-40B4-BE49-F238E27FC236}">
                    <a16:creationId xmlns:a16="http://schemas.microsoft.com/office/drawing/2014/main" id="{F8E8C832-F5BF-49FB-938C-1392FFFA8CF5}"/>
                  </a:ext>
                </a:extLst>
              </p:cNvPr>
              <p:cNvSpPr/>
              <p:nvPr/>
            </p:nvSpPr>
            <p:spPr>
              <a:xfrm>
                <a:off x="6264894" y="285102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6" name="วงรี 265">
                <a:extLst>
                  <a:ext uri="{FF2B5EF4-FFF2-40B4-BE49-F238E27FC236}">
                    <a16:creationId xmlns:a16="http://schemas.microsoft.com/office/drawing/2014/main" id="{7E03C4C7-821D-4A2E-8737-B5DF48194EE1}"/>
                  </a:ext>
                </a:extLst>
              </p:cNvPr>
              <p:cNvSpPr/>
              <p:nvPr/>
            </p:nvSpPr>
            <p:spPr>
              <a:xfrm>
                <a:off x="6264894" y="3051052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7" name="วงรี 266">
                <a:extLst>
                  <a:ext uri="{FF2B5EF4-FFF2-40B4-BE49-F238E27FC236}">
                    <a16:creationId xmlns:a16="http://schemas.microsoft.com/office/drawing/2014/main" id="{05F6EB8F-6583-4E96-B15B-52837A7C58CD}"/>
                  </a:ext>
                </a:extLst>
              </p:cNvPr>
              <p:cNvSpPr/>
              <p:nvPr/>
            </p:nvSpPr>
            <p:spPr>
              <a:xfrm>
                <a:off x="6264894" y="3251077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8" name="วงรี 267">
                <a:extLst>
                  <a:ext uri="{FF2B5EF4-FFF2-40B4-BE49-F238E27FC236}">
                    <a16:creationId xmlns:a16="http://schemas.microsoft.com/office/drawing/2014/main" id="{F4C93BB5-2B2D-479E-A412-B44FE22445F3}"/>
                  </a:ext>
                </a:extLst>
              </p:cNvPr>
              <p:cNvSpPr/>
              <p:nvPr/>
            </p:nvSpPr>
            <p:spPr>
              <a:xfrm>
                <a:off x="6554714" y="14487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69" name="วงรี 268">
                <a:extLst>
                  <a:ext uri="{FF2B5EF4-FFF2-40B4-BE49-F238E27FC236}">
                    <a16:creationId xmlns:a16="http://schemas.microsoft.com/office/drawing/2014/main" id="{0FC31032-73C0-4B08-B2E3-59572EEE0A9F}"/>
                  </a:ext>
                </a:extLst>
              </p:cNvPr>
              <p:cNvSpPr/>
              <p:nvPr/>
            </p:nvSpPr>
            <p:spPr>
              <a:xfrm>
                <a:off x="6554714" y="16488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0" name="วงรี 269">
                <a:extLst>
                  <a:ext uri="{FF2B5EF4-FFF2-40B4-BE49-F238E27FC236}">
                    <a16:creationId xmlns:a16="http://schemas.microsoft.com/office/drawing/2014/main" id="{96BFEFF7-0679-4E08-A0AC-7FAA3615F62E}"/>
                  </a:ext>
                </a:extLst>
              </p:cNvPr>
              <p:cNvSpPr/>
              <p:nvPr/>
            </p:nvSpPr>
            <p:spPr>
              <a:xfrm>
                <a:off x="6554714" y="18488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1" name="วงรี 270">
                <a:extLst>
                  <a:ext uri="{FF2B5EF4-FFF2-40B4-BE49-F238E27FC236}">
                    <a16:creationId xmlns:a16="http://schemas.microsoft.com/office/drawing/2014/main" id="{BC84C8B7-199E-4540-BAFB-3D53805B79E8}"/>
                  </a:ext>
                </a:extLst>
              </p:cNvPr>
              <p:cNvSpPr/>
              <p:nvPr/>
            </p:nvSpPr>
            <p:spPr>
              <a:xfrm>
                <a:off x="6554714" y="20488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2" name="วงรี 271">
                <a:extLst>
                  <a:ext uri="{FF2B5EF4-FFF2-40B4-BE49-F238E27FC236}">
                    <a16:creationId xmlns:a16="http://schemas.microsoft.com/office/drawing/2014/main" id="{E67839ED-E697-49DE-A3B8-945AD894C28C}"/>
                  </a:ext>
                </a:extLst>
              </p:cNvPr>
              <p:cNvSpPr/>
              <p:nvPr/>
            </p:nvSpPr>
            <p:spPr>
              <a:xfrm>
                <a:off x="6554714" y="22488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3" name="วงรี 272">
                <a:extLst>
                  <a:ext uri="{FF2B5EF4-FFF2-40B4-BE49-F238E27FC236}">
                    <a16:creationId xmlns:a16="http://schemas.microsoft.com/office/drawing/2014/main" id="{16E8BEFE-CF1B-4880-A666-72D688527908}"/>
                  </a:ext>
                </a:extLst>
              </p:cNvPr>
              <p:cNvSpPr/>
              <p:nvPr/>
            </p:nvSpPr>
            <p:spPr>
              <a:xfrm>
                <a:off x="6554714" y="24489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4" name="วงรี 273">
                <a:extLst>
                  <a:ext uri="{FF2B5EF4-FFF2-40B4-BE49-F238E27FC236}">
                    <a16:creationId xmlns:a16="http://schemas.microsoft.com/office/drawing/2014/main" id="{0BC7A7AD-C83B-4C30-916E-E13EC485094B}"/>
                  </a:ext>
                </a:extLst>
              </p:cNvPr>
              <p:cNvSpPr/>
              <p:nvPr/>
            </p:nvSpPr>
            <p:spPr>
              <a:xfrm>
                <a:off x="6554714" y="264892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5" name="วงรี 274">
                <a:extLst>
                  <a:ext uri="{FF2B5EF4-FFF2-40B4-BE49-F238E27FC236}">
                    <a16:creationId xmlns:a16="http://schemas.microsoft.com/office/drawing/2014/main" id="{DCD8ADF7-2E45-46B1-9C68-44596CF87ECC}"/>
                  </a:ext>
                </a:extLst>
              </p:cNvPr>
              <p:cNvSpPr/>
              <p:nvPr/>
            </p:nvSpPr>
            <p:spPr>
              <a:xfrm>
                <a:off x="6554714" y="284895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6" name="วงรี 275">
                <a:extLst>
                  <a:ext uri="{FF2B5EF4-FFF2-40B4-BE49-F238E27FC236}">
                    <a16:creationId xmlns:a16="http://schemas.microsoft.com/office/drawing/2014/main" id="{0651BD93-B435-4949-894B-91DC73B39E37}"/>
                  </a:ext>
                </a:extLst>
              </p:cNvPr>
              <p:cNvSpPr/>
              <p:nvPr/>
            </p:nvSpPr>
            <p:spPr>
              <a:xfrm>
                <a:off x="6554714" y="3048975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7" name="วงรี 276">
                <a:extLst>
                  <a:ext uri="{FF2B5EF4-FFF2-40B4-BE49-F238E27FC236}">
                    <a16:creationId xmlns:a16="http://schemas.microsoft.com/office/drawing/2014/main" id="{96D5E311-DDC6-4C92-8B0A-A8E5CEC7F4AB}"/>
                  </a:ext>
                </a:extLst>
              </p:cNvPr>
              <p:cNvSpPr/>
              <p:nvPr/>
            </p:nvSpPr>
            <p:spPr>
              <a:xfrm>
                <a:off x="6554714" y="3249000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8" name="วงรี 277">
                <a:extLst>
                  <a:ext uri="{FF2B5EF4-FFF2-40B4-BE49-F238E27FC236}">
                    <a16:creationId xmlns:a16="http://schemas.microsoft.com/office/drawing/2014/main" id="{6FBE1F04-E04B-4C51-B8DA-3CCC0B0F2A5F}"/>
                  </a:ext>
                </a:extLst>
              </p:cNvPr>
              <p:cNvSpPr/>
              <p:nvPr/>
            </p:nvSpPr>
            <p:spPr>
              <a:xfrm>
                <a:off x="6844534" y="14466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9" name="วงรี 278">
                <a:extLst>
                  <a:ext uri="{FF2B5EF4-FFF2-40B4-BE49-F238E27FC236}">
                    <a16:creationId xmlns:a16="http://schemas.microsoft.com/office/drawing/2014/main" id="{FEA4041B-6453-4B29-9BAA-A0FE2D9C9322}"/>
                  </a:ext>
                </a:extLst>
              </p:cNvPr>
              <p:cNvSpPr/>
              <p:nvPr/>
            </p:nvSpPr>
            <p:spPr>
              <a:xfrm>
                <a:off x="6844534" y="16467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0" name="วงรี 279">
                <a:extLst>
                  <a:ext uri="{FF2B5EF4-FFF2-40B4-BE49-F238E27FC236}">
                    <a16:creationId xmlns:a16="http://schemas.microsoft.com/office/drawing/2014/main" id="{B6FB72BF-776F-41AE-8BA1-BC2FA6597F16}"/>
                  </a:ext>
                </a:extLst>
              </p:cNvPr>
              <p:cNvSpPr/>
              <p:nvPr/>
            </p:nvSpPr>
            <p:spPr>
              <a:xfrm>
                <a:off x="6844534" y="18467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1" name="วงรี 280">
                <a:extLst>
                  <a:ext uri="{FF2B5EF4-FFF2-40B4-BE49-F238E27FC236}">
                    <a16:creationId xmlns:a16="http://schemas.microsoft.com/office/drawing/2014/main" id="{AF591240-354E-4AC5-9C6E-2F4FCCDA7744}"/>
                  </a:ext>
                </a:extLst>
              </p:cNvPr>
              <p:cNvSpPr/>
              <p:nvPr/>
            </p:nvSpPr>
            <p:spPr>
              <a:xfrm>
                <a:off x="6844534" y="20467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2" name="วงรี 281">
                <a:extLst>
                  <a:ext uri="{FF2B5EF4-FFF2-40B4-BE49-F238E27FC236}">
                    <a16:creationId xmlns:a16="http://schemas.microsoft.com/office/drawing/2014/main" id="{B5791249-3842-4473-A6AA-4B9F7B14CD86}"/>
                  </a:ext>
                </a:extLst>
              </p:cNvPr>
              <p:cNvSpPr/>
              <p:nvPr/>
            </p:nvSpPr>
            <p:spPr>
              <a:xfrm>
                <a:off x="6844534" y="22467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3" name="วงรี 282">
                <a:extLst>
                  <a:ext uri="{FF2B5EF4-FFF2-40B4-BE49-F238E27FC236}">
                    <a16:creationId xmlns:a16="http://schemas.microsoft.com/office/drawing/2014/main" id="{56D78527-853D-460C-A656-667F0EA64CB0}"/>
                  </a:ext>
                </a:extLst>
              </p:cNvPr>
              <p:cNvSpPr/>
              <p:nvPr/>
            </p:nvSpPr>
            <p:spPr>
              <a:xfrm>
                <a:off x="6844534" y="24468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4" name="วงรี 283">
                <a:extLst>
                  <a:ext uri="{FF2B5EF4-FFF2-40B4-BE49-F238E27FC236}">
                    <a16:creationId xmlns:a16="http://schemas.microsoft.com/office/drawing/2014/main" id="{8352824B-4747-4864-B968-D4D3885926F1}"/>
                  </a:ext>
                </a:extLst>
              </p:cNvPr>
              <p:cNvSpPr/>
              <p:nvPr/>
            </p:nvSpPr>
            <p:spPr>
              <a:xfrm>
                <a:off x="6844534" y="264684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5" name="วงรี 284">
                <a:extLst>
                  <a:ext uri="{FF2B5EF4-FFF2-40B4-BE49-F238E27FC236}">
                    <a16:creationId xmlns:a16="http://schemas.microsoft.com/office/drawing/2014/main" id="{87C71209-D44C-4F4D-B789-EF8CC224EC38}"/>
                  </a:ext>
                </a:extLst>
              </p:cNvPr>
              <p:cNvSpPr/>
              <p:nvPr/>
            </p:nvSpPr>
            <p:spPr>
              <a:xfrm>
                <a:off x="6844534" y="284687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6" name="วงรี 285">
                <a:extLst>
                  <a:ext uri="{FF2B5EF4-FFF2-40B4-BE49-F238E27FC236}">
                    <a16:creationId xmlns:a16="http://schemas.microsoft.com/office/drawing/2014/main" id="{7FCF362F-FC75-4CAE-82E4-74DBAC95E9E7}"/>
                  </a:ext>
                </a:extLst>
              </p:cNvPr>
              <p:cNvSpPr/>
              <p:nvPr/>
            </p:nvSpPr>
            <p:spPr>
              <a:xfrm>
                <a:off x="6844534" y="3046898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87" name="วงรี 286">
                <a:extLst>
                  <a:ext uri="{FF2B5EF4-FFF2-40B4-BE49-F238E27FC236}">
                    <a16:creationId xmlns:a16="http://schemas.microsoft.com/office/drawing/2014/main" id="{375DA6D0-5EF6-4EB9-989B-F165BFB20B0F}"/>
                  </a:ext>
                </a:extLst>
              </p:cNvPr>
              <p:cNvSpPr/>
              <p:nvPr/>
            </p:nvSpPr>
            <p:spPr>
              <a:xfrm>
                <a:off x="6844534" y="3246923"/>
                <a:ext cx="180000" cy="18000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41" name="สี่เหลี่ยมผืนผ้า 140">
              <a:extLst>
                <a:ext uri="{FF2B5EF4-FFF2-40B4-BE49-F238E27FC236}">
                  <a16:creationId xmlns:a16="http://schemas.microsoft.com/office/drawing/2014/main" id="{6702D787-CE21-4F37-A890-25E2BFF88C02}"/>
                </a:ext>
              </a:extLst>
            </p:cNvPr>
            <p:cNvSpPr/>
            <p:nvPr/>
          </p:nvSpPr>
          <p:spPr>
            <a:xfrm>
              <a:off x="291015" y="1698052"/>
              <a:ext cx="8561970" cy="144655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th-TH" sz="8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หน่วยการเรียนรู้</a:t>
              </a:r>
            </a:p>
          </p:txBody>
        </p:sp>
        <p:sp>
          <p:nvSpPr>
            <p:cNvPr id="143" name="สี่เหลี่ยมผืนผ้า 142">
              <a:extLst>
                <a:ext uri="{FF2B5EF4-FFF2-40B4-BE49-F238E27FC236}">
                  <a16:creationId xmlns:a16="http://schemas.microsoft.com/office/drawing/2014/main" id="{CF29739D-9FB1-4E8A-9E60-6A38C5489CD5}"/>
                </a:ext>
              </a:extLst>
            </p:cNvPr>
            <p:cNvSpPr/>
            <p:nvPr/>
          </p:nvSpPr>
          <p:spPr>
            <a:xfrm>
              <a:off x="291015" y="3144226"/>
              <a:ext cx="8561970" cy="86177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th-TH" sz="5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ระบบนิเวศและความหลากหลายทางชีวภาพ</a:t>
              </a:r>
            </a:p>
          </p:txBody>
        </p:sp>
        <p:pic>
          <p:nvPicPr>
            <p:cNvPr id="144" name="รูปภาพ 143">
              <a:extLst>
                <a:ext uri="{FF2B5EF4-FFF2-40B4-BE49-F238E27FC236}">
                  <a16:creationId xmlns:a16="http://schemas.microsoft.com/office/drawing/2014/main" id="{1D7094A8-8CEF-44E3-85F9-B83AB37DF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1202" y="1356279"/>
              <a:ext cx="18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654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B4B4AD4-9196-421F-ABD1-FF1E2D2AA0F2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5BA6EB8A-95D9-4FFE-A845-636F3B3C7EBD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5ED2F715-3277-4BF3-BABA-4F9648DBC3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4BFA7B98-C7F8-48C4-99A4-326C44912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ED3F8E6C-52A3-46E7-8381-70664FCAE8CD}"/>
                </a:ext>
              </a:extLst>
            </p:cNvPr>
            <p:cNvSpPr/>
            <p:nvPr/>
          </p:nvSpPr>
          <p:spPr>
            <a:xfrm>
              <a:off x="399393" y="350888"/>
              <a:ext cx="847703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500" b="1" u="sng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เฉลย</a:t>
              </a:r>
              <a:r>
                <a:rPr lang="th-TH" sz="45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ทบทวนความรู้ก่อนเรียน</a:t>
              </a:r>
            </a:p>
          </p:txBody>
        </p:sp>
        <p:pic>
          <p:nvPicPr>
            <p:cNvPr id="147" name="รูปภาพ 146">
              <a:extLst>
                <a:ext uri="{FF2B5EF4-FFF2-40B4-BE49-F238E27FC236}">
                  <a16:creationId xmlns:a16="http://schemas.microsoft.com/office/drawing/2014/main" id="{D8F65F4F-EC6A-49E9-A193-2D9A6AB08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836" y="513586"/>
              <a:ext cx="487378" cy="487378"/>
            </a:xfrm>
            <a:prstGeom prst="rect">
              <a:avLst/>
            </a:prstGeom>
          </p:spPr>
        </p:pic>
        <p:sp>
          <p:nvSpPr>
            <p:cNvPr id="250" name="สี่เหลี่ยมผืนผ้า 249">
              <a:extLst>
                <a:ext uri="{FF2B5EF4-FFF2-40B4-BE49-F238E27FC236}">
                  <a16:creationId xmlns:a16="http://schemas.microsoft.com/office/drawing/2014/main" id="{961FABFA-2839-4F2A-BD27-CF41EFAA3CAF}"/>
                </a:ext>
              </a:extLst>
            </p:cNvPr>
            <p:cNvSpPr/>
            <p:nvPr/>
          </p:nvSpPr>
          <p:spPr>
            <a:xfrm>
              <a:off x="399392" y="1284444"/>
              <a:ext cx="84413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เขียนเครื่องหมาย 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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หน้าข้อความที่ถูกต้อง และเขียนเครื่องหมาย 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</a:t>
              </a:r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หน้าข้อความที่ไม่ถูกต้อง จำนวน 3 ข้อ</a:t>
              </a:r>
            </a:p>
          </p:txBody>
        </p:sp>
        <p:sp>
          <p:nvSpPr>
            <p:cNvPr id="288" name="สี่เหลี่ยมผืนผ้า 287">
              <a:extLst>
                <a:ext uri="{FF2B5EF4-FFF2-40B4-BE49-F238E27FC236}">
                  <a16:creationId xmlns:a16="http://schemas.microsoft.com/office/drawing/2014/main" id="{D0DB8BE0-9C82-48DB-BDB9-A6B22386F066}"/>
                </a:ext>
              </a:extLst>
            </p:cNvPr>
            <p:cNvSpPr/>
            <p:nvPr/>
          </p:nvSpPr>
          <p:spPr>
            <a:xfrm>
              <a:off x="1654963" y="4585650"/>
              <a:ext cx="71280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(อ้างอิงจาก</a:t>
              </a:r>
              <a:r>
                <a:rPr lang="en-US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1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หนังสือเรียนรายวิชาพื้นฐานวิทยาศาสตร์และเทคโนโลยี ชั้นม.3 เล่ม2 สสวท. หน้า 159)</a:t>
              </a:r>
            </a:p>
          </p:txBody>
        </p:sp>
        <p:sp>
          <p:nvSpPr>
            <p:cNvPr id="289" name="สี่เหลี่ยมผืนผ้า 288">
              <a:extLst>
                <a:ext uri="{FF2B5EF4-FFF2-40B4-BE49-F238E27FC236}">
                  <a16:creationId xmlns:a16="http://schemas.microsoft.com/office/drawing/2014/main" id="{8CE3B718-5270-42FB-AB6A-64023C4D55D1}"/>
                </a:ext>
              </a:extLst>
            </p:cNvPr>
            <p:cNvSpPr/>
            <p:nvPr/>
          </p:nvSpPr>
          <p:spPr>
            <a:xfrm>
              <a:off x="702795" y="2174216"/>
              <a:ext cx="817363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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 	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สิ่งมีชีวิตแบ่งออกเป็น 2 กลุ่ม คือ กลุ่มพืชและกลุ่มสัตว์ </a:t>
              </a:r>
            </a:p>
            <a:p>
              <a:r>
                <a:rPr lang="th-TH" sz="28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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 	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สิ่งมีชีวิตกับสิ่งไม่มีชีวิตในบริเวณเดียวกันมีความสัมพันธ์กัน  </a:t>
              </a:r>
            </a:p>
            <a:p>
              <a:r>
                <a:rPr lang="th-TH" sz="28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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  <a:sym typeface="Wingdings" panose="05000000000000000000" pitchFamily="2" charset="2"/>
                </a:rPr>
                <a:t> 	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สิ่งมีชีวิตมีการปรับตัวด้านโครงสร้างและลักษณะให้เหมาะสมกับแหล่งที่อยู่ </a:t>
              </a:r>
            </a:p>
          </p:txBody>
        </p:sp>
        <p:pic>
          <p:nvPicPr>
            <p:cNvPr id="290" name="รูปภาพ 289">
              <a:extLst>
                <a:ext uri="{FF2B5EF4-FFF2-40B4-BE49-F238E27FC236}">
                  <a16:creationId xmlns:a16="http://schemas.microsoft.com/office/drawing/2014/main" id="{F619F369-8604-4A9B-B896-EBF69E88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1191" y="1761497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58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A3AB743-BBB6-4C5F-92A6-3EEF5C765BEB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C999BE46-7C07-441D-AA88-F345786965AB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90DA59DA-6D58-4638-8432-79C70A5CB6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5BB5F55F-4E12-4E06-8895-9D53751FDC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pic>
          <p:nvPicPr>
            <p:cNvPr id="146" name="รูปภาพ 145">
              <a:extLst>
                <a:ext uri="{FF2B5EF4-FFF2-40B4-BE49-F238E27FC236}">
                  <a16:creationId xmlns:a16="http://schemas.microsoft.com/office/drawing/2014/main" id="{E512D70E-5F58-4D97-982C-C84A317C9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7364" y="910310"/>
              <a:ext cx="5400000" cy="2999912"/>
            </a:xfrm>
            <a:prstGeom prst="rect">
              <a:avLst/>
            </a:prstGeom>
          </p:spPr>
        </p:pic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AD8F52F3-4B05-409D-89B4-7604F15097EE}"/>
                </a:ext>
              </a:extLst>
            </p:cNvPr>
            <p:cNvSpPr/>
            <p:nvPr/>
          </p:nvSpPr>
          <p:spPr>
            <a:xfrm>
              <a:off x="1201983" y="151009"/>
              <a:ext cx="2704587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5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นำเข้าสู่บทเรียน</a:t>
              </a:r>
            </a:p>
          </p:txBody>
        </p:sp>
        <p:pic>
          <p:nvPicPr>
            <p:cNvPr id="250" name="รูปภาพ 249">
              <a:extLst>
                <a:ext uri="{FF2B5EF4-FFF2-40B4-BE49-F238E27FC236}">
                  <a16:creationId xmlns:a16="http://schemas.microsoft.com/office/drawing/2014/main" id="{9AA3E455-3C35-49B2-B0CC-F7F4F0071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  <p:pic>
          <p:nvPicPr>
            <p:cNvPr id="288" name="รูปภาพ 287">
              <a:extLst>
                <a:ext uri="{FF2B5EF4-FFF2-40B4-BE49-F238E27FC236}">
                  <a16:creationId xmlns:a16="http://schemas.microsoft.com/office/drawing/2014/main" id="{AD27B112-1CCF-443D-85EB-36B52293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131" y="320469"/>
              <a:ext cx="540000" cy="540000"/>
            </a:xfrm>
            <a:prstGeom prst="rect">
              <a:avLst/>
            </a:prstGeom>
          </p:spPr>
        </p:pic>
        <p:sp>
          <p:nvSpPr>
            <p:cNvPr id="289" name="สี่เหลี่ยมผืนผ้า 288">
              <a:extLst>
                <a:ext uri="{FF2B5EF4-FFF2-40B4-BE49-F238E27FC236}">
                  <a16:creationId xmlns:a16="http://schemas.microsoft.com/office/drawing/2014/main" id="{96109B3D-8A48-438A-823A-A7EF68B27EA3}"/>
                </a:ext>
              </a:extLst>
            </p:cNvPr>
            <p:cNvSpPr/>
            <p:nvPr/>
          </p:nvSpPr>
          <p:spPr>
            <a:xfrm>
              <a:off x="663606" y="4029961"/>
              <a:ext cx="74864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สภาพแวดล้อมในแต่ละพื้นที่บนโลกมีความแตกต่างกัน เช่น ทะเล เมือง ป่าไม้ ภูเขา ที่ราบ ที่ลุ่ม ทะเลทราย ธารน้ำแข็ง ในแต่ละสภาพแวดล้อมจะพบสิ่งมีชีวิตอาศัยอยู่ร่วมกัน โดยมีปฏิสัมพันธ์กันในรูปแบบต่าง ๆ และมีปฏิสัมพันธ์กับสิ่งไม่มีสิ่งมีชีวิต ทำให้สิ่งมีชีวิตสามารถดำรงชีวิตอยู่ได้ในสภาพแวดล้อมนั้น</a:t>
              </a:r>
            </a:p>
          </p:txBody>
        </p:sp>
        <p:sp>
          <p:nvSpPr>
            <p:cNvPr id="290" name="สี่เหลี่ยมผืนผ้า 289">
              <a:extLst>
                <a:ext uri="{FF2B5EF4-FFF2-40B4-BE49-F238E27FC236}">
                  <a16:creationId xmlns:a16="http://schemas.microsoft.com/office/drawing/2014/main" id="{3C63571F-B2DD-4583-9356-A05862AB7C02}"/>
                </a:ext>
              </a:extLst>
            </p:cNvPr>
            <p:cNvSpPr/>
            <p:nvPr/>
          </p:nvSpPr>
          <p:spPr>
            <a:xfrm>
              <a:off x="7222571" y="3628990"/>
              <a:ext cx="18966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(Image: Freepik.com)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68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5CE744D-BAF1-4FEF-8AA7-16EDFF500E4E}"/>
              </a:ext>
            </a:extLst>
          </p:cNvPr>
          <p:cNvGrpSpPr/>
          <p:nvPr/>
        </p:nvGrpSpPr>
        <p:grpSpPr>
          <a:xfrm>
            <a:off x="-24524" y="-71791"/>
            <a:ext cx="9504825" cy="5266574"/>
            <a:chOff x="-24524" y="-71791"/>
            <a:chExt cx="9504825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6C5B4B6F-C827-4A3E-A082-0F9F397ACE7A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22370D32-0A8B-48B0-B9B9-EDBFEA624B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EC7340AB-8D79-4203-8F88-C49C6F6011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08617AC3-81EA-4322-9D32-F5F1BE3100A9}"/>
                </a:ext>
              </a:extLst>
            </p:cNvPr>
            <p:cNvSpPr/>
            <p:nvPr/>
          </p:nvSpPr>
          <p:spPr>
            <a:xfrm>
              <a:off x="1146843" y="237861"/>
              <a:ext cx="70823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40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องค์ประกอบของระบบนิเวศ</a:t>
              </a:r>
              <a:r>
                <a:rPr lang="th-TH" altLang="ko-KR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altLang="ko-KR" sz="2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(component of Ecosystem)</a:t>
              </a:r>
              <a:endParaRPr lang="th-TH" sz="2600" dirty="0"/>
            </a:p>
          </p:txBody>
        </p:sp>
        <p:pic>
          <p:nvPicPr>
            <p:cNvPr id="250" name="รูปภาพ 249">
              <a:extLst>
                <a:ext uri="{FF2B5EF4-FFF2-40B4-BE49-F238E27FC236}">
                  <a16:creationId xmlns:a16="http://schemas.microsoft.com/office/drawing/2014/main" id="{82AF146A-8A4C-4CBA-876A-7E2FAEDC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08" y="350839"/>
              <a:ext cx="540000" cy="540000"/>
            </a:xfrm>
            <a:prstGeom prst="rect">
              <a:avLst/>
            </a:prstGeom>
          </p:spPr>
        </p:pic>
        <p:pic>
          <p:nvPicPr>
            <p:cNvPr id="288" name="รูปภาพ 287">
              <a:extLst>
                <a:ext uri="{FF2B5EF4-FFF2-40B4-BE49-F238E27FC236}">
                  <a16:creationId xmlns:a16="http://schemas.microsoft.com/office/drawing/2014/main" id="{88CFAE6D-4B33-4D1E-882F-1F9CC3651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D3F8FF"/>
                </a:clrFrom>
                <a:clrTo>
                  <a:srgbClr val="D3F8FF">
                    <a:alpha val="0"/>
                  </a:srgbClr>
                </a:clrTo>
              </a:clrChange>
            </a:blip>
            <a:srcRect t="7442" b="8185"/>
            <a:stretch/>
          </p:blipFill>
          <p:spPr>
            <a:xfrm>
              <a:off x="2374183" y="1550597"/>
              <a:ext cx="3870691" cy="3265827"/>
            </a:xfrm>
            <a:prstGeom prst="rect">
              <a:avLst/>
            </a:prstGeom>
          </p:spPr>
        </p:pic>
        <p:sp>
          <p:nvSpPr>
            <p:cNvPr id="289" name="สี่เหลี่ยมผืนผ้า 288">
              <a:extLst>
                <a:ext uri="{FF2B5EF4-FFF2-40B4-BE49-F238E27FC236}">
                  <a16:creationId xmlns:a16="http://schemas.microsoft.com/office/drawing/2014/main" id="{02B6AF1C-7B86-43DD-B2D0-FAB5F53F26C5}"/>
                </a:ext>
              </a:extLst>
            </p:cNvPr>
            <p:cNvSpPr/>
            <p:nvPr/>
          </p:nvSpPr>
          <p:spPr>
            <a:xfrm>
              <a:off x="69574" y="914233"/>
              <a:ext cx="907442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องค์ประกอบในสภาพแวดล้อมแต่ละบริเวณ เช่น สนามหญ้า สระน้ำ ทะเล </a:t>
              </a:r>
            </a:p>
            <a:p>
              <a:pPr algn="ctr"/>
              <a:r>
                <a:rPr lang="th-TH" sz="2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จะพบชนิดและปริมาณของสิ่งมีชีวิตและสิ่งไม่มีชีวิตแตกต่างกันไป</a:t>
              </a:r>
            </a:p>
          </p:txBody>
        </p:sp>
        <p:sp>
          <p:nvSpPr>
            <p:cNvPr id="290" name="สี่เหลี่ยมผืนผ้า 289">
              <a:extLst>
                <a:ext uri="{FF2B5EF4-FFF2-40B4-BE49-F238E27FC236}">
                  <a16:creationId xmlns:a16="http://schemas.microsoft.com/office/drawing/2014/main" id="{C3FF0A35-1A6A-431C-90BA-2AF544F50D6E}"/>
                </a:ext>
              </a:extLst>
            </p:cNvPr>
            <p:cNvSpPr/>
            <p:nvPr/>
          </p:nvSpPr>
          <p:spPr>
            <a:xfrm>
              <a:off x="456188" y="1770462"/>
              <a:ext cx="2397549" cy="1015663"/>
            </a:xfrm>
            <a:prstGeom prst="rect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สิ่งมีชีวิตที่พบ เช่น สัตว์ พืช จุลินทรีย์ จัดเป็นองค์ประกอบ</a:t>
              </a:r>
            </a:p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ที่มีชีวิต (biotic component)</a:t>
              </a:r>
              <a:endParaRPr lang="th-TH" sz="2000" b="1" dirty="0"/>
            </a:p>
          </p:txBody>
        </p:sp>
        <p:sp>
          <p:nvSpPr>
            <p:cNvPr id="291" name="สี่เหลี่ยมผืนผ้า 290">
              <a:extLst>
                <a:ext uri="{FF2B5EF4-FFF2-40B4-BE49-F238E27FC236}">
                  <a16:creationId xmlns:a16="http://schemas.microsoft.com/office/drawing/2014/main" id="{7FBA8F48-4309-43DF-9E17-0E6B6A6C4FCC}"/>
                </a:ext>
              </a:extLst>
            </p:cNvPr>
            <p:cNvSpPr/>
            <p:nvPr/>
          </p:nvSpPr>
          <p:spPr>
            <a:xfrm>
              <a:off x="5896176" y="1785274"/>
              <a:ext cx="2944522" cy="1015663"/>
            </a:xfrm>
            <a:prstGeom prst="rect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สิ่งไม่มีชีวิต เช่น แสง อากาศ น้ำ ดิน ธาตุอาหาร จัดเป็นองค์ประกอบ</a:t>
              </a:r>
            </a:p>
            <a:p>
              <a:pPr algn="ctr"/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ที่ไม่มีชีวิต (abiotic component)</a:t>
              </a:r>
            </a:p>
          </p:txBody>
        </p:sp>
        <p:sp>
          <p:nvSpPr>
            <p:cNvPr id="292" name="สี่เหลี่ยมผืนผ้า 291">
              <a:extLst>
                <a:ext uri="{FF2B5EF4-FFF2-40B4-BE49-F238E27FC236}">
                  <a16:creationId xmlns:a16="http://schemas.microsoft.com/office/drawing/2014/main" id="{B016F458-0004-4635-B8D6-76F832548C40}"/>
                </a:ext>
              </a:extLst>
            </p:cNvPr>
            <p:cNvSpPr/>
            <p:nvPr/>
          </p:nvSpPr>
          <p:spPr>
            <a:xfrm>
              <a:off x="9939" y="3155258"/>
              <a:ext cx="947036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โดยที่องค์ประกอบจะมีปฏิสัมพันธ์กัน                                                            เช่น สิ่งมีชีวิตต้องการน้ำใช้ในกิจกรรมต่าง ๆ    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ของร่างกาย สิ่งมีชีวิตใช้แก๊สออกซิเจน                                                          ในการหายใจ พืชและสาหร่ายใช้แก็ส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คาร์บอนไดออกไซด์และแสงใน                                                      การสังเคราะห์ด้วยแสงเพื่อสร้างอาหาร และ      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ปล่อยแก๊สออกซิเจนออกสู่อากาศ                                              พืชและสิ่งมีชีวิตบางชนิดใช้ดินเป็นที่อยู่และ</a:t>
              </a:r>
            </a:p>
            <a:p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แหล่งแร่ธาตุอาหาร ถ้าองค์ประกอบที่ไม่มีชีวิต                                     มีการเปลี่ยนแปลงไปองค์ประกอบที่มีชีวิต</a:t>
              </a:r>
            </a:p>
            <a:p>
              <a:pPr algn="ctr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อาจต้องมีการปรับตัวเพื่อให้สามารถดำรงชีวิตและอยู่รอดต่อไปได้ในสภาพแวดล้อมนั้น ๆ</a:t>
              </a:r>
            </a:p>
          </p:txBody>
        </p:sp>
        <p:sp>
          <p:nvSpPr>
            <p:cNvPr id="293" name="สี่เหลี่ยมผืนผ้า 292">
              <a:extLst>
                <a:ext uri="{FF2B5EF4-FFF2-40B4-BE49-F238E27FC236}">
                  <a16:creationId xmlns:a16="http://schemas.microsoft.com/office/drawing/2014/main" id="{C8A28E9B-7E57-4E58-AC56-D375542FEEAD}"/>
                </a:ext>
              </a:extLst>
            </p:cNvPr>
            <p:cNvSpPr/>
            <p:nvPr/>
          </p:nvSpPr>
          <p:spPr>
            <a:xfrm>
              <a:off x="7660483" y="4805963"/>
              <a:ext cx="15488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(Image: Freepik.com)</a:t>
              </a:r>
            </a:p>
          </p:txBody>
        </p:sp>
        <p:pic>
          <p:nvPicPr>
            <p:cNvPr id="294" name="รูปภาพ 293">
              <a:extLst>
                <a:ext uri="{FF2B5EF4-FFF2-40B4-BE49-F238E27FC236}">
                  <a16:creationId xmlns:a16="http://schemas.microsoft.com/office/drawing/2014/main" id="{F2318F3A-009B-4FDC-8B12-C02AFA88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16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FB78F4C-7CB3-42FF-A5AA-BAE9F39F77F5}"/>
              </a:ext>
            </a:extLst>
          </p:cNvPr>
          <p:cNvGrpSpPr/>
          <p:nvPr/>
        </p:nvGrpSpPr>
        <p:grpSpPr>
          <a:xfrm>
            <a:off x="-24524" y="-71791"/>
            <a:ext cx="9188286" cy="5266574"/>
            <a:chOff x="-24524" y="-71791"/>
            <a:chExt cx="9188286" cy="5266574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92023206-78C4-47C9-9A63-A0BEDEA5665C}"/>
                </a:ext>
              </a:extLst>
            </p:cNvPr>
            <p:cNvGrpSpPr/>
            <p:nvPr/>
          </p:nvGrpSpPr>
          <p:grpSpPr>
            <a:xfrm>
              <a:off x="-24524" y="-71791"/>
              <a:ext cx="9188286" cy="5266574"/>
              <a:chOff x="-24524" y="-71791"/>
              <a:chExt cx="9188286" cy="5266574"/>
            </a:xfrm>
          </p:grpSpPr>
          <p:sp>
            <p:nvSpPr>
              <p:cNvPr id="148" name="วงรี 147">
                <a:extLst>
                  <a:ext uri="{FF2B5EF4-FFF2-40B4-BE49-F238E27FC236}">
                    <a16:creationId xmlns:a16="http://schemas.microsoft.com/office/drawing/2014/main" id="{50F10C64-7D2F-4F87-9AE0-895F6DA3099D}"/>
                  </a:ext>
                </a:extLst>
              </p:cNvPr>
              <p:cNvSpPr/>
              <p:nvPr/>
            </p:nvSpPr>
            <p:spPr>
              <a:xfrm rot="2025166">
                <a:off x="4547239" y="364187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49" name="วงรี 148">
                <a:extLst>
                  <a:ext uri="{FF2B5EF4-FFF2-40B4-BE49-F238E27FC236}">
                    <a16:creationId xmlns:a16="http://schemas.microsoft.com/office/drawing/2014/main" id="{41F42128-0578-4B01-B852-161C2BA94A6A}"/>
                  </a:ext>
                </a:extLst>
              </p:cNvPr>
              <p:cNvSpPr/>
              <p:nvPr/>
            </p:nvSpPr>
            <p:spPr>
              <a:xfrm rot="2025166">
                <a:off x="248763" y="2075931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150" name="วงรี 149">
                <a:extLst>
                  <a:ext uri="{FF2B5EF4-FFF2-40B4-BE49-F238E27FC236}">
                    <a16:creationId xmlns:a16="http://schemas.microsoft.com/office/drawing/2014/main" id="{0A67277D-97FE-405E-8D24-46ADAF810AA2}"/>
                  </a:ext>
                </a:extLst>
              </p:cNvPr>
              <p:cNvSpPr/>
              <p:nvPr/>
            </p:nvSpPr>
            <p:spPr>
              <a:xfrm rot="2025166">
                <a:off x="6990495" y="1782658"/>
                <a:ext cx="1654232" cy="1528124"/>
              </a:xfrm>
              <a:prstGeom prst="ellipse">
                <a:avLst/>
              </a:prstGeom>
              <a:pattFill prst="dkHorz">
                <a:fgClr>
                  <a:srgbClr val="3DADD4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grpSp>
            <p:nvGrpSpPr>
              <p:cNvPr id="151" name="กลุ่ม 150">
                <a:extLst>
                  <a:ext uri="{FF2B5EF4-FFF2-40B4-BE49-F238E27FC236}">
                    <a16:creationId xmlns:a16="http://schemas.microsoft.com/office/drawing/2014/main" id="{19C56B3C-9585-47CB-B78B-AE6D6D707205}"/>
                  </a:ext>
                </a:extLst>
              </p:cNvPr>
              <p:cNvGrpSpPr/>
              <p:nvPr/>
            </p:nvGrpSpPr>
            <p:grpSpPr>
              <a:xfrm>
                <a:off x="-24524" y="-71791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2" name="รูปแบบอิสระ: รูปร่าง 151">
                  <a:extLst>
                    <a:ext uri="{FF2B5EF4-FFF2-40B4-BE49-F238E27FC236}">
                      <a16:creationId xmlns:a16="http://schemas.microsoft.com/office/drawing/2014/main" id="{2F33E7AC-D7FC-4855-A7D8-B3FE2F041B99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53" name="รูปแบบอิสระ: รูปร่าง 152">
                  <a:extLst>
                    <a:ext uri="{FF2B5EF4-FFF2-40B4-BE49-F238E27FC236}">
                      <a16:creationId xmlns:a16="http://schemas.microsoft.com/office/drawing/2014/main" id="{E03E2855-24A7-45B8-AFE1-8D5AA83C6128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4" name="กลุ่ม 153">
                <a:extLst>
                  <a:ext uri="{FF2B5EF4-FFF2-40B4-BE49-F238E27FC236}">
                    <a16:creationId xmlns:a16="http://schemas.microsoft.com/office/drawing/2014/main" id="{E1EFBA0B-52BD-41CE-924A-51CE253C1E93}"/>
                  </a:ext>
                </a:extLst>
              </p:cNvPr>
              <p:cNvGrpSpPr/>
              <p:nvPr/>
            </p:nvGrpSpPr>
            <p:grpSpPr>
              <a:xfrm flipH="1" flipV="1">
                <a:off x="3659829" y="569056"/>
                <a:ext cx="5503933" cy="4625727"/>
                <a:chOff x="-13854" y="-53779"/>
                <a:chExt cx="5988928" cy="5448712"/>
              </a:xfrm>
              <a:gradFill>
                <a:gsLst>
                  <a:gs pos="0">
                    <a:srgbClr val="99B5DA"/>
                  </a:gs>
                  <a:gs pos="73000">
                    <a:srgbClr val="99B5DA">
                      <a:lumMod val="80000"/>
                      <a:lumOff val="20000"/>
                    </a:srgbClr>
                  </a:gs>
                  <a:gs pos="100000">
                    <a:srgbClr val="99B5DA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</p:grpSpPr>
            <p:sp>
              <p:nvSpPr>
                <p:cNvPr id="155" name="รูปแบบอิสระ: รูปร่าง 154">
                  <a:extLst>
                    <a:ext uri="{FF2B5EF4-FFF2-40B4-BE49-F238E27FC236}">
                      <a16:creationId xmlns:a16="http://schemas.microsoft.com/office/drawing/2014/main" id="{B8DBF276-5AC1-4A18-90B3-675B403A650C}"/>
                    </a:ext>
                  </a:extLst>
                </p:cNvPr>
                <p:cNvSpPr/>
                <p:nvPr/>
              </p:nvSpPr>
              <p:spPr>
                <a:xfrm>
                  <a:off x="-13854" y="415635"/>
                  <a:ext cx="3654961" cy="4979298"/>
                </a:xfrm>
                <a:custGeom>
                  <a:avLst/>
                  <a:gdLst>
                    <a:gd name="connsiteX0" fmla="*/ 3034146 w 3034146"/>
                    <a:gd name="connsiteY0" fmla="*/ 0 h 4724400"/>
                    <a:gd name="connsiteX1" fmla="*/ 1676400 w 3034146"/>
                    <a:gd name="connsiteY1" fmla="*/ 1939636 h 4724400"/>
                    <a:gd name="connsiteX2" fmla="*/ 831273 w 3034146"/>
                    <a:gd name="connsiteY2" fmla="*/ 2521527 h 4724400"/>
                    <a:gd name="connsiteX3" fmla="*/ 498764 w 3034146"/>
                    <a:gd name="connsiteY3" fmla="*/ 4322618 h 4724400"/>
                    <a:gd name="connsiteX4" fmla="*/ 13855 w 3034146"/>
                    <a:gd name="connsiteY4" fmla="*/ 4724400 h 4724400"/>
                    <a:gd name="connsiteX5" fmla="*/ 0 w 3034146"/>
                    <a:gd name="connsiteY5" fmla="*/ 41564 h 4724400"/>
                    <a:gd name="connsiteX6" fmla="*/ 3034146 w 3034146"/>
                    <a:gd name="connsiteY6" fmla="*/ 0 h 4724400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34146"/>
                    <a:gd name="connsiteY0" fmla="*/ 0 h 5021667"/>
                    <a:gd name="connsiteX1" fmla="*/ 1676400 w 3034146"/>
                    <a:gd name="connsiteY1" fmla="*/ 1939636 h 5021667"/>
                    <a:gd name="connsiteX2" fmla="*/ 831273 w 3034146"/>
                    <a:gd name="connsiteY2" fmla="*/ 2521527 h 5021667"/>
                    <a:gd name="connsiteX3" fmla="*/ 498764 w 3034146"/>
                    <a:gd name="connsiteY3" fmla="*/ 4322618 h 5021667"/>
                    <a:gd name="connsiteX4" fmla="*/ 13855 w 3034146"/>
                    <a:gd name="connsiteY4" fmla="*/ 4724400 h 5021667"/>
                    <a:gd name="connsiteX5" fmla="*/ 0 w 3034146"/>
                    <a:gd name="connsiteY5" fmla="*/ 41564 h 5021667"/>
                    <a:gd name="connsiteX6" fmla="*/ 3034146 w 3034146"/>
                    <a:gd name="connsiteY6" fmla="*/ 0 h 5021667"/>
                    <a:gd name="connsiteX0" fmla="*/ 3034146 w 3073956"/>
                    <a:gd name="connsiteY0" fmla="*/ 0 h 5021667"/>
                    <a:gd name="connsiteX1" fmla="*/ 1676400 w 3073956"/>
                    <a:gd name="connsiteY1" fmla="*/ 1939636 h 5021667"/>
                    <a:gd name="connsiteX2" fmla="*/ 831273 w 3073956"/>
                    <a:gd name="connsiteY2" fmla="*/ 2521527 h 5021667"/>
                    <a:gd name="connsiteX3" fmla="*/ 498764 w 3073956"/>
                    <a:gd name="connsiteY3" fmla="*/ 4322618 h 5021667"/>
                    <a:gd name="connsiteX4" fmla="*/ 13855 w 3073956"/>
                    <a:gd name="connsiteY4" fmla="*/ 4724400 h 5021667"/>
                    <a:gd name="connsiteX5" fmla="*/ 0 w 3073956"/>
                    <a:gd name="connsiteY5" fmla="*/ 41564 h 5021667"/>
                    <a:gd name="connsiteX6" fmla="*/ 3034146 w 3073956"/>
                    <a:gd name="connsiteY6" fmla="*/ 0 h 5021667"/>
                    <a:gd name="connsiteX0" fmla="*/ 3034146 w 3101237"/>
                    <a:gd name="connsiteY0" fmla="*/ 0 h 5021667"/>
                    <a:gd name="connsiteX1" fmla="*/ 2286000 w 3101237"/>
                    <a:gd name="connsiteY1" fmla="*/ 2119745 h 5021667"/>
                    <a:gd name="connsiteX2" fmla="*/ 831273 w 3101237"/>
                    <a:gd name="connsiteY2" fmla="*/ 2521527 h 5021667"/>
                    <a:gd name="connsiteX3" fmla="*/ 498764 w 3101237"/>
                    <a:gd name="connsiteY3" fmla="*/ 4322618 h 5021667"/>
                    <a:gd name="connsiteX4" fmla="*/ 13855 w 3101237"/>
                    <a:gd name="connsiteY4" fmla="*/ 4724400 h 5021667"/>
                    <a:gd name="connsiteX5" fmla="*/ 0 w 3101237"/>
                    <a:gd name="connsiteY5" fmla="*/ 41564 h 5021667"/>
                    <a:gd name="connsiteX6" fmla="*/ 3034146 w 3101237"/>
                    <a:gd name="connsiteY6" fmla="*/ 0 h 5021667"/>
                    <a:gd name="connsiteX0" fmla="*/ 3740728 w 3780989"/>
                    <a:gd name="connsiteY0" fmla="*/ 13854 h 4980103"/>
                    <a:gd name="connsiteX1" fmla="*/ 2286000 w 3780989"/>
                    <a:gd name="connsiteY1" fmla="*/ 2078181 h 4980103"/>
                    <a:gd name="connsiteX2" fmla="*/ 831273 w 3780989"/>
                    <a:gd name="connsiteY2" fmla="*/ 2479963 h 4980103"/>
                    <a:gd name="connsiteX3" fmla="*/ 498764 w 3780989"/>
                    <a:gd name="connsiteY3" fmla="*/ 4281054 h 4980103"/>
                    <a:gd name="connsiteX4" fmla="*/ 13855 w 3780989"/>
                    <a:gd name="connsiteY4" fmla="*/ 4682836 h 4980103"/>
                    <a:gd name="connsiteX5" fmla="*/ 0 w 3780989"/>
                    <a:gd name="connsiteY5" fmla="*/ 0 h 4980103"/>
                    <a:gd name="connsiteX6" fmla="*/ 3740728 w 3780989"/>
                    <a:gd name="connsiteY6" fmla="*/ 13854 h 4980103"/>
                    <a:gd name="connsiteX0" fmla="*/ 3740728 w 3803936"/>
                    <a:gd name="connsiteY0" fmla="*/ 13854 h 4980103"/>
                    <a:gd name="connsiteX1" fmla="*/ 2826327 w 3803936"/>
                    <a:gd name="connsiteY1" fmla="*/ 1884217 h 4980103"/>
                    <a:gd name="connsiteX2" fmla="*/ 831273 w 3803936"/>
                    <a:gd name="connsiteY2" fmla="*/ 2479963 h 4980103"/>
                    <a:gd name="connsiteX3" fmla="*/ 498764 w 3803936"/>
                    <a:gd name="connsiteY3" fmla="*/ 4281054 h 4980103"/>
                    <a:gd name="connsiteX4" fmla="*/ 13855 w 3803936"/>
                    <a:gd name="connsiteY4" fmla="*/ 4682836 h 4980103"/>
                    <a:gd name="connsiteX5" fmla="*/ 0 w 3803936"/>
                    <a:gd name="connsiteY5" fmla="*/ 0 h 4980103"/>
                    <a:gd name="connsiteX6" fmla="*/ 3740728 w 3803936"/>
                    <a:gd name="connsiteY6" fmla="*/ 13854 h 4980103"/>
                    <a:gd name="connsiteX0" fmla="*/ 3740728 w 3819518"/>
                    <a:gd name="connsiteY0" fmla="*/ 13854 h 4980103"/>
                    <a:gd name="connsiteX1" fmla="*/ 2826327 w 3819518"/>
                    <a:gd name="connsiteY1" fmla="*/ 1884217 h 4980103"/>
                    <a:gd name="connsiteX2" fmla="*/ 831273 w 3819518"/>
                    <a:gd name="connsiteY2" fmla="*/ 2479963 h 4980103"/>
                    <a:gd name="connsiteX3" fmla="*/ 498764 w 3819518"/>
                    <a:gd name="connsiteY3" fmla="*/ 4281054 h 4980103"/>
                    <a:gd name="connsiteX4" fmla="*/ 13855 w 3819518"/>
                    <a:gd name="connsiteY4" fmla="*/ 4682836 h 4980103"/>
                    <a:gd name="connsiteX5" fmla="*/ 0 w 3819518"/>
                    <a:gd name="connsiteY5" fmla="*/ 0 h 4980103"/>
                    <a:gd name="connsiteX6" fmla="*/ 3740728 w 3819518"/>
                    <a:gd name="connsiteY6" fmla="*/ 13854 h 4980103"/>
                    <a:gd name="connsiteX0" fmla="*/ 3699165 w 3764759"/>
                    <a:gd name="connsiteY0" fmla="*/ 0 h 4980103"/>
                    <a:gd name="connsiteX1" fmla="*/ 2826327 w 3764759"/>
                    <a:gd name="connsiteY1" fmla="*/ 1884217 h 4980103"/>
                    <a:gd name="connsiteX2" fmla="*/ 831273 w 3764759"/>
                    <a:gd name="connsiteY2" fmla="*/ 2479963 h 4980103"/>
                    <a:gd name="connsiteX3" fmla="*/ 498764 w 3764759"/>
                    <a:gd name="connsiteY3" fmla="*/ 4281054 h 4980103"/>
                    <a:gd name="connsiteX4" fmla="*/ 13855 w 3764759"/>
                    <a:gd name="connsiteY4" fmla="*/ 4682836 h 4980103"/>
                    <a:gd name="connsiteX5" fmla="*/ 0 w 3764759"/>
                    <a:gd name="connsiteY5" fmla="*/ 0 h 4980103"/>
                    <a:gd name="connsiteX6" fmla="*/ 3699165 w 3764759"/>
                    <a:gd name="connsiteY6" fmla="*/ 0 h 4980103"/>
                    <a:gd name="connsiteX0" fmla="*/ 3408220 w 3496956"/>
                    <a:gd name="connsiteY0" fmla="*/ 0 h 4993957"/>
                    <a:gd name="connsiteX1" fmla="*/ 2826327 w 3496956"/>
                    <a:gd name="connsiteY1" fmla="*/ 1898071 h 4993957"/>
                    <a:gd name="connsiteX2" fmla="*/ 831273 w 3496956"/>
                    <a:gd name="connsiteY2" fmla="*/ 2493817 h 4993957"/>
                    <a:gd name="connsiteX3" fmla="*/ 498764 w 3496956"/>
                    <a:gd name="connsiteY3" fmla="*/ 4294908 h 4993957"/>
                    <a:gd name="connsiteX4" fmla="*/ 13855 w 3496956"/>
                    <a:gd name="connsiteY4" fmla="*/ 4696690 h 4993957"/>
                    <a:gd name="connsiteX5" fmla="*/ 0 w 3496956"/>
                    <a:gd name="connsiteY5" fmla="*/ 13854 h 4993957"/>
                    <a:gd name="connsiteX6" fmla="*/ 3408220 w 3496956"/>
                    <a:gd name="connsiteY6" fmla="*/ 0 h 4993957"/>
                    <a:gd name="connsiteX0" fmla="*/ 3408220 w 3460882"/>
                    <a:gd name="connsiteY0" fmla="*/ 0 h 4993957"/>
                    <a:gd name="connsiteX1" fmla="*/ 2355272 w 3460882"/>
                    <a:gd name="connsiteY1" fmla="*/ 1787235 h 4993957"/>
                    <a:gd name="connsiteX2" fmla="*/ 831273 w 3460882"/>
                    <a:gd name="connsiteY2" fmla="*/ 2493817 h 4993957"/>
                    <a:gd name="connsiteX3" fmla="*/ 498764 w 3460882"/>
                    <a:gd name="connsiteY3" fmla="*/ 4294908 h 4993957"/>
                    <a:gd name="connsiteX4" fmla="*/ 13855 w 3460882"/>
                    <a:gd name="connsiteY4" fmla="*/ 4696690 h 4993957"/>
                    <a:gd name="connsiteX5" fmla="*/ 0 w 3460882"/>
                    <a:gd name="connsiteY5" fmla="*/ 13854 h 4993957"/>
                    <a:gd name="connsiteX6" fmla="*/ 3408220 w 3460882"/>
                    <a:gd name="connsiteY6" fmla="*/ 0 h 4993957"/>
                    <a:gd name="connsiteX0" fmla="*/ 3408220 w 3461814"/>
                    <a:gd name="connsiteY0" fmla="*/ 0 h 4997951"/>
                    <a:gd name="connsiteX1" fmla="*/ 2355272 w 3461814"/>
                    <a:gd name="connsiteY1" fmla="*/ 1787235 h 4997951"/>
                    <a:gd name="connsiteX2" fmla="*/ 706582 w 3461814"/>
                    <a:gd name="connsiteY2" fmla="*/ 2369126 h 4997951"/>
                    <a:gd name="connsiteX3" fmla="*/ 498764 w 3461814"/>
                    <a:gd name="connsiteY3" fmla="*/ 4294908 h 4997951"/>
                    <a:gd name="connsiteX4" fmla="*/ 13855 w 3461814"/>
                    <a:gd name="connsiteY4" fmla="*/ 4696690 h 4997951"/>
                    <a:gd name="connsiteX5" fmla="*/ 0 w 3461814"/>
                    <a:gd name="connsiteY5" fmla="*/ 13854 h 4997951"/>
                    <a:gd name="connsiteX6" fmla="*/ 3408220 w 3461814"/>
                    <a:gd name="connsiteY6" fmla="*/ 0 h 4997951"/>
                    <a:gd name="connsiteX0" fmla="*/ 3505202 w 3555152"/>
                    <a:gd name="connsiteY0" fmla="*/ 13855 h 4984097"/>
                    <a:gd name="connsiteX1" fmla="*/ 2355272 w 3555152"/>
                    <a:gd name="connsiteY1" fmla="*/ 1773381 h 4984097"/>
                    <a:gd name="connsiteX2" fmla="*/ 706582 w 3555152"/>
                    <a:gd name="connsiteY2" fmla="*/ 2355272 h 4984097"/>
                    <a:gd name="connsiteX3" fmla="*/ 498764 w 3555152"/>
                    <a:gd name="connsiteY3" fmla="*/ 4281054 h 4984097"/>
                    <a:gd name="connsiteX4" fmla="*/ 13855 w 3555152"/>
                    <a:gd name="connsiteY4" fmla="*/ 4682836 h 4984097"/>
                    <a:gd name="connsiteX5" fmla="*/ 0 w 3555152"/>
                    <a:gd name="connsiteY5" fmla="*/ 0 h 4984097"/>
                    <a:gd name="connsiteX6" fmla="*/ 3505202 w 3555152"/>
                    <a:gd name="connsiteY6" fmla="*/ 13855 h 4984097"/>
                    <a:gd name="connsiteX0" fmla="*/ 3505202 w 3509945"/>
                    <a:gd name="connsiteY0" fmla="*/ 13855 h 4984097"/>
                    <a:gd name="connsiteX1" fmla="*/ 2355272 w 3509945"/>
                    <a:gd name="connsiteY1" fmla="*/ 1773381 h 4984097"/>
                    <a:gd name="connsiteX2" fmla="*/ 706582 w 3509945"/>
                    <a:gd name="connsiteY2" fmla="*/ 2355272 h 4984097"/>
                    <a:gd name="connsiteX3" fmla="*/ 498764 w 3509945"/>
                    <a:gd name="connsiteY3" fmla="*/ 4281054 h 4984097"/>
                    <a:gd name="connsiteX4" fmla="*/ 13855 w 3509945"/>
                    <a:gd name="connsiteY4" fmla="*/ 4682836 h 4984097"/>
                    <a:gd name="connsiteX5" fmla="*/ 0 w 3509945"/>
                    <a:gd name="connsiteY5" fmla="*/ 0 h 4984097"/>
                    <a:gd name="connsiteX6" fmla="*/ 3505202 w 3509945"/>
                    <a:gd name="connsiteY6" fmla="*/ 13855 h 4984097"/>
                    <a:gd name="connsiteX0" fmla="*/ 3505202 w 3510195"/>
                    <a:gd name="connsiteY0" fmla="*/ 13855 h 4984097"/>
                    <a:gd name="connsiteX1" fmla="*/ 2355272 w 3510195"/>
                    <a:gd name="connsiteY1" fmla="*/ 1773381 h 4984097"/>
                    <a:gd name="connsiteX2" fmla="*/ 706582 w 3510195"/>
                    <a:gd name="connsiteY2" fmla="*/ 2355272 h 4984097"/>
                    <a:gd name="connsiteX3" fmla="*/ 498764 w 3510195"/>
                    <a:gd name="connsiteY3" fmla="*/ 4281054 h 4984097"/>
                    <a:gd name="connsiteX4" fmla="*/ 13855 w 3510195"/>
                    <a:gd name="connsiteY4" fmla="*/ 4682836 h 4984097"/>
                    <a:gd name="connsiteX5" fmla="*/ 0 w 3510195"/>
                    <a:gd name="connsiteY5" fmla="*/ 0 h 4984097"/>
                    <a:gd name="connsiteX6" fmla="*/ 3505202 w 3510195"/>
                    <a:gd name="connsiteY6" fmla="*/ 13855 h 4984097"/>
                    <a:gd name="connsiteX0" fmla="*/ 3505202 w 3510379"/>
                    <a:gd name="connsiteY0" fmla="*/ 13855 h 4984097"/>
                    <a:gd name="connsiteX1" fmla="*/ 2382981 w 3510379"/>
                    <a:gd name="connsiteY1" fmla="*/ 1911927 h 4984097"/>
                    <a:gd name="connsiteX2" fmla="*/ 706582 w 3510379"/>
                    <a:gd name="connsiteY2" fmla="*/ 2355272 h 4984097"/>
                    <a:gd name="connsiteX3" fmla="*/ 498764 w 3510379"/>
                    <a:gd name="connsiteY3" fmla="*/ 4281054 h 4984097"/>
                    <a:gd name="connsiteX4" fmla="*/ 13855 w 3510379"/>
                    <a:gd name="connsiteY4" fmla="*/ 4682836 h 4984097"/>
                    <a:gd name="connsiteX5" fmla="*/ 0 w 3510379"/>
                    <a:gd name="connsiteY5" fmla="*/ 0 h 4984097"/>
                    <a:gd name="connsiteX6" fmla="*/ 3505202 w 3510379"/>
                    <a:gd name="connsiteY6" fmla="*/ 13855 h 4984097"/>
                    <a:gd name="connsiteX0" fmla="*/ 3865420 w 3868973"/>
                    <a:gd name="connsiteY0" fmla="*/ 13855 h 4984097"/>
                    <a:gd name="connsiteX1" fmla="*/ 2382981 w 3868973"/>
                    <a:gd name="connsiteY1" fmla="*/ 1911927 h 4984097"/>
                    <a:gd name="connsiteX2" fmla="*/ 706582 w 3868973"/>
                    <a:gd name="connsiteY2" fmla="*/ 2355272 h 4984097"/>
                    <a:gd name="connsiteX3" fmla="*/ 498764 w 3868973"/>
                    <a:gd name="connsiteY3" fmla="*/ 4281054 h 4984097"/>
                    <a:gd name="connsiteX4" fmla="*/ 13855 w 3868973"/>
                    <a:gd name="connsiteY4" fmla="*/ 4682836 h 4984097"/>
                    <a:gd name="connsiteX5" fmla="*/ 0 w 3868973"/>
                    <a:gd name="connsiteY5" fmla="*/ 0 h 4984097"/>
                    <a:gd name="connsiteX6" fmla="*/ 3865420 w 3868973"/>
                    <a:gd name="connsiteY6" fmla="*/ 13855 h 4984097"/>
                    <a:gd name="connsiteX0" fmla="*/ 3865420 w 3873426"/>
                    <a:gd name="connsiteY0" fmla="*/ 13855 h 4984097"/>
                    <a:gd name="connsiteX1" fmla="*/ 2992581 w 3873426"/>
                    <a:gd name="connsiteY1" fmla="*/ 1717964 h 4984097"/>
                    <a:gd name="connsiteX2" fmla="*/ 706582 w 3873426"/>
                    <a:gd name="connsiteY2" fmla="*/ 2355272 h 4984097"/>
                    <a:gd name="connsiteX3" fmla="*/ 498764 w 3873426"/>
                    <a:gd name="connsiteY3" fmla="*/ 4281054 h 4984097"/>
                    <a:gd name="connsiteX4" fmla="*/ 13855 w 3873426"/>
                    <a:gd name="connsiteY4" fmla="*/ 4682836 h 4984097"/>
                    <a:gd name="connsiteX5" fmla="*/ 0 w 3873426"/>
                    <a:gd name="connsiteY5" fmla="*/ 0 h 4984097"/>
                    <a:gd name="connsiteX6" fmla="*/ 3865420 w 3873426"/>
                    <a:gd name="connsiteY6" fmla="*/ 13855 h 4984097"/>
                    <a:gd name="connsiteX0" fmla="*/ 3865420 w 3873179"/>
                    <a:gd name="connsiteY0" fmla="*/ 13855 h 4980543"/>
                    <a:gd name="connsiteX1" fmla="*/ 2992581 w 3873179"/>
                    <a:gd name="connsiteY1" fmla="*/ 1717964 h 4980543"/>
                    <a:gd name="connsiteX2" fmla="*/ 803564 w 3873179"/>
                    <a:gd name="connsiteY2" fmla="*/ 2466109 h 4980543"/>
                    <a:gd name="connsiteX3" fmla="*/ 498764 w 3873179"/>
                    <a:gd name="connsiteY3" fmla="*/ 4281054 h 4980543"/>
                    <a:gd name="connsiteX4" fmla="*/ 13855 w 3873179"/>
                    <a:gd name="connsiteY4" fmla="*/ 4682836 h 4980543"/>
                    <a:gd name="connsiteX5" fmla="*/ 0 w 3873179"/>
                    <a:gd name="connsiteY5" fmla="*/ 0 h 4980543"/>
                    <a:gd name="connsiteX6" fmla="*/ 3865420 w 3873179"/>
                    <a:gd name="connsiteY6" fmla="*/ 13855 h 4980543"/>
                    <a:gd name="connsiteX0" fmla="*/ 3532911 w 3549464"/>
                    <a:gd name="connsiteY0" fmla="*/ 138545 h 4980543"/>
                    <a:gd name="connsiteX1" fmla="*/ 2992581 w 3549464"/>
                    <a:gd name="connsiteY1" fmla="*/ 1717964 h 4980543"/>
                    <a:gd name="connsiteX2" fmla="*/ 803564 w 3549464"/>
                    <a:gd name="connsiteY2" fmla="*/ 2466109 h 4980543"/>
                    <a:gd name="connsiteX3" fmla="*/ 498764 w 3549464"/>
                    <a:gd name="connsiteY3" fmla="*/ 4281054 h 4980543"/>
                    <a:gd name="connsiteX4" fmla="*/ 13855 w 3549464"/>
                    <a:gd name="connsiteY4" fmla="*/ 4682836 h 4980543"/>
                    <a:gd name="connsiteX5" fmla="*/ 0 w 3549464"/>
                    <a:gd name="connsiteY5" fmla="*/ 0 h 4980543"/>
                    <a:gd name="connsiteX6" fmla="*/ 3532911 w 3549464"/>
                    <a:gd name="connsiteY6" fmla="*/ 138545 h 4980543"/>
                    <a:gd name="connsiteX0" fmla="*/ 3546766 w 3562611"/>
                    <a:gd name="connsiteY0" fmla="*/ 0 h 5008253"/>
                    <a:gd name="connsiteX1" fmla="*/ 2992581 w 3562611"/>
                    <a:gd name="connsiteY1" fmla="*/ 1745674 h 5008253"/>
                    <a:gd name="connsiteX2" fmla="*/ 803564 w 3562611"/>
                    <a:gd name="connsiteY2" fmla="*/ 2493819 h 5008253"/>
                    <a:gd name="connsiteX3" fmla="*/ 498764 w 3562611"/>
                    <a:gd name="connsiteY3" fmla="*/ 4308764 h 5008253"/>
                    <a:gd name="connsiteX4" fmla="*/ 13855 w 3562611"/>
                    <a:gd name="connsiteY4" fmla="*/ 4710546 h 5008253"/>
                    <a:gd name="connsiteX5" fmla="*/ 0 w 3562611"/>
                    <a:gd name="connsiteY5" fmla="*/ 27710 h 5008253"/>
                    <a:gd name="connsiteX6" fmla="*/ 3546766 w 3562611"/>
                    <a:gd name="connsiteY6" fmla="*/ 0 h 5008253"/>
                    <a:gd name="connsiteX0" fmla="*/ 3546766 w 3706909"/>
                    <a:gd name="connsiteY0" fmla="*/ 0 h 5008253"/>
                    <a:gd name="connsiteX1" fmla="*/ 2992581 w 3706909"/>
                    <a:gd name="connsiteY1" fmla="*/ 1745674 h 5008253"/>
                    <a:gd name="connsiteX2" fmla="*/ 803564 w 3706909"/>
                    <a:gd name="connsiteY2" fmla="*/ 2493819 h 5008253"/>
                    <a:gd name="connsiteX3" fmla="*/ 498764 w 3706909"/>
                    <a:gd name="connsiteY3" fmla="*/ 4308764 h 5008253"/>
                    <a:gd name="connsiteX4" fmla="*/ 13855 w 3706909"/>
                    <a:gd name="connsiteY4" fmla="*/ 4710546 h 5008253"/>
                    <a:gd name="connsiteX5" fmla="*/ 0 w 3706909"/>
                    <a:gd name="connsiteY5" fmla="*/ 27710 h 5008253"/>
                    <a:gd name="connsiteX6" fmla="*/ 3546766 w 3706909"/>
                    <a:gd name="connsiteY6" fmla="*/ 0 h 5008253"/>
                    <a:gd name="connsiteX0" fmla="*/ 3546766 w 3576888"/>
                    <a:gd name="connsiteY0" fmla="*/ 0 h 5008253"/>
                    <a:gd name="connsiteX1" fmla="*/ 2992581 w 3576888"/>
                    <a:gd name="connsiteY1" fmla="*/ 1745674 h 5008253"/>
                    <a:gd name="connsiteX2" fmla="*/ 803564 w 3576888"/>
                    <a:gd name="connsiteY2" fmla="*/ 2493819 h 5008253"/>
                    <a:gd name="connsiteX3" fmla="*/ 498764 w 3576888"/>
                    <a:gd name="connsiteY3" fmla="*/ 4308764 h 5008253"/>
                    <a:gd name="connsiteX4" fmla="*/ 13855 w 3576888"/>
                    <a:gd name="connsiteY4" fmla="*/ 4710546 h 5008253"/>
                    <a:gd name="connsiteX5" fmla="*/ 0 w 3576888"/>
                    <a:gd name="connsiteY5" fmla="*/ 27710 h 5008253"/>
                    <a:gd name="connsiteX6" fmla="*/ 3546766 w 3576888"/>
                    <a:gd name="connsiteY6" fmla="*/ 0 h 5008253"/>
                    <a:gd name="connsiteX0" fmla="*/ 3546766 w 3560729"/>
                    <a:gd name="connsiteY0" fmla="*/ 0 h 5008253"/>
                    <a:gd name="connsiteX1" fmla="*/ 2604653 w 3560729"/>
                    <a:gd name="connsiteY1" fmla="*/ 1814947 h 5008253"/>
                    <a:gd name="connsiteX2" fmla="*/ 803564 w 3560729"/>
                    <a:gd name="connsiteY2" fmla="*/ 2493819 h 5008253"/>
                    <a:gd name="connsiteX3" fmla="*/ 498764 w 3560729"/>
                    <a:gd name="connsiteY3" fmla="*/ 4308764 h 5008253"/>
                    <a:gd name="connsiteX4" fmla="*/ 13855 w 3560729"/>
                    <a:gd name="connsiteY4" fmla="*/ 4710546 h 5008253"/>
                    <a:gd name="connsiteX5" fmla="*/ 0 w 3560729"/>
                    <a:gd name="connsiteY5" fmla="*/ 27710 h 5008253"/>
                    <a:gd name="connsiteX6" fmla="*/ 3546766 w 3560729"/>
                    <a:gd name="connsiteY6" fmla="*/ 0 h 5008253"/>
                    <a:gd name="connsiteX0" fmla="*/ 3546766 w 3560729"/>
                    <a:gd name="connsiteY0" fmla="*/ 0 h 5022108"/>
                    <a:gd name="connsiteX1" fmla="*/ 2604653 w 3560729"/>
                    <a:gd name="connsiteY1" fmla="*/ 1828802 h 5022108"/>
                    <a:gd name="connsiteX2" fmla="*/ 803564 w 3560729"/>
                    <a:gd name="connsiteY2" fmla="*/ 2507674 h 5022108"/>
                    <a:gd name="connsiteX3" fmla="*/ 498764 w 3560729"/>
                    <a:gd name="connsiteY3" fmla="*/ 4322619 h 5022108"/>
                    <a:gd name="connsiteX4" fmla="*/ 13855 w 3560729"/>
                    <a:gd name="connsiteY4" fmla="*/ 4724401 h 5022108"/>
                    <a:gd name="connsiteX5" fmla="*/ 0 w 3560729"/>
                    <a:gd name="connsiteY5" fmla="*/ 41565 h 5022108"/>
                    <a:gd name="connsiteX6" fmla="*/ 3546766 w 3560729"/>
                    <a:gd name="connsiteY6" fmla="*/ 0 h 5022108"/>
                    <a:gd name="connsiteX0" fmla="*/ 3546766 w 3560729"/>
                    <a:gd name="connsiteY0" fmla="*/ 0 h 5028368"/>
                    <a:gd name="connsiteX1" fmla="*/ 2604653 w 3560729"/>
                    <a:gd name="connsiteY1" fmla="*/ 1828802 h 5028368"/>
                    <a:gd name="connsiteX2" fmla="*/ 803564 w 3560729"/>
                    <a:gd name="connsiteY2" fmla="*/ 2313710 h 5028368"/>
                    <a:gd name="connsiteX3" fmla="*/ 498764 w 3560729"/>
                    <a:gd name="connsiteY3" fmla="*/ 4322619 h 5028368"/>
                    <a:gd name="connsiteX4" fmla="*/ 13855 w 3560729"/>
                    <a:gd name="connsiteY4" fmla="*/ 4724401 h 5028368"/>
                    <a:gd name="connsiteX5" fmla="*/ 0 w 3560729"/>
                    <a:gd name="connsiteY5" fmla="*/ 41565 h 5028368"/>
                    <a:gd name="connsiteX6" fmla="*/ 3546766 w 3560729"/>
                    <a:gd name="connsiteY6" fmla="*/ 0 h 5028368"/>
                    <a:gd name="connsiteX0" fmla="*/ 3546766 w 3567061"/>
                    <a:gd name="connsiteY0" fmla="*/ 0 h 5028368"/>
                    <a:gd name="connsiteX1" fmla="*/ 2826326 w 3567061"/>
                    <a:gd name="connsiteY1" fmla="*/ 1731820 h 5028368"/>
                    <a:gd name="connsiteX2" fmla="*/ 803564 w 3567061"/>
                    <a:gd name="connsiteY2" fmla="*/ 2313710 h 5028368"/>
                    <a:gd name="connsiteX3" fmla="*/ 498764 w 3567061"/>
                    <a:gd name="connsiteY3" fmla="*/ 4322619 h 5028368"/>
                    <a:gd name="connsiteX4" fmla="*/ 13855 w 3567061"/>
                    <a:gd name="connsiteY4" fmla="*/ 4724401 h 5028368"/>
                    <a:gd name="connsiteX5" fmla="*/ 0 w 3567061"/>
                    <a:gd name="connsiteY5" fmla="*/ 41565 h 5028368"/>
                    <a:gd name="connsiteX6" fmla="*/ 3546766 w 3567061"/>
                    <a:gd name="connsiteY6" fmla="*/ 0 h 5028368"/>
                    <a:gd name="connsiteX0" fmla="*/ 3546766 w 3567061"/>
                    <a:gd name="connsiteY0" fmla="*/ 0 h 4939815"/>
                    <a:gd name="connsiteX1" fmla="*/ 2826326 w 3567061"/>
                    <a:gd name="connsiteY1" fmla="*/ 1731820 h 4939815"/>
                    <a:gd name="connsiteX2" fmla="*/ 803564 w 3567061"/>
                    <a:gd name="connsiteY2" fmla="*/ 2313710 h 4939815"/>
                    <a:gd name="connsiteX3" fmla="*/ 1066801 w 3567061"/>
                    <a:gd name="connsiteY3" fmla="*/ 3782292 h 4939815"/>
                    <a:gd name="connsiteX4" fmla="*/ 13855 w 3567061"/>
                    <a:gd name="connsiteY4" fmla="*/ 4724401 h 4939815"/>
                    <a:gd name="connsiteX5" fmla="*/ 0 w 3567061"/>
                    <a:gd name="connsiteY5" fmla="*/ 41565 h 4939815"/>
                    <a:gd name="connsiteX6" fmla="*/ 3546766 w 3567061"/>
                    <a:gd name="connsiteY6" fmla="*/ 0 h 4939815"/>
                    <a:gd name="connsiteX0" fmla="*/ 3546766 w 3567427"/>
                    <a:gd name="connsiteY0" fmla="*/ 0 h 4944652"/>
                    <a:gd name="connsiteX1" fmla="*/ 2826326 w 3567427"/>
                    <a:gd name="connsiteY1" fmla="*/ 1731820 h 4944652"/>
                    <a:gd name="connsiteX2" fmla="*/ 748145 w 3567427"/>
                    <a:gd name="connsiteY2" fmla="*/ 2050474 h 4944652"/>
                    <a:gd name="connsiteX3" fmla="*/ 1066801 w 3567427"/>
                    <a:gd name="connsiteY3" fmla="*/ 3782292 h 4944652"/>
                    <a:gd name="connsiteX4" fmla="*/ 13855 w 3567427"/>
                    <a:gd name="connsiteY4" fmla="*/ 4724401 h 4944652"/>
                    <a:gd name="connsiteX5" fmla="*/ 0 w 3567427"/>
                    <a:gd name="connsiteY5" fmla="*/ 41565 h 4944652"/>
                    <a:gd name="connsiteX6" fmla="*/ 3546766 w 3567427"/>
                    <a:gd name="connsiteY6" fmla="*/ 0 h 4944652"/>
                    <a:gd name="connsiteX0" fmla="*/ 3546766 w 3566619"/>
                    <a:gd name="connsiteY0" fmla="*/ 0 h 4940065"/>
                    <a:gd name="connsiteX1" fmla="*/ 2826326 w 3566619"/>
                    <a:gd name="connsiteY1" fmla="*/ 1731820 h 4940065"/>
                    <a:gd name="connsiteX2" fmla="*/ 872836 w 3566619"/>
                    <a:gd name="connsiteY2" fmla="*/ 2299856 h 4940065"/>
                    <a:gd name="connsiteX3" fmla="*/ 1066801 w 3566619"/>
                    <a:gd name="connsiteY3" fmla="*/ 3782292 h 4940065"/>
                    <a:gd name="connsiteX4" fmla="*/ 13855 w 3566619"/>
                    <a:gd name="connsiteY4" fmla="*/ 4724401 h 4940065"/>
                    <a:gd name="connsiteX5" fmla="*/ 0 w 3566619"/>
                    <a:gd name="connsiteY5" fmla="*/ 41565 h 4940065"/>
                    <a:gd name="connsiteX6" fmla="*/ 3546766 w 3566619"/>
                    <a:gd name="connsiteY6" fmla="*/ 0 h 4940065"/>
                    <a:gd name="connsiteX0" fmla="*/ 3546766 w 3566619"/>
                    <a:gd name="connsiteY0" fmla="*/ 0 h 4943391"/>
                    <a:gd name="connsiteX1" fmla="*/ 2826326 w 3566619"/>
                    <a:gd name="connsiteY1" fmla="*/ 1731820 h 4943391"/>
                    <a:gd name="connsiteX2" fmla="*/ 872836 w 3566619"/>
                    <a:gd name="connsiteY2" fmla="*/ 2299856 h 4943391"/>
                    <a:gd name="connsiteX3" fmla="*/ 1343891 w 3566619"/>
                    <a:gd name="connsiteY3" fmla="*/ 3810001 h 4943391"/>
                    <a:gd name="connsiteX4" fmla="*/ 13855 w 3566619"/>
                    <a:gd name="connsiteY4" fmla="*/ 4724401 h 4943391"/>
                    <a:gd name="connsiteX5" fmla="*/ 0 w 3566619"/>
                    <a:gd name="connsiteY5" fmla="*/ 41565 h 4943391"/>
                    <a:gd name="connsiteX6" fmla="*/ 3546766 w 3566619"/>
                    <a:gd name="connsiteY6" fmla="*/ 0 h 4943391"/>
                    <a:gd name="connsiteX0" fmla="*/ 3546766 w 3566619"/>
                    <a:gd name="connsiteY0" fmla="*/ 0 h 4955848"/>
                    <a:gd name="connsiteX1" fmla="*/ 2826326 w 3566619"/>
                    <a:gd name="connsiteY1" fmla="*/ 1731820 h 4955848"/>
                    <a:gd name="connsiteX2" fmla="*/ 872836 w 3566619"/>
                    <a:gd name="connsiteY2" fmla="*/ 2299856 h 4955848"/>
                    <a:gd name="connsiteX3" fmla="*/ 1136073 w 3566619"/>
                    <a:gd name="connsiteY3" fmla="*/ 3906983 h 4955848"/>
                    <a:gd name="connsiteX4" fmla="*/ 13855 w 3566619"/>
                    <a:gd name="connsiteY4" fmla="*/ 4724401 h 4955848"/>
                    <a:gd name="connsiteX5" fmla="*/ 0 w 3566619"/>
                    <a:gd name="connsiteY5" fmla="*/ 41565 h 4955848"/>
                    <a:gd name="connsiteX6" fmla="*/ 3546766 w 3566619"/>
                    <a:gd name="connsiteY6" fmla="*/ 0 h 4955848"/>
                    <a:gd name="connsiteX0" fmla="*/ 3546766 w 3609882"/>
                    <a:gd name="connsiteY0" fmla="*/ 0 h 4955848"/>
                    <a:gd name="connsiteX1" fmla="*/ 3214254 w 3609882"/>
                    <a:gd name="connsiteY1" fmla="*/ 1579420 h 4955848"/>
                    <a:gd name="connsiteX2" fmla="*/ 872836 w 3609882"/>
                    <a:gd name="connsiteY2" fmla="*/ 2299856 h 4955848"/>
                    <a:gd name="connsiteX3" fmla="*/ 1136073 w 3609882"/>
                    <a:gd name="connsiteY3" fmla="*/ 3906983 h 4955848"/>
                    <a:gd name="connsiteX4" fmla="*/ 13855 w 3609882"/>
                    <a:gd name="connsiteY4" fmla="*/ 4724401 h 4955848"/>
                    <a:gd name="connsiteX5" fmla="*/ 0 w 3609882"/>
                    <a:gd name="connsiteY5" fmla="*/ 41565 h 4955848"/>
                    <a:gd name="connsiteX6" fmla="*/ 3546766 w 3609882"/>
                    <a:gd name="connsiteY6" fmla="*/ 0 h 4955848"/>
                    <a:gd name="connsiteX0" fmla="*/ 3546766 w 3609882"/>
                    <a:gd name="connsiteY0" fmla="*/ 0 h 4957825"/>
                    <a:gd name="connsiteX1" fmla="*/ 3214254 w 3609882"/>
                    <a:gd name="connsiteY1" fmla="*/ 1579420 h 4957825"/>
                    <a:gd name="connsiteX2" fmla="*/ 872836 w 3609882"/>
                    <a:gd name="connsiteY2" fmla="*/ 2299856 h 4957825"/>
                    <a:gd name="connsiteX3" fmla="*/ 1136073 w 3609882"/>
                    <a:gd name="connsiteY3" fmla="*/ 3906983 h 4957825"/>
                    <a:gd name="connsiteX4" fmla="*/ 13855 w 3609882"/>
                    <a:gd name="connsiteY4" fmla="*/ 4724401 h 4957825"/>
                    <a:gd name="connsiteX5" fmla="*/ 0 w 3609882"/>
                    <a:gd name="connsiteY5" fmla="*/ 41565 h 4957825"/>
                    <a:gd name="connsiteX6" fmla="*/ 3546766 w 3609882"/>
                    <a:gd name="connsiteY6" fmla="*/ 0 h 4957825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635098 w 3698214"/>
                    <a:gd name="connsiteY0" fmla="*/ 0 h 4956688"/>
                    <a:gd name="connsiteX1" fmla="*/ 3302586 w 3698214"/>
                    <a:gd name="connsiteY1" fmla="*/ 1579420 h 4956688"/>
                    <a:gd name="connsiteX2" fmla="*/ 961168 w 3698214"/>
                    <a:gd name="connsiteY2" fmla="*/ 2299856 h 4956688"/>
                    <a:gd name="connsiteX3" fmla="*/ 1432223 w 3698214"/>
                    <a:gd name="connsiteY3" fmla="*/ 4045529 h 4956688"/>
                    <a:gd name="connsiteX4" fmla="*/ 102187 w 3698214"/>
                    <a:gd name="connsiteY4" fmla="*/ 4724401 h 4956688"/>
                    <a:gd name="connsiteX5" fmla="*/ 88332 w 3698214"/>
                    <a:gd name="connsiteY5" fmla="*/ 41565 h 4956688"/>
                    <a:gd name="connsiteX6" fmla="*/ 3635098 w 3698214"/>
                    <a:gd name="connsiteY6" fmla="*/ 0 h 4956688"/>
                    <a:gd name="connsiteX0" fmla="*/ 3591845 w 3654961"/>
                    <a:gd name="connsiteY0" fmla="*/ 0 h 4968373"/>
                    <a:gd name="connsiteX1" fmla="*/ 3259333 w 3654961"/>
                    <a:gd name="connsiteY1" fmla="*/ 1579420 h 4968373"/>
                    <a:gd name="connsiteX2" fmla="*/ 917915 w 3654961"/>
                    <a:gd name="connsiteY2" fmla="*/ 2299856 h 4968373"/>
                    <a:gd name="connsiteX3" fmla="*/ 1388970 w 3654961"/>
                    <a:gd name="connsiteY3" fmla="*/ 4045529 h 4968373"/>
                    <a:gd name="connsiteX4" fmla="*/ 58934 w 3654961"/>
                    <a:gd name="connsiteY4" fmla="*/ 4724401 h 4968373"/>
                    <a:gd name="connsiteX5" fmla="*/ 45079 w 3654961"/>
                    <a:gd name="connsiteY5" fmla="*/ 41565 h 4968373"/>
                    <a:gd name="connsiteX6" fmla="*/ 3591845 w 3654961"/>
                    <a:gd name="connsiteY6" fmla="*/ 0 h 4968373"/>
                    <a:gd name="connsiteX0" fmla="*/ 3591845 w 3654961"/>
                    <a:gd name="connsiteY0" fmla="*/ 0 h 4967280"/>
                    <a:gd name="connsiteX1" fmla="*/ 3259333 w 3654961"/>
                    <a:gd name="connsiteY1" fmla="*/ 1579420 h 4967280"/>
                    <a:gd name="connsiteX2" fmla="*/ 917915 w 3654961"/>
                    <a:gd name="connsiteY2" fmla="*/ 2299856 h 4967280"/>
                    <a:gd name="connsiteX3" fmla="*/ 1388970 w 3654961"/>
                    <a:gd name="connsiteY3" fmla="*/ 4045529 h 4967280"/>
                    <a:gd name="connsiteX4" fmla="*/ 58934 w 3654961"/>
                    <a:gd name="connsiteY4" fmla="*/ 4724401 h 4967280"/>
                    <a:gd name="connsiteX5" fmla="*/ 45079 w 3654961"/>
                    <a:gd name="connsiteY5" fmla="*/ 41565 h 4967280"/>
                    <a:gd name="connsiteX6" fmla="*/ 3591845 w 3654961"/>
                    <a:gd name="connsiteY6" fmla="*/ 0 h 4967280"/>
                    <a:gd name="connsiteX0" fmla="*/ 3591845 w 3654961"/>
                    <a:gd name="connsiteY0" fmla="*/ 0 h 4979298"/>
                    <a:gd name="connsiteX1" fmla="*/ 3259333 w 3654961"/>
                    <a:gd name="connsiteY1" fmla="*/ 1579420 h 4979298"/>
                    <a:gd name="connsiteX2" fmla="*/ 917915 w 3654961"/>
                    <a:gd name="connsiteY2" fmla="*/ 2299856 h 4979298"/>
                    <a:gd name="connsiteX3" fmla="*/ 1388970 w 3654961"/>
                    <a:gd name="connsiteY3" fmla="*/ 4045529 h 4979298"/>
                    <a:gd name="connsiteX4" fmla="*/ 58934 w 3654961"/>
                    <a:gd name="connsiteY4" fmla="*/ 4738255 h 4979298"/>
                    <a:gd name="connsiteX5" fmla="*/ 45079 w 3654961"/>
                    <a:gd name="connsiteY5" fmla="*/ 41565 h 4979298"/>
                    <a:gd name="connsiteX6" fmla="*/ 3591845 w 3654961"/>
                    <a:gd name="connsiteY6" fmla="*/ 0 h 497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54961" h="4979298">
                      <a:moveTo>
                        <a:pt x="3591845" y="0"/>
                      </a:moveTo>
                      <a:cubicBezTo>
                        <a:pt x="3704991" y="635000"/>
                        <a:pt x="3704988" y="1196111"/>
                        <a:pt x="3259333" y="1579420"/>
                      </a:cubicBezTo>
                      <a:cubicBezTo>
                        <a:pt x="2813678" y="1962729"/>
                        <a:pt x="1229642" y="1888838"/>
                        <a:pt x="917915" y="2299856"/>
                      </a:cubicBezTo>
                      <a:cubicBezTo>
                        <a:pt x="606188" y="2710874"/>
                        <a:pt x="1532133" y="3639129"/>
                        <a:pt x="1388970" y="4045529"/>
                      </a:cubicBezTo>
                      <a:cubicBezTo>
                        <a:pt x="1245807" y="4451929"/>
                        <a:pt x="185461" y="5430703"/>
                        <a:pt x="58934" y="4738255"/>
                      </a:cubicBezTo>
                      <a:cubicBezTo>
                        <a:pt x="-67593" y="4045807"/>
                        <a:pt x="49697" y="1602510"/>
                        <a:pt x="45079" y="41565"/>
                      </a:cubicBezTo>
                      <a:lnTo>
                        <a:pt x="35918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4407" tIns="42203" rIns="84407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6" name="รูปแบบอิสระ: รูปร่าง 155">
                  <a:extLst>
                    <a:ext uri="{FF2B5EF4-FFF2-40B4-BE49-F238E27FC236}">
                      <a16:creationId xmlns:a16="http://schemas.microsoft.com/office/drawing/2014/main" id="{660083B4-BD63-4C22-B55F-B554F2FBE33E}"/>
                    </a:ext>
                  </a:extLst>
                </p:cNvPr>
                <p:cNvSpPr/>
                <p:nvPr/>
              </p:nvSpPr>
              <p:spPr>
                <a:xfrm>
                  <a:off x="-13854" y="-53779"/>
                  <a:ext cx="5988928" cy="3844532"/>
                </a:xfrm>
                <a:custGeom>
                  <a:avLst/>
                  <a:gdLst>
                    <a:gd name="connsiteX0" fmla="*/ 5791200 w 5791200"/>
                    <a:gd name="connsiteY0" fmla="*/ 13854 h 3574472"/>
                    <a:gd name="connsiteX1" fmla="*/ 3061855 w 5791200"/>
                    <a:gd name="connsiteY1" fmla="*/ 678872 h 3574472"/>
                    <a:gd name="connsiteX2" fmla="*/ 2992582 w 5791200"/>
                    <a:gd name="connsiteY2" fmla="*/ 1607127 h 3574472"/>
                    <a:gd name="connsiteX3" fmla="*/ 1413164 w 5791200"/>
                    <a:gd name="connsiteY3" fmla="*/ 1870363 h 3574472"/>
                    <a:gd name="connsiteX4" fmla="*/ 0 w 5791200"/>
                    <a:gd name="connsiteY4" fmla="*/ 3574472 h 3574472"/>
                    <a:gd name="connsiteX5" fmla="*/ 55418 w 5791200"/>
                    <a:gd name="connsiteY5" fmla="*/ 0 h 3574472"/>
                    <a:gd name="connsiteX6" fmla="*/ 5791200 w 5791200"/>
                    <a:gd name="connsiteY6" fmla="*/ 13854 h 3574472"/>
                    <a:gd name="connsiteX0" fmla="*/ 5822003 w 5822003"/>
                    <a:gd name="connsiteY0" fmla="*/ 28151 h 3588769"/>
                    <a:gd name="connsiteX1" fmla="*/ 3092658 w 5822003"/>
                    <a:gd name="connsiteY1" fmla="*/ 693169 h 3588769"/>
                    <a:gd name="connsiteX2" fmla="*/ 3023385 w 5822003"/>
                    <a:gd name="connsiteY2" fmla="*/ 1621424 h 3588769"/>
                    <a:gd name="connsiteX3" fmla="*/ 1443967 w 5822003"/>
                    <a:gd name="connsiteY3" fmla="*/ 1884660 h 3588769"/>
                    <a:gd name="connsiteX4" fmla="*/ 30803 w 5822003"/>
                    <a:gd name="connsiteY4" fmla="*/ 3588769 h 3588769"/>
                    <a:gd name="connsiteX5" fmla="*/ 0 w 5822003"/>
                    <a:gd name="connsiteY5" fmla="*/ 0 h 3588769"/>
                    <a:gd name="connsiteX6" fmla="*/ 5822003 w 5822003"/>
                    <a:gd name="connsiteY6" fmla="*/ 28151 h 3588769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88284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5879484 w 5879484"/>
                    <a:gd name="connsiteY0" fmla="*/ 42449 h 3603067"/>
                    <a:gd name="connsiteX1" fmla="*/ 3150139 w 5879484"/>
                    <a:gd name="connsiteY1" fmla="*/ 707467 h 3603067"/>
                    <a:gd name="connsiteX2" fmla="*/ 3080866 w 5879484"/>
                    <a:gd name="connsiteY2" fmla="*/ 1635722 h 3603067"/>
                    <a:gd name="connsiteX3" fmla="*/ 1501448 w 5879484"/>
                    <a:gd name="connsiteY3" fmla="*/ 1898958 h 3603067"/>
                    <a:gd name="connsiteX4" fmla="*/ 2063 w 5879484"/>
                    <a:gd name="connsiteY4" fmla="*/ 3603067 h 3603067"/>
                    <a:gd name="connsiteX5" fmla="*/ 0 w 5879484"/>
                    <a:gd name="connsiteY5" fmla="*/ 0 h 3603067"/>
                    <a:gd name="connsiteX6" fmla="*/ 5879484 w 5879484"/>
                    <a:gd name="connsiteY6" fmla="*/ 42449 h 3603067"/>
                    <a:gd name="connsiteX0" fmla="*/ 6021126 w 6021126"/>
                    <a:gd name="connsiteY0" fmla="*/ 42449 h 3688855"/>
                    <a:gd name="connsiteX1" fmla="*/ 3291781 w 6021126"/>
                    <a:gd name="connsiteY1" fmla="*/ 707467 h 3688855"/>
                    <a:gd name="connsiteX2" fmla="*/ 3222508 w 6021126"/>
                    <a:gd name="connsiteY2" fmla="*/ 1635722 h 3688855"/>
                    <a:gd name="connsiteX3" fmla="*/ 1643090 w 6021126"/>
                    <a:gd name="connsiteY3" fmla="*/ 1898958 h 3688855"/>
                    <a:gd name="connsiteX4" fmla="*/ 2 w 6021126"/>
                    <a:gd name="connsiteY4" fmla="*/ 3688855 h 3688855"/>
                    <a:gd name="connsiteX5" fmla="*/ 141642 w 6021126"/>
                    <a:gd name="connsiteY5" fmla="*/ 0 h 3688855"/>
                    <a:gd name="connsiteX6" fmla="*/ 6021126 w 6021126"/>
                    <a:gd name="connsiteY6" fmla="*/ 42449 h 3688855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109408 w 6109408"/>
                    <a:gd name="connsiteY0" fmla="*/ 128236 h 3774642"/>
                    <a:gd name="connsiteX1" fmla="*/ 3380063 w 6109408"/>
                    <a:gd name="connsiteY1" fmla="*/ 793254 h 3774642"/>
                    <a:gd name="connsiteX2" fmla="*/ 3310790 w 6109408"/>
                    <a:gd name="connsiteY2" fmla="*/ 1721509 h 3774642"/>
                    <a:gd name="connsiteX3" fmla="*/ 1731372 w 6109408"/>
                    <a:gd name="connsiteY3" fmla="*/ 1984745 h 3774642"/>
                    <a:gd name="connsiteX4" fmla="*/ 88284 w 6109408"/>
                    <a:gd name="connsiteY4" fmla="*/ 3774642 h 3774642"/>
                    <a:gd name="connsiteX5" fmla="*/ 0 w 6109408"/>
                    <a:gd name="connsiteY5" fmla="*/ 0 h 3774642"/>
                    <a:gd name="connsiteX6" fmla="*/ 6109408 w 6109408"/>
                    <a:gd name="connsiteY6" fmla="*/ 128236 h 3774642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037557 w 6037557"/>
                    <a:gd name="connsiteY0" fmla="*/ 142533 h 3788939"/>
                    <a:gd name="connsiteX1" fmla="*/ 3308212 w 6037557"/>
                    <a:gd name="connsiteY1" fmla="*/ 807551 h 3788939"/>
                    <a:gd name="connsiteX2" fmla="*/ 3238939 w 6037557"/>
                    <a:gd name="connsiteY2" fmla="*/ 1735806 h 3788939"/>
                    <a:gd name="connsiteX3" fmla="*/ 1659521 w 6037557"/>
                    <a:gd name="connsiteY3" fmla="*/ 1999042 h 3788939"/>
                    <a:gd name="connsiteX4" fmla="*/ 16433 w 6037557"/>
                    <a:gd name="connsiteY4" fmla="*/ 3788939 h 3788939"/>
                    <a:gd name="connsiteX5" fmla="*/ 0 w 6037557"/>
                    <a:gd name="connsiteY5" fmla="*/ 0 h 3788939"/>
                    <a:gd name="connsiteX6" fmla="*/ 6037557 w 6037557"/>
                    <a:gd name="connsiteY6" fmla="*/ 142533 h 3788939"/>
                    <a:gd name="connsiteX0" fmla="*/ 6109407 w 6109407"/>
                    <a:gd name="connsiteY0" fmla="*/ 0 h 3789385"/>
                    <a:gd name="connsiteX1" fmla="*/ 3308212 w 6109407"/>
                    <a:gd name="connsiteY1" fmla="*/ 807997 h 3789385"/>
                    <a:gd name="connsiteX2" fmla="*/ 3238939 w 6109407"/>
                    <a:gd name="connsiteY2" fmla="*/ 1736252 h 3789385"/>
                    <a:gd name="connsiteX3" fmla="*/ 1659521 w 6109407"/>
                    <a:gd name="connsiteY3" fmla="*/ 1999488 h 3789385"/>
                    <a:gd name="connsiteX4" fmla="*/ 16433 w 6109407"/>
                    <a:gd name="connsiteY4" fmla="*/ 3789385 h 3789385"/>
                    <a:gd name="connsiteX5" fmla="*/ 0 w 6109407"/>
                    <a:gd name="connsiteY5" fmla="*/ 446 h 3789385"/>
                    <a:gd name="connsiteX6" fmla="*/ 6109407 w 6109407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789385"/>
                    <a:gd name="connsiteX1" fmla="*/ 3308212 w 6179364"/>
                    <a:gd name="connsiteY1" fmla="*/ 807997 h 3789385"/>
                    <a:gd name="connsiteX2" fmla="*/ 3238939 w 6179364"/>
                    <a:gd name="connsiteY2" fmla="*/ 1736252 h 3789385"/>
                    <a:gd name="connsiteX3" fmla="*/ 1659521 w 6179364"/>
                    <a:gd name="connsiteY3" fmla="*/ 1999488 h 3789385"/>
                    <a:gd name="connsiteX4" fmla="*/ 16433 w 6179364"/>
                    <a:gd name="connsiteY4" fmla="*/ 3789385 h 3789385"/>
                    <a:gd name="connsiteX5" fmla="*/ 0 w 6179364"/>
                    <a:gd name="connsiteY5" fmla="*/ 446 h 3789385"/>
                    <a:gd name="connsiteX6" fmla="*/ 6109407 w 6179364"/>
                    <a:gd name="connsiteY6" fmla="*/ 0 h 3789385"/>
                    <a:gd name="connsiteX0" fmla="*/ 6109407 w 6179364"/>
                    <a:gd name="connsiteY0" fmla="*/ 0 h 3826203"/>
                    <a:gd name="connsiteX1" fmla="*/ 3308212 w 6179364"/>
                    <a:gd name="connsiteY1" fmla="*/ 807997 h 3826203"/>
                    <a:gd name="connsiteX2" fmla="*/ 3238939 w 6179364"/>
                    <a:gd name="connsiteY2" fmla="*/ 1736252 h 3826203"/>
                    <a:gd name="connsiteX3" fmla="*/ 1659521 w 6179364"/>
                    <a:gd name="connsiteY3" fmla="*/ 1999488 h 3826203"/>
                    <a:gd name="connsiteX4" fmla="*/ 16433 w 6179364"/>
                    <a:gd name="connsiteY4" fmla="*/ 3789385 h 3826203"/>
                    <a:gd name="connsiteX5" fmla="*/ 0 w 6179364"/>
                    <a:gd name="connsiteY5" fmla="*/ 446 h 3826203"/>
                    <a:gd name="connsiteX6" fmla="*/ 6109407 w 6179364"/>
                    <a:gd name="connsiteY6" fmla="*/ 0 h 3826203"/>
                    <a:gd name="connsiteX0" fmla="*/ 6109407 w 6194666"/>
                    <a:gd name="connsiteY0" fmla="*/ 0 h 3826203"/>
                    <a:gd name="connsiteX1" fmla="*/ 3897392 w 6194666"/>
                    <a:gd name="connsiteY1" fmla="*/ 636422 h 3826203"/>
                    <a:gd name="connsiteX2" fmla="*/ 3238939 w 6194666"/>
                    <a:gd name="connsiteY2" fmla="*/ 1736252 h 3826203"/>
                    <a:gd name="connsiteX3" fmla="*/ 1659521 w 6194666"/>
                    <a:gd name="connsiteY3" fmla="*/ 1999488 h 3826203"/>
                    <a:gd name="connsiteX4" fmla="*/ 16433 w 6194666"/>
                    <a:gd name="connsiteY4" fmla="*/ 3789385 h 3826203"/>
                    <a:gd name="connsiteX5" fmla="*/ 0 w 6194666"/>
                    <a:gd name="connsiteY5" fmla="*/ 446 h 3826203"/>
                    <a:gd name="connsiteX6" fmla="*/ 6109407 w 6194666"/>
                    <a:gd name="connsiteY6" fmla="*/ 0 h 3826203"/>
                    <a:gd name="connsiteX0" fmla="*/ 6109407 w 6195622"/>
                    <a:gd name="connsiteY0" fmla="*/ 0 h 3830610"/>
                    <a:gd name="connsiteX1" fmla="*/ 3897392 w 6195622"/>
                    <a:gd name="connsiteY1" fmla="*/ 636422 h 3830610"/>
                    <a:gd name="connsiteX2" fmla="*/ 3052127 w 6195622"/>
                    <a:gd name="connsiteY2" fmla="*/ 1764848 h 3830610"/>
                    <a:gd name="connsiteX3" fmla="*/ 1659521 w 6195622"/>
                    <a:gd name="connsiteY3" fmla="*/ 1999488 h 3830610"/>
                    <a:gd name="connsiteX4" fmla="*/ 16433 w 6195622"/>
                    <a:gd name="connsiteY4" fmla="*/ 3789385 h 3830610"/>
                    <a:gd name="connsiteX5" fmla="*/ 0 w 6195622"/>
                    <a:gd name="connsiteY5" fmla="*/ 446 h 3830610"/>
                    <a:gd name="connsiteX6" fmla="*/ 6109407 w 6195622"/>
                    <a:gd name="connsiteY6" fmla="*/ 0 h 3830610"/>
                    <a:gd name="connsiteX0" fmla="*/ 6109407 w 6200522"/>
                    <a:gd name="connsiteY0" fmla="*/ 0 h 3830610"/>
                    <a:gd name="connsiteX1" fmla="*/ 4041094 w 6200522"/>
                    <a:gd name="connsiteY1" fmla="*/ 893784 h 3830610"/>
                    <a:gd name="connsiteX2" fmla="*/ 3052127 w 6200522"/>
                    <a:gd name="connsiteY2" fmla="*/ 1764848 h 3830610"/>
                    <a:gd name="connsiteX3" fmla="*/ 1659521 w 6200522"/>
                    <a:gd name="connsiteY3" fmla="*/ 1999488 h 3830610"/>
                    <a:gd name="connsiteX4" fmla="*/ 16433 w 6200522"/>
                    <a:gd name="connsiteY4" fmla="*/ 3789385 h 3830610"/>
                    <a:gd name="connsiteX5" fmla="*/ 0 w 6200522"/>
                    <a:gd name="connsiteY5" fmla="*/ 446 h 3830610"/>
                    <a:gd name="connsiteX6" fmla="*/ 6109407 w 6200522"/>
                    <a:gd name="connsiteY6" fmla="*/ 0 h 3830610"/>
                    <a:gd name="connsiteX0" fmla="*/ 6109407 w 6200522"/>
                    <a:gd name="connsiteY0" fmla="*/ 0 h 3906887"/>
                    <a:gd name="connsiteX1" fmla="*/ 4041094 w 6200522"/>
                    <a:gd name="connsiteY1" fmla="*/ 893784 h 3906887"/>
                    <a:gd name="connsiteX2" fmla="*/ 3052127 w 6200522"/>
                    <a:gd name="connsiteY2" fmla="*/ 1764848 h 3906887"/>
                    <a:gd name="connsiteX3" fmla="*/ 1659521 w 6200522"/>
                    <a:gd name="connsiteY3" fmla="*/ 1999488 h 3906887"/>
                    <a:gd name="connsiteX4" fmla="*/ 921756 w 6200522"/>
                    <a:gd name="connsiteY4" fmla="*/ 2860023 h 3906887"/>
                    <a:gd name="connsiteX5" fmla="*/ 16433 w 6200522"/>
                    <a:gd name="connsiteY5" fmla="*/ 3789385 h 3906887"/>
                    <a:gd name="connsiteX6" fmla="*/ 0 w 6200522"/>
                    <a:gd name="connsiteY6" fmla="*/ 446 h 3906887"/>
                    <a:gd name="connsiteX7" fmla="*/ 6109407 w 6200522"/>
                    <a:gd name="connsiteY7" fmla="*/ 0 h 3906887"/>
                    <a:gd name="connsiteX0" fmla="*/ 6109407 w 6210247"/>
                    <a:gd name="connsiteY0" fmla="*/ 0 h 3906887"/>
                    <a:gd name="connsiteX1" fmla="*/ 4285388 w 6210247"/>
                    <a:gd name="connsiteY1" fmla="*/ 793699 h 3906887"/>
                    <a:gd name="connsiteX2" fmla="*/ 3052127 w 6210247"/>
                    <a:gd name="connsiteY2" fmla="*/ 1764848 h 3906887"/>
                    <a:gd name="connsiteX3" fmla="*/ 1659521 w 6210247"/>
                    <a:gd name="connsiteY3" fmla="*/ 1999488 h 3906887"/>
                    <a:gd name="connsiteX4" fmla="*/ 921756 w 6210247"/>
                    <a:gd name="connsiteY4" fmla="*/ 2860023 h 3906887"/>
                    <a:gd name="connsiteX5" fmla="*/ 16433 w 6210247"/>
                    <a:gd name="connsiteY5" fmla="*/ 3789385 h 3906887"/>
                    <a:gd name="connsiteX6" fmla="*/ 0 w 6210247"/>
                    <a:gd name="connsiteY6" fmla="*/ 446 h 3906887"/>
                    <a:gd name="connsiteX7" fmla="*/ 6109407 w 6210247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1659521 w 6214422"/>
                    <a:gd name="connsiteY3" fmla="*/ 1999488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6887"/>
                    <a:gd name="connsiteX1" fmla="*/ 4285388 w 6214422"/>
                    <a:gd name="connsiteY1" fmla="*/ 793699 h 3906887"/>
                    <a:gd name="connsiteX2" fmla="*/ 2477318 w 6214422"/>
                    <a:gd name="connsiteY2" fmla="*/ 964165 h 3906887"/>
                    <a:gd name="connsiteX3" fmla="*/ 2033147 w 6214422"/>
                    <a:gd name="connsiteY3" fmla="*/ 2285446 h 3906887"/>
                    <a:gd name="connsiteX4" fmla="*/ 921756 w 6214422"/>
                    <a:gd name="connsiteY4" fmla="*/ 2860023 h 3906887"/>
                    <a:gd name="connsiteX5" fmla="*/ 16433 w 6214422"/>
                    <a:gd name="connsiteY5" fmla="*/ 3789385 h 3906887"/>
                    <a:gd name="connsiteX6" fmla="*/ 0 w 6214422"/>
                    <a:gd name="connsiteY6" fmla="*/ 446 h 3906887"/>
                    <a:gd name="connsiteX7" fmla="*/ 6109407 w 6214422"/>
                    <a:gd name="connsiteY7" fmla="*/ 0 h 3906887"/>
                    <a:gd name="connsiteX0" fmla="*/ 6109407 w 6214422"/>
                    <a:gd name="connsiteY0" fmla="*/ 0 h 3903573"/>
                    <a:gd name="connsiteX1" fmla="*/ 4285388 w 6214422"/>
                    <a:gd name="connsiteY1" fmla="*/ 793699 h 3903573"/>
                    <a:gd name="connsiteX2" fmla="*/ 2477318 w 6214422"/>
                    <a:gd name="connsiteY2" fmla="*/ 964165 h 3903573"/>
                    <a:gd name="connsiteX3" fmla="*/ 2033147 w 6214422"/>
                    <a:gd name="connsiteY3" fmla="*/ 2285446 h 3903573"/>
                    <a:gd name="connsiteX4" fmla="*/ 849905 w 6214422"/>
                    <a:gd name="connsiteY4" fmla="*/ 2817129 h 3903573"/>
                    <a:gd name="connsiteX5" fmla="*/ 16433 w 6214422"/>
                    <a:gd name="connsiteY5" fmla="*/ 3789385 h 3903573"/>
                    <a:gd name="connsiteX6" fmla="*/ 0 w 6214422"/>
                    <a:gd name="connsiteY6" fmla="*/ 446 h 3903573"/>
                    <a:gd name="connsiteX7" fmla="*/ 6109407 w 6214422"/>
                    <a:gd name="connsiteY7" fmla="*/ 0 h 3903573"/>
                    <a:gd name="connsiteX0" fmla="*/ 6109407 w 6214422"/>
                    <a:gd name="connsiteY0" fmla="*/ 0 h 3912056"/>
                    <a:gd name="connsiteX1" fmla="*/ 4285388 w 6214422"/>
                    <a:gd name="connsiteY1" fmla="*/ 793699 h 3912056"/>
                    <a:gd name="connsiteX2" fmla="*/ 2477318 w 6214422"/>
                    <a:gd name="connsiteY2" fmla="*/ 964165 h 3912056"/>
                    <a:gd name="connsiteX3" fmla="*/ 2033147 w 6214422"/>
                    <a:gd name="connsiteY3" fmla="*/ 2285446 h 3912056"/>
                    <a:gd name="connsiteX4" fmla="*/ 849905 w 6214422"/>
                    <a:gd name="connsiteY4" fmla="*/ 2817129 h 3912056"/>
                    <a:gd name="connsiteX5" fmla="*/ 16433 w 6214422"/>
                    <a:gd name="connsiteY5" fmla="*/ 3789385 h 3912056"/>
                    <a:gd name="connsiteX6" fmla="*/ 0 w 6214422"/>
                    <a:gd name="connsiteY6" fmla="*/ 446 h 3912056"/>
                    <a:gd name="connsiteX7" fmla="*/ 6109407 w 6214422"/>
                    <a:gd name="connsiteY7" fmla="*/ 0 h 3912056"/>
                    <a:gd name="connsiteX0" fmla="*/ 6109407 w 6220180"/>
                    <a:gd name="connsiteY0" fmla="*/ 0 h 3912056"/>
                    <a:gd name="connsiteX1" fmla="*/ 4400350 w 6220180"/>
                    <a:gd name="connsiteY1" fmla="*/ 993869 h 3912056"/>
                    <a:gd name="connsiteX2" fmla="*/ 2477318 w 6220180"/>
                    <a:gd name="connsiteY2" fmla="*/ 964165 h 3912056"/>
                    <a:gd name="connsiteX3" fmla="*/ 2033147 w 6220180"/>
                    <a:gd name="connsiteY3" fmla="*/ 2285446 h 3912056"/>
                    <a:gd name="connsiteX4" fmla="*/ 849905 w 6220180"/>
                    <a:gd name="connsiteY4" fmla="*/ 2817129 h 3912056"/>
                    <a:gd name="connsiteX5" fmla="*/ 16433 w 6220180"/>
                    <a:gd name="connsiteY5" fmla="*/ 3789385 h 3912056"/>
                    <a:gd name="connsiteX6" fmla="*/ 0 w 6220180"/>
                    <a:gd name="connsiteY6" fmla="*/ 446 h 3912056"/>
                    <a:gd name="connsiteX7" fmla="*/ 6109407 w 6220180"/>
                    <a:gd name="connsiteY7" fmla="*/ 0 h 3912056"/>
                    <a:gd name="connsiteX0" fmla="*/ 6109407 w 6221637"/>
                    <a:gd name="connsiteY0" fmla="*/ 0 h 3912056"/>
                    <a:gd name="connsiteX1" fmla="*/ 4400350 w 6221637"/>
                    <a:gd name="connsiteY1" fmla="*/ 993869 h 3912056"/>
                    <a:gd name="connsiteX2" fmla="*/ 2477318 w 6221637"/>
                    <a:gd name="connsiteY2" fmla="*/ 964165 h 3912056"/>
                    <a:gd name="connsiteX3" fmla="*/ 2033147 w 6221637"/>
                    <a:gd name="connsiteY3" fmla="*/ 2285446 h 3912056"/>
                    <a:gd name="connsiteX4" fmla="*/ 849905 w 6221637"/>
                    <a:gd name="connsiteY4" fmla="*/ 2817129 h 3912056"/>
                    <a:gd name="connsiteX5" fmla="*/ 16433 w 6221637"/>
                    <a:gd name="connsiteY5" fmla="*/ 3789385 h 3912056"/>
                    <a:gd name="connsiteX6" fmla="*/ 0 w 6221637"/>
                    <a:gd name="connsiteY6" fmla="*/ 446 h 3912056"/>
                    <a:gd name="connsiteX7" fmla="*/ 6109407 w 6221637"/>
                    <a:gd name="connsiteY7" fmla="*/ 0 h 3912056"/>
                    <a:gd name="connsiteX0" fmla="*/ 6109407 w 6217155"/>
                    <a:gd name="connsiteY0" fmla="*/ 0 h 3912056"/>
                    <a:gd name="connsiteX1" fmla="*/ 4314129 w 6217155"/>
                    <a:gd name="connsiteY1" fmla="*/ 765103 h 3912056"/>
                    <a:gd name="connsiteX2" fmla="*/ 2477318 w 6217155"/>
                    <a:gd name="connsiteY2" fmla="*/ 964165 h 3912056"/>
                    <a:gd name="connsiteX3" fmla="*/ 2033147 w 6217155"/>
                    <a:gd name="connsiteY3" fmla="*/ 2285446 h 3912056"/>
                    <a:gd name="connsiteX4" fmla="*/ 849905 w 6217155"/>
                    <a:gd name="connsiteY4" fmla="*/ 2817129 h 3912056"/>
                    <a:gd name="connsiteX5" fmla="*/ 16433 w 6217155"/>
                    <a:gd name="connsiteY5" fmla="*/ 3789385 h 3912056"/>
                    <a:gd name="connsiteX6" fmla="*/ 0 w 6217155"/>
                    <a:gd name="connsiteY6" fmla="*/ 446 h 3912056"/>
                    <a:gd name="connsiteX7" fmla="*/ 6109407 w 6217155"/>
                    <a:gd name="connsiteY7" fmla="*/ 0 h 3912056"/>
                    <a:gd name="connsiteX0" fmla="*/ 6109407 w 6216702"/>
                    <a:gd name="connsiteY0" fmla="*/ 0 h 3912056"/>
                    <a:gd name="connsiteX1" fmla="*/ 4314129 w 6216702"/>
                    <a:gd name="connsiteY1" fmla="*/ 765103 h 3912056"/>
                    <a:gd name="connsiteX2" fmla="*/ 2362355 w 6216702"/>
                    <a:gd name="connsiteY2" fmla="*/ 721101 h 3912056"/>
                    <a:gd name="connsiteX3" fmla="*/ 2033147 w 6216702"/>
                    <a:gd name="connsiteY3" fmla="*/ 2285446 h 3912056"/>
                    <a:gd name="connsiteX4" fmla="*/ 849905 w 6216702"/>
                    <a:gd name="connsiteY4" fmla="*/ 2817129 h 3912056"/>
                    <a:gd name="connsiteX5" fmla="*/ 16433 w 6216702"/>
                    <a:gd name="connsiteY5" fmla="*/ 3789385 h 3912056"/>
                    <a:gd name="connsiteX6" fmla="*/ 0 w 6216702"/>
                    <a:gd name="connsiteY6" fmla="*/ 446 h 3912056"/>
                    <a:gd name="connsiteX7" fmla="*/ 6109407 w 6216702"/>
                    <a:gd name="connsiteY7" fmla="*/ 0 h 3912056"/>
                    <a:gd name="connsiteX0" fmla="*/ 6109407 w 6212589"/>
                    <a:gd name="connsiteY0" fmla="*/ 0 h 3912056"/>
                    <a:gd name="connsiteX1" fmla="*/ 4227908 w 6212589"/>
                    <a:gd name="connsiteY1" fmla="*/ 622123 h 3912056"/>
                    <a:gd name="connsiteX2" fmla="*/ 2362355 w 6212589"/>
                    <a:gd name="connsiteY2" fmla="*/ 721101 h 3912056"/>
                    <a:gd name="connsiteX3" fmla="*/ 2033147 w 6212589"/>
                    <a:gd name="connsiteY3" fmla="*/ 2285446 h 3912056"/>
                    <a:gd name="connsiteX4" fmla="*/ 849905 w 6212589"/>
                    <a:gd name="connsiteY4" fmla="*/ 2817129 h 3912056"/>
                    <a:gd name="connsiteX5" fmla="*/ 16433 w 6212589"/>
                    <a:gd name="connsiteY5" fmla="*/ 3789385 h 3912056"/>
                    <a:gd name="connsiteX6" fmla="*/ 0 w 6212589"/>
                    <a:gd name="connsiteY6" fmla="*/ 446 h 3912056"/>
                    <a:gd name="connsiteX7" fmla="*/ 6109407 w 6212589"/>
                    <a:gd name="connsiteY7" fmla="*/ 0 h 3912056"/>
                    <a:gd name="connsiteX0" fmla="*/ 6109407 w 6213116"/>
                    <a:gd name="connsiteY0" fmla="*/ 0 h 3912056"/>
                    <a:gd name="connsiteX1" fmla="*/ 4227908 w 6213116"/>
                    <a:gd name="connsiteY1" fmla="*/ 622123 h 3912056"/>
                    <a:gd name="connsiteX2" fmla="*/ 2290505 w 6213116"/>
                    <a:gd name="connsiteY2" fmla="*/ 721102 h 3912056"/>
                    <a:gd name="connsiteX3" fmla="*/ 2033147 w 6213116"/>
                    <a:gd name="connsiteY3" fmla="*/ 2285446 h 3912056"/>
                    <a:gd name="connsiteX4" fmla="*/ 849905 w 6213116"/>
                    <a:gd name="connsiteY4" fmla="*/ 2817129 h 3912056"/>
                    <a:gd name="connsiteX5" fmla="*/ 16433 w 6213116"/>
                    <a:gd name="connsiteY5" fmla="*/ 3789385 h 3912056"/>
                    <a:gd name="connsiteX6" fmla="*/ 0 w 6213116"/>
                    <a:gd name="connsiteY6" fmla="*/ 446 h 3912056"/>
                    <a:gd name="connsiteX7" fmla="*/ 6109407 w 6213116"/>
                    <a:gd name="connsiteY7" fmla="*/ 0 h 3912056"/>
                    <a:gd name="connsiteX0" fmla="*/ 6109407 w 6214399"/>
                    <a:gd name="connsiteY0" fmla="*/ 0 h 3912056"/>
                    <a:gd name="connsiteX1" fmla="*/ 4227908 w 6214399"/>
                    <a:gd name="connsiteY1" fmla="*/ 622123 h 3912056"/>
                    <a:gd name="connsiteX2" fmla="*/ 2290505 w 6214399"/>
                    <a:gd name="connsiteY2" fmla="*/ 721102 h 3912056"/>
                    <a:gd name="connsiteX3" fmla="*/ 2033147 w 6214399"/>
                    <a:gd name="connsiteY3" fmla="*/ 2285446 h 3912056"/>
                    <a:gd name="connsiteX4" fmla="*/ 849905 w 6214399"/>
                    <a:gd name="connsiteY4" fmla="*/ 2817129 h 3912056"/>
                    <a:gd name="connsiteX5" fmla="*/ 16433 w 6214399"/>
                    <a:gd name="connsiteY5" fmla="*/ 3789385 h 3912056"/>
                    <a:gd name="connsiteX6" fmla="*/ 0 w 6214399"/>
                    <a:gd name="connsiteY6" fmla="*/ 446 h 3912056"/>
                    <a:gd name="connsiteX7" fmla="*/ 6109407 w 6214399"/>
                    <a:gd name="connsiteY7" fmla="*/ 0 h 3912056"/>
                    <a:gd name="connsiteX0" fmla="*/ 6109407 w 6231869"/>
                    <a:gd name="connsiteY0" fmla="*/ 0 h 3912056"/>
                    <a:gd name="connsiteX1" fmla="*/ 4227908 w 6231869"/>
                    <a:gd name="connsiteY1" fmla="*/ 622123 h 3912056"/>
                    <a:gd name="connsiteX2" fmla="*/ 2290505 w 6231869"/>
                    <a:gd name="connsiteY2" fmla="*/ 721102 h 3912056"/>
                    <a:gd name="connsiteX3" fmla="*/ 2033147 w 6231869"/>
                    <a:gd name="connsiteY3" fmla="*/ 2285446 h 3912056"/>
                    <a:gd name="connsiteX4" fmla="*/ 849905 w 6231869"/>
                    <a:gd name="connsiteY4" fmla="*/ 2817129 h 3912056"/>
                    <a:gd name="connsiteX5" fmla="*/ 16433 w 6231869"/>
                    <a:gd name="connsiteY5" fmla="*/ 3789385 h 3912056"/>
                    <a:gd name="connsiteX6" fmla="*/ 0 w 6231869"/>
                    <a:gd name="connsiteY6" fmla="*/ 446 h 3912056"/>
                    <a:gd name="connsiteX7" fmla="*/ 6109407 w 6231869"/>
                    <a:gd name="connsiteY7" fmla="*/ 0 h 3912056"/>
                    <a:gd name="connsiteX0" fmla="*/ 6109407 w 6263187"/>
                    <a:gd name="connsiteY0" fmla="*/ 0 h 3912056"/>
                    <a:gd name="connsiteX1" fmla="*/ 4227908 w 6263187"/>
                    <a:gd name="connsiteY1" fmla="*/ 622123 h 3912056"/>
                    <a:gd name="connsiteX2" fmla="*/ 2290505 w 6263187"/>
                    <a:gd name="connsiteY2" fmla="*/ 721102 h 3912056"/>
                    <a:gd name="connsiteX3" fmla="*/ 2033147 w 6263187"/>
                    <a:gd name="connsiteY3" fmla="*/ 2285446 h 3912056"/>
                    <a:gd name="connsiteX4" fmla="*/ 849905 w 6263187"/>
                    <a:gd name="connsiteY4" fmla="*/ 2817129 h 3912056"/>
                    <a:gd name="connsiteX5" fmla="*/ 16433 w 6263187"/>
                    <a:gd name="connsiteY5" fmla="*/ 3789385 h 3912056"/>
                    <a:gd name="connsiteX6" fmla="*/ 0 w 6263187"/>
                    <a:gd name="connsiteY6" fmla="*/ 446 h 3912056"/>
                    <a:gd name="connsiteX7" fmla="*/ 6109407 w 6263187"/>
                    <a:gd name="connsiteY7" fmla="*/ 0 h 3912056"/>
                    <a:gd name="connsiteX0" fmla="*/ 6109407 w 6251157"/>
                    <a:gd name="connsiteY0" fmla="*/ 53381 h 3965437"/>
                    <a:gd name="connsiteX1" fmla="*/ 4141687 w 6251157"/>
                    <a:gd name="connsiteY1" fmla="*/ 775590 h 3965437"/>
                    <a:gd name="connsiteX2" fmla="*/ 2290505 w 6251157"/>
                    <a:gd name="connsiteY2" fmla="*/ 774483 h 3965437"/>
                    <a:gd name="connsiteX3" fmla="*/ 2033147 w 6251157"/>
                    <a:gd name="connsiteY3" fmla="*/ 2338827 h 3965437"/>
                    <a:gd name="connsiteX4" fmla="*/ 849905 w 6251157"/>
                    <a:gd name="connsiteY4" fmla="*/ 2870510 h 3965437"/>
                    <a:gd name="connsiteX5" fmla="*/ 16433 w 6251157"/>
                    <a:gd name="connsiteY5" fmla="*/ 3842766 h 3965437"/>
                    <a:gd name="connsiteX6" fmla="*/ 0 w 6251157"/>
                    <a:gd name="connsiteY6" fmla="*/ 53827 h 3965437"/>
                    <a:gd name="connsiteX7" fmla="*/ 6109407 w 6251157"/>
                    <a:gd name="connsiteY7" fmla="*/ 53381 h 3965437"/>
                    <a:gd name="connsiteX0" fmla="*/ 6109407 w 6249177"/>
                    <a:gd name="connsiteY0" fmla="*/ 53381 h 3965437"/>
                    <a:gd name="connsiteX1" fmla="*/ 4141687 w 6249177"/>
                    <a:gd name="connsiteY1" fmla="*/ 775590 h 3965437"/>
                    <a:gd name="connsiteX2" fmla="*/ 2520428 w 6249177"/>
                    <a:gd name="connsiteY2" fmla="*/ 1131930 h 3965437"/>
                    <a:gd name="connsiteX3" fmla="*/ 2033147 w 6249177"/>
                    <a:gd name="connsiteY3" fmla="*/ 2338827 h 3965437"/>
                    <a:gd name="connsiteX4" fmla="*/ 849905 w 6249177"/>
                    <a:gd name="connsiteY4" fmla="*/ 2870510 h 3965437"/>
                    <a:gd name="connsiteX5" fmla="*/ 16433 w 6249177"/>
                    <a:gd name="connsiteY5" fmla="*/ 3842766 h 3965437"/>
                    <a:gd name="connsiteX6" fmla="*/ 0 w 6249177"/>
                    <a:gd name="connsiteY6" fmla="*/ 53827 h 3965437"/>
                    <a:gd name="connsiteX7" fmla="*/ 6109407 w 6249177"/>
                    <a:gd name="connsiteY7" fmla="*/ 53381 h 3965437"/>
                    <a:gd name="connsiteX0" fmla="*/ 6109407 w 6258571"/>
                    <a:gd name="connsiteY0" fmla="*/ 72445 h 3984501"/>
                    <a:gd name="connsiteX1" fmla="*/ 4227908 w 6258571"/>
                    <a:gd name="connsiteY1" fmla="*/ 1052016 h 3984501"/>
                    <a:gd name="connsiteX2" fmla="*/ 2520428 w 6258571"/>
                    <a:gd name="connsiteY2" fmla="*/ 1150994 h 3984501"/>
                    <a:gd name="connsiteX3" fmla="*/ 2033147 w 6258571"/>
                    <a:gd name="connsiteY3" fmla="*/ 2357891 h 3984501"/>
                    <a:gd name="connsiteX4" fmla="*/ 849905 w 6258571"/>
                    <a:gd name="connsiteY4" fmla="*/ 2889574 h 3984501"/>
                    <a:gd name="connsiteX5" fmla="*/ 16433 w 6258571"/>
                    <a:gd name="connsiteY5" fmla="*/ 3861830 h 3984501"/>
                    <a:gd name="connsiteX6" fmla="*/ 0 w 6258571"/>
                    <a:gd name="connsiteY6" fmla="*/ 72891 h 3984501"/>
                    <a:gd name="connsiteX7" fmla="*/ 6109407 w 6258571"/>
                    <a:gd name="connsiteY7" fmla="*/ 72445 h 3984501"/>
                    <a:gd name="connsiteX0" fmla="*/ 6109407 w 6224172"/>
                    <a:gd name="connsiteY0" fmla="*/ 72445 h 3984501"/>
                    <a:gd name="connsiteX1" fmla="*/ 4227908 w 6224172"/>
                    <a:gd name="connsiteY1" fmla="*/ 1052016 h 3984501"/>
                    <a:gd name="connsiteX2" fmla="*/ 2520428 w 6224172"/>
                    <a:gd name="connsiteY2" fmla="*/ 1150994 h 3984501"/>
                    <a:gd name="connsiteX3" fmla="*/ 2033147 w 6224172"/>
                    <a:gd name="connsiteY3" fmla="*/ 2357891 h 3984501"/>
                    <a:gd name="connsiteX4" fmla="*/ 849905 w 6224172"/>
                    <a:gd name="connsiteY4" fmla="*/ 2889574 h 3984501"/>
                    <a:gd name="connsiteX5" fmla="*/ 16433 w 6224172"/>
                    <a:gd name="connsiteY5" fmla="*/ 3861830 h 3984501"/>
                    <a:gd name="connsiteX6" fmla="*/ 0 w 6224172"/>
                    <a:gd name="connsiteY6" fmla="*/ 72891 h 3984501"/>
                    <a:gd name="connsiteX7" fmla="*/ 6109407 w 6224172"/>
                    <a:gd name="connsiteY7" fmla="*/ 72445 h 3984501"/>
                    <a:gd name="connsiteX0" fmla="*/ 6109407 w 6241461"/>
                    <a:gd name="connsiteY0" fmla="*/ 72445 h 3984501"/>
                    <a:gd name="connsiteX1" fmla="*/ 4227908 w 6241461"/>
                    <a:gd name="connsiteY1" fmla="*/ 1052016 h 3984501"/>
                    <a:gd name="connsiteX2" fmla="*/ 2520428 w 6241461"/>
                    <a:gd name="connsiteY2" fmla="*/ 1150994 h 3984501"/>
                    <a:gd name="connsiteX3" fmla="*/ 2033147 w 6241461"/>
                    <a:gd name="connsiteY3" fmla="*/ 2357891 h 3984501"/>
                    <a:gd name="connsiteX4" fmla="*/ 849905 w 6241461"/>
                    <a:gd name="connsiteY4" fmla="*/ 2889574 h 3984501"/>
                    <a:gd name="connsiteX5" fmla="*/ 16433 w 6241461"/>
                    <a:gd name="connsiteY5" fmla="*/ 3861830 h 3984501"/>
                    <a:gd name="connsiteX6" fmla="*/ 0 w 6241461"/>
                    <a:gd name="connsiteY6" fmla="*/ 72891 h 3984501"/>
                    <a:gd name="connsiteX7" fmla="*/ 6109407 w 6241461"/>
                    <a:gd name="connsiteY7" fmla="*/ 72445 h 3984501"/>
                    <a:gd name="connsiteX0" fmla="*/ 6109407 w 6201346"/>
                    <a:gd name="connsiteY0" fmla="*/ 55500 h 3967556"/>
                    <a:gd name="connsiteX1" fmla="*/ 3739321 w 6201346"/>
                    <a:gd name="connsiteY1" fmla="*/ 806305 h 3967556"/>
                    <a:gd name="connsiteX2" fmla="*/ 2520428 w 6201346"/>
                    <a:gd name="connsiteY2" fmla="*/ 1134049 h 3967556"/>
                    <a:gd name="connsiteX3" fmla="*/ 2033147 w 6201346"/>
                    <a:gd name="connsiteY3" fmla="*/ 2340946 h 3967556"/>
                    <a:gd name="connsiteX4" fmla="*/ 849905 w 6201346"/>
                    <a:gd name="connsiteY4" fmla="*/ 2872629 h 3967556"/>
                    <a:gd name="connsiteX5" fmla="*/ 16433 w 6201346"/>
                    <a:gd name="connsiteY5" fmla="*/ 3844885 h 3967556"/>
                    <a:gd name="connsiteX6" fmla="*/ 0 w 6201346"/>
                    <a:gd name="connsiteY6" fmla="*/ 55946 h 3967556"/>
                    <a:gd name="connsiteX7" fmla="*/ 6109407 w 6201346"/>
                    <a:gd name="connsiteY7" fmla="*/ 55500 h 3967556"/>
                    <a:gd name="connsiteX0" fmla="*/ 6109407 w 6211840"/>
                    <a:gd name="connsiteY0" fmla="*/ 55500 h 3967556"/>
                    <a:gd name="connsiteX1" fmla="*/ 3739321 w 6211840"/>
                    <a:gd name="connsiteY1" fmla="*/ 806305 h 3967556"/>
                    <a:gd name="connsiteX2" fmla="*/ 2549169 w 6211840"/>
                    <a:gd name="connsiteY2" fmla="*/ 1405710 h 3967556"/>
                    <a:gd name="connsiteX3" fmla="*/ 2033147 w 6211840"/>
                    <a:gd name="connsiteY3" fmla="*/ 2340946 h 3967556"/>
                    <a:gd name="connsiteX4" fmla="*/ 849905 w 6211840"/>
                    <a:gd name="connsiteY4" fmla="*/ 2872629 h 3967556"/>
                    <a:gd name="connsiteX5" fmla="*/ 16433 w 6211840"/>
                    <a:gd name="connsiteY5" fmla="*/ 3844885 h 3967556"/>
                    <a:gd name="connsiteX6" fmla="*/ 0 w 6211840"/>
                    <a:gd name="connsiteY6" fmla="*/ 55946 h 3967556"/>
                    <a:gd name="connsiteX7" fmla="*/ 6109407 w 6211840"/>
                    <a:gd name="connsiteY7" fmla="*/ 55500 h 396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1840" h="3967556">
                      <a:moveTo>
                        <a:pt x="6109407" y="55500"/>
                      </a:moveTo>
                      <a:cubicBezTo>
                        <a:pt x="6732627" y="180560"/>
                        <a:pt x="4332694" y="581270"/>
                        <a:pt x="3739321" y="806305"/>
                      </a:cubicBezTo>
                      <a:cubicBezTo>
                        <a:pt x="3145948" y="1031340"/>
                        <a:pt x="2833531" y="1149936"/>
                        <a:pt x="2549169" y="1405710"/>
                      </a:cubicBezTo>
                      <a:cubicBezTo>
                        <a:pt x="2264807" y="1661484"/>
                        <a:pt x="2316358" y="2096460"/>
                        <a:pt x="2033147" y="2340946"/>
                      </a:cubicBezTo>
                      <a:cubicBezTo>
                        <a:pt x="1749936" y="2585432"/>
                        <a:pt x="1123753" y="2574313"/>
                        <a:pt x="849905" y="2872629"/>
                      </a:cubicBezTo>
                      <a:cubicBezTo>
                        <a:pt x="576057" y="3170945"/>
                        <a:pt x="16720" y="4345629"/>
                        <a:pt x="16433" y="3844885"/>
                      </a:cubicBezTo>
                      <a:cubicBezTo>
                        <a:pt x="15745" y="2643863"/>
                        <a:pt x="15057" y="1171182"/>
                        <a:pt x="0" y="55946"/>
                      </a:cubicBezTo>
                      <a:cubicBezTo>
                        <a:pt x="2036469" y="55797"/>
                        <a:pt x="5486187" y="-69560"/>
                        <a:pt x="6109407" y="555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F7EBEA43-96F6-4CF0-A642-D0CC1A38E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55808" y="373919"/>
                <a:ext cx="376162" cy="907724"/>
                <a:chOff x="6264894" y="1446698"/>
                <a:chExt cx="759640" cy="1984379"/>
              </a:xfrm>
            </p:grpSpPr>
            <p:sp>
              <p:nvSpPr>
                <p:cNvPr id="158" name="วงรี 157">
                  <a:extLst>
                    <a:ext uri="{FF2B5EF4-FFF2-40B4-BE49-F238E27FC236}">
                      <a16:creationId xmlns:a16="http://schemas.microsoft.com/office/drawing/2014/main" id="{C98B8AEE-152A-48E5-9A73-91E3DB50A89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59" name="วงรี 158">
                  <a:extLst>
                    <a:ext uri="{FF2B5EF4-FFF2-40B4-BE49-F238E27FC236}">
                      <a16:creationId xmlns:a16="http://schemas.microsoft.com/office/drawing/2014/main" id="{FC3534C9-A33D-4A6A-94BB-5670042C6818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0" name="วงรี 159">
                  <a:extLst>
                    <a:ext uri="{FF2B5EF4-FFF2-40B4-BE49-F238E27FC236}">
                      <a16:creationId xmlns:a16="http://schemas.microsoft.com/office/drawing/2014/main" id="{F4B2FD01-C073-4EA4-899D-A29D17933618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1" name="วงรี 160">
                  <a:extLst>
                    <a:ext uri="{FF2B5EF4-FFF2-40B4-BE49-F238E27FC236}">
                      <a16:creationId xmlns:a16="http://schemas.microsoft.com/office/drawing/2014/main" id="{28EC3B10-D689-40CD-A4FD-998062A0849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2" name="วงรี 161">
                  <a:extLst>
                    <a:ext uri="{FF2B5EF4-FFF2-40B4-BE49-F238E27FC236}">
                      <a16:creationId xmlns:a16="http://schemas.microsoft.com/office/drawing/2014/main" id="{A0A75E81-20A3-4F05-9A1E-9A0D1F8C33A9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3" name="วงรี 162">
                  <a:extLst>
                    <a:ext uri="{FF2B5EF4-FFF2-40B4-BE49-F238E27FC236}">
                      <a16:creationId xmlns:a16="http://schemas.microsoft.com/office/drawing/2014/main" id="{8BD92DF7-B189-46C0-87A2-AC95D8748212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4" name="วงรี 163">
                  <a:extLst>
                    <a:ext uri="{FF2B5EF4-FFF2-40B4-BE49-F238E27FC236}">
                      <a16:creationId xmlns:a16="http://schemas.microsoft.com/office/drawing/2014/main" id="{6E3100C3-92C4-4AD8-B019-F51E11D7065C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5" name="วงรี 164">
                  <a:extLst>
                    <a:ext uri="{FF2B5EF4-FFF2-40B4-BE49-F238E27FC236}">
                      <a16:creationId xmlns:a16="http://schemas.microsoft.com/office/drawing/2014/main" id="{BD95E526-84AB-4AFC-814E-C16F1B24C707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6" name="วงรี 165">
                  <a:extLst>
                    <a:ext uri="{FF2B5EF4-FFF2-40B4-BE49-F238E27FC236}">
                      <a16:creationId xmlns:a16="http://schemas.microsoft.com/office/drawing/2014/main" id="{4142FEAD-B50A-4ECE-9C22-D97B65A7383C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67" name="วงรี 166">
                  <a:extLst>
                    <a:ext uri="{FF2B5EF4-FFF2-40B4-BE49-F238E27FC236}">
                      <a16:creationId xmlns:a16="http://schemas.microsoft.com/office/drawing/2014/main" id="{9E8BFA4F-4EA7-4D34-89CE-F78AFA4C70B9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8" name="วงรี 167">
                  <a:extLst>
                    <a:ext uri="{FF2B5EF4-FFF2-40B4-BE49-F238E27FC236}">
                      <a16:creationId xmlns:a16="http://schemas.microsoft.com/office/drawing/2014/main" id="{74DACD62-A6B9-463F-9876-C5DB76E1B579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69" name="วงรี 168">
                  <a:extLst>
                    <a:ext uri="{FF2B5EF4-FFF2-40B4-BE49-F238E27FC236}">
                      <a16:creationId xmlns:a16="http://schemas.microsoft.com/office/drawing/2014/main" id="{6B72D151-37ED-4641-853D-B1FAB8AD2201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0" name="วงรี 169">
                  <a:extLst>
                    <a:ext uri="{FF2B5EF4-FFF2-40B4-BE49-F238E27FC236}">
                      <a16:creationId xmlns:a16="http://schemas.microsoft.com/office/drawing/2014/main" id="{88A0FBDE-A694-4EEA-9D1E-215EAA03EEAD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1" name="วงรี 170">
                  <a:extLst>
                    <a:ext uri="{FF2B5EF4-FFF2-40B4-BE49-F238E27FC236}">
                      <a16:creationId xmlns:a16="http://schemas.microsoft.com/office/drawing/2014/main" id="{E32E4CCF-F423-46FC-9A9E-12F3EF21B033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2" name="วงรี 171">
                  <a:extLst>
                    <a:ext uri="{FF2B5EF4-FFF2-40B4-BE49-F238E27FC236}">
                      <a16:creationId xmlns:a16="http://schemas.microsoft.com/office/drawing/2014/main" id="{82B8AE28-5024-498E-871D-8707E4E24597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3" name="วงรี 172">
                  <a:extLst>
                    <a:ext uri="{FF2B5EF4-FFF2-40B4-BE49-F238E27FC236}">
                      <a16:creationId xmlns:a16="http://schemas.microsoft.com/office/drawing/2014/main" id="{3CB30208-6DAB-4DB7-A798-BC0F5EBF92CE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4" name="วงรี 173">
                  <a:extLst>
                    <a:ext uri="{FF2B5EF4-FFF2-40B4-BE49-F238E27FC236}">
                      <a16:creationId xmlns:a16="http://schemas.microsoft.com/office/drawing/2014/main" id="{9D47D4F5-9F11-4CD4-9F7D-66D81F612B26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5" name="วงรี 174">
                  <a:extLst>
                    <a:ext uri="{FF2B5EF4-FFF2-40B4-BE49-F238E27FC236}">
                      <a16:creationId xmlns:a16="http://schemas.microsoft.com/office/drawing/2014/main" id="{D94DE23A-C455-4C83-87D3-7B4182735DD8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6" name="วงรี 175">
                  <a:extLst>
                    <a:ext uri="{FF2B5EF4-FFF2-40B4-BE49-F238E27FC236}">
                      <a16:creationId xmlns:a16="http://schemas.microsoft.com/office/drawing/2014/main" id="{E004020E-5844-4BF8-AA24-0594AC7AD0C0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7" name="วงรี 176">
                  <a:extLst>
                    <a:ext uri="{FF2B5EF4-FFF2-40B4-BE49-F238E27FC236}">
                      <a16:creationId xmlns:a16="http://schemas.microsoft.com/office/drawing/2014/main" id="{55E68BA3-2175-44EE-A495-819A6F839FBE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8" name="วงรี 177">
                  <a:extLst>
                    <a:ext uri="{FF2B5EF4-FFF2-40B4-BE49-F238E27FC236}">
                      <a16:creationId xmlns:a16="http://schemas.microsoft.com/office/drawing/2014/main" id="{66617B34-8EFF-4B7E-8E0B-3C2756EDF571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79" name="วงรี 178">
                  <a:extLst>
                    <a:ext uri="{FF2B5EF4-FFF2-40B4-BE49-F238E27FC236}">
                      <a16:creationId xmlns:a16="http://schemas.microsoft.com/office/drawing/2014/main" id="{5996C84B-3AFD-46AF-89A1-BD5E0195FFE9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0" name="วงรี 179">
                  <a:extLst>
                    <a:ext uri="{FF2B5EF4-FFF2-40B4-BE49-F238E27FC236}">
                      <a16:creationId xmlns:a16="http://schemas.microsoft.com/office/drawing/2014/main" id="{EA5108A8-D080-47A2-A2E5-FFD443C846A5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1" name="วงรี 180">
                  <a:extLst>
                    <a:ext uri="{FF2B5EF4-FFF2-40B4-BE49-F238E27FC236}">
                      <a16:creationId xmlns:a16="http://schemas.microsoft.com/office/drawing/2014/main" id="{AAED46E2-B963-40E9-B3EA-53D29B13C696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2" name="วงรี 181">
                  <a:extLst>
                    <a:ext uri="{FF2B5EF4-FFF2-40B4-BE49-F238E27FC236}">
                      <a16:creationId xmlns:a16="http://schemas.microsoft.com/office/drawing/2014/main" id="{0ACDFBEB-9518-4980-882F-BF41E47B26B3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3" name="วงรี 182">
                  <a:extLst>
                    <a:ext uri="{FF2B5EF4-FFF2-40B4-BE49-F238E27FC236}">
                      <a16:creationId xmlns:a16="http://schemas.microsoft.com/office/drawing/2014/main" id="{65722611-0429-4381-AD6D-280665EC521E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4" name="วงรี 183">
                  <a:extLst>
                    <a:ext uri="{FF2B5EF4-FFF2-40B4-BE49-F238E27FC236}">
                      <a16:creationId xmlns:a16="http://schemas.microsoft.com/office/drawing/2014/main" id="{ED563F05-8E99-4A75-BAA7-FBDF612E139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5" name="วงรี 184">
                  <a:extLst>
                    <a:ext uri="{FF2B5EF4-FFF2-40B4-BE49-F238E27FC236}">
                      <a16:creationId xmlns:a16="http://schemas.microsoft.com/office/drawing/2014/main" id="{7B0C7CD1-732F-4EBC-90F0-37FD3E8D390A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6" name="วงรี 185">
                  <a:extLst>
                    <a:ext uri="{FF2B5EF4-FFF2-40B4-BE49-F238E27FC236}">
                      <a16:creationId xmlns:a16="http://schemas.microsoft.com/office/drawing/2014/main" id="{A36DDF9D-BD6E-431A-8559-136106DF09DC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87" name="วงรี 186">
                  <a:extLst>
                    <a:ext uri="{FF2B5EF4-FFF2-40B4-BE49-F238E27FC236}">
                      <a16:creationId xmlns:a16="http://schemas.microsoft.com/office/drawing/2014/main" id="{410CE938-66E6-43DE-AFEB-C5A5C49A2FD7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188" name="กลุ่ม 187">
                <a:extLst>
                  <a:ext uri="{FF2B5EF4-FFF2-40B4-BE49-F238E27FC236}">
                    <a16:creationId xmlns:a16="http://schemas.microsoft.com/office/drawing/2014/main" id="{98E7AED2-E9BF-4D29-AEDA-1D4192A807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33939" y="4354181"/>
                <a:ext cx="347486" cy="982634"/>
                <a:chOff x="6264894" y="1446698"/>
                <a:chExt cx="759640" cy="1984379"/>
              </a:xfrm>
            </p:grpSpPr>
            <p:sp>
              <p:nvSpPr>
                <p:cNvPr id="189" name="วงรี 188">
                  <a:extLst>
                    <a:ext uri="{FF2B5EF4-FFF2-40B4-BE49-F238E27FC236}">
                      <a16:creationId xmlns:a16="http://schemas.microsoft.com/office/drawing/2014/main" id="{522D86FC-384B-461C-8E50-37BC95BD0DA1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0" name="วงรี 189">
                  <a:extLst>
                    <a:ext uri="{FF2B5EF4-FFF2-40B4-BE49-F238E27FC236}">
                      <a16:creationId xmlns:a16="http://schemas.microsoft.com/office/drawing/2014/main" id="{BC84C45A-533E-417D-B7F5-8F366524E5B9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1" name="วงรี 190">
                  <a:extLst>
                    <a:ext uri="{FF2B5EF4-FFF2-40B4-BE49-F238E27FC236}">
                      <a16:creationId xmlns:a16="http://schemas.microsoft.com/office/drawing/2014/main" id="{0D014683-09EA-4F48-B8A5-8D6BBCD657C4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2" name="วงรี 191">
                  <a:extLst>
                    <a:ext uri="{FF2B5EF4-FFF2-40B4-BE49-F238E27FC236}">
                      <a16:creationId xmlns:a16="http://schemas.microsoft.com/office/drawing/2014/main" id="{0EF8B198-CB28-4179-BFF6-DA7701EE4400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3" name="วงรี 192">
                  <a:extLst>
                    <a:ext uri="{FF2B5EF4-FFF2-40B4-BE49-F238E27FC236}">
                      <a16:creationId xmlns:a16="http://schemas.microsoft.com/office/drawing/2014/main" id="{F071CFCE-CF2F-4D9D-A476-037921FA5533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4" name="วงรี 193">
                  <a:extLst>
                    <a:ext uri="{FF2B5EF4-FFF2-40B4-BE49-F238E27FC236}">
                      <a16:creationId xmlns:a16="http://schemas.microsoft.com/office/drawing/2014/main" id="{0BB0DB7A-1B48-41A1-A789-9344E38FE37F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5" name="วงรี 194">
                  <a:extLst>
                    <a:ext uri="{FF2B5EF4-FFF2-40B4-BE49-F238E27FC236}">
                      <a16:creationId xmlns:a16="http://schemas.microsoft.com/office/drawing/2014/main" id="{6584DD8E-7A15-496A-970C-F52225B624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6" name="วงรี 195">
                  <a:extLst>
                    <a:ext uri="{FF2B5EF4-FFF2-40B4-BE49-F238E27FC236}">
                      <a16:creationId xmlns:a16="http://schemas.microsoft.com/office/drawing/2014/main" id="{EE0D585F-E3AB-4D5B-A3DC-B2B83F5E3F6F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7" name="วงรี 196">
                  <a:extLst>
                    <a:ext uri="{FF2B5EF4-FFF2-40B4-BE49-F238E27FC236}">
                      <a16:creationId xmlns:a16="http://schemas.microsoft.com/office/drawing/2014/main" id="{0ACA84EA-906A-4634-8F91-65F427F8725B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198" name="วงรี 197">
                  <a:extLst>
                    <a:ext uri="{FF2B5EF4-FFF2-40B4-BE49-F238E27FC236}">
                      <a16:creationId xmlns:a16="http://schemas.microsoft.com/office/drawing/2014/main" id="{2BCAF95E-126B-4B7D-B24F-AC5B8524E708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199" name="วงรี 198">
                  <a:extLst>
                    <a:ext uri="{FF2B5EF4-FFF2-40B4-BE49-F238E27FC236}">
                      <a16:creationId xmlns:a16="http://schemas.microsoft.com/office/drawing/2014/main" id="{8DB3408F-F959-4FAD-958A-77C8E3A3702C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0" name="วงรี 199">
                  <a:extLst>
                    <a:ext uri="{FF2B5EF4-FFF2-40B4-BE49-F238E27FC236}">
                      <a16:creationId xmlns:a16="http://schemas.microsoft.com/office/drawing/2014/main" id="{CA4CC295-B497-4F0F-A688-B9DCDCA8E894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1" name="วงรี 200">
                  <a:extLst>
                    <a:ext uri="{FF2B5EF4-FFF2-40B4-BE49-F238E27FC236}">
                      <a16:creationId xmlns:a16="http://schemas.microsoft.com/office/drawing/2014/main" id="{BE85FF95-D2DC-4922-968B-75116BCDFCB8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2" name="วงรี 201">
                  <a:extLst>
                    <a:ext uri="{FF2B5EF4-FFF2-40B4-BE49-F238E27FC236}">
                      <a16:creationId xmlns:a16="http://schemas.microsoft.com/office/drawing/2014/main" id="{54402649-4928-49B4-95A6-6A4D6C16C150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3" name="วงรี 202">
                  <a:extLst>
                    <a:ext uri="{FF2B5EF4-FFF2-40B4-BE49-F238E27FC236}">
                      <a16:creationId xmlns:a16="http://schemas.microsoft.com/office/drawing/2014/main" id="{C4E91EF9-9144-4ADC-9224-60E65A2DF55B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4" name="วงรี 203">
                  <a:extLst>
                    <a:ext uri="{FF2B5EF4-FFF2-40B4-BE49-F238E27FC236}">
                      <a16:creationId xmlns:a16="http://schemas.microsoft.com/office/drawing/2014/main" id="{915A6F4B-E5AE-4340-AD11-7070FA905105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5" name="วงรี 204">
                  <a:extLst>
                    <a:ext uri="{FF2B5EF4-FFF2-40B4-BE49-F238E27FC236}">
                      <a16:creationId xmlns:a16="http://schemas.microsoft.com/office/drawing/2014/main" id="{DED81577-FEF7-48AD-808F-EEC659588474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6" name="วงรี 205">
                  <a:extLst>
                    <a:ext uri="{FF2B5EF4-FFF2-40B4-BE49-F238E27FC236}">
                      <a16:creationId xmlns:a16="http://schemas.microsoft.com/office/drawing/2014/main" id="{B27A8E75-180D-468B-B633-6F91D68A3F42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7" name="วงรี 206">
                  <a:extLst>
                    <a:ext uri="{FF2B5EF4-FFF2-40B4-BE49-F238E27FC236}">
                      <a16:creationId xmlns:a16="http://schemas.microsoft.com/office/drawing/2014/main" id="{B5ABD8E5-5D68-40AF-BF54-1CF5D3DA353D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8" name="วงรี 207">
                  <a:extLst>
                    <a:ext uri="{FF2B5EF4-FFF2-40B4-BE49-F238E27FC236}">
                      <a16:creationId xmlns:a16="http://schemas.microsoft.com/office/drawing/2014/main" id="{2BA5B9E1-596D-48BE-ACFF-8A991672C773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09" name="วงรี 208">
                  <a:extLst>
                    <a:ext uri="{FF2B5EF4-FFF2-40B4-BE49-F238E27FC236}">
                      <a16:creationId xmlns:a16="http://schemas.microsoft.com/office/drawing/2014/main" id="{EFD858F4-867F-430F-A997-AC1111F203BA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0" name="วงรี 209">
                  <a:extLst>
                    <a:ext uri="{FF2B5EF4-FFF2-40B4-BE49-F238E27FC236}">
                      <a16:creationId xmlns:a16="http://schemas.microsoft.com/office/drawing/2014/main" id="{EA083AF1-610C-4E02-A526-1B1B600616EB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1" name="วงรี 210">
                  <a:extLst>
                    <a:ext uri="{FF2B5EF4-FFF2-40B4-BE49-F238E27FC236}">
                      <a16:creationId xmlns:a16="http://schemas.microsoft.com/office/drawing/2014/main" id="{C894BC08-4EB8-4D84-A8F2-9ECF31C9691D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6E2DE854-7CD6-493A-9B1B-34B58139BA97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3" name="วงรี 212">
                  <a:extLst>
                    <a:ext uri="{FF2B5EF4-FFF2-40B4-BE49-F238E27FC236}">
                      <a16:creationId xmlns:a16="http://schemas.microsoft.com/office/drawing/2014/main" id="{8C96BC26-EDAE-40A9-97A4-D91E3AEAFB1D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4" name="วงรี 213">
                  <a:extLst>
                    <a:ext uri="{FF2B5EF4-FFF2-40B4-BE49-F238E27FC236}">
                      <a16:creationId xmlns:a16="http://schemas.microsoft.com/office/drawing/2014/main" id="{FB3DD032-503F-4DAF-A43F-E394551E84EA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5" name="วงรี 214">
                  <a:extLst>
                    <a:ext uri="{FF2B5EF4-FFF2-40B4-BE49-F238E27FC236}">
                      <a16:creationId xmlns:a16="http://schemas.microsoft.com/office/drawing/2014/main" id="{C49EC48E-48E7-486A-B29B-F33B99F8037B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6" name="วงรี 215">
                  <a:extLst>
                    <a:ext uri="{FF2B5EF4-FFF2-40B4-BE49-F238E27FC236}">
                      <a16:creationId xmlns:a16="http://schemas.microsoft.com/office/drawing/2014/main" id="{BC9040B2-AB91-4B1B-8157-3917FAE51FD9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7" name="วงรี 216">
                  <a:extLst>
                    <a:ext uri="{FF2B5EF4-FFF2-40B4-BE49-F238E27FC236}">
                      <a16:creationId xmlns:a16="http://schemas.microsoft.com/office/drawing/2014/main" id="{378E9290-7A95-4677-9C53-CCA37B2CD922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18" name="วงรี 217">
                  <a:extLst>
                    <a:ext uri="{FF2B5EF4-FFF2-40B4-BE49-F238E27FC236}">
                      <a16:creationId xmlns:a16="http://schemas.microsoft.com/office/drawing/2014/main" id="{A4543711-1F00-43F4-BBAC-BF4902F21FB2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grpSp>
            <p:nvGrpSpPr>
              <p:cNvPr id="219" name="กลุ่ม 218">
                <a:extLst>
                  <a:ext uri="{FF2B5EF4-FFF2-40B4-BE49-F238E27FC236}">
                    <a16:creationId xmlns:a16="http://schemas.microsoft.com/office/drawing/2014/main" id="{C0CD1EE3-3F84-4059-AF39-E56D46869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3466326" y="573401"/>
                <a:ext cx="347486" cy="982634"/>
                <a:chOff x="6264894" y="1446698"/>
                <a:chExt cx="759640" cy="1984379"/>
              </a:xfrm>
            </p:grpSpPr>
            <p:sp>
              <p:nvSpPr>
                <p:cNvPr id="220" name="วงรี 219">
                  <a:extLst>
                    <a:ext uri="{FF2B5EF4-FFF2-40B4-BE49-F238E27FC236}">
                      <a16:creationId xmlns:a16="http://schemas.microsoft.com/office/drawing/2014/main" id="{640E84F4-1349-4937-BB07-5981D7C2E643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1" name="วงรี 220">
                  <a:extLst>
                    <a:ext uri="{FF2B5EF4-FFF2-40B4-BE49-F238E27FC236}">
                      <a16:creationId xmlns:a16="http://schemas.microsoft.com/office/drawing/2014/main" id="{A35B0C15-E8B5-4ACA-B636-F5E29EB54E7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2" name="วงรี 221">
                  <a:extLst>
                    <a:ext uri="{FF2B5EF4-FFF2-40B4-BE49-F238E27FC236}">
                      <a16:creationId xmlns:a16="http://schemas.microsoft.com/office/drawing/2014/main" id="{E634ADE6-2A9F-48C9-8C2A-93B097CB3FBD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3" name="วงรี 222">
                  <a:extLst>
                    <a:ext uri="{FF2B5EF4-FFF2-40B4-BE49-F238E27FC236}">
                      <a16:creationId xmlns:a16="http://schemas.microsoft.com/office/drawing/2014/main" id="{0FFEDA1D-A2B5-42BA-9F12-2B1BAA18C61D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4" name="วงรี 223">
                  <a:extLst>
                    <a:ext uri="{FF2B5EF4-FFF2-40B4-BE49-F238E27FC236}">
                      <a16:creationId xmlns:a16="http://schemas.microsoft.com/office/drawing/2014/main" id="{2841EAA3-2590-4515-8173-8DBD39E6FC34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5" name="วงรี 224">
                  <a:extLst>
                    <a:ext uri="{FF2B5EF4-FFF2-40B4-BE49-F238E27FC236}">
                      <a16:creationId xmlns:a16="http://schemas.microsoft.com/office/drawing/2014/main" id="{59FB8309-5B49-4377-8A72-A1BA8C335E23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6" name="วงรี 225">
                  <a:extLst>
                    <a:ext uri="{FF2B5EF4-FFF2-40B4-BE49-F238E27FC236}">
                      <a16:creationId xmlns:a16="http://schemas.microsoft.com/office/drawing/2014/main" id="{F945B760-30A4-4BD5-8765-4938D5DA87E4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7347027A-88A0-4CAA-92E9-94A92546456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28" name="วงรี 227">
                  <a:extLst>
                    <a:ext uri="{FF2B5EF4-FFF2-40B4-BE49-F238E27FC236}">
                      <a16:creationId xmlns:a16="http://schemas.microsoft.com/office/drawing/2014/main" id="{CCCE8F6B-EB05-43D2-A0C0-73D487F44A28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29" name="วงรี 228">
                  <a:extLst>
                    <a:ext uri="{FF2B5EF4-FFF2-40B4-BE49-F238E27FC236}">
                      <a16:creationId xmlns:a16="http://schemas.microsoft.com/office/drawing/2014/main" id="{C4276941-105C-4E85-AABA-C3876174223C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0" name="วงรี 229">
                  <a:extLst>
                    <a:ext uri="{FF2B5EF4-FFF2-40B4-BE49-F238E27FC236}">
                      <a16:creationId xmlns:a16="http://schemas.microsoft.com/office/drawing/2014/main" id="{5EFB69F4-56EF-462F-87D4-3BFCE51829DA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1" name="วงรี 230">
                  <a:extLst>
                    <a:ext uri="{FF2B5EF4-FFF2-40B4-BE49-F238E27FC236}">
                      <a16:creationId xmlns:a16="http://schemas.microsoft.com/office/drawing/2014/main" id="{61C492DF-427F-474B-82F9-40A1F2B9997E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2" name="วงรี 231">
                  <a:extLst>
                    <a:ext uri="{FF2B5EF4-FFF2-40B4-BE49-F238E27FC236}">
                      <a16:creationId xmlns:a16="http://schemas.microsoft.com/office/drawing/2014/main" id="{5C9F8A56-C077-44E6-830A-364D0064CC94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3" name="วงรี 232">
                  <a:extLst>
                    <a:ext uri="{FF2B5EF4-FFF2-40B4-BE49-F238E27FC236}">
                      <a16:creationId xmlns:a16="http://schemas.microsoft.com/office/drawing/2014/main" id="{4E0D0335-E0E4-434B-AA5E-AD5E1DFB86CD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4" name="วงรี 233">
                  <a:extLst>
                    <a:ext uri="{FF2B5EF4-FFF2-40B4-BE49-F238E27FC236}">
                      <a16:creationId xmlns:a16="http://schemas.microsoft.com/office/drawing/2014/main" id="{29265E21-5B93-4495-96D8-1E33C3C38928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5" name="วงรี 234">
                  <a:extLst>
                    <a:ext uri="{FF2B5EF4-FFF2-40B4-BE49-F238E27FC236}">
                      <a16:creationId xmlns:a16="http://schemas.microsoft.com/office/drawing/2014/main" id="{78ACE244-0C4B-4293-8491-7642DDF1C741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6" name="วงรี 235">
                  <a:extLst>
                    <a:ext uri="{FF2B5EF4-FFF2-40B4-BE49-F238E27FC236}">
                      <a16:creationId xmlns:a16="http://schemas.microsoft.com/office/drawing/2014/main" id="{6EBB7ABD-F241-4F26-8794-1819A221A44F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7" name="วงรี 236">
                  <a:extLst>
                    <a:ext uri="{FF2B5EF4-FFF2-40B4-BE49-F238E27FC236}">
                      <a16:creationId xmlns:a16="http://schemas.microsoft.com/office/drawing/2014/main" id="{0252513B-466B-49CA-B526-75A35224A19E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8" name="วงรี 237">
                  <a:extLst>
                    <a:ext uri="{FF2B5EF4-FFF2-40B4-BE49-F238E27FC236}">
                      <a16:creationId xmlns:a16="http://schemas.microsoft.com/office/drawing/2014/main" id="{8229729D-87BA-497D-9086-294996E7AAB5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39" name="วงรี 238">
                  <a:extLst>
                    <a:ext uri="{FF2B5EF4-FFF2-40B4-BE49-F238E27FC236}">
                      <a16:creationId xmlns:a16="http://schemas.microsoft.com/office/drawing/2014/main" id="{050614D7-AA8E-4D88-9287-148D91713EA6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0" name="วงรี 239">
                  <a:extLst>
                    <a:ext uri="{FF2B5EF4-FFF2-40B4-BE49-F238E27FC236}">
                      <a16:creationId xmlns:a16="http://schemas.microsoft.com/office/drawing/2014/main" id="{6B9E7A4A-16A7-485C-BE7E-13BB0A85E9F8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1" name="วงรี 240">
                  <a:extLst>
                    <a:ext uri="{FF2B5EF4-FFF2-40B4-BE49-F238E27FC236}">
                      <a16:creationId xmlns:a16="http://schemas.microsoft.com/office/drawing/2014/main" id="{C6E75218-5BC5-4C62-B3E1-2F328A8B3E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2" name="วงรี 241">
                  <a:extLst>
                    <a:ext uri="{FF2B5EF4-FFF2-40B4-BE49-F238E27FC236}">
                      <a16:creationId xmlns:a16="http://schemas.microsoft.com/office/drawing/2014/main" id="{C9CC7F2D-3EF2-4C9C-8FA5-270A2B91E980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3" name="วงรี 242">
                  <a:extLst>
                    <a:ext uri="{FF2B5EF4-FFF2-40B4-BE49-F238E27FC236}">
                      <a16:creationId xmlns:a16="http://schemas.microsoft.com/office/drawing/2014/main" id="{E5D26E4F-CBC1-42BB-8D98-6B1D4D4F6A40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4" name="วงรี 243">
                  <a:extLst>
                    <a:ext uri="{FF2B5EF4-FFF2-40B4-BE49-F238E27FC236}">
                      <a16:creationId xmlns:a16="http://schemas.microsoft.com/office/drawing/2014/main" id="{7DA33365-90D8-4988-90B6-D8C656AD665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5" name="วงรี 244">
                  <a:extLst>
                    <a:ext uri="{FF2B5EF4-FFF2-40B4-BE49-F238E27FC236}">
                      <a16:creationId xmlns:a16="http://schemas.microsoft.com/office/drawing/2014/main" id="{3BFFF6C3-C8B9-4CC4-97C6-6EC2DE00092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6" name="วงรี 245">
                  <a:extLst>
                    <a:ext uri="{FF2B5EF4-FFF2-40B4-BE49-F238E27FC236}">
                      <a16:creationId xmlns:a16="http://schemas.microsoft.com/office/drawing/2014/main" id="{C04AC8D8-2CD6-47C9-A5E8-03811216F0C2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7" name="วงรี 246">
                  <a:extLst>
                    <a:ext uri="{FF2B5EF4-FFF2-40B4-BE49-F238E27FC236}">
                      <a16:creationId xmlns:a16="http://schemas.microsoft.com/office/drawing/2014/main" id="{51CDF668-6563-4D7C-B12D-05747EEB01BD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8" name="วงรี 247">
                  <a:extLst>
                    <a:ext uri="{FF2B5EF4-FFF2-40B4-BE49-F238E27FC236}">
                      <a16:creationId xmlns:a16="http://schemas.microsoft.com/office/drawing/2014/main" id="{23FFE4DD-95F5-40E8-8555-52DA14A46763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49" name="วงรี 248">
                  <a:extLst>
                    <a:ext uri="{FF2B5EF4-FFF2-40B4-BE49-F238E27FC236}">
                      <a16:creationId xmlns:a16="http://schemas.microsoft.com/office/drawing/2014/main" id="{D15C712D-8222-4823-AD11-D42EC9D45584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  <p:sp>
            <p:nvSpPr>
              <p:cNvPr id="251" name="กากบาท 250">
                <a:extLst>
                  <a:ext uri="{FF2B5EF4-FFF2-40B4-BE49-F238E27FC236}">
                    <a16:creationId xmlns:a16="http://schemas.microsoft.com/office/drawing/2014/main" id="{1982D335-B975-4E30-8111-41E27E021E4F}"/>
                  </a:ext>
                </a:extLst>
              </p:cNvPr>
              <p:cNvSpPr/>
              <p:nvPr/>
            </p:nvSpPr>
            <p:spPr>
              <a:xfrm rot="1087668">
                <a:off x="1191653" y="445197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2" name="กากบาท 251">
                <a:extLst>
                  <a:ext uri="{FF2B5EF4-FFF2-40B4-BE49-F238E27FC236}">
                    <a16:creationId xmlns:a16="http://schemas.microsoft.com/office/drawing/2014/main" id="{E2D92B9F-D5BA-4955-9C77-A5CEF62B269C}"/>
                  </a:ext>
                </a:extLst>
              </p:cNvPr>
              <p:cNvSpPr/>
              <p:nvPr/>
            </p:nvSpPr>
            <p:spPr>
              <a:xfrm rot="1087668">
                <a:off x="6767399" y="1518757"/>
                <a:ext cx="368040" cy="320174"/>
              </a:xfrm>
              <a:prstGeom prst="plus">
                <a:avLst>
                  <a:gd name="adj" fmla="val 35728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3" name="กากบาท 252">
                <a:extLst>
                  <a:ext uri="{FF2B5EF4-FFF2-40B4-BE49-F238E27FC236}">
                    <a16:creationId xmlns:a16="http://schemas.microsoft.com/office/drawing/2014/main" id="{2CCED37B-62F2-4CE9-A3DA-FD3858A3B9C3}"/>
                  </a:ext>
                </a:extLst>
              </p:cNvPr>
              <p:cNvSpPr/>
              <p:nvPr/>
            </p:nvSpPr>
            <p:spPr>
              <a:xfrm rot="1087668">
                <a:off x="574800" y="1446281"/>
                <a:ext cx="620284" cy="50022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4" name="กากบาท 253">
                <a:extLst>
                  <a:ext uri="{FF2B5EF4-FFF2-40B4-BE49-F238E27FC236}">
                    <a16:creationId xmlns:a16="http://schemas.microsoft.com/office/drawing/2014/main" id="{9ECBEE69-E5E8-4ACD-953B-CE0A5C925A12}"/>
                  </a:ext>
                </a:extLst>
              </p:cNvPr>
              <p:cNvSpPr/>
              <p:nvPr/>
            </p:nvSpPr>
            <p:spPr>
              <a:xfrm rot="20237040">
                <a:off x="1318434" y="452353"/>
                <a:ext cx="552915" cy="426604"/>
              </a:xfrm>
              <a:prstGeom prst="plus">
                <a:avLst>
                  <a:gd name="adj" fmla="val 3572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 dirty="0"/>
              </a:p>
            </p:txBody>
          </p:sp>
          <p:sp>
            <p:nvSpPr>
              <p:cNvPr id="255" name="สี่เหลี่ยมผืนผ้า 254">
                <a:extLst>
                  <a:ext uri="{FF2B5EF4-FFF2-40B4-BE49-F238E27FC236}">
                    <a16:creationId xmlns:a16="http://schemas.microsoft.com/office/drawing/2014/main" id="{D6529D92-9717-44D5-ABE2-751DC56B8C0F}"/>
                  </a:ext>
                </a:extLst>
              </p:cNvPr>
              <p:cNvSpPr/>
              <p:nvPr/>
            </p:nvSpPr>
            <p:spPr>
              <a:xfrm>
                <a:off x="6241377" y="425127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sp>
            <p:nvSpPr>
              <p:cNvPr id="256" name="สี่เหลี่ยมผืนผ้า 255">
                <a:extLst>
                  <a:ext uri="{FF2B5EF4-FFF2-40B4-BE49-F238E27FC236}">
                    <a16:creationId xmlns:a16="http://schemas.microsoft.com/office/drawing/2014/main" id="{690CCCD7-9540-4BA6-9B83-FB9B2C937F35}"/>
                  </a:ext>
                </a:extLst>
              </p:cNvPr>
              <p:cNvSpPr/>
              <p:nvPr/>
            </p:nvSpPr>
            <p:spPr>
              <a:xfrm>
                <a:off x="7961308" y="4240268"/>
                <a:ext cx="330847" cy="30562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1"/>
              </a:p>
            </p:txBody>
          </p: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67241811-F125-4FEF-9A1C-5F68C1436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10805" y="3407851"/>
                <a:ext cx="376162" cy="907724"/>
                <a:chOff x="6264894" y="1446698"/>
                <a:chExt cx="759640" cy="1984379"/>
              </a:xfrm>
            </p:grpSpPr>
            <p:sp>
              <p:nvSpPr>
                <p:cNvPr id="258" name="วงรี 257">
                  <a:extLst>
                    <a:ext uri="{FF2B5EF4-FFF2-40B4-BE49-F238E27FC236}">
                      <a16:creationId xmlns:a16="http://schemas.microsoft.com/office/drawing/2014/main" id="{1653157D-3E74-4944-8035-CEEE7E4EF21C}"/>
                    </a:ext>
                  </a:extLst>
                </p:cNvPr>
                <p:cNvSpPr/>
                <p:nvPr/>
              </p:nvSpPr>
              <p:spPr>
                <a:xfrm>
                  <a:off x="6264894" y="14508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59" name="วงรี 258">
                  <a:extLst>
                    <a:ext uri="{FF2B5EF4-FFF2-40B4-BE49-F238E27FC236}">
                      <a16:creationId xmlns:a16="http://schemas.microsoft.com/office/drawing/2014/main" id="{6E6738D3-B430-4262-B4BB-106150A065BA}"/>
                    </a:ext>
                  </a:extLst>
                </p:cNvPr>
                <p:cNvSpPr/>
                <p:nvPr/>
              </p:nvSpPr>
              <p:spPr>
                <a:xfrm>
                  <a:off x="6264894" y="16508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0" name="วงรี 259">
                  <a:extLst>
                    <a:ext uri="{FF2B5EF4-FFF2-40B4-BE49-F238E27FC236}">
                      <a16:creationId xmlns:a16="http://schemas.microsoft.com/office/drawing/2014/main" id="{1132377D-8A94-4CB1-9533-E91ACC43E13E}"/>
                    </a:ext>
                  </a:extLst>
                </p:cNvPr>
                <p:cNvSpPr/>
                <p:nvPr/>
              </p:nvSpPr>
              <p:spPr>
                <a:xfrm>
                  <a:off x="6264894" y="18509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1" name="วงรี 260">
                  <a:extLst>
                    <a:ext uri="{FF2B5EF4-FFF2-40B4-BE49-F238E27FC236}">
                      <a16:creationId xmlns:a16="http://schemas.microsoft.com/office/drawing/2014/main" id="{8D26A92F-7634-42B2-A3C4-6488914F6654}"/>
                    </a:ext>
                  </a:extLst>
                </p:cNvPr>
                <p:cNvSpPr/>
                <p:nvPr/>
              </p:nvSpPr>
              <p:spPr>
                <a:xfrm>
                  <a:off x="6264894" y="20509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2" name="วงรี 261">
                  <a:extLst>
                    <a:ext uri="{FF2B5EF4-FFF2-40B4-BE49-F238E27FC236}">
                      <a16:creationId xmlns:a16="http://schemas.microsoft.com/office/drawing/2014/main" id="{4893FD7C-700A-45B1-91B3-D9FAA75A24BC}"/>
                    </a:ext>
                  </a:extLst>
                </p:cNvPr>
                <p:cNvSpPr/>
                <p:nvPr/>
              </p:nvSpPr>
              <p:spPr>
                <a:xfrm>
                  <a:off x="6264894" y="22509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3" name="วงรี 262">
                  <a:extLst>
                    <a:ext uri="{FF2B5EF4-FFF2-40B4-BE49-F238E27FC236}">
                      <a16:creationId xmlns:a16="http://schemas.microsoft.com/office/drawing/2014/main" id="{01E0679B-8846-411C-B3B4-41A91E09BB91}"/>
                    </a:ext>
                  </a:extLst>
                </p:cNvPr>
                <p:cNvSpPr/>
                <p:nvPr/>
              </p:nvSpPr>
              <p:spPr>
                <a:xfrm>
                  <a:off x="6264894" y="24509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4" name="วงรี 263">
                  <a:extLst>
                    <a:ext uri="{FF2B5EF4-FFF2-40B4-BE49-F238E27FC236}">
                      <a16:creationId xmlns:a16="http://schemas.microsoft.com/office/drawing/2014/main" id="{BBD26576-9D07-4A24-AC88-CE31B4DF8E6F}"/>
                    </a:ext>
                  </a:extLst>
                </p:cNvPr>
                <p:cNvSpPr/>
                <p:nvPr/>
              </p:nvSpPr>
              <p:spPr>
                <a:xfrm>
                  <a:off x="6264894" y="265100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5" name="วงรี 264">
                  <a:extLst>
                    <a:ext uri="{FF2B5EF4-FFF2-40B4-BE49-F238E27FC236}">
                      <a16:creationId xmlns:a16="http://schemas.microsoft.com/office/drawing/2014/main" id="{F8E8C832-F5BF-49FB-938C-1392FFFA8CF5}"/>
                    </a:ext>
                  </a:extLst>
                </p:cNvPr>
                <p:cNvSpPr/>
                <p:nvPr/>
              </p:nvSpPr>
              <p:spPr>
                <a:xfrm>
                  <a:off x="6264894" y="285102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6" name="วงรี 265">
                  <a:extLst>
                    <a:ext uri="{FF2B5EF4-FFF2-40B4-BE49-F238E27FC236}">
                      <a16:creationId xmlns:a16="http://schemas.microsoft.com/office/drawing/2014/main" id="{7E03C4C7-821D-4A2E-8737-B5DF48194EE1}"/>
                    </a:ext>
                  </a:extLst>
                </p:cNvPr>
                <p:cNvSpPr/>
                <p:nvPr/>
              </p:nvSpPr>
              <p:spPr>
                <a:xfrm>
                  <a:off x="6264894" y="3051052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 dirty="0"/>
                </a:p>
              </p:txBody>
            </p:sp>
            <p:sp>
              <p:nvSpPr>
                <p:cNvPr id="267" name="วงรี 266">
                  <a:extLst>
                    <a:ext uri="{FF2B5EF4-FFF2-40B4-BE49-F238E27FC236}">
                      <a16:creationId xmlns:a16="http://schemas.microsoft.com/office/drawing/2014/main" id="{05F6EB8F-6583-4E96-B15B-52837A7C58CD}"/>
                    </a:ext>
                  </a:extLst>
                </p:cNvPr>
                <p:cNvSpPr/>
                <p:nvPr/>
              </p:nvSpPr>
              <p:spPr>
                <a:xfrm>
                  <a:off x="6264894" y="3251077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8" name="วงรี 267">
                  <a:extLst>
                    <a:ext uri="{FF2B5EF4-FFF2-40B4-BE49-F238E27FC236}">
                      <a16:creationId xmlns:a16="http://schemas.microsoft.com/office/drawing/2014/main" id="{F4C93BB5-2B2D-479E-A412-B44FE22445F3}"/>
                    </a:ext>
                  </a:extLst>
                </p:cNvPr>
                <p:cNvSpPr/>
                <p:nvPr/>
              </p:nvSpPr>
              <p:spPr>
                <a:xfrm>
                  <a:off x="6554714" y="14487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69" name="วงรี 268">
                  <a:extLst>
                    <a:ext uri="{FF2B5EF4-FFF2-40B4-BE49-F238E27FC236}">
                      <a16:creationId xmlns:a16="http://schemas.microsoft.com/office/drawing/2014/main" id="{0FC31032-73C0-4B08-B2E3-59572EEE0A9F}"/>
                    </a:ext>
                  </a:extLst>
                </p:cNvPr>
                <p:cNvSpPr/>
                <p:nvPr/>
              </p:nvSpPr>
              <p:spPr>
                <a:xfrm>
                  <a:off x="6554714" y="16488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0" name="วงรี 269">
                  <a:extLst>
                    <a:ext uri="{FF2B5EF4-FFF2-40B4-BE49-F238E27FC236}">
                      <a16:creationId xmlns:a16="http://schemas.microsoft.com/office/drawing/2014/main" id="{96BFEFF7-0679-4E08-A0AC-7FAA3615F62E}"/>
                    </a:ext>
                  </a:extLst>
                </p:cNvPr>
                <p:cNvSpPr/>
                <p:nvPr/>
              </p:nvSpPr>
              <p:spPr>
                <a:xfrm>
                  <a:off x="6554714" y="18488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1" name="วงรี 270">
                  <a:extLst>
                    <a:ext uri="{FF2B5EF4-FFF2-40B4-BE49-F238E27FC236}">
                      <a16:creationId xmlns:a16="http://schemas.microsoft.com/office/drawing/2014/main" id="{BC84C8B7-199E-4540-BAFB-3D53805B79E8}"/>
                    </a:ext>
                  </a:extLst>
                </p:cNvPr>
                <p:cNvSpPr/>
                <p:nvPr/>
              </p:nvSpPr>
              <p:spPr>
                <a:xfrm>
                  <a:off x="6554714" y="20488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2" name="วงรี 271">
                  <a:extLst>
                    <a:ext uri="{FF2B5EF4-FFF2-40B4-BE49-F238E27FC236}">
                      <a16:creationId xmlns:a16="http://schemas.microsoft.com/office/drawing/2014/main" id="{E67839ED-E697-49DE-A3B8-945AD894C28C}"/>
                    </a:ext>
                  </a:extLst>
                </p:cNvPr>
                <p:cNvSpPr/>
                <p:nvPr/>
              </p:nvSpPr>
              <p:spPr>
                <a:xfrm>
                  <a:off x="6554714" y="22488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3" name="วงรี 272">
                  <a:extLst>
                    <a:ext uri="{FF2B5EF4-FFF2-40B4-BE49-F238E27FC236}">
                      <a16:creationId xmlns:a16="http://schemas.microsoft.com/office/drawing/2014/main" id="{16E8BEFE-CF1B-4880-A666-72D688527908}"/>
                    </a:ext>
                  </a:extLst>
                </p:cNvPr>
                <p:cNvSpPr/>
                <p:nvPr/>
              </p:nvSpPr>
              <p:spPr>
                <a:xfrm>
                  <a:off x="6554714" y="24489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4" name="วงรี 273">
                  <a:extLst>
                    <a:ext uri="{FF2B5EF4-FFF2-40B4-BE49-F238E27FC236}">
                      <a16:creationId xmlns:a16="http://schemas.microsoft.com/office/drawing/2014/main" id="{0BC7A7AD-C83B-4C30-916E-E13EC485094B}"/>
                    </a:ext>
                  </a:extLst>
                </p:cNvPr>
                <p:cNvSpPr/>
                <p:nvPr/>
              </p:nvSpPr>
              <p:spPr>
                <a:xfrm>
                  <a:off x="6554714" y="264892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5" name="วงรี 274">
                  <a:extLst>
                    <a:ext uri="{FF2B5EF4-FFF2-40B4-BE49-F238E27FC236}">
                      <a16:creationId xmlns:a16="http://schemas.microsoft.com/office/drawing/2014/main" id="{DCD8ADF7-2E45-46B1-9C68-44596CF87ECC}"/>
                    </a:ext>
                  </a:extLst>
                </p:cNvPr>
                <p:cNvSpPr/>
                <p:nvPr/>
              </p:nvSpPr>
              <p:spPr>
                <a:xfrm>
                  <a:off x="6554714" y="284895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6" name="วงรี 275">
                  <a:extLst>
                    <a:ext uri="{FF2B5EF4-FFF2-40B4-BE49-F238E27FC236}">
                      <a16:creationId xmlns:a16="http://schemas.microsoft.com/office/drawing/2014/main" id="{0651BD93-B435-4949-894B-91DC73B39E37}"/>
                    </a:ext>
                  </a:extLst>
                </p:cNvPr>
                <p:cNvSpPr/>
                <p:nvPr/>
              </p:nvSpPr>
              <p:spPr>
                <a:xfrm>
                  <a:off x="6554714" y="3048975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7" name="วงรี 276">
                  <a:extLst>
                    <a:ext uri="{FF2B5EF4-FFF2-40B4-BE49-F238E27FC236}">
                      <a16:creationId xmlns:a16="http://schemas.microsoft.com/office/drawing/2014/main" id="{96D5E311-DDC6-4C92-8B0A-A8E5CEC7F4AB}"/>
                    </a:ext>
                  </a:extLst>
                </p:cNvPr>
                <p:cNvSpPr/>
                <p:nvPr/>
              </p:nvSpPr>
              <p:spPr>
                <a:xfrm>
                  <a:off x="6554714" y="3249000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6FBE1F04-E04B-4C51-B8DA-3CCC0B0F2A5F}"/>
                    </a:ext>
                  </a:extLst>
                </p:cNvPr>
                <p:cNvSpPr/>
                <p:nvPr/>
              </p:nvSpPr>
              <p:spPr>
                <a:xfrm>
                  <a:off x="6844534" y="14466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79" name="วงรี 278">
                  <a:extLst>
                    <a:ext uri="{FF2B5EF4-FFF2-40B4-BE49-F238E27FC236}">
                      <a16:creationId xmlns:a16="http://schemas.microsoft.com/office/drawing/2014/main" id="{FEA4041B-6453-4B29-9BAA-A0FE2D9C9322}"/>
                    </a:ext>
                  </a:extLst>
                </p:cNvPr>
                <p:cNvSpPr/>
                <p:nvPr/>
              </p:nvSpPr>
              <p:spPr>
                <a:xfrm>
                  <a:off x="6844534" y="16467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0" name="วงรี 279">
                  <a:extLst>
                    <a:ext uri="{FF2B5EF4-FFF2-40B4-BE49-F238E27FC236}">
                      <a16:creationId xmlns:a16="http://schemas.microsoft.com/office/drawing/2014/main" id="{B6FB72BF-776F-41AE-8BA1-BC2FA6597F16}"/>
                    </a:ext>
                  </a:extLst>
                </p:cNvPr>
                <p:cNvSpPr/>
                <p:nvPr/>
              </p:nvSpPr>
              <p:spPr>
                <a:xfrm>
                  <a:off x="6844534" y="18467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1" name="วงรี 280">
                  <a:extLst>
                    <a:ext uri="{FF2B5EF4-FFF2-40B4-BE49-F238E27FC236}">
                      <a16:creationId xmlns:a16="http://schemas.microsoft.com/office/drawing/2014/main" id="{AF591240-354E-4AC5-9C6E-2F4FCCDA7744}"/>
                    </a:ext>
                  </a:extLst>
                </p:cNvPr>
                <p:cNvSpPr/>
                <p:nvPr/>
              </p:nvSpPr>
              <p:spPr>
                <a:xfrm>
                  <a:off x="6844534" y="20467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2" name="วงรี 281">
                  <a:extLst>
                    <a:ext uri="{FF2B5EF4-FFF2-40B4-BE49-F238E27FC236}">
                      <a16:creationId xmlns:a16="http://schemas.microsoft.com/office/drawing/2014/main" id="{B5791249-3842-4473-A6AA-4B9F7B14CD86}"/>
                    </a:ext>
                  </a:extLst>
                </p:cNvPr>
                <p:cNvSpPr/>
                <p:nvPr/>
              </p:nvSpPr>
              <p:spPr>
                <a:xfrm>
                  <a:off x="6844534" y="22467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56D78527-853D-460C-A656-667F0EA64CB0}"/>
                    </a:ext>
                  </a:extLst>
                </p:cNvPr>
                <p:cNvSpPr/>
                <p:nvPr/>
              </p:nvSpPr>
              <p:spPr>
                <a:xfrm>
                  <a:off x="6844534" y="24468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4" name="วงรี 283">
                  <a:extLst>
                    <a:ext uri="{FF2B5EF4-FFF2-40B4-BE49-F238E27FC236}">
                      <a16:creationId xmlns:a16="http://schemas.microsoft.com/office/drawing/2014/main" id="{8352824B-4747-4864-B968-D4D3885926F1}"/>
                    </a:ext>
                  </a:extLst>
                </p:cNvPr>
                <p:cNvSpPr/>
                <p:nvPr/>
              </p:nvSpPr>
              <p:spPr>
                <a:xfrm>
                  <a:off x="6844534" y="264684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5" name="วงรี 284">
                  <a:extLst>
                    <a:ext uri="{FF2B5EF4-FFF2-40B4-BE49-F238E27FC236}">
                      <a16:creationId xmlns:a16="http://schemas.microsoft.com/office/drawing/2014/main" id="{87C71209-D44C-4F4D-B789-EF8CC224EC38}"/>
                    </a:ext>
                  </a:extLst>
                </p:cNvPr>
                <p:cNvSpPr/>
                <p:nvPr/>
              </p:nvSpPr>
              <p:spPr>
                <a:xfrm>
                  <a:off x="6844534" y="284687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6" name="วงรี 285">
                  <a:extLst>
                    <a:ext uri="{FF2B5EF4-FFF2-40B4-BE49-F238E27FC236}">
                      <a16:creationId xmlns:a16="http://schemas.microsoft.com/office/drawing/2014/main" id="{7FCF362F-FC75-4CAE-82E4-74DBAC95E9E7}"/>
                    </a:ext>
                  </a:extLst>
                </p:cNvPr>
                <p:cNvSpPr/>
                <p:nvPr/>
              </p:nvSpPr>
              <p:spPr>
                <a:xfrm>
                  <a:off x="6844534" y="3046898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  <p:sp>
              <p:nvSpPr>
                <p:cNvPr id="287" name="วงรี 286">
                  <a:extLst>
                    <a:ext uri="{FF2B5EF4-FFF2-40B4-BE49-F238E27FC236}">
                      <a16:creationId xmlns:a16="http://schemas.microsoft.com/office/drawing/2014/main" id="{375DA6D0-5EF6-4EB9-989B-F165BFB20B0F}"/>
                    </a:ext>
                  </a:extLst>
                </p:cNvPr>
                <p:cNvSpPr/>
                <p:nvPr/>
              </p:nvSpPr>
              <p:spPr>
                <a:xfrm>
                  <a:off x="6844534" y="3246923"/>
                  <a:ext cx="180000" cy="180000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1661"/>
                </a:p>
              </p:txBody>
            </p:sp>
          </p:grpSp>
        </p:grpSp>
        <p:sp>
          <p:nvSpPr>
            <p:cNvPr id="142" name="สี่เหลี่ยมผืนผ้า 141">
              <a:extLst>
                <a:ext uri="{FF2B5EF4-FFF2-40B4-BE49-F238E27FC236}">
                  <a16:creationId xmlns:a16="http://schemas.microsoft.com/office/drawing/2014/main" id="{9B955759-F9BC-456F-ACB4-CB5BBA470AF3}"/>
                </a:ext>
              </a:extLst>
            </p:cNvPr>
            <p:cNvSpPr/>
            <p:nvPr/>
          </p:nvSpPr>
          <p:spPr>
            <a:xfrm>
              <a:off x="399393" y="309383"/>
              <a:ext cx="8441305" cy="455994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43" name="กลุ่ม 142">
              <a:extLst>
                <a:ext uri="{FF2B5EF4-FFF2-40B4-BE49-F238E27FC236}">
                  <a16:creationId xmlns:a16="http://schemas.microsoft.com/office/drawing/2014/main" id="{C3A18C46-CEA2-4E4A-857A-57958932D50D}"/>
                </a:ext>
              </a:extLst>
            </p:cNvPr>
            <p:cNvGrpSpPr/>
            <p:nvPr/>
          </p:nvGrpSpPr>
          <p:grpSpPr>
            <a:xfrm>
              <a:off x="0" y="3269620"/>
              <a:ext cx="9134061" cy="1880005"/>
              <a:chOff x="0" y="3269620"/>
              <a:chExt cx="9134061" cy="1880005"/>
            </a:xfrm>
          </p:grpSpPr>
          <p:pic>
            <p:nvPicPr>
              <p:cNvPr id="144" name="รูปภาพ 143">
                <a:extLst>
                  <a:ext uri="{FF2B5EF4-FFF2-40B4-BE49-F238E27FC236}">
                    <a16:creationId xmlns:a16="http://schemas.microsoft.com/office/drawing/2014/main" id="{B54EE17A-210C-45F5-9ACC-3103DC32F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2048" t="82049" r="48900"/>
              <a:stretch/>
            </p:blipFill>
            <p:spPr>
              <a:xfrm>
                <a:off x="0" y="3321748"/>
                <a:ext cx="3389243" cy="1827877"/>
              </a:xfrm>
              <a:prstGeom prst="rect">
                <a:avLst/>
              </a:prstGeom>
            </p:spPr>
          </p:pic>
          <p:pic>
            <p:nvPicPr>
              <p:cNvPr id="145" name="รูปภาพ 144">
                <a:extLst>
                  <a:ext uri="{FF2B5EF4-FFF2-40B4-BE49-F238E27FC236}">
                    <a16:creationId xmlns:a16="http://schemas.microsoft.com/office/drawing/2014/main" id="{FBFEF7DC-BCB3-4C3C-BFA8-DD93DCE06E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5BC8C2"/>
                  </a:clrFrom>
                  <a:clrTo>
                    <a:srgbClr val="5BC8C2">
                      <a:alpha val="0"/>
                    </a:srgbClr>
                  </a:clrTo>
                </a:clrChange>
              </a:blip>
              <a:srcRect l="51234" t="82049" r="-1"/>
              <a:stretch/>
            </p:blipFill>
            <p:spPr>
              <a:xfrm>
                <a:off x="5688322" y="3269620"/>
                <a:ext cx="3445739" cy="1869198"/>
              </a:xfrm>
              <a:prstGeom prst="rect">
                <a:avLst/>
              </a:prstGeom>
            </p:spPr>
          </p:pic>
        </p:grpSp>
        <p:sp>
          <p:nvSpPr>
            <p:cNvPr id="146" name="สี่เหลี่ยมผืนผ้า 145">
              <a:extLst>
                <a:ext uri="{FF2B5EF4-FFF2-40B4-BE49-F238E27FC236}">
                  <a16:creationId xmlns:a16="http://schemas.microsoft.com/office/drawing/2014/main" id="{A3E434EE-469E-4D52-AD25-11A6069C2947}"/>
                </a:ext>
              </a:extLst>
            </p:cNvPr>
            <p:cNvSpPr/>
            <p:nvPr/>
          </p:nvSpPr>
          <p:spPr>
            <a:xfrm>
              <a:off x="1218177" y="275737"/>
              <a:ext cx="435568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altLang="ko-KR" sz="3800" b="1" u="sng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ปฏิสัมพันธ์ระหว่างองค์ประกอบ</a:t>
              </a:r>
              <a:endParaRPr lang="th-TH" sz="3800" dirty="0"/>
            </a:p>
          </p:txBody>
        </p:sp>
        <p:pic>
          <p:nvPicPr>
            <p:cNvPr id="250" name="รูปภาพ 249">
              <a:extLst>
                <a:ext uri="{FF2B5EF4-FFF2-40B4-BE49-F238E27FC236}">
                  <a16:creationId xmlns:a16="http://schemas.microsoft.com/office/drawing/2014/main" id="{DBDDDEBE-C8A3-4C2B-B5A7-48EC00B02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108" y="356730"/>
              <a:ext cx="540000" cy="540000"/>
            </a:xfrm>
            <a:prstGeom prst="rect">
              <a:avLst/>
            </a:prstGeom>
          </p:spPr>
        </p:pic>
        <p:sp>
          <p:nvSpPr>
            <p:cNvPr id="288" name="วงรี 287">
              <a:extLst>
                <a:ext uri="{FF2B5EF4-FFF2-40B4-BE49-F238E27FC236}">
                  <a16:creationId xmlns:a16="http://schemas.microsoft.com/office/drawing/2014/main" id="{B180A706-B8A1-42D2-8BBC-3B1D6FE5CDB5}"/>
                </a:ext>
              </a:extLst>
            </p:cNvPr>
            <p:cNvSpPr/>
            <p:nvPr/>
          </p:nvSpPr>
          <p:spPr>
            <a:xfrm>
              <a:off x="4128867" y="1063836"/>
              <a:ext cx="3863955" cy="3207826"/>
            </a:xfrm>
            <a:prstGeom prst="ellipse">
              <a:avLst/>
            </a:prstGeom>
            <a:noFill/>
            <a:ln w="19050">
              <a:solidFill>
                <a:srgbClr val="0099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89" name="รูปภาพ 288">
              <a:extLst>
                <a:ext uri="{FF2B5EF4-FFF2-40B4-BE49-F238E27FC236}">
                  <a16:creationId xmlns:a16="http://schemas.microsoft.com/office/drawing/2014/main" id="{5930BF02-5807-49DA-9CC3-FC3CE5C6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1106" y="1709195"/>
              <a:ext cx="360000" cy="360000"/>
            </a:xfrm>
            <a:prstGeom prst="rect">
              <a:avLst/>
            </a:prstGeom>
          </p:spPr>
        </p:pic>
        <p:pic>
          <p:nvPicPr>
            <p:cNvPr id="290" name="รูปภาพ 289">
              <a:extLst>
                <a:ext uri="{FF2B5EF4-FFF2-40B4-BE49-F238E27FC236}">
                  <a16:creationId xmlns:a16="http://schemas.microsoft.com/office/drawing/2014/main" id="{430F299F-C8FE-433D-8C41-EDA976C7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1946" y="3029192"/>
              <a:ext cx="360000" cy="360000"/>
            </a:xfrm>
            <a:prstGeom prst="rect">
              <a:avLst/>
            </a:prstGeom>
          </p:spPr>
        </p:pic>
        <p:pic>
          <p:nvPicPr>
            <p:cNvPr id="291" name="รูปภาพ 290">
              <a:extLst>
                <a:ext uri="{FF2B5EF4-FFF2-40B4-BE49-F238E27FC236}">
                  <a16:creationId xmlns:a16="http://schemas.microsoft.com/office/drawing/2014/main" id="{BB01FCBE-0E3C-430A-9F4B-5B6105666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0844" y="1301473"/>
              <a:ext cx="360000" cy="360000"/>
            </a:xfrm>
            <a:prstGeom prst="rect">
              <a:avLst/>
            </a:prstGeom>
          </p:spPr>
        </p:pic>
        <p:pic>
          <p:nvPicPr>
            <p:cNvPr id="292" name="รูปภาพ 291">
              <a:extLst>
                <a:ext uri="{FF2B5EF4-FFF2-40B4-BE49-F238E27FC236}">
                  <a16:creationId xmlns:a16="http://schemas.microsoft.com/office/drawing/2014/main" id="{61B2918B-7423-4B91-B857-B202915C4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0844" y="2849192"/>
              <a:ext cx="360000" cy="360000"/>
            </a:xfrm>
            <a:prstGeom prst="rect">
              <a:avLst/>
            </a:prstGeom>
          </p:spPr>
        </p:pic>
        <p:pic>
          <p:nvPicPr>
            <p:cNvPr id="293" name="รูปภาพ 292">
              <a:extLst>
                <a:ext uri="{FF2B5EF4-FFF2-40B4-BE49-F238E27FC236}">
                  <a16:creationId xmlns:a16="http://schemas.microsoft.com/office/drawing/2014/main" id="{3DE70B94-C83C-44CD-8125-F7E7BAF0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3755" y="1841682"/>
              <a:ext cx="360000" cy="360000"/>
            </a:xfrm>
            <a:prstGeom prst="rect">
              <a:avLst/>
            </a:prstGeom>
          </p:spPr>
        </p:pic>
        <p:pic>
          <p:nvPicPr>
            <p:cNvPr id="294" name="รูปภาพ 293">
              <a:extLst>
                <a:ext uri="{FF2B5EF4-FFF2-40B4-BE49-F238E27FC236}">
                  <a16:creationId xmlns:a16="http://schemas.microsoft.com/office/drawing/2014/main" id="{1A190483-DE4F-4B06-BA1F-3A7F2A80C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3280" y="3640700"/>
              <a:ext cx="360000" cy="360000"/>
            </a:xfrm>
            <a:prstGeom prst="rect">
              <a:avLst/>
            </a:prstGeom>
          </p:spPr>
        </p:pic>
        <p:pic>
          <p:nvPicPr>
            <p:cNvPr id="295" name="รูปภาพ 294">
              <a:extLst>
                <a:ext uri="{FF2B5EF4-FFF2-40B4-BE49-F238E27FC236}">
                  <a16:creationId xmlns:a16="http://schemas.microsoft.com/office/drawing/2014/main" id="{12A233F2-5BE5-4033-A29B-6144CAB7E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071" y="2450822"/>
              <a:ext cx="360000" cy="360000"/>
            </a:xfrm>
            <a:prstGeom prst="rect">
              <a:avLst/>
            </a:prstGeom>
          </p:spPr>
        </p:pic>
        <p:pic>
          <p:nvPicPr>
            <p:cNvPr id="296" name="รูปภาพ 295">
              <a:extLst>
                <a:ext uri="{FF2B5EF4-FFF2-40B4-BE49-F238E27FC236}">
                  <a16:creationId xmlns:a16="http://schemas.microsoft.com/office/drawing/2014/main" id="{83FB1FDB-EAF5-41FF-AD18-C87AD5FDE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2815" y="2609359"/>
              <a:ext cx="360000" cy="360000"/>
            </a:xfrm>
            <a:prstGeom prst="rect">
              <a:avLst/>
            </a:prstGeom>
          </p:spPr>
        </p:pic>
        <p:pic>
          <p:nvPicPr>
            <p:cNvPr id="297" name="รูปภาพ 296">
              <a:extLst>
                <a:ext uri="{FF2B5EF4-FFF2-40B4-BE49-F238E27FC236}">
                  <a16:creationId xmlns:a16="http://schemas.microsoft.com/office/drawing/2014/main" id="{B2DF2F57-AD21-41DE-ADAB-C1316AE1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513" y="1400070"/>
              <a:ext cx="540000" cy="540000"/>
            </a:xfrm>
            <a:prstGeom prst="rect">
              <a:avLst/>
            </a:prstGeom>
          </p:spPr>
        </p:pic>
        <p:pic>
          <p:nvPicPr>
            <p:cNvPr id="298" name="รูปภาพ 297">
              <a:extLst>
                <a:ext uri="{FF2B5EF4-FFF2-40B4-BE49-F238E27FC236}">
                  <a16:creationId xmlns:a16="http://schemas.microsoft.com/office/drawing/2014/main" id="{EDAB3C50-2667-4FA3-BE3E-92657BBE6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6191" y="2056622"/>
              <a:ext cx="360000" cy="360000"/>
            </a:xfrm>
            <a:prstGeom prst="rect">
              <a:avLst/>
            </a:prstGeom>
          </p:spPr>
        </p:pic>
        <p:pic>
          <p:nvPicPr>
            <p:cNvPr id="299" name="รูปภาพ 298">
              <a:extLst>
                <a:ext uri="{FF2B5EF4-FFF2-40B4-BE49-F238E27FC236}">
                  <a16:creationId xmlns:a16="http://schemas.microsoft.com/office/drawing/2014/main" id="{CC7D447C-F8F3-43C4-B256-7ECFDF6D6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4939" y="3699067"/>
              <a:ext cx="360000" cy="360000"/>
            </a:xfrm>
            <a:prstGeom prst="rect">
              <a:avLst/>
            </a:prstGeom>
          </p:spPr>
        </p:pic>
        <p:pic>
          <p:nvPicPr>
            <p:cNvPr id="300" name="รูปภาพ 299">
              <a:extLst>
                <a:ext uri="{FF2B5EF4-FFF2-40B4-BE49-F238E27FC236}">
                  <a16:creationId xmlns:a16="http://schemas.microsoft.com/office/drawing/2014/main" id="{823E26D4-56ED-4FDF-8AB3-70E0BF702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3755" y="1285137"/>
              <a:ext cx="360000" cy="360000"/>
            </a:xfrm>
            <a:prstGeom prst="rect">
              <a:avLst/>
            </a:prstGeom>
          </p:spPr>
        </p:pic>
        <p:pic>
          <p:nvPicPr>
            <p:cNvPr id="301" name="รูปภาพ 300">
              <a:extLst>
                <a:ext uri="{FF2B5EF4-FFF2-40B4-BE49-F238E27FC236}">
                  <a16:creationId xmlns:a16="http://schemas.microsoft.com/office/drawing/2014/main" id="{CB0175AE-74CD-4478-919D-C9620206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1011" y="2901279"/>
              <a:ext cx="360000" cy="360000"/>
            </a:xfrm>
            <a:prstGeom prst="rect">
              <a:avLst/>
            </a:prstGeom>
          </p:spPr>
        </p:pic>
        <p:pic>
          <p:nvPicPr>
            <p:cNvPr id="302" name="รูปภาพ 301">
              <a:extLst>
                <a:ext uri="{FF2B5EF4-FFF2-40B4-BE49-F238E27FC236}">
                  <a16:creationId xmlns:a16="http://schemas.microsoft.com/office/drawing/2014/main" id="{E925DF09-86EB-4C6C-9A3C-B446EC2C6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6896" y="1752440"/>
              <a:ext cx="360000" cy="360000"/>
            </a:xfrm>
            <a:prstGeom prst="rect">
              <a:avLst/>
            </a:prstGeom>
          </p:spPr>
        </p:pic>
        <p:pic>
          <p:nvPicPr>
            <p:cNvPr id="303" name="รูปภาพ 302">
              <a:extLst>
                <a:ext uri="{FF2B5EF4-FFF2-40B4-BE49-F238E27FC236}">
                  <a16:creationId xmlns:a16="http://schemas.microsoft.com/office/drawing/2014/main" id="{E3A6E07E-0A16-478F-9767-32C854BB0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781" y="1967969"/>
              <a:ext cx="540000" cy="540000"/>
            </a:xfrm>
            <a:prstGeom prst="rect">
              <a:avLst/>
            </a:prstGeom>
          </p:spPr>
        </p:pic>
        <p:pic>
          <p:nvPicPr>
            <p:cNvPr id="304" name="รูปภาพ 303">
              <a:extLst>
                <a:ext uri="{FF2B5EF4-FFF2-40B4-BE49-F238E27FC236}">
                  <a16:creationId xmlns:a16="http://schemas.microsoft.com/office/drawing/2014/main" id="{C7DB8EFE-775E-40D8-94E3-9B0D46652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6700" y="1959413"/>
              <a:ext cx="360000" cy="360000"/>
            </a:xfrm>
            <a:prstGeom prst="rect">
              <a:avLst/>
            </a:prstGeom>
          </p:spPr>
        </p:pic>
        <p:pic>
          <p:nvPicPr>
            <p:cNvPr id="305" name="รูปภาพ 304">
              <a:extLst>
                <a:ext uri="{FF2B5EF4-FFF2-40B4-BE49-F238E27FC236}">
                  <a16:creationId xmlns:a16="http://schemas.microsoft.com/office/drawing/2014/main" id="{E6EFAEDF-8227-4CA1-83DB-26172392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2686" y="1722877"/>
              <a:ext cx="360000" cy="360000"/>
            </a:xfrm>
            <a:prstGeom prst="rect">
              <a:avLst/>
            </a:prstGeom>
          </p:spPr>
        </p:pic>
        <p:pic>
          <p:nvPicPr>
            <p:cNvPr id="306" name="รูปภาพ 305">
              <a:extLst>
                <a:ext uri="{FF2B5EF4-FFF2-40B4-BE49-F238E27FC236}">
                  <a16:creationId xmlns:a16="http://schemas.microsoft.com/office/drawing/2014/main" id="{EF9A3D2A-D67D-4130-88DF-CF1953C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1011" y="3770532"/>
              <a:ext cx="360000" cy="360000"/>
            </a:xfrm>
            <a:prstGeom prst="rect">
              <a:avLst/>
            </a:prstGeom>
          </p:spPr>
        </p:pic>
        <p:pic>
          <p:nvPicPr>
            <p:cNvPr id="307" name="รูปภาพ 306">
              <a:extLst>
                <a:ext uri="{FF2B5EF4-FFF2-40B4-BE49-F238E27FC236}">
                  <a16:creationId xmlns:a16="http://schemas.microsoft.com/office/drawing/2014/main" id="{4FAE6CBE-2BE9-41CD-BC7D-315EDF06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9543" y="2151108"/>
              <a:ext cx="360000" cy="360000"/>
            </a:xfrm>
            <a:prstGeom prst="rect">
              <a:avLst/>
            </a:prstGeom>
          </p:spPr>
        </p:pic>
        <p:pic>
          <p:nvPicPr>
            <p:cNvPr id="308" name="รูปภาพ 307">
              <a:extLst>
                <a:ext uri="{FF2B5EF4-FFF2-40B4-BE49-F238E27FC236}">
                  <a16:creationId xmlns:a16="http://schemas.microsoft.com/office/drawing/2014/main" id="{347C2FC3-31EE-42FD-9271-6FEB5B7A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9543" y="3029192"/>
              <a:ext cx="360000" cy="360000"/>
            </a:xfrm>
            <a:prstGeom prst="rect">
              <a:avLst/>
            </a:prstGeom>
          </p:spPr>
        </p:pic>
        <p:pic>
          <p:nvPicPr>
            <p:cNvPr id="309" name="รูปภาพ 308">
              <a:extLst>
                <a:ext uri="{FF2B5EF4-FFF2-40B4-BE49-F238E27FC236}">
                  <a16:creationId xmlns:a16="http://schemas.microsoft.com/office/drawing/2014/main" id="{A48B1997-A09E-4E04-BF82-C8EB4460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7934" y="3209192"/>
              <a:ext cx="360000" cy="360000"/>
            </a:xfrm>
            <a:prstGeom prst="rect">
              <a:avLst/>
            </a:prstGeom>
          </p:spPr>
        </p:pic>
        <p:pic>
          <p:nvPicPr>
            <p:cNvPr id="310" name="รูปภาพ 309">
              <a:extLst>
                <a:ext uri="{FF2B5EF4-FFF2-40B4-BE49-F238E27FC236}">
                  <a16:creationId xmlns:a16="http://schemas.microsoft.com/office/drawing/2014/main" id="{748B0E2E-09B1-4197-9593-5B5027F7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3443" y="3199528"/>
              <a:ext cx="360000" cy="360000"/>
            </a:xfrm>
            <a:prstGeom prst="rect">
              <a:avLst/>
            </a:prstGeom>
          </p:spPr>
        </p:pic>
        <p:pic>
          <p:nvPicPr>
            <p:cNvPr id="311" name="รูปภาพ 310">
              <a:extLst>
                <a:ext uri="{FF2B5EF4-FFF2-40B4-BE49-F238E27FC236}">
                  <a16:creationId xmlns:a16="http://schemas.microsoft.com/office/drawing/2014/main" id="{DA3CC488-4C7E-4BC1-A360-F4E0BC372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4389" y="1178348"/>
              <a:ext cx="360000" cy="360000"/>
            </a:xfrm>
            <a:prstGeom prst="rect">
              <a:avLst/>
            </a:prstGeom>
          </p:spPr>
        </p:pic>
        <p:pic>
          <p:nvPicPr>
            <p:cNvPr id="312" name="รูปภาพ 311">
              <a:extLst>
                <a:ext uri="{FF2B5EF4-FFF2-40B4-BE49-F238E27FC236}">
                  <a16:creationId xmlns:a16="http://schemas.microsoft.com/office/drawing/2014/main" id="{EE8A5B62-9458-4D69-B209-B144DAE3A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352" y="3722426"/>
              <a:ext cx="540000" cy="540000"/>
            </a:xfrm>
            <a:prstGeom prst="rect">
              <a:avLst/>
            </a:prstGeom>
          </p:spPr>
        </p:pic>
        <p:pic>
          <p:nvPicPr>
            <p:cNvPr id="313" name="รูปภาพ 312">
              <a:extLst>
                <a:ext uri="{FF2B5EF4-FFF2-40B4-BE49-F238E27FC236}">
                  <a16:creationId xmlns:a16="http://schemas.microsoft.com/office/drawing/2014/main" id="{F7B52990-422C-4E8C-B3D8-4FB097B27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6969" y="2549740"/>
              <a:ext cx="360000" cy="360000"/>
            </a:xfrm>
            <a:prstGeom prst="rect">
              <a:avLst/>
            </a:prstGeom>
          </p:spPr>
        </p:pic>
        <p:pic>
          <p:nvPicPr>
            <p:cNvPr id="314" name="รูปภาพ 313">
              <a:extLst>
                <a:ext uri="{FF2B5EF4-FFF2-40B4-BE49-F238E27FC236}">
                  <a16:creationId xmlns:a16="http://schemas.microsoft.com/office/drawing/2014/main" id="{DC1E3C11-09B7-4B64-9A05-AB7B55D76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7182" y="3299311"/>
              <a:ext cx="360000" cy="360000"/>
            </a:xfrm>
            <a:prstGeom prst="rect">
              <a:avLst/>
            </a:prstGeom>
          </p:spPr>
        </p:pic>
        <p:pic>
          <p:nvPicPr>
            <p:cNvPr id="315" name="รูปภาพ 314">
              <a:extLst>
                <a:ext uri="{FF2B5EF4-FFF2-40B4-BE49-F238E27FC236}">
                  <a16:creationId xmlns:a16="http://schemas.microsoft.com/office/drawing/2014/main" id="{C800CFA4-0C1E-41F8-BC6A-68DD79C39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8751" y="2066467"/>
              <a:ext cx="360000" cy="360000"/>
            </a:xfrm>
            <a:prstGeom prst="rect">
              <a:avLst/>
            </a:prstGeom>
          </p:spPr>
        </p:pic>
        <p:pic>
          <p:nvPicPr>
            <p:cNvPr id="316" name="รูปภาพ 315">
              <a:extLst>
                <a:ext uri="{FF2B5EF4-FFF2-40B4-BE49-F238E27FC236}">
                  <a16:creationId xmlns:a16="http://schemas.microsoft.com/office/drawing/2014/main" id="{2F8383F0-880C-4205-B1B8-B981438A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3390" y="2397722"/>
              <a:ext cx="360000" cy="360000"/>
            </a:xfrm>
            <a:prstGeom prst="rect">
              <a:avLst/>
            </a:prstGeom>
          </p:spPr>
        </p:pic>
        <p:pic>
          <p:nvPicPr>
            <p:cNvPr id="317" name="รูปภาพ 316">
              <a:extLst>
                <a:ext uri="{FF2B5EF4-FFF2-40B4-BE49-F238E27FC236}">
                  <a16:creationId xmlns:a16="http://schemas.microsoft.com/office/drawing/2014/main" id="{2C8E21CF-4C08-478B-9B43-C0D24C71D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761011" y="2351569"/>
              <a:ext cx="360000" cy="360000"/>
            </a:xfrm>
            <a:prstGeom prst="rect">
              <a:avLst/>
            </a:prstGeom>
          </p:spPr>
        </p:pic>
        <p:pic>
          <p:nvPicPr>
            <p:cNvPr id="318" name="รูปภาพ 317">
              <a:extLst>
                <a:ext uri="{FF2B5EF4-FFF2-40B4-BE49-F238E27FC236}">
                  <a16:creationId xmlns:a16="http://schemas.microsoft.com/office/drawing/2014/main" id="{36D9269B-2AFF-47FA-85D8-227A976AC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915779" y="3698643"/>
              <a:ext cx="360000" cy="360000"/>
            </a:xfrm>
            <a:prstGeom prst="rect">
              <a:avLst/>
            </a:prstGeom>
          </p:spPr>
        </p:pic>
        <p:pic>
          <p:nvPicPr>
            <p:cNvPr id="319" name="รูปภาพ 318">
              <a:extLst>
                <a:ext uri="{FF2B5EF4-FFF2-40B4-BE49-F238E27FC236}">
                  <a16:creationId xmlns:a16="http://schemas.microsoft.com/office/drawing/2014/main" id="{9CD4057E-9064-4718-B0C2-68C043743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3910" y="3247610"/>
              <a:ext cx="360000" cy="360000"/>
            </a:xfrm>
            <a:prstGeom prst="rect">
              <a:avLst/>
            </a:prstGeom>
          </p:spPr>
        </p:pic>
        <p:pic>
          <p:nvPicPr>
            <p:cNvPr id="320" name="รูปภาพ 319">
              <a:extLst>
                <a:ext uri="{FF2B5EF4-FFF2-40B4-BE49-F238E27FC236}">
                  <a16:creationId xmlns:a16="http://schemas.microsoft.com/office/drawing/2014/main" id="{CC584DBA-CD8E-4F63-AC74-B936F6D9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62897" y="2450815"/>
              <a:ext cx="540000" cy="540000"/>
            </a:xfrm>
            <a:prstGeom prst="rect">
              <a:avLst/>
            </a:prstGeom>
          </p:spPr>
        </p:pic>
        <p:pic>
          <p:nvPicPr>
            <p:cNvPr id="321" name="รูปภาพ 320">
              <a:extLst>
                <a:ext uri="{FF2B5EF4-FFF2-40B4-BE49-F238E27FC236}">
                  <a16:creationId xmlns:a16="http://schemas.microsoft.com/office/drawing/2014/main" id="{09EA9D43-17B6-47F3-B593-7ECB08314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553" y="3066064"/>
              <a:ext cx="540000" cy="540000"/>
            </a:xfrm>
            <a:prstGeom prst="rect">
              <a:avLst/>
            </a:prstGeom>
          </p:spPr>
        </p:pic>
        <p:sp>
          <p:nvSpPr>
            <p:cNvPr id="322" name="สี่เหลี่ยมผืนผ้า 321">
              <a:extLst>
                <a:ext uri="{FF2B5EF4-FFF2-40B4-BE49-F238E27FC236}">
                  <a16:creationId xmlns:a16="http://schemas.microsoft.com/office/drawing/2014/main" id="{D51908D8-04EF-41E7-BF0D-A967F1E0D65D}"/>
                </a:ext>
              </a:extLst>
            </p:cNvPr>
            <p:cNvSpPr/>
            <p:nvPr/>
          </p:nvSpPr>
          <p:spPr>
            <a:xfrm>
              <a:off x="1064457" y="1532318"/>
              <a:ext cx="23711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หญ้าทั้งหมด คือ ประชากรหญ้า</a:t>
              </a:r>
            </a:p>
          </p:txBody>
        </p:sp>
        <p:sp>
          <p:nvSpPr>
            <p:cNvPr id="323" name="สี่เหลี่ยมผืนผ้า 322">
              <a:extLst>
                <a:ext uri="{FF2B5EF4-FFF2-40B4-BE49-F238E27FC236}">
                  <a16:creationId xmlns:a16="http://schemas.microsoft.com/office/drawing/2014/main" id="{05861065-6054-4ECD-B136-C2559631C636}"/>
                </a:ext>
              </a:extLst>
            </p:cNvPr>
            <p:cNvSpPr/>
            <p:nvPr/>
          </p:nvSpPr>
          <p:spPr>
            <a:xfrm>
              <a:off x="1064298" y="2073848"/>
              <a:ext cx="31021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ทานตะวันทั้งหมด คือ ประชากรทานตะวัน</a:t>
              </a:r>
            </a:p>
          </p:txBody>
        </p:sp>
        <p:sp>
          <p:nvSpPr>
            <p:cNvPr id="324" name="สี่เหลี่ยมผืนผ้า 323">
              <a:extLst>
                <a:ext uri="{FF2B5EF4-FFF2-40B4-BE49-F238E27FC236}">
                  <a16:creationId xmlns:a16="http://schemas.microsoft.com/office/drawing/2014/main" id="{B954900E-7035-428C-AD9B-F8EB7E172D28}"/>
                </a:ext>
              </a:extLst>
            </p:cNvPr>
            <p:cNvSpPr/>
            <p:nvPr/>
          </p:nvSpPr>
          <p:spPr>
            <a:xfrm>
              <a:off x="1129161" y="2579882"/>
              <a:ext cx="28103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กระต่ายทั้งหมด คือ ประชากรกระต่าย</a:t>
              </a:r>
            </a:p>
          </p:txBody>
        </p:sp>
        <p:sp>
          <p:nvSpPr>
            <p:cNvPr id="325" name="สี่เหลี่ยมผืนผ้า 324">
              <a:extLst>
                <a:ext uri="{FF2B5EF4-FFF2-40B4-BE49-F238E27FC236}">
                  <a16:creationId xmlns:a16="http://schemas.microsoft.com/office/drawing/2014/main" id="{465FD438-6E46-42F2-A04E-FB841AF97337}"/>
                </a:ext>
              </a:extLst>
            </p:cNvPr>
            <p:cNvSpPr/>
            <p:nvPr/>
          </p:nvSpPr>
          <p:spPr>
            <a:xfrm>
              <a:off x="1139118" y="3191583"/>
              <a:ext cx="21082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นกทั้งหมด คือ ประชากรนก</a:t>
              </a:r>
            </a:p>
          </p:txBody>
        </p:sp>
        <p:sp>
          <p:nvSpPr>
            <p:cNvPr id="326" name="สี่เหลี่ยมผืนผ้า 325">
              <a:extLst>
                <a:ext uri="{FF2B5EF4-FFF2-40B4-BE49-F238E27FC236}">
                  <a16:creationId xmlns:a16="http://schemas.microsoft.com/office/drawing/2014/main" id="{BEF23F37-161C-4C98-BCFB-4F12B099D996}"/>
                </a:ext>
              </a:extLst>
            </p:cNvPr>
            <p:cNvSpPr/>
            <p:nvPr/>
          </p:nvSpPr>
          <p:spPr>
            <a:xfrm>
              <a:off x="1132570" y="3735861"/>
              <a:ext cx="21082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มดทั้งหมด คือ ประชากรมด</a:t>
              </a:r>
            </a:p>
          </p:txBody>
        </p:sp>
        <p:cxnSp>
          <p:nvCxnSpPr>
            <p:cNvPr id="327" name="ตัวเชื่อมต่อตรง 326">
              <a:extLst>
                <a:ext uri="{FF2B5EF4-FFF2-40B4-BE49-F238E27FC236}">
                  <a16:creationId xmlns:a16="http://schemas.microsoft.com/office/drawing/2014/main" id="{19755962-A8E1-4E40-ACE3-D405A1365835}"/>
                </a:ext>
              </a:extLst>
            </p:cNvPr>
            <p:cNvCxnSpPr>
              <a:cxnSpLocks/>
            </p:cNvCxnSpPr>
            <p:nvPr/>
          </p:nvCxnSpPr>
          <p:spPr>
            <a:xfrm>
              <a:off x="331966" y="1305571"/>
              <a:ext cx="0" cy="2952184"/>
            </a:xfrm>
            <a:prstGeom prst="line">
              <a:avLst/>
            </a:prstGeom>
            <a:ln w="9525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8" name="สี่เหลี่ยมผืนผ้า 327">
              <a:extLst>
                <a:ext uri="{FF2B5EF4-FFF2-40B4-BE49-F238E27FC236}">
                  <a16:creationId xmlns:a16="http://schemas.microsoft.com/office/drawing/2014/main" id="{C54EF027-439F-4605-A089-D10CAA33C91A}"/>
                </a:ext>
              </a:extLst>
            </p:cNvPr>
            <p:cNvSpPr/>
            <p:nvPr/>
          </p:nvSpPr>
          <p:spPr>
            <a:xfrm>
              <a:off x="6874728" y="716877"/>
              <a:ext cx="1869423" cy="430887"/>
            </a:xfrm>
            <a:prstGeom prst="rect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txBody>
            <a:bodyPr wrap="non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แหล่งที่อยู่ (</a:t>
              </a:r>
              <a:r>
                <a:rPr lang="en-US" sz="2200" b="1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habitat)</a:t>
              </a:r>
              <a:r>
                <a:rPr lang="en-US" sz="2200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endParaRPr lang="th-TH" sz="220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329" name="สี่เหลี่ยมผืนผ้า 328">
              <a:extLst>
                <a:ext uri="{FF2B5EF4-FFF2-40B4-BE49-F238E27FC236}">
                  <a16:creationId xmlns:a16="http://schemas.microsoft.com/office/drawing/2014/main" id="{6864BE84-17DA-4305-B5BF-DA8096FCCA07}"/>
                </a:ext>
              </a:extLst>
            </p:cNvPr>
            <p:cNvSpPr/>
            <p:nvPr/>
          </p:nvSpPr>
          <p:spPr>
            <a:xfrm>
              <a:off x="1793765" y="917345"/>
              <a:ext cx="2173993" cy="430887"/>
            </a:xfrm>
            <a:prstGeom prst="rect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txBody>
            <a:bodyPr wrap="none">
              <a:spAutoFit/>
            </a:bodyPr>
            <a:lstStyle/>
            <a:p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ประชากร (</a:t>
              </a:r>
              <a:r>
                <a:rPr lang="en-US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population)</a:t>
              </a:r>
              <a:r>
                <a:rPr lang="en-US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endParaRPr lang="th-TH" sz="2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30" name="สี่เหลี่ยมผืนผ้า 329">
              <a:extLst>
                <a:ext uri="{FF2B5EF4-FFF2-40B4-BE49-F238E27FC236}">
                  <a16:creationId xmlns:a16="http://schemas.microsoft.com/office/drawing/2014/main" id="{1AA1CDD7-0DEF-4194-9DD3-957693693E7A}"/>
                </a:ext>
              </a:extLst>
            </p:cNvPr>
            <p:cNvSpPr/>
            <p:nvPr/>
          </p:nvSpPr>
          <p:spPr>
            <a:xfrm>
              <a:off x="5150444" y="4587917"/>
              <a:ext cx="2576346" cy="430887"/>
            </a:xfrm>
            <a:prstGeom prst="rect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กลุ่มสิ่งมีชีวิต (</a:t>
              </a:r>
              <a:r>
                <a:rPr lang="en-US" sz="22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community)</a:t>
              </a:r>
              <a:r>
                <a:rPr lang="en-US" sz="2200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</a:t>
              </a:r>
              <a:endParaRPr lang="th-TH" sz="2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31" name="รูปภาพ 330">
              <a:extLst>
                <a:ext uri="{FF2B5EF4-FFF2-40B4-BE49-F238E27FC236}">
                  <a16:creationId xmlns:a16="http://schemas.microsoft.com/office/drawing/2014/main" id="{3056A425-20F7-4EF7-9E33-EC6B34631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210" y="4656307"/>
              <a:ext cx="360000" cy="360000"/>
            </a:xfrm>
            <a:prstGeom prst="rect">
              <a:avLst/>
            </a:prstGeom>
          </p:spPr>
        </p:pic>
        <p:pic>
          <p:nvPicPr>
            <p:cNvPr id="332" name="รูปภาพ 331">
              <a:extLst>
                <a:ext uri="{FF2B5EF4-FFF2-40B4-BE49-F238E27FC236}">
                  <a16:creationId xmlns:a16="http://schemas.microsoft.com/office/drawing/2014/main" id="{3D29E792-915F-4D8A-8C17-709AF644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3519" y="4651244"/>
              <a:ext cx="360000" cy="360000"/>
            </a:xfrm>
            <a:prstGeom prst="rect">
              <a:avLst/>
            </a:prstGeom>
          </p:spPr>
        </p:pic>
        <p:pic>
          <p:nvPicPr>
            <p:cNvPr id="333" name="รูปภาพ 332">
              <a:extLst>
                <a:ext uri="{FF2B5EF4-FFF2-40B4-BE49-F238E27FC236}">
                  <a16:creationId xmlns:a16="http://schemas.microsoft.com/office/drawing/2014/main" id="{AF8F4610-C662-4651-B7A9-3C766914E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2633" y="4592526"/>
              <a:ext cx="360000" cy="360000"/>
            </a:xfrm>
            <a:prstGeom prst="rect">
              <a:avLst/>
            </a:prstGeom>
          </p:spPr>
        </p:pic>
        <p:pic>
          <p:nvPicPr>
            <p:cNvPr id="334" name="รูปภาพ 333">
              <a:extLst>
                <a:ext uri="{FF2B5EF4-FFF2-40B4-BE49-F238E27FC236}">
                  <a16:creationId xmlns:a16="http://schemas.microsoft.com/office/drawing/2014/main" id="{2BAFEE61-A1D8-4DF6-91F0-3D71F2D9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870229" y="4604570"/>
              <a:ext cx="360000" cy="360000"/>
            </a:xfrm>
            <a:prstGeom prst="rect">
              <a:avLst/>
            </a:prstGeom>
          </p:spPr>
        </p:pic>
        <p:pic>
          <p:nvPicPr>
            <p:cNvPr id="335" name="รูปภาพ 334">
              <a:extLst>
                <a:ext uri="{FF2B5EF4-FFF2-40B4-BE49-F238E27FC236}">
                  <a16:creationId xmlns:a16="http://schemas.microsoft.com/office/drawing/2014/main" id="{EF3547BE-4EED-448E-B55E-D407FD48A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1215" y="4632764"/>
              <a:ext cx="360000" cy="360000"/>
            </a:xfrm>
            <a:prstGeom prst="rect">
              <a:avLst/>
            </a:prstGeom>
          </p:spPr>
        </p:pic>
        <p:sp>
          <p:nvSpPr>
            <p:cNvPr id="336" name="สี่เหลี่ยมผืนผ้า 335">
              <a:extLst>
                <a:ext uri="{FF2B5EF4-FFF2-40B4-BE49-F238E27FC236}">
                  <a16:creationId xmlns:a16="http://schemas.microsoft.com/office/drawing/2014/main" id="{C74588E0-DB69-4CF9-9744-F7011B4CFBFC}"/>
                </a:ext>
              </a:extLst>
            </p:cNvPr>
            <p:cNvSpPr/>
            <p:nvPr/>
          </p:nvSpPr>
          <p:spPr>
            <a:xfrm>
              <a:off x="1798753" y="4635041"/>
              <a:ext cx="44770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+        +         +        +       คือ </a:t>
              </a:r>
            </a:p>
          </p:txBody>
        </p:sp>
        <p:sp>
          <p:nvSpPr>
            <p:cNvPr id="337" name="สี่เหลี่ยมผืนผ้า 336">
              <a:extLst>
                <a:ext uri="{FF2B5EF4-FFF2-40B4-BE49-F238E27FC236}">
                  <a16:creationId xmlns:a16="http://schemas.microsoft.com/office/drawing/2014/main" id="{6CC43FCC-999D-415B-A440-34BD5D632DE9}"/>
                </a:ext>
              </a:extLst>
            </p:cNvPr>
            <p:cNvSpPr/>
            <p:nvPr/>
          </p:nvSpPr>
          <p:spPr>
            <a:xfrm>
              <a:off x="1254939" y="4278093"/>
              <a:ext cx="36435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800" b="1" dirty="0"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ประชากร  ประชากร  ประชากร   ประชากร  ประชากร</a:t>
              </a:r>
              <a:endParaRPr lang="th-TH" sz="1800" dirty="0"/>
            </a:p>
          </p:txBody>
        </p:sp>
        <p:pic>
          <p:nvPicPr>
            <p:cNvPr id="338" name="รูปภาพ 337">
              <a:extLst>
                <a:ext uri="{FF2B5EF4-FFF2-40B4-BE49-F238E27FC236}">
                  <a16:creationId xmlns:a16="http://schemas.microsoft.com/office/drawing/2014/main" id="{8D21FF73-A6A8-4CB6-9334-FB1A80B13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3619" y="739542"/>
              <a:ext cx="360000" cy="360000"/>
            </a:xfrm>
            <a:prstGeom prst="rect">
              <a:avLst/>
            </a:prstGeom>
          </p:spPr>
        </p:pic>
        <p:pic>
          <p:nvPicPr>
            <p:cNvPr id="339" name="รูปภาพ 338">
              <a:extLst>
                <a:ext uri="{FF2B5EF4-FFF2-40B4-BE49-F238E27FC236}">
                  <a16:creationId xmlns:a16="http://schemas.microsoft.com/office/drawing/2014/main" id="{D98749A7-C8C7-4420-B183-1890CAC89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1677" y="967091"/>
              <a:ext cx="360000" cy="360000"/>
            </a:xfrm>
            <a:prstGeom prst="rect">
              <a:avLst/>
            </a:prstGeom>
          </p:spPr>
        </p:pic>
        <p:pic>
          <p:nvPicPr>
            <p:cNvPr id="340" name="รูปภาพ 339">
              <a:extLst>
                <a:ext uri="{FF2B5EF4-FFF2-40B4-BE49-F238E27FC236}">
                  <a16:creationId xmlns:a16="http://schemas.microsoft.com/office/drawing/2014/main" id="{139F23F3-B0CA-4E91-996F-A6C1FFF31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9440" y="4617397"/>
              <a:ext cx="360000" cy="360000"/>
            </a:xfrm>
            <a:prstGeom prst="rect">
              <a:avLst/>
            </a:prstGeom>
          </p:spPr>
        </p:pic>
        <p:pic>
          <p:nvPicPr>
            <p:cNvPr id="341" name="รูปภาพ 340">
              <a:extLst>
                <a:ext uri="{FF2B5EF4-FFF2-40B4-BE49-F238E27FC236}">
                  <a16:creationId xmlns:a16="http://schemas.microsoft.com/office/drawing/2014/main" id="{8822B866-E00A-49D0-8078-FFD579D3A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57306" y="10986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586224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4543</TotalTime>
  <Words>6106</Words>
  <Application>Microsoft Office PowerPoint</Application>
  <PresentationFormat>นำเสนอทางหน้าจอ (16:9)</PresentationFormat>
  <Paragraphs>538</Paragraphs>
  <Slides>59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Punyanuch Hantananon</cp:lastModifiedBy>
  <cp:revision>351</cp:revision>
  <dcterms:created xsi:type="dcterms:W3CDTF">2020-07-24T14:35:53Z</dcterms:created>
  <dcterms:modified xsi:type="dcterms:W3CDTF">2024-02-12T02:49:12Z</dcterms:modified>
</cp:coreProperties>
</file>