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76" r:id="rId13"/>
    <p:sldId id="277" r:id="rId14"/>
    <p:sldId id="265" r:id="rId15"/>
    <p:sldId id="268" r:id="rId16"/>
    <p:sldId id="269" r:id="rId17"/>
    <p:sldId id="270" r:id="rId18"/>
    <p:sldId id="273" r:id="rId19"/>
    <p:sldId id="271" r:id="rId20"/>
    <p:sldId id="272" r:id="rId21"/>
    <p:sldId id="274" r:id="rId22"/>
    <p:sldId id="275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25172B-1540-4F98-98D5-3EBB3E193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650978B-6301-4DE7-83B9-A195A1B4FE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C6C51BE-1EFD-4993-8E6D-9B6A39EE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9D396B-6477-46A4-BC49-07A5F76E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03985A-E40B-458C-ACCA-FD94A73F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247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C7D1D0-EE4F-457D-AE6E-E963CD0F3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A0F1D4D-4913-4F84-AFCC-BF84C079A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2777463-B59B-45D4-AC80-C3CEFCAB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92EB7D3-DF0D-4C15-A5B7-AB747AA9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440CE7E-BB69-497F-AAAF-008FED32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BF2AFD6-1BE6-41AC-A262-F973482F1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A9094DB-7C6A-4104-BCE3-89043E05D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6520D89-4D84-4335-A4A7-E8292143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3660C2D-AF68-4A4D-8B51-9557B40A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63D5E20-121B-416B-A5B5-1B182DB1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73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4D0555-F811-4C32-8137-50C87CA9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D066CE-2260-4E50-83F8-669EFA100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B09928E-E0ED-4200-8C46-99AD1CAC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796E91F-E6D6-444F-97C3-08050915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F767A0A-8F74-4625-B6F1-9ADE30A6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483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20E8607-CD43-4DE2-A42B-1413EB32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6BD0AEE-38F2-45E5-A257-A84A3D3FF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E77E022-516F-461C-B09C-8B235571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5BC85F4-FF32-45B7-981B-E03C60E02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C01CED6-A860-458D-BC85-DDB44F31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17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984B1E-CA5B-4B54-84B7-BBCF479E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255405-BC16-41E6-A99A-8E2EDFA68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BAA4D58-3C20-4335-947F-F04568419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F21B52F-8F76-4E92-B7D6-76F40FFB0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820A228-BCB6-4FC1-B209-8BAC258C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2A88EAD-2559-4D26-B78E-EDBBA32E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887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09FCE4-6153-4FB1-AD49-832D3B25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76AD653-B0D1-40FA-BD2B-9EBC7515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8BF666C-9A77-4A59-8CCB-F632C1BDF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BF5BB6F-3999-4C88-AA8B-8274E2D52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171B3AF-6BD0-4E65-80E3-4D610654B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4ABE44C-F93C-4684-A429-26E252128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EE50CA2-8EA3-4CE6-95CF-C2A8A31D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D84641DD-827C-4785-83A0-35309E8F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111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0CC271-ADCE-4AAD-82BA-27AA78CB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F4A4222-D606-4ADF-82E4-22947713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A2B2B14-98EF-4910-978A-388060BE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624D7619-048E-4F79-B63C-7FBE7293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526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55F99090-F6BE-44ED-96A2-75DC8A3D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4AF367B-DD2D-427F-9A17-9E64B870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A95758A-83DC-423F-B47C-212765FF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596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BEBB71-9397-458A-ACE6-9BA58609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76A5556-2E0A-4BD4-A5BB-2CE08F465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6B42C7F-427F-4DE1-8778-BC4D38A02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FC207CE-A361-45FA-ACA2-FA896582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AEAEAEF-39D3-4510-9D9F-A0DA9D0BE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BA1FA8C-AB5A-4FA1-A19A-304FAE4A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48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1CA1-B53F-4395-AF9A-BD13A80D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DA265581-D055-43AC-9AE5-D09542DC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4777DBB-B0A1-43C5-B760-443EC7332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8ABD1B-B332-43B3-8530-EEA129EB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574AC77-8140-48B0-A386-10ED9163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15D325D8-C5A3-48B5-A8C5-1975D1D6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705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B783429-7521-4156-A53A-CFAE80F2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7050974-1282-4DD5-BE05-1E01D79C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C171912-534D-4BB0-9D71-84A253ABF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6372-D525-4B87-8051-EB9567C53E87}" type="datetimeFigureOut">
              <a:rPr lang="th-TH" smtClean="0"/>
              <a:t>12/09/67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F10AFB7-49A4-4DEF-A1D2-7A23C3E3F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3BCB251-2C6C-4F2F-A481-0B411CCCE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098BA-8F41-4188-A08D-EA189BCD552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668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3B560C-F781-4308-8F97-6FBCF96994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          b </a:t>
            </a:r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C29B414-D4D3-44FB-8F81-532AD0BF78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 descr="รูปภาพประกอบด้วย ข้อความ, ใบหน้าของมนุษย์, คน, เสื้อผ้า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A8B57595-8F3F-42A0-A67C-2C39C8ED6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5" y="0"/>
            <a:ext cx="12197874" cy="6863985"/>
          </a:xfrm>
          <a:prstGeom prst="rect">
            <a:avLst/>
          </a:prstGeom>
        </p:spPr>
      </p:pic>
      <p:pic>
        <p:nvPicPr>
          <p:cNvPr id="1026" name="Picture 2" descr="Personality test in-mirrors">
            <a:extLst>
              <a:ext uri="{FF2B5EF4-FFF2-40B4-BE49-F238E27FC236}">
                <a16:creationId xmlns:a16="http://schemas.microsoft.com/office/drawing/2014/main" id="{2095D9BE-FFEF-4075-9B6C-CCA3B4455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t="13266" r="6546"/>
          <a:stretch/>
        </p:blipFill>
        <p:spPr bwMode="auto">
          <a:xfrm>
            <a:off x="0" y="3427748"/>
            <a:ext cx="6362700" cy="3430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39563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ข้อความ, การ์ตูน, ใบหน้าของมนุษย์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B4168E1-F7CE-4A9F-A01E-79F84D9C0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119722" y="71020"/>
            <a:ext cx="12072278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5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ข้อความ, ภาพหน้าจอ, การ์ตูน, ภาพประกอ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1243D78-82AF-412B-A15B-C25111BF9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135514" y="79899"/>
            <a:ext cx="12056486" cy="6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rsonality test in-mirrors">
            <a:extLst>
              <a:ext uri="{FF2B5EF4-FFF2-40B4-BE49-F238E27FC236}">
                <a16:creationId xmlns:a16="http://schemas.microsoft.com/office/drawing/2014/main" id="{DAB6392B-3B31-4D37-9DA6-1FB101728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brightnessContrast bright="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" t="13266" r="6546"/>
          <a:stretch/>
        </p:blipFill>
        <p:spPr bwMode="auto">
          <a:xfrm>
            <a:off x="-210005" y="37799"/>
            <a:ext cx="12402005" cy="66861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27000">
              <a:schemeClr val="accent6">
                <a:lumMod val="20000"/>
                <a:lumOff val="80000"/>
                <a:alpha val="81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9A987E-40F6-4397-BDE1-4F5AE451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1712815"/>
          </a:xfrm>
          <a:pattFill prst="pct60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</a:b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ให้</a:t>
            </a:r>
            <a:r>
              <a:rPr kumimoji="0" lang="th-TH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นักเรียนจับกลุ่มเพื่อนที่ได้บุคลิกภาพ (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MBTI) </a:t>
            </a:r>
            <a:r>
              <a:rPr kumimoji="0" lang="th-TH" sz="4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  <a:t>แบบเดียวกับเรา เลือกบุคคลต้นแบบ 1 คนวิเคราะห์ ดังนี้ </a:t>
            </a:r>
            <a:br>
              <a:rPr kumimoji="0" lang="th-TH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asmineUPC" panose="02020603050405020304" pitchFamily="18" charset="-34"/>
                <a:ea typeface="+mn-ea"/>
                <a:cs typeface="JasmineUPC" panose="02020603050405020304" pitchFamily="18" charset="-34"/>
              </a:rPr>
            </a:b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476F6C7-28F7-4189-971D-6E3EC16FD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274"/>
            <a:ext cx="10515600" cy="4114801"/>
          </a:xfrm>
          <a:pattFill prst="smCheck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112500"/>
          </a:effectLst>
        </p:spPr>
        <p:txBody>
          <a:bodyPr>
            <a:normAutofit fontScale="77500" lnSpcReduction="20000"/>
          </a:bodyPr>
          <a:lstStyle/>
          <a:p>
            <a:r>
              <a:rPr lang="th-TH" sz="4200" dirty="0">
                <a:latin typeface="JasmineUPC" panose="02020603050405020304" pitchFamily="18" charset="-34"/>
                <a:cs typeface="JasmineUPC" panose="02020603050405020304" pitchFamily="18" charset="-34"/>
              </a:rPr>
              <a:t>1.บุคคลต้นแบบคือใคร</a:t>
            </a:r>
          </a:p>
          <a:p>
            <a:r>
              <a:rPr lang="th-TH" sz="4200" dirty="0">
                <a:latin typeface="JasmineUPC" panose="02020603050405020304" pitchFamily="18" charset="-34"/>
                <a:cs typeface="JasmineUPC" panose="02020603050405020304" pitchFamily="18" charset="-34"/>
              </a:rPr>
              <a:t>2.ประวัติโดยย่อ</a:t>
            </a:r>
          </a:p>
          <a:p>
            <a:r>
              <a:rPr lang="th-TH" sz="4200" dirty="0">
                <a:latin typeface="JasmineUPC" panose="02020603050405020304" pitchFamily="18" charset="-34"/>
                <a:cs typeface="JasmineUPC" panose="02020603050405020304" pitchFamily="18" charset="-34"/>
              </a:rPr>
              <a:t>3.ประกอบอาชีพอะไร </a:t>
            </a:r>
          </a:p>
          <a:p>
            <a:r>
              <a:rPr lang="th-TH" sz="4200" dirty="0">
                <a:latin typeface="JasmineUPC" panose="02020603050405020304" pitchFamily="18" charset="-34"/>
                <a:cs typeface="JasmineUPC" panose="02020603050405020304" pitchFamily="18" charset="-34"/>
              </a:rPr>
              <a:t>4.ประสบความสำเร็จอย่างไร </a:t>
            </a:r>
          </a:p>
          <a:p>
            <a:r>
              <a:rPr lang="th-TH" sz="4200" dirty="0">
                <a:latin typeface="JasmineUPC" panose="02020603050405020304" pitchFamily="18" charset="-34"/>
                <a:cs typeface="JasmineUPC" panose="02020603050405020304" pitchFamily="18" charset="-34"/>
              </a:rPr>
              <a:t>5.มุมมองของนักเรียนที่มีต่อบุคคลต้นแบบ</a:t>
            </a:r>
          </a:p>
          <a:p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52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ทำเป็น </a:t>
            </a:r>
            <a:r>
              <a:rPr lang="en-US" sz="52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mind map </a:t>
            </a:r>
            <a:r>
              <a:rPr lang="th-TH" sz="52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ลงใน </a:t>
            </a:r>
            <a:r>
              <a:rPr lang="en-US" sz="5200" dirty="0" err="1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canva</a:t>
            </a:r>
            <a:r>
              <a:rPr lang="en-US" sz="52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 </a:t>
            </a:r>
            <a:r>
              <a:rPr lang="th-TH" sz="5200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หน้ากระดาษแนวนอน </a:t>
            </a:r>
          </a:p>
          <a:p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ปล.หากไม่มีเพื่อนบุคลิกภาพ (</a:t>
            </a:r>
            <a:r>
              <a:rPr lang="en-US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MBTI) 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เหมือนกัน สามารถทำคนเดียวได้</a:t>
            </a:r>
          </a:p>
        </p:txBody>
      </p:sp>
    </p:spTree>
    <p:extLst>
      <p:ext uri="{BB962C8B-B14F-4D97-AF65-F5344CB8AC3E}">
        <p14:creationId xmlns:p14="http://schemas.microsoft.com/office/powerpoint/2010/main" val="391096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ตัวอักษร, จดหมาย, ออกแบ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5984A0F-6C7F-48B0-9DC3-A88E6F3B3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ภาพหน้าจอ, การ์ตู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64225B5-6F64-4FE3-8152-D4DBB778C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ภาพหน้าจอ, ช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928F123-6560-41FE-A26B-8E7C4FE0C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83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ภาพหน้าจอ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C975C681-FC03-4A0F-99C8-869B9A863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หญิง, ใบหน้าของมนุษย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D1F9B50D-B74F-450F-A132-8527D3C51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3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ภาพหน้าจอ, การ์ตู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C41881B-AD05-482F-BBB8-728E5C77B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4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ภาพหน้าจอ, หญิง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25E44153-B3D6-4652-A244-C7F0E53DA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0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ตัวแทนเนื้อหา 6" descr="รูปภาพประกอบด้วย ข้อความ, ใบหน้าของมนุษย์, จดหมาย, การ์ตู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17E14F7-6528-4185-A05B-B8B51C9A2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ภาพหน้าจอ, การ์ตู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E65E70E-D936-4DFB-A648-98A1DEA7A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10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ภาพหน้าจอ, ใบหน้าของมนุษย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8FBC959-3E3C-4DA1-9032-6C2480243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2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ตัวแทนเนื้อหา 4" descr="รูปภาพประกอบด้วย ข้อความ, เสื้อผ้า, ภาพหน้าจอ, ค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7360344-567F-4204-8A46-F8DB5295A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ข้อความ, ภาพหน้าจอ, ใบหน้าของมนุษย์, การ์ตูนแอนิเมชั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59285C2-97B6-4D26-B49B-6ABC9980E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การ์ตู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3028E8DF-B5C3-4570-A865-7D3383761C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ข้อความ, ภาพหน้าจอ, ใบหน้าของมนุษย์, การ์ตูน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366655E-A0F7-49FB-963F-B40245F69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0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ข้อความ, ผลไม้, ภาพตัดปะ, ภาพหน้าจอ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F8EC7B3-A38A-48E3-BC0A-34526CFC5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ข้อความ, การ์ตูน, ตัวอักษร, การออกแบบกราฟิก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434E541-E44A-4AA0-A2E0-4724836AE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F875D2C-C1A6-49C7-9357-2BB8FBC29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995BE9-8F7C-421B-BE5B-5605439E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2200"/>
          </a:p>
        </p:txBody>
      </p:sp>
      <p:pic>
        <p:nvPicPr>
          <p:cNvPr id="11" name="รูปภาพ 10" descr="รูปภาพประกอบด้วย ข้อความ, ภาพหน้าจอ, ใบหน้าของมนุษย์, การโฆษณาออนไลน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AFD689B-30BE-426D-A43A-46DC563A1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72" y="95346"/>
            <a:ext cx="3060336" cy="666730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รูปภาพ 8" descr="รูปภาพประกอบด้วย ข้อความ, ภาพหน้าจอ, หน้าเว็บ, เว็บไซต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C7514F5-25E6-4C3F-BF84-CBA6B9C08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18" y="95346"/>
            <a:ext cx="3083628" cy="666730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5" name="ตัวแทนเนื้อหา 4" descr="รูปภาพประกอบด้วย ข้อความ, ภาพหน้าจอ, หน้าเว็บ, การโฆษณาออนไลน์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0AE23AA-1563-4E50-A298-EA4999FC9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" y="95346"/>
            <a:ext cx="2989080" cy="666730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7" name="รูปภาพ 6" descr="รูปภาพประกอบด้วย ข้อความ, ภาพหน้าจอ, ใบหน้าของมนุษย์, จด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5100706-9291-4B4A-8DF5-869D4FA9B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5346"/>
            <a:ext cx="3083627" cy="666730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8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D79D49-B4A2-448E-A7A0-D3D86725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14D8E1B9-4CD1-43A8-88A4-D8ECDE01E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90" y="365125"/>
            <a:ext cx="11285958" cy="6350832"/>
          </a:xfrm>
        </p:spPr>
      </p:pic>
    </p:spTree>
    <p:extLst>
      <p:ext uri="{BB962C8B-B14F-4D97-AF65-F5344CB8AC3E}">
        <p14:creationId xmlns:p14="http://schemas.microsoft.com/office/powerpoint/2010/main" val="23779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 descr="รูปภาพประกอบด้วย ข้อความ, ภาพหน้าจอ, การ์ตูน, ภาพประกอบ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43F3EDE2-7FAD-4F14-A368-7C21854576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" r="-2" b="-2"/>
          <a:stretch/>
        </p:blipFill>
        <p:spPr>
          <a:xfrm>
            <a:off x="119722" y="71020"/>
            <a:ext cx="12072278" cy="67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18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76</Words>
  <Application>Microsoft Office PowerPoint</Application>
  <PresentationFormat>แบบจอกว้าง</PresentationFormat>
  <Paragraphs>11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JasmineUPC</vt:lpstr>
      <vt:lpstr>ธีมของ Office</vt:lpstr>
      <vt:lpstr>                    b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ให้นักเรียนจับกลุ่มเพื่อนที่ได้บุคลิกภาพ (MBTI) แบบเดียวกับเรา เลือกบุคคลต้นแบบ 1 คนวิเคราะห์ ดังนี้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Wipapan Sangpakdee</dc:creator>
  <cp:lastModifiedBy>Wipapan Sangpakdee</cp:lastModifiedBy>
  <cp:revision>5</cp:revision>
  <dcterms:created xsi:type="dcterms:W3CDTF">2024-08-26T02:11:20Z</dcterms:created>
  <dcterms:modified xsi:type="dcterms:W3CDTF">2024-09-12T01:50:07Z</dcterms:modified>
</cp:coreProperties>
</file>